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" y="0"/>
            <a:ext cx="10691380" cy="76500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14235" y="313006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399" y="603989"/>
            <a:ext cx="161042" cy="2163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133120" y="31280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29801" y="475008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963" y="765989"/>
            <a:ext cx="161042" cy="21639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145367" y="475008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531" y="765989"/>
            <a:ext cx="161042" cy="21639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098670" y="475008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832" y="765989"/>
            <a:ext cx="161042" cy="21639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083104" y="313006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266" y="603989"/>
            <a:ext cx="161042" cy="21639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7538" y="475008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0" y="765989"/>
            <a:ext cx="161042" cy="21639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148686" y="3804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54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101987" y="38048"/>
            <a:ext cx="2472690" cy="819785"/>
          </a:xfrm>
          <a:custGeom>
            <a:avLst/>
            <a:gdLst/>
            <a:ahLst/>
            <a:cxnLst/>
            <a:rect l="l" t="t" r="r" b="b"/>
            <a:pathLst>
              <a:path w="2472690" h="819785">
                <a:moveTo>
                  <a:pt x="456869" y="201968"/>
                </a:moveTo>
                <a:lnTo>
                  <a:pt x="446900" y="201968"/>
                </a:lnTo>
                <a:lnTo>
                  <a:pt x="446900" y="210731"/>
                </a:lnTo>
                <a:lnTo>
                  <a:pt x="434136" y="308952"/>
                </a:lnTo>
                <a:lnTo>
                  <a:pt x="433006" y="308952"/>
                </a:lnTo>
                <a:lnTo>
                  <a:pt x="433006" y="317715"/>
                </a:lnTo>
                <a:lnTo>
                  <a:pt x="395516" y="606488"/>
                </a:lnTo>
                <a:lnTo>
                  <a:pt x="393750" y="620382"/>
                </a:lnTo>
                <a:lnTo>
                  <a:pt x="392188" y="633183"/>
                </a:lnTo>
                <a:lnTo>
                  <a:pt x="386080" y="684136"/>
                </a:lnTo>
                <a:lnTo>
                  <a:pt x="382866" y="709650"/>
                </a:lnTo>
                <a:lnTo>
                  <a:pt x="375729" y="759117"/>
                </a:lnTo>
                <a:lnTo>
                  <a:pt x="359943" y="798118"/>
                </a:lnTo>
                <a:lnTo>
                  <a:pt x="329209" y="810958"/>
                </a:lnTo>
                <a:lnTo>
                  <a:pt x="127673" y="810958"/>
                </a:lnTo>
                <a:lnTo>
                  <a:pt x="87210" y="781939"/>
                </a:lnTo>
                <a:lnTo>
                  <a:pt x="77304" y="733831"/>
                </a:lnTo>
                <a:lnTo>
                  <a:pt x="70637" y="682828"/>
                </a:lnTo>
                <a:lnTo>
                  <a:pt x="64554" y="631977"/>
                </a:lnTo>
                <a:lnTo>
                  <a:pt x="62979" y="619213"/>
                </a:lnTo>
                <a:lnTo>
                  <a:pt x="61366" y="606488"/>
                </a:lnTo>
                <a:lnTo>
                  <a:pt x="23863" y="317715"/>
                </a:lnTo>
                <a:lnTo>
                  <a:pt x="433006" y="317715"/>
                </a:lnTo>
                <a:lnTo>
                  <a:pt x="433006" y="308952"/>
                </a:lnTo>
                <a:lnTo>
                  <a:pt x="22733" y="308952"/>
                </a:lnTo>
                <a:lnTo>
                  <a:pt x="9982" y="210731"/>
                </a:lnTo>
                <a:lnTo>
                  <a:pt x="446900" y="210731"/>
                </a:lnTo>
                <a:lnTo>
                  <a:pt x="446900" y="201968"/>
                </a:lnTo>
                <a:lnTo>
                  <a:pt x="0" y="201968"/>
                </a:lnTo>
                <a:lnTo>
                  <a:pt x="52666" y="607618"/>
                </a:lnTo>
                <a:lnTo>
                  <a:pt x="54292" y="620382"/>
                </a:lnTo>
                <a:lnTo>
                  <a:pt x="55867" y="633183"/>
                </a:lnTo>
                <a:lnTo>
                  <a:pt x="61976" y="684136"/>
                </a:lnTo>
                <a:lnTo>
                  <a:pt x="65163" y="709650"/>
                </a:lnTo>
                <a:lnTo>
                  <a:pt x="72504" y="760514"/>
                </a:lnTo>
                <a:lnTo>
                  <a:pt x="95288" y="808469"/>
                </a:lnTo>
                <a:lnTo>
                  <a:pt x="127673" y="819721"/>
                </a:lnTo>
                <a:lnTo>
                  <a:pt x="329209" y="819721"/>
                </a:lnTo>
                <a:lnTo>
                  <a:pt x="375310" y="790409"/>
                </a:lnTo>
                <a:lnTo>
                  <a:pt x="388251" y="735114"/>
                </a:lnTo>
                <a:lnTo>
                  <a:pt x="395071" y="682828"/>
                </a:lnTo>
                <a:lnTo>
                  <a:pt x="401167" y="631977"/>
                </a:lnTo>
                <a:lnTo>
                  <a:pt x="402742" y="619213"/>
                </a:lnTo>
                <a:lnTo>
                  <a:pt x="404215" y="607618"/>
                </a:lnTo>
                <a:lnTo>
                  <a:pt x="455739" y="210731"/>
                </a:lnTo>
                <a:lnTo>
                  <a:pt x="456869" y="201968"/>
                </a:lnTo>
                <a:close/>
              </a:path>
              <a:path w="2472690" h="819785">
                <a:moveTo>
                  <a:pt x="2472436" y="0"/>
                </a:moveTo>
                <a:lnTo>
                  <a:pt x="2462466" y="0"/>
                </a:lnTo>
                <a:lnTo>
                  <a:pt x="2462466" y="8763"/>
                </a:lnTo>
                <a:lnTo>
                  <a:pt x="2449703" y="106997"/>
                </a:lnTo>
                <a:lnTo>
                  <a:pt x="2448572" y="106997"/>
                </a:lnTo>
                <a:lnTo>
                  <a:pt x="2448572" y="115760"/>
                </a:lnTo>
                <a:lnTo>
                  <a:pt x="2411082" y="404520"/>
                </a:lnTo>
                <a:lnTo>
                  <a:pt x="2409317" y="418426"/>
                </a:lnTo>
                <a:lnTo>
                  <a:pt x="2407755" y="431228"/>
                </a:lnTo>
                <a:lnTo>
                  <a:pt x="2401646" y="482168"/>
                </a:lnTo>
                <a:lnTo>
                  <a:pt x="2398433" y="507682"/>
                </a:lnTo>
                <a:lnTo>
                  <a:pt x="2391295" y="557149"/>
                </a:lnTo>
                <a:lnTo>
                  <a:pt x="2375509" y="596163"/>
                </a:lnTo>
                <a:lnTo>
                  <a:pt x="2344775" y="608990"/>
                </a:lnTo>
                <a:lnTo>
                  <a:pt x="2143239" y="608990"/>
                </a:lnTo>
                <a:lnTo>
                  <a:pt x="2102777" y="579970"/>
                </a:lnTo>
                <a:lnTo>
                  <a:pt x="2092858" y="531863"/>
                </a:lnTo>
                <a:lnTo>
                  <a:pt x="2086203" y="480860"/>
                </a:lnTo>
                <a:lnTo>
                  <a:pt x="2080120" y="430009"/>
                </a:lnTo>
                <a:lnTo>
                  <a:pt x="2078545" y="417258"/>
                </a:lnTo>
                <a:lnTo>
                  <a:pt x="2076932" y="404520"/>
                </a:lnTo>
                <a:lnTo>
                  <a:pt x="2039429" y="115760"/>
                </a:lnTo>
                <a:lnTo>
                  <a:pt x="2448572" y="115760"/>
                </a:lnTo>
                <a:lnTo>
                  <a:pt x="2448572" y="106997"/>
                </a:lnTo>
                <a:lnTo>
                  <a:pt x="2038299" y="106997"/>
                </a:lnTo>
                <a:lnTo>
                  <a:pt x="2025548" y="8763"/>
                </a:lnTo>
                <a:lnTo>
                  <a:pt x="2462466" y="8763"/>
                </a:lnTo>
                <a:lnTo>
                  <a:pt x="2462466" y="0"/>
                </a:lnTo>
                <a:lnTo>
                  <a:pt x="2015566" y="0"/>
                </a:lnTo>
                <a:lnTo>
                  <a:pt x="2068233" y="405650"/>
                </a:lnTo>
                <a:lnTo>
                  <a:pt x="2069858" y="418426"/>
                </a:lnTo>
                <a:lnTo>
                  <a:pt x="2071433" y="431228"/>
                </a:lnTo>
                <a:lnTo>
                  <a:pt x="2077542" y="482168"/>
                </a:lnTo>
                <a:lnTo>
                  <a:pt x="2080729" y="507682"/>
                </a:lnTo>
                <a:lnTo>
                  <a:pt x="2088070" y="558546"/>
                </a:lnTo>
                <a:lnTo>
                  <a:pt x="2110854" y="606501"/>
                </a:lnTo>
                <a:lnTo>
                  <a:pt x="2143239" y="617753"/>
                </a:lnTo>
                <a:lnTo>
                  <a:pt x="2344775" y="617753"/>
                </a:lnTo>
                <a:lnTo>
                  <a:pt x="2361031" y="615391"/>
                </a:lnTo>
                <a:lnTo>
                  <a:pt x="2372639" y="608990"/>
                </a:lnTo>
                <a:lnTo>
                  <a:pt x="2377160" y="606501"/>
                </a:lnTo>
                <a:lnTo>
                  <a:pt x="2399931" y="558546"/>
                </a:lnTo>
                <a:lnTo>
                  <a:pt x="2407450" y="506361"/>
                </a:lnTo>
                <a:lnTo>
                  <a:pt x="2416733" y="430009"/>
                </a:lnTo>
                <a:lnTo>
                  <a:pt x="2418308" y="417258"/>
                </a:lnTo>
                <a:lnTo>
                  <a:pt x="2419781" y="405650"/>
                </a:lnTo>
                <a:lnTo>
                  <a:pt x="2471293" y="8763"/>
                </a:lnTo>
                <a:lnTo>
                  <a:pt x="2472436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86421" y="3804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114374" y="1517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59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48" y="70706"/>
                </a:lnTo>
                <a:lnTo>
                  <a:pt x="430642" y="56518"/>
                </a:lnTo>
                <a:lnTo>
                  <a:pt x="408159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59" y="47345"/>
                </a:lnTo>
                <a:lnTo>
                  <a:pt x="397605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140" y="1874621"/>
            <a:ext cx="218643" cy="157442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6113236" y="2728969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15" y="3050741"/>
            <a:ext cx="192493" cy="18656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113240" y="393631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0" y="151607"/>
                </a:lnTo>
                <a:lnTo>
                  <a:pt x="240996" y="129735"/>
                </a:lnTo>
                <a:lnTo>
                  <a:pt x="238176" y="108926"/>
                </a:lnTo>
                <a:lnTo>
                  <a:pt x="234429" y="89433"/>
                </a:lnTo>
                <a:lnTo>
                  <a:pt x="258850" y="89433"/>
                </a:lnTo>
                <a:lnTo>
                  <a:pt x="250770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0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4" y="100082"/>
                </a:lnTo>
                <a:lnTo>
                  <a:pt x="274005" y="94803"/>
                </a:lnTo>
                <a:lnTo>
                  <a:pt x="258850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4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55" y="4258087"/>
            <a:ext cx="192493" cy="18656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6115588" y="5139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5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4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647" y="5493369"/>
            <a:ext cx="215988" cy="160157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6113240" y="635100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0" y="151607"/>
                </a:lnTo>
                <a:lnTo>
                  <a:pt x="240996" y="129735"/>
                </a:lnTo>
                <a:lnTo>
                  <a:pt x="238176" y="108926"/>
                </a:lnTo>
                <a:lnTo>
                  <a:pt x="234429" y="89433"/>
                </a:lnTo>
                <a:lnTo>
                  <a:pt x="258850" y="89433"/>
                </a:lnTo>
                <a:lnTo>
                  <a:pt x="250770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0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4" y="100082"/>
                </a:lnTo>
                <a:lnTo>
                  <a:pt x="274005" y="94803"/>
                </a:lnTo>
                <a:lnTo>
                  <a:pt x="258850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4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55" y="6672776"/>
            <a:ext cx="192493" cy="186563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7133120" y="1559839"/>
            <a:ext cx="457200" cy="5606415"/>
          </a:xfrm>
          <a:custGeom>
            <a:avLst/>
            <a:gdLst/>
            <a:ahLst/>
            <a:cxnLst/>
            <a:rect l="l" t="t" r="r" b="b"/>
            <a:pathLst>
              <a:path w="457200" h="5606415">
                <a:moveTo>
                  <a:pt x="456869" y="4988166"/>
                </a:moveTo>
                <a:lnTo>
                  <a:pt x="446900" y="4988166"/>
                </a:lnTo>
                <a:lnTo>
                  <a:pt x="446900" y="4996929"/>
                </a:lnTo>
                <a:lnTo>
                  <a:pt x="434136" y="5095151"/>
                </a:lnTo>
                <a:lnTo>
                  <a:pt x="433006" y="5095151"/>
                </a:lnTo>
                <a:lnTo>
                  <a:pt x="433006" y="5103914"/>
                </a:lnTo>
                <a:lnTo>
                  <a:pt x="395516" y="5392686"/>
                </a:lnTo>
                <a:lnTo>
                  <a:pt x="393750" y="5406593"/>
                </a:lnTo>
                <a:lnTo>
                  <a:pt x="392188" y="5419382"/>
                </a:lnTo>
                <a:lnTo>
                  <a:pt x="386080" y="5470334"/>
                </a:lnTo>
                <a:lnTo>
                  <a:pt x="382866" y="5495849"/>
                </a:lnTo>
                <a:lnTo>
                  <a:pt x="375729" y="5545315"/>
                </a:lnTo>
                <a:lnTo>
                  <a:pt x="359943" y="5584317"/>
                </a:lnTo>
                <a:lnTo>
                  <a:pt x="329209" y="5597156"/>
                </a:lnTo>
                <a:lnTo>
                  <a:pt x="127673" y="5597156"/>
                </a:lnTo>
                <a:lnTo>
                  <a:pt x="87210" y="5568137"/>
                </a:lnTo>
                <a:lnTo>
                  <a:pt x="77292" y="5520029"/>
                </a:lnTo>
                <a:lnTo>
                  <a:pt x="70637" y="5469026"/>
                </a:lnTo>
                <a:lnTo>
                  <a:pt x="64554" y="5418175"/>
                </a:lnTo>
                <a:lnTo>
                  <a:pt x="62979" y="5405425"/>
                </a:lnTo>
                <a:lnTo>
                  <a:pt x="61366" y="5392686"/>
                </a:lnTo>
                <a:lnTo>
                  <a:pt x="23863" y="5103914"/>
                </a:lnTo>
                <a:lnTo>
                  <a:pt x="433006" y="5103914"/>
                </a:lnTo>
                <a:lnTo>
                  <a:pt x="433006" y="5095151"/>
                </a:lnTo>
                <a:lnTo>
                  <a:pt x="22733" y="5095151"/>
                </a:lnTo>
                <a:lnTo>
                  <a:pt x="9982" y="4996929"/>
                </a:lnTo>
                <a:lnTo>
                  <a:pt x="446900" y="4996929"/>
                </a:lnTo>
                <a:lnTo>
                  <a:pt x="446900" y="4988166"/>
                </a:lnTo>
                <a:lnTo>
                  <a:pt x="0" y="4988166"/>
                </a:lnTo>
                <a:lnTo>
                  <a:pt x="52666" y="5393817"/>
                </a:lnTo>
                <a:lnTo>
                  <a:pt x="54292" y="5406593"/>
                </a:lnTo>
                <a:lnTo>
                  <a:pt x="55867" y="5419382"/>
                </a:lnTo>
                <a:lnTo>
                  <a:pt x="61976" y="5470334"/>
                </a:lnTo>
                <a:lnTo>
                  <a:pt x="65163" y="5495849"/>
                </a:lnTo>
                <a:lnTo>
                  <a:pt x="72504" y="5546712"/>
                </a:lnTo>
                <a:lnTo>
                  <a:pt x="95288" y="5594667"/>
                </a:lnTo>
                <a:lnTo>
                  <a:pt x="127673" y="5605919"/>
                </a:lnTo>
                <a:lnTo>
                  <a:pt x="329209" y="5605919"/>
                </a:lnTo>
                <a:lnTo>
                  <a:pt x="345465" y="5603557"/>
                </a:lnTo>
                <a:lnTo>
                  <a:pt x="357073" y="5597156"/>
                </a:lnTo>
                <a:lnTo>
                  <a:pt x="361594" y="5594667"/>
                </a:lnTo>
                <a:lnTo>
                  <a:pt x="384365" y="5546712"/>
                </a:lnTo>
                <a:lnTo>
                  <a:pt x="391883" y="5494528"/>
                </a:lnTo>
                <a:lnTo>
                  <a:pt x="401167" y="5418175"/>
                </a:lnTo>
                <a:lnTo>
                  <a:pt x="402742" y="5405425"/>
                </a:lnTo>
                <a:lnTo>
                  <a:pt x="404215" y="5393817"/>
                </a:lnTo>
                <a:lnTo>
                  <a:pt x="455726" y="4996929"/>
                </a:lnTo>
                <a:lnTo>
                  <a:pt x="456869" y="4988166"/>
                </a:lnTo>
                <a:close/>
              </a:path>
              <a:path w="457200" h="560641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50" y="4159542"/>
                </a:lnTo>
                <a:lnTo>
                  <a:pt x="392188" y="4172343"/>
                </a:lnTo>
                <a:lnTo>
                  <a:pt x="386080" y="4223296"/>
                </a:lnTo>
                <a:lnTo>
                  <a:pt x="382866" y="4248810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99"/>
                </a:lnTo>
                <a:lnTo>
                  <a:pt x="77292" y="4272991"/>
                </a:lnTo>
                <a:lnTo>
                  <a:pt x="70637" y="4221988"/>
                </a:lnTo>
                <a:lnTo>
                  <a:pt x="64554" y="4171137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67" y="4172343"/>
                </a:lnTo>
                <a:lnTo>
                  <a:pt x="61976" y="4223296"/>
                </a:lnTo>
                <a:lnTo>
                  <a:pt x="65163" y="4248810"/>
                </a:lnTo>
                <a:lnTo>
                  <a:pt x="72504" y="4299674"/>
                </a:lnTo>
                <a:lnTo>
                  <a:pt x="95288" y="4347629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39" y="4274274"/>
                </a:lnTo>
                <a:lnTo>
                  <a:pt x="395071" y="4221988"/>
                </a:lnTo>
                <a:lnTo>
                  <a:pt x="401167" y="4171137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26" y="3749891"/>
                </a:lnTo>
                <a:lnTo>
                  <a:pt x="456869" y="3741128"/>
                </a:lnTo>
                <a:close/>
              </a:path>
              <a:path w="457200" h="5606415">
                <a:moveTo>
                  <a:pt x="456869" y="2494089"/>
                </a:moveTo>
                <a:lnTo>
                  <a:pt x="446900" y="2494089"/>
                </a:lnTo>
                <a:lnTo>
                  <a:pt x="446900" y="2502852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610"/>
                </a:lnTo>
                <a:lnTo>
                  <a:pt x="393750" y="2912503"/>
                </a:lnTo>
                <a:lnTo>
                  <a:pt x="392188" y="2925305"/>
                </a:lnTo>
                <a:lnTo>
                  <a:pt x="386080" y="2976257"/>
                </a:lnTo>
                <a:lnTo>
                  <a:pt x="382866" y="3001772"/>
                </a:lnTo>
                <a:lnTo>
                  <a:pt x="375729" y="3051238"/>
                </a:lnTo>
                <a:lnTo>
                  <a:pt x="359943" y="3090240"/>
                </a:lnTo>
                <a:lnTo>
                  <a:pt x="329209" y="3103080"/>
                </a:lnTo>
                <a:lnTo>
                  <a:pt x="127673" y="3103080"/>
                </a:lnTo>
                <a:lnTo>
                  <a:pt x="87210" y="3074060"/>
                </a:lnTo>
                <a:lnTo>
                  <a:pt x="77292" y="3025952"/>
                </a:lnTo>
                <a:lnTo>
                  <a:pt x="70637" y="2974949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610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52"/>
                </a:lnTo>
                <a:lnTo>
                  <a:pt x="446900" y="2502852"/>
                </a:lnTo>
                <a:lnTo>
                  <a:pt x="446900" y="2494089"/>
                </a:lnTo>
                <a:lnTo>
                  <a:pt x="0" y="2494089"/>
                </a:lnTo>
                <a:lnTo>
                  <a:pt x="52666" y="2899740"/>
                </a:lnTo>
                <a:lnTo>
                  <a:pt x="54292" y="2912503"/>
                </a:lnTo>
                <a:lnTo>
                  <a:pt x="55867" y="2925305"/>
                </a:lnTo>
                <a:lnTo>
                  <a:pt x="61976" y="2976257"/>
                </a:lnTo>
                <a:lnTo>
                  <a:pt x="65163" y="3001772"/>
                </a:lnTo>
                <a:lnTo>
                  <a:pt x="72504" y="3052635"/>
                </a:lnTo>
                <a:lnTo>
                  <a:pt x="95288" y="3100590"/>
                </a:lnTo>
                <a:lnTo>
                  <a:pt x="127673" y="3111843"/>
                </a:lnTo>
                <a:lnTo>
                  <a:pt x="329209" y="3111843"/>
                </a:lnTo>
                <a:lnTo>
                  <a:pt x="375310" y="3082531"/>
                </a:lnTo>
                <a:lnTo>
                  <a:pt x="388239" y="3027235"/>
                </a:lnTo>
                <a:lnTo>
                  <a:pt x="395071" y="2974949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40"/>
                </a:lnTo>
                <a:lnTo>
                  <a:pt x="455726" y="2502852"/>
                </a:lnTo>
                <a:lnTo>
                  <a:pt x="456869" y="2494089"/>
                </a:lnTo>
                <a:close/>
              </a:path>
              <a:path w="457200" h="5606415">
                <a:moveTo>
                  <a:pt x="456869" y="1247051"/>
                </a:moveTo>
                <a:lnTo>
                  <a:pt x="446900" y="1247051"/>
                </a:lnTo>
                <a:lnTo>
                  <a:pt x="446900" y="1255814"/>
                </a:lnTo>
                <a:lnTo>
                  <a:pt x="434136" y="1354035"/>
                </a:lnTo>
                <a:lnTo>
                  <a:pt x="433006" y="1354035"/>
                </a:lnTo>
                <a:lnTo>
                  <a:pt x="433006" y="1362798"/>
                </a:lnTo>
                <a:lnTo>
                  <a:pt x="395516" y="1651571"/>
                </a:lnTo>
                <a:lnTo>
                  <a:pt x="393750" y="1665465"/>
                </a:lnTo>
                <a:lnTo>
                  <a:pt x="392188" y="1678266"/>
                </a:lnTo>
                <a:lnTo>
                  <a:pt x="386080" y="1729206"/>
                </a:lnTo>
                <a:lnTo>
                  <a:pt x="382866" y="1754720"/>
                </a:lnTo>
                <a:lnTo>
                  <a:pt x="375729" y="1804200"/>
                </a:lnTo>
                <a:lnTo>
                  <a:pt x="359943" y="1843201"/>
                </a:lnTo>
                <a:lnTo>
                  <a:pt x="329209" y="1856041"/>
                </a:lnTo>
                <a:lnTo>
                  <a:pt x="127673" y="1856041"/>
                </a:lnTo>
                <a:lnTo>
                  <a:pt x="87210" y="1827009"/>
                </a:lnTo>
                <a:lnTo>
                  <a:pt x="77292" y="1778914"/>
                </a:lnTo>
                <a:lnTo>
                  <a:pt x="70637" y="1727911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71"/>
                </a:lnTo>
                <a:lnTo>
                  <a:pt x="23863" y="1362798"/>
                </a:lnTo>
                <a:lnTo>
                  <a:pt x="433006" y="1362798"/>
                </a:lnTo>
                <a:lnTo>
                  <a:pt x="433006" y="1354035"/>
                </a:lnTo>
                <a:lnTo>
                  <a:pt x="22733" y="1354035"/>
                </a:lnTo>
                <a:lnTo>
                  <a:pt x="9982" y="1255814"/>
                </a:lnTo>
                <a:lnTo>
                  <a:pt x="446900" y="1255814"/>
                </a:lnTo>
                <a:lnTo>
                  <a:pt x="446900" y="1247051"/>
                </a:lnTo>
                <a:lnTo>
                  <a:pt x="0" y="1247051"/>
                </a:lnTo>
                <a:lnTo>
                  <a:pt x="52666" y="1652701"/>
                </a:lnTo>
                <a:lnTo>
                  <a:pt x="54292" y="1665465"/>
                </a:lnTo>
                <a:lnTo>
                  <a:pt x="55867" y="1678266"/>
                </a:lnTo>
                <a:lnTo>
                  <a:pt x="61976" y="1729206"/>
                </a:lnTo>
                <a:lnTo>
                  <a:pt x="65163" y="1754720"/>
                </a:lnTo>
                <a:lnTo>
                  <a:pt x="72504" y="1805597"/>
                </a:lnTo>
                <a:lnTo>
                  <a:pt x="95288" y="1853539"/>
                </a:lnTo>
                <a:lnTo>
                  <a:pt x="127673" y="1864804"/>
                </a:lnTo>
                <a:lnTo>
                  <a:pt x="329209" y="1864804"/>
                </a:lnTo>
                <a:lnTo>
                  <a:pt x="375310" y="1835492"/>
                </a:lnTo>
                <a:lnTo>
                  <a:pt x="388239" y="1780197"/>
                </a:lnTo>
                <a:lnTo>
                  <a:pt x="395071" y="1727911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701"/>
                </a:lnTo>
                <a:lnTo>
                  <a:pt x="455726" y="1255814"/>
                </a:lnTo>
                <a:lnTo>
                  <a:pt x="456869" y="1247051"/>
                </a:lnTo>
                <a:close/>
              </a:path>
              <a:path w="457200" h="560641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129940" y="1679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5" y="193659"/>
                </a:lnTo>
                <a:lnTo>
                  <a:pt x="453684" y="228180"/>
                </a:lnTo>
                <a:lnTo>
                  <a:pt x="467986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38" y="176165"/>
                </a:lnTo>
                <a:lnTo>
                  <a:pt x="227643" y="183429"/>
                </a:lnTo>
                <a:lnTo>
                  <a:pt x="240365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59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48" y="70706"/>
                </a:lnTo>
                <a:lnTo>
                  <a:pt x="430642" y="56518"/>
                </a:lnTo>
                <a:lnTo>
                  <a:pt x="408159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59" y="47345"/>
                </a:lnTo>
                <a:lnTo>
                  <a:pt x="397605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06" y="2036621"/>
            <a:ext cx="218643" cy="157442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8128802" y="2890969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981" y="3212741"/>
            <a:ext cx="192493" cy="186562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8128806" y="409831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15" y="526073"/>
                </a:lnTo>
                <a:lnTo>
                  <a:pt x="217194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2" y="182856"/>
                </a:lnTo>
                <a:lnTo>
                  <a:pt x="269255" y="179214"/>
                </a:lnTo>
                <a:lnTo>
                  <a:pt x="280990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0" y="174675"/>
                </a:lnTo>
                <a:lnTo>
                  <a:pt x="282742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0" y="151607"/>
                </a:lnTo>
                <a:lnTo>
                  <a:pt x="240996" y="129735"/>
                </a:lnTo>
                <a:lnTo>
                  <a:pt x="238176" y="108926"/>
                </a:lnTo>
                <a:lnTo>
                  <a:pt x="234429" y="89433"/>
                </a:lnTo>
                <a:lnTo>
                  <a:pt x="258850" y="89433"/>
                </a:lnTo>
                <a:lnTo>
                  <a:pt x="250770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0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4" y="100082"/>
                </a:lnTo>
                <a:lnTo>
                  <a:pt x="274005" y="94803"/>
                </a:lnTo>
                <a:lnTo>
                  <a:pt x="258850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4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221" y="4420086"/>
            <a:ext cx="192493" cy="186562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8131153" y="5301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5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4" y="39850"/>
                </a:lnTo>
                <a:lnTo>
                  <a:pt x="28073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4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212" y="5655369"/>
            <a:ext cx="215988" cy="160157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8128806" y="651300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15" y="526073"/>
                </a:lnTo>
                <a:lnTo>
                  <a:pt x="217194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2" y="182856"/>
                </a:lnTo>
                <a:lnTo>
                  <a:pt x="269255" y="179214"/>
                </a:lnTo>
                <a:lnTo>
                  <a:pt x="280990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0" y="174675"/>
                </a:lnTo>
                <a:lnTo>
                  <a:pt x="282742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0" y="151607"/>
                </a:lnTo>
                <a:lnTo>
                  <a:pt x="240996" y="129735"/>
                </a:lnTo>
                <a:lnTo>
                  <a:pt x="238176" y="108926"/>
                </a:lnTo>
                <a:lnTo>
                  <a:pt x="234429" y="89433"/>
                </a:lnTo>
                <a:lnTo>
                  <a:pt x="258850" y="89433"/>
                </a:lnTo>
                <a:lnTo>
                  <a:pt x="250770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0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4" y="100082"/>
                </a:lnTo>
                <a:lnTo>
                  <a:pt x="274005" y="94803"/>
                </a:lnTo>
                <a:lnTo>
                  <a:pt x="258850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4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221" y="6834776"/>
            <a:ext cx="192493" cy="1865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0145506" y="1679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273" y="2036621"/>
            <a:ext cx="218643" cy="157442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0144369" y="2890969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48" y="3212741"/>
            <a:ext cx="192493" cy="186562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10144371" y="409831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788" y="4420086"/>
            <a:ext cx="192493" cy="186562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10146720" y="5301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5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4" y="39850"/>
                </a:lnTo>
                <a:lnTo>
                  <a:pt x="28073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4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80" y="5655369"/>
            <a:ext cx="215988" cy="160157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10144371" y="651300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788" y="6834776"/>
            <a:ext cx="192493" cy="186562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4098809" y="1679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575" y="2036621"/>
            <a:ext cx="218643" cy="15744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4097671" y="2890969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849" y="3212741"/>
            <a:ext cx="192493" cy="186562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4097673" y="409831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bg object 6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090" y="4420086"/>
            <a:ext cx="192493" cy="186562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4100022" y="5301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5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4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bg object 7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82" y="5655369"/>
            <a:ext cx="215988" cy="160157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4097673" y="651300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090" y="6834776"/>
            <a:ext cx="192493" cy="186562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2083242" y="1517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1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19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1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19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1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1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19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1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009" y="1874621"/>
            <a:ext cx="218643" cy="157442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2082105" y="2728969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bg object 77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285" y="3050741"/>
            <a:ext cx="192493" cy="186562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2082107" y="393631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524" y="4258087"/>
            <a:ext cx="192493" cy="186562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2084456" y="5139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19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19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5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19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19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19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19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19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19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4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81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16" y="5493369"/>
            <a:ext cx="215988" cy="160157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2082107" y="635100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bg object 83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524" y="6672776"/>
            <a:ext cx="192493" cy="186563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67676" y="1679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43" y="2036621"/>
            <a:ext cx="218643" cy="157442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66539" y="2890969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5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8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bg object 87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18" y="3212741"/>
            <a:ext cx="192493" cy="186562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66542" y="409831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bg object 89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57" y="4420086"/>
            <a:ext cx="192493" cy="186562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68891" y="5301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5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1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4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50" y="5655369"/>
            <a:ext cx="215988" cy="160157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66542" y="651300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bg object 93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57" y="6834776"/>
            <a:ext cx="192493" cy="186562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9148686" y="1285100"/>
            <a:ext cx="457200" cy="5606415"/>
          </a:xfrm>
          <a:custGeom>
            <a:avLst/>
            <a:gdLst/>
            <a:ahLst/>
            <a:cxnLst/>
            <a:rect l="l" t="t" r="r" b="b"/>
            <a:pathLst>
              <a:path w="457200" h="5606415">
                <a:moveTo>
                  <a:pt x="456869" y="4988153"/>
                </a:moveTo>
                <a:lnTo>
                  <a:pt x="446900" y="4988153"/>
                </a:lnTo>
                <a:lnTo>
                  <a:pt x="446900" y="4996916"/>
                </a:lnTo>
                <a:lnTo>
                  <a:pt x="434136" y="5095164"/>
                </a:lnTo>
                <a:lnTo>
                  <a:pt x="433006" y="5095164"/>
                </a:lnTo>
                <a:lnTo>
                  <a:pt x="433006" y="5103914"/>
                </a:lnTo>
                <a:lnTo>
                  <a:pt x="395516" y="5392674"/>
                </a:lnTo>
                <a:lnTo>
                  <a:pt x="393750" y="5406580"/>
                </a:lnTo>
                <a:lnTo>
                  <a:pt x="392188" y="5419369"/>
                </a:lnTo>
                <a:lnTo>
                  <a:pt x="386080" y="5470322"/>
                </a:lnTo>
                <a:lnTo>
                  <a:pt x="382866" y="5495836"/>
                </a:lnTo>
                <a:lnTo>
                  <a:pt x="375729" y="5545302"/>
                </a:lnTo>
                <a:lnTo>
                  <a:pt x="359943" y="5584304"/>
                </a:lnTo>
                <a:lnTo>
                  <a:pt x="329209" y="5597144"/>
                </a:lnTo>
                <a:lnTo>
                  <a:pt x="127673" y="5597144"/>
                </a:lnTo>
                <a:lnTo>
                  <a:pt x="87210" y="5568124"/>
                </a:lnTo>
                <a:lnTo>
                  <a:pt x="77292" y="5520017"/>
                </a:lnTo>
                <a:lnTo>
                  <a:pt x="70637" y="5469013"/>
                </a:lnTo>
                <a:lnTo>
                  <a:pt x="64554" y="5418163"/>
                </a:lnTo>
                <a:lnTo>
                  <a:pt x="62979" y="5405412"/>
                </a:lnTo>
                <a:lnTo>
                  <a:pt x="61366" y="5392674"/>
                </a:lnTo>
                <a:lnTo>
                  <a:pt x="23863" y="5103914"/>
                </a:lnTo>
                <a:lnTo>
                  <a:pt x="433006" y="5103914"/>
                </a:lnTo>
                <a:lnTo>
                  <a:pt x="433006" y="5095164"/>
                </a:lnTo>
                <a:lnTo>
                  <a:pt x="22733" y="5095164"/>
                </a:lnTo>
                <a:lnTo>
                  <a:pt x="9982" y="4996916"/>
                </a:lnTo>
                <a:lnTo>
                  <a:pt x="446900" y="4996916"/>
                </a:lnTo>
                <a:lnTo>
                  <a:pt x="446900" y="4988153"/>
                </a:lnTo>
                <a:lnTo>
                  <a:pt x="0" y="4988153"/>
                </a:lnTo>
                <a:lnTo>
                  <a:pt x="52666" y="5393804"/>
                </a:lnTo>
                <a:lnTo>
                  <a:pt x="54292" y="5406580"/>
                </a:lnTo>
                <a:lnTo>
                  <a:pt x="55867" y="5419369"/>
                </a:lnTo>
                <a:lnTo>
                  <a:pt x="61976" y="5470322"/>
                </a:lnTo>
                <a:lnTo>
                  <a:pt x="65163" y="5495836"/>
                </a:lnTo>
                <a:lnTo>
                  <a:pt x="72504" y="5546699"/>
                </a:lnTo>
                <a:lnTo>
                  <a:pt x="95288" y="5594655"/>
                </a:lnTo>
                <a:lnTo>
                  <a:pt x="127673" y="5605907"/>
                </a:lnTo>
                <a:lnTo>
                  <a:pt x="329209" y="5605907"/>
                </a:lnTo>
                <a:lnTo>
                  <a:pt x="345465" y="5603545"/>
                </a:lnTo>
                <a:lnTo>
                  <a:pt x="357073" y="5597144"/>
                </a:lnTo>
                <a:lnTo>
                  <a:pt x="361594" y="5594655"/>
                </a:lnTo>
                <a:lnTo>
                  <a:pt x="384365" y="5546699"/>
                </a:lnTo>
                <a:lnTo>
                  <a:pt x="391883" y="5494515"/>
                </a:lnTo>
                <a:lnTo>
                  <a:pt x="401154" y="5418163"/>
                </a:lnTo>
                <a:lnTo>
                  <a:pt x="402742" y="5405412"/>
                </a:lnTo>
                <a:lnTo>
                  <a:pt x="404215" y="5393804"/>
                </a:lnTo>
                <a:lnTo>
                  <a:pt x="455726" y="4996916"/>
                </a:lnTo>
                <a:lnTo>
                  <a:pt x="456869" y="4988153"/>
                </a:lnTo>
                <a:close/>
              </a:path>
              <a:path w="457200" h="5606415">
                <a:moveTo>
                  <a:pt x="456869" y="3741115"/>
                </a:moveTo>
                <a:lnTo>
                  <a:pt x="446900" y="3741115"/>
                </a:lnTo>
                <a:lnTo>
                  <a:pt x="446900" y="3749878"/>
                </a:lnTo>
                <a:lnTo>
                  <a:pt x="434136" y="3848100"/>
                </a:lnTo>
                <a:lnTo>
                  <a:pt x="433006" y="3848100"/>
                </a:lnTo>
                <a:lnTo>
                  <a:pt x="433006" y="3856863"/>
                </a:lnTo>
                <a:lnTo>
                  <a:pt x="395516" y="4145635"/>
                </a:lnTo>
                <a:lnTo>
                  <a:pt x="393750" y="4159542"/>
                </a:lnTo>
                <a:lnTo>
                  <a:pt x="392188" y="4172331"/>
                </a:lnTo>
                <a:lnTo>
                  <a:pt x="386080" y="4223283"/>
                </a:lnTo>
                <a:lnTo>
                  <a:pt x="382866" y="4248797"/>
                </a:lnTo>
                <a:lnTo>
                  <a:pt x="375729" y="4298264"/>
                </a:lnTo>
                <a:lnTo>
                  <a:pt x="359943" y="4337266"/>
                </a:lnTo>
                <a:lnTo>
                  <a:pt x="329209" y="4350105"/>
                </a:lnTo>
                <a:lnTo>
                  <a:pt x="127673" y="4350105"/>
                </a:lnTo>
                <a:lnTo>
                  <a:pt x="87210" y="4321086"/>
                </a:lnTo>
                <a:lnTo>
                  <a:pt x="77292" y="4272978"/>
                </a:lnTo>
                <a:lnTo>
                  <a:pt x="70637" y="4221975"/>
                </a:lnTo>
                <a:lnTo>
                  <a:pt x="64554" y="4171124"/>
                </a:lnTo>
                <a:lnTo>
                  <a:pt x="62979" y="4158361"/>
                </a:lnTo>
                <a:lnTo>
                  <a:pt x="61366" y="4145635"/>
                </a:lnTo>
                <a:lnTo>
                  <a:pt x="23863" y="3856863"/>
                </a:lnTo>
                <a:lnTo>
                  <a:pt x="433006" y="3856863"/>
                </a:lnTo>
                <a:lnTo>
                  <a:pt x="433006" y="3848100"/>
                </a:lnTo>
                <a:lnTo>
                  <a:pt x="22733" y="3848100"/>
                </a:lnTo>
                <a:lnTo>
                  <a:pt x="9982" y="3749878"/>
                </a:lnTo>
                <a:lnTo>
                  <a:pt x="446900" y="3749878"/>
                </a:lnTo>
                <a:lnTo>
                  <a:pt x="446900" y="3741115"/>
                </a:lnTo>
                <a:lnTo>
                  <a:pt x="0" y="3741115"/>
                </a:lnTo>
                <a:lnTo>
                  <a:pt x="52666" y="4146766"/>
                </a:lnTo>
                <a:lnTo>
                  <a:pt x="54292" y="4159542"/>
                </a:lnTo>
                <a:lnTo>
                  <a:pt x="55867" y="4172331"/>
                </a:lnTo>
                <a:lnTo>
                  <a:pt x="61976" y="4223283"/>
                </a:lnTo>
                <a:lnTo>
                  <a:pt x="65163" y="4248797"/>
                </a:lnTo>
                <a:lnTo>
                  <a:pt x="72504" y="4299661"/>
                </a:lnTo>
                <a:lnTo>
                  <a:pt x="95288" y="4347616"/>
                </a:lnTo>
                <a:lnTo>
                  <a:pt x="127673" y="4358868"/>
                </a:lnTo>
                <a:lnTo>
                  <a:pt x="329209" y="4358868"/>
                </a:lnTo>
                <a:lnTo>
                  <a:pt x="375310" y="4329557"/>
                </a:lnTo>
                <a:lnTo>
                  <a:pt x="388239" y="4274261"/>
                </a:lnTo>
                <a:lnTo>
                  <a:pt x="395071" y="4221975"/>
                </a:lnTo>
                <a:lnTo>
                  <a:pt x="401154" y="4171124"/>
                </a:lnTo>
                <a:lnTo>
                  <a:pt x="402742" y="4158361"/>
                </a:lnTo>
                <a:lnTo>
                  <a:pt x="404215" y="4146766"/>
                </a:lnTo>
                <a:lnTo>
                  <a:pt x="455726" y="3749878"/>
                </a:lnTo>
                <a:lnTo>
                  <a:pt x="456869" y="3741115"/>
                </a:lnTo>
                <a:close/>
              </a:path>
              <a:path w="457200" h="5606415">
                <a:moveTo>
                  <a:pt x="456869" y="2494076"/>
                </a:moveTo>
                <a:lnTo>
                  <a:pt x="446900" y="2494076"/>
                </a:lnTo>
                <a:lnTo>
                  <a:pt x="446900" y="2502839"/>
                </a:lnTo>
                <a:lnTo>
                  <a:pt x="434136" y="2601061"/>
                </a:lnTo>
                <a:lnTo>
                  <a:pt x="433006" y="2601061"/>
                </a:lnTo>
                <a:lnTo>
                  <a:pt x="433006" y="2609824"/>
                </a:lnTo>
                <a:lnTo>
                  <a:pt x="395516" y="2898597"/>
                </a:lnTo>
                <a:lnTo>
                  <a:pt x="393750" y="2912491"/>
                </a:lnTo>
                <a:lnTo>
                  <a:pt x="392188" y="2925292"/>
                </a:lnTo>
                <a:lnTo>
                  <a:pt x="386080" y="2976245"/>
                </a:lnTo>
                <a:lnTo>
                  <a:pt x="382866" y="3001759"/>
                </a:lnTo>
                <a:lnTo>
                  <a:pt x="375729" y="3051225"/>
                </a:lnTo>
                <a:lnTo>
                  <a:pt x="359943" y="3090227"/>
                </a:lnTo>
                <a:lnTo>
                  <a:pt x="329209" y="3103067"/>
                </a:lnTo>
                <a:lnTo>
                  <a:pt x="127673" y="3103067"/>
                </a:lnTo>
                <a:lnTo>
                  <a:pt x="87210" y="3074047"/>
                </a:lnTo>
                <a:lnTo>
                  <a:pt x="77292" y="3025940"/>
                </a:lnTo>
                <a:lnTo>
                  <a:pt x="70637" y="2974937"/>
                </a:lnTo>
                <a:lnTo>
                  <a:pt x="64554" y="2924086"/>
                </a:lnTo>
                <a:lnTo>
                  <a:pt x="62979" y="2911322"/>
                </a:lnTo>
                <a:lnTo>
                  <a:pt x="61366" y="2898597"/>
                </a:lnTo>
                <a:lnTo>
                  <a:pt x="23863" y="2609824"/>
                </a:lnTo>
                <a:lnTo>
                  <a:pt x="433006" y="2609824"/>
                </a:lnTo>
                <a:lnTo>
                  <a:pt x="433006" y="2601061"/>
                </a:lnTo>
                <a:lnTo>
                  <a:pt x="22733" y="2601061"/>
                </a:lnTo>
                <a:lnTo>
                  <a:pt x="9982" y="2502839"/>
                </a:lnTo>
                <a:lnTo>
                  <a:pt x="446900" y="2502839"/>
                </a:lnTo>
                <a:lnTo>
                  <a:pt x="446900" y="2494076"/>
                </a:lnTo>
                <a:lnTo>
                  <a:pt x="0" y="2494076"/>
                </a:lnTo>
                <a:lnTo>
                  <a:pt x="52666" y="2899727"/>
                </a:lnTo>
                <a:lnTo>
                  <a:pt x="54292" y="2912491"/>
                </a:lnTo>
                <a:lnTo>
                  <a:pt x="55867" y="2925292"/>
                </a:lnTo>
                <a:lnTo>
                  <a:pt x="61976" y="2976245"/>
                </a:lnTo>
                <a:lnTo>
                  <a:pt x="65163" y="3001759"/>
                </a:lnTo>
                <a:lnTo>
                  <a:pt x="72504" y="3052622"/>
                </a:lnTo>
                <a:lnTo>
                  <a:pt x="95288" y="3100578"/>
                </a:lnTo>
                <a:lnTo>
                  <a:pt x="127673" y="3111830"/>
                </a:lnTo>
                <a:lnTo>
                  <a:pt x="329209" y="3111830"/>
                </a:lnTo>
                <a:lnTo>
                  <a:pt x="375310" y="3082518"/>
                </a:lnTo>
                <a:lnTo>
                  <a:pt x="388239" y="3027222"/>
                </a:lnTo>
                <a:lnTo>
                  <a:pt x="395071" y="2974937"/>
                </a:lnTo>
                <a:lnTo>
                  <a:pt x="401154" y="2924086"/>
                </a:lnTo>
                <a:lnTo>
                  <a:pt x="402742" y="2911322"/>
                </a:lnTo>
                <a:lnTo>
                  <a:pt x="404215" y="2899727"/>
                </a:lnTo>
                <a:lnTo>
                  <a:pt x="455726" y="2502839"/>
                </a:lnTo>
                <a:lnTo>
                  <a:pt x="456869" y="2494076"/>
                </a:lnTo>
                <a:close/>
              </a:path>
              <a:path w="457200" h="560641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23"/>
                </a:lnTo>
                <a:lnTo>
                  <a:pt x="433006" y="1354023"/>
                </a:lnTo>
                <a:lnTo>
                  <a:pt x="433006" y="1362786"/>
                </a:lnTo>
                <a:lnTo>
                  <a:pt x="395516" y="1651558"/>
                </a:lnTo>
                <a:lnTo>
                  <a:pt x="393750" y="1665452"/>
                </a:lnTo>
                <a:lnTo>
                  <a:pt x="392188" y="1678254"/>
                </a:lnTo>
                <a:lnTo>
                  <a:pt x="386080" y="1729193"/>
                </a:lnTo>
                <a:lnTo>
                  <a:pt x="382866" y="1754708"/>
                </a:lnTo>
                <a:lnTo>
                  <a:pt x="375729" y="1804187"/>
                </a:lnTo>
                <a:lnTo>
                  <a:pt x="359943" y="1843189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6996"/>
                </a:lnTo>
                <a:lnTo>
                  <a:pt x="77292" y="1778901"/>
                </a:lnTo>
                <a:lnTo>
                  <a:pt x="70637" y="1727898"/>
                </a:lnTo>
                <a:lnTo>
                  <a:pt x="64554" y="1677035"/>
                </a:lnTo>
                <a:lnTo>
                  <a:pt x="62979" y="1664284"/>
                </a:lnTo>
                <a:lnTo>
                  <a:pt x="61366" y="1651558"/>
                </a:lnTo>
                <a:lnTo>
                  <a:pt x="23863" y="1362786"/>
                </a:lnTo>
                <a:lnTo>
                  <a:pt x="433006" y="1362786"/>
                </a:lnTo>
                <a:lnTo>
                  <a:pt x="433006" y="1354023"/>
                </a:lnTo>
                <a:lnTo>
                  <a:pt x="22733" y="1354023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52"/>
                </a:lnTo>
                <a:lnTo>
                  <a:pt x="55867" y="1678254"/>
                </a:lnTo>
                <a:lnTo>
                  <a:pt x="61976" y="1729193"/>
                </a:lnTo>
                <a:lnTo>
                  <a:pt x="65163" y="1754708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75310" y="1835480"/>
                </a:lnTo>
                <a:lnTo>
                  <a:pt x="388239" y="1780184"/>
                </a:lnTo>
                <a:lnTo>
                  <a:pt x="395071" y="1727898"/>
                </a:lnTo>
                <a:lnTo>
                  <a:pt x="401154" y="1677035"/>
                </a:lnTo>
                <a:lnTo>
                  <a:pt x="402742" y="1664284"/>
                </a:lnTo>
                <a:lnTo>
                  <a:pt x="404215" y="1652689"/>
                </a:lnTo>
                <a:lnTo>
                  <a:pt x="455726" y="1255801"/>
                </a:lnTo>
                <a:lnTo>
                  <a:pt x="456869" y="1247038"/>
                </a:lnTo>
                <a:close/>
              </a:path>
              <a:path w="457200" h="560641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66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39" y="533146"/>
                </a:lnTo>
                <a:lnTo>
                  <a:pt x="395071" y="480860"/>
                </a:lnTo>
                <a:lnTo>
                  <a:pt x="401154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3101987" y="1285100"/>
            <a:ext cx="2472690" cy="5808345"/>
          </a:xfrm>
          <a:custGeom>
            <a:avLst/>
            <a:gdLst/>
            <a:ahLst/>
            <a:cxnLst/>
            <a:rect l="l" t="t" r="r" b="b"/>
            <a:pathLst>
              <a:path w="2472690" h="5808345">
                <a:moveTo>
                  <a:pt x="456869" y="5190121"/>
                </a:moveTo>
                <a:lnTo>
                  <a:pt x="446900" y="5190121"/>
                </a:lnTo>
                <a:lnTo>
                  <a:pt x="446900" y="5198884"/>
                </a:lnTo>
                <a:lnTo>
                  <a:pt x="434136" y="5297106"/>
                </a:lnTo>
                <a:lnTo>
                  <a:pt x="433006" y="5297106"/>
                </a:lnTo>
                <a:lnTo>
                  <a:pt x="433006" y="5305869"/>
                </a:lnTo>
                <a:lnTo>
                  <a:pt x="395516" y="5594642"/>
                </a:lnTo>
                <a:lnTo>
                  <a:pt x="393750" y="5608536"/>
                </a:lnTo>
                <a:lnTo>
                  <a:pt x="392188" y="5621337"/>
                </a:lnTo>
                <a:lnTo>
                  <a:pt x="386080" y="5672290"/>
                </a:lnTo>
                <a:lnTo>
                  <a:pt x="382866" y="5697804"/>
                </a:lnTo>
                <a:lnTo>
                  <a:pt x="375729" y="5747270"/>
                </a:lnTo>
                <a:lnTo>
                  <a:pt x="359943" y="5786272"/>
                </a:lnTo>
                <a:lnTo>
                  <a:pt x="329209" y="5799112"/>
                </a:lnTo>
                <a:lnTo>
                  <a:pt x="127673" y="5799112"/>
                </a:lnTo>
                <a:lnTo>
                  <a:pt x="87210" y="5770092"/>
                </a:lnTo>
                <a:lnTo>
                  <a:pt x="77304" y="5721985"/>
                </a:lnTo>
                <a:lnTo>
                  <a:pt x="70637" y="5670982"/>
                </a:lnTo>
                <a:lnTo>
                  <a:pt x="64554" y="5620131"/>
                </a:lnTo>
                <a:lnTo>
                  <a:pt x="62979" y="5607367"/>
                </a:lnTo>
                <a:lnTo>
                  <a:pt x="61366" y="5594642"/>
                </a:lnTo>
                <a:lnTo>
                  <a:pt x="23863" y="5305869"/>
                </a:lnTo>
                <a:lnTo>
                  <a:pt x="433006" y="5305869"/>
                </a:lnTo>
                <a:lnTo>
                  <a:pt x="433006" y="5297106"/>
                </a:lnTo>
                <a:lnTo>
                  <a:pt x="22733" y="5297106"/>
                </a:lnTo>
                <a:lnTo>
                  <a:pt x="9982" y="5198884"/>
                </a:lnTo>
                <a:lnTo>
                  <a:pt x="446900" y="5198884"/>
                </a:lnTo>
                <a:lnTo>
                  <a:pt x="446900" y="5190121"/>
                </a:lnTo>
                <a:lnTo>
                  <a:pt x="0" y="5190121"/>
                </a:lnTo>
                <a:lnTo>
                  <a:pt x="52666" y="5595772"/>
                </a:lnTo>
                <a:lnTo>
                  <a:pt x="54292" y="5608536"/>
                </a:lnTo>
                <a:lnTo>
                  <a:pt x="55867" y="5621337"/>
                </a:lnTo>
                <a:lnTo>
                  <a:pt x="61976" y="5672290"/>
                </a:lnTo>
                <a:lnTo>
                  <a:pt x="65163" y="5697804"/>
                </a:lnTo>
                <a:lnTo>
                  <a:pt x="72504" y="5748667"/>
                </a:lnTo>
                <a:lnTo>
                  <a:pt x="95288" y="5796623"/>
                </a:lnTo>
                <a:lnTo>
                  <a:pt x="127673" y="5807875"/>
                </a:lnTo>
                <a:lnTo>
                  <a:pt x="329209" y="5807875"/>
                </a:lnTo>
                <a:lnTo>
                  <a:pt x="375310" y="5778563"/>
                </a:lnTo>
                <a:lnTo>
                  <a:pt x="388251" y="5723267"/>
                </a:lnTo>
                <a:lnTo>
                  <a:pt x="395071" y="5670982"/>
                </a:lnTo>
                <a:lnTo>
                  <a:pt x="401167" y="5620131"/>
                </a:lnTo>
                <a:lnTo>
                  <a:pt x="402742" y="5607367"/>
                </a:lnTo>
                <a:lnTo>
                  <a:pt x="404215" y="5595772"/>
                </a:lnTo>
                <a:lnTo>
                  <a:pt x="455739" y="5198884"/>
                </a:lnTo>
                <a:lnTo>
                  <a:pt x="456869" y="5190121"/>
                </a:lnTo>
                <a:close/>
              </a:path>
              <a:path w="2472690" h="5808345">
                <a:moveTo>
                  <a:pt x="456869" y="3943083"/>
                </a:moveTo>
                <a:lnTo>
                  <a:pt x="446900" y="3943083"/>
                </a:lnTo>
                <a:lnTo>
                  <a:pt x="446900" y="3951846"/>
                </a:lnTo>
                <a:lnTo>
                  <a:pt x="434136" y="4050068"/>
                </a:lnTo>
                <a:lnTo>
                  <a:pt x="433006" y="4050068"/>
                </a:lnTo>
                <a:lnTo>
                  <a:pt x="433006" y="4058831"/>
                </a:lnTo>
                <a:lnTo>
                  <a:pt x="395516" y="4347603"/>
                </a:lnTo>
                <a:lnTo>
                  <a:pt x="393750" y="4361497"/>
                </a:lnTo>
                <a:lnTo>
                  <a:pt x="392188" y="4374299"/>
                </a:lnTo>
                <a:lnTo>
                  <a:pt x="386080" y="4425239"/>
                </a:lnTo>
                <a:lnTo>
                  <a:pt x="382866" y="4450753"/>
                </a:lnTo>
                <a:lnTo>
                  <a:pt x="375729" y="4500232"/>
                </a:lnTo>
                <a:lnTo>
                  <a:pt x="359943" y="4539234"/>
                </a:lnTo>
                <a:lnTo>
                  <a:pt x="329209" y="4552073"/>
                </a:lnTo>
                <a:lnTo>
                  <a:pt x="127673" y="4552073"/>
                </a:lnTo>
                <a:lnTo>
                  <a:pt x="87210" y="4523041"/>
                </a:lnTo>
                <a:lnTo>
                  <a:pt x="77304" y="4474946"/>
                </a:lnTo>
                <a:lnTo>
                  <a:pt x="70637" y="4423943"/>
                </a:lnTo>
                <a:lnTo>
                  <a:pt x="64554" y="4373080"/>
                </a:lnTo>
                <a:lnTo>
                  <a:pt x="62979" y="4360329"/>
                </a:lnTo>
                <a:lnTo>
                  <a:pt x="61366" y="4347603"/>
                </a:lnTo>
                <a:lnTo>
                  <a:pt x="23863" y="4058831"/>
                </a:lnTo>
                <a:lnTo>
                  <a:pt x="433006" y="4058831"/>
                </a:lnTo>
                <a:lnTo>
                  <a:pt x="433006" y="4050068"/>
                </a:lnTo>
                <a:lnTo>
                  <a:pt x="22733" y="4050068"/>
                </a:lnTo>
                <a:lnTo>
                  <a:pt x="9982" y="3951846"/>
                </a:lnTo>
                <a:lnTo>
                  <a:pt x="446900" y="3951846"/>
                </a:lnTo>
                <a:lnTo>
                  <a:pt x="446900" y="3943083"/>
                </a:lnTo>
                <a:lnTo>
                  <a:pt x="0" y="3943083"/>
                </a:lnTo>
                <a:lnTo>
                  <a:pt x="52666" y="4348734"/>
                </a:lnTo>
                <a:lnTo>
                  <a:pt x="54292" y="4361497"/>
                </a:lnTo>
                <a:lnTo>
                  <a:pt x="55867" y="4374299"/>
                </a:lnTo>
                <a:lnTo>
                  <a:pt x="61976" y="4425239"/>
                </a:lnTo>
                <a:lnTo>
                  <a:pt x="65163" y="4450753"/>
                </a:lnTo>
                <a:lnTo>
                  <a:pt x="72504" y="4501629"/>
                </a:lnTo>
                <a:lnTo>
                  <a:pt x="95288" y="4549584"/>
                </a:lnTo>
                <a:lnTo>
                  <a:pt x="127673" y="4560836"/>
                </a:lnTo>
                <a:lnTo>
                  <a:pt x="329209" y="4560836"/>
                </a:lnTo>
                <a:lnTo>
                  <a:pt x="375310" y="4531525"/>
                </a:lnTo>
                <a:lnTo>
                  <a:pt x="388251" y="4476229"/>
                </a:lnTo>
                <a:lnTo>
                  <a:pt x="395071" y="4423943"/>
                </a:lnTo>
                <a:lnTo>
                  <a:pt x="401167" y="4373080"/>
                </a:lnTo>
                <a:lnTo>
                  <a:pt x="402742" y="4360329"/>
                </a:lnTo>
                <a:lnTo>
                  <a:pt x="404215" y="4348734"/>
                </a:lnTo>
                <a:lnTo>
                  <a:pt x="455739" y="3951846"/>
                </a:lnTo>
                <a:lnTo>
                  <a:pt x="456869" y="3943083"/>
                </a:lnTo>
                <a:close/>
              </a:path>
              <a:path w="2472690" h="5808345">
                <a:moveTo>
                  <a:pt x="456869" y="2696032"/>
                </a:moveTo>
                <a:lnTo>
                  <a:pt x="446900" y="2696032"/>
                </a:lnTo>
                <a:lnTo>
                  <a:pt x="446900" y="2704795"/>
                </a:lnTo>
                <a:lnTo>
                  <a:pt x="434136" y="2803029"/>
                </a:lnTo>
                <a:lnTo>
                  <a:pt x="433006" y="2803029"/>
                </a:lnTo>
                <a:lnTo>
                  <a:pt x="433006" y="2811792"/>
                </a:lnTo>
                <a:lnTo>
                  <a:pt x="395516" y="3100552"/>
                </a:lnTo>
                <a:lnTo>
                  <a:pt x="393750" y="3114459"/>
                </a:lnTo>
                <a:lnTo>
                  <a:pt x="392188" y="3127260"/>
                </a:lnTo>
                <a:lnTo>
                  <a:pt x="386080" y="3178200"/>
                </a:lnTo>
                <a:lnTo>
                  <a:pt x="382866" y="3203714"/>
                </a:lnTo>
                <a:lnTo>
                  <a:pt x="375729" y="3253181"/>
                </a:lnTo>
                <a:lnTo>
                  <a:pt x="359943" y="3292195"/>
                </a:lnTo>
                <a:lnTo>
                  <a:pt x="329209" y="3305022"/>
                </a:lnTo>
                <a:lnTo>
                  <a:pt x="127673" y="3305022"/>
                </a:lnTo>
                <a:lnTo>
                  <a:pt x="87210" y="3276003"/>
                </a:lnTo>
                <a:lnTo>
                  <a:pt x="77304" y="3227895"/>
                </a:lnTo>
                <a:lnTo>
                  <a:pt x="70637" y="3176905"/>
                </a:lnTo>
                <a:lnTo>
                  <a:pt x="64554" y="3126041"/>
                </a:lnTo>
                <a:lnTo>
                  <a:pt x="62979" y="3113290"/>
                </a:lnTo>
                <a:lnTo>
                  <a:pt x="61366" y="3100552"/>
                </a:lnTo>
                <a:lnTo>
                  <a:pt x="23863" y="2811792"/>
                </a:lnTo>
                <a:lnTo>
                  <a:pt x="433006" y="2811792"/>
                </a:lnTo>
                <a:lnTo>
                  <a:pt x="433006" y="2803029"/>
                </a:lnTo>
                <a:lnTo>
                  <a:pt x="22733" y="2803029"/>
                </a:lnTo>
                <a:lnTo>
                  <a:pt x="9982" y="2704795"/>
                </a:lnTo>
                <a:lnTo>
                  <a:pt x="446900" y="2704795"/>
                </a:lnTo>
                <a:lnTo>
                  <a:pt x="446900" y="2696032"/>
                </a:lnTo>
                <a:lnTo>
                  <a:pt x="0" y="2696032"/>
                </a:lnTo>
                <a:lnTo>
                  <a:pt x="52666" y="3101683"/>
                </a:lnTo>
                <a:lnTo>
                  <a:pt x="54292" y="3114459"/>
                </a:lnTo>
                <a:lnTo>
                  <a:pt x="55867" y="3127260"/>
                </a:lnTo>
                <a:lnTo>
                  <a:pt x="61976" y="3178200"/>
                </a:lnTo>
                <a:lnTo>
                  <a:pt x="65163" y="3203714"/>
                </a:lnTo>
                <a:lnTo>
                  <a:pt x="72504" y="3254578"/>
                </a:lnTo>
                <a:lnTo>
                  <a:pt x="95288" y="3302533"/>
                </a:lnTo>
                <a:lnTo>
                  <a:pt x="127673" y="3313785"/>
                </a:lnTo>
                <a:lnTo>
                  <a:pt x="329209" y="3313785"/>
                </a:lnTo>
                <a:lnTo>
                  <a:pt x="345465" y="3311423"/>
                </a:lnTo>
                <a:lnTo>
                  <a:pt x="357073" y="3305022"/>
                </a:lnTo>
                <a:lnTo>
                  <a:pt x="361594" y="3302533"/>
                </a:lnTo>
                <a:lnTo>
                  <a:pt x="384365" y="3254578"/>
                </a:lnTo>
                <a:lnTo>
                  <a:pt x="391883" y="3202394"/>
                </a:lnTo>
                <a:lnTo>
                  <a:pt x="401167" y="3126041"/>
                </a:lnTo>
                <a:lnTo>
                  <a:pt x="402742" y="3113290"/>
                </a:lnTo>
                <a:lnTo>
                  <a:pt x="404215" y="3101683"/>
                </a:lnTo>
                <a:lnTo>
                  <a:pt x="455739" y="2704795"/>
                </a:lnTo>
                <a:lnTo>
                  <a:pt x="456869" y="2696032"/>
                </a:lnTo>
                <a:close/>
              </a:path>
              <a:path w="2472690" h="5808345">
                <a:moveTo>
                  <a:pt x="456869" y="1448993"/>
                </a:moveTo>
                <a:lnTo>
                  <a:pt x="446900" y="1448993"/>
                </a:lnTo>
                <a:lnTo>
                  <a:pt x="446900" y="1457756"/>
                </a:lnTo>
                <a:lnTo>
                  <a:pt x="434136" y="1555978"/>
                </a:lnTo>
                <a:lnTo>
                  <a:pt x="433006" y="1555978"/>
                </a:lnTo>
                <a:lnTo>
                  <a:pt x="433006" y="1564741"/>
                </a:lnTo>
                <a:lnTo>
                  <a:pt x="395516" y="1853514"/>
                </a:lnTo>
                <a:lnTo>
                  <a:pt x="393750" y="1867420"/>
                </a:lnTo>
                <a:lnTo>
                  <a:pt x="392188" y="1880209"/>
                </a:lnTo>
                <a:lnTo>
                  <a:pt x="386080" y="1931162"/>
                </a:lnTo>
                <a:lnTo>
                  <a:pt x="382866" y="1956676"/>
                </a:lnTo>
                <a:lnTo>
                  <a:pt x="375729" y="2006142"/>
                </a:lnTo>
                <a:lnTo>
                  <a:pt x="359943" y="2045144"/>
                </a:lnTo>
                <a:lnTo>
                  <a:pt x="329209" y="2057984"/>
                </a:lnTo>
                <a:lnTo>
                  <a:pt x="127673" y="2057984"/>
                </a:lnTo>
                <a:lnTo>
                  <a:pt x="87210" y="2028964"/>
                </a:lnTo>
                <a:lnTo>
                  <a:pt x="77304" y="1980857"/>
                </a:lnTo>
                <a:lnTo>
                  <a:pt x="70637" y="1929853"/>
                </a:lnTo>
                <a:lnTo>
                  <a:pt x="64554" y="1879003"/>
                </a:lnTo>
                <a:lnTo>
                  <a:pt x="62979" y="1866252"/>
                </a:lnTo>
                <a:lnTo>
                  <a:pt x="61366" y="1853514"/>
                </a:lnTo>
                <a:lnTo>
                  <a:pt x="23863" y="1564741"/>
                </a:lnTo>
                <a:lnTo>
                  <a:pt x="433006" y="1564741"/>
                </a:lnTo>
                <a:lnTo>
                  <a:pt x="433006" y="1555978"/>
                </a:lnTo>
                <a:lnTo>
                  <a:pt x="22733" y="1555978"/>
                </a:lnTo>
                <a:lnTo>
                  <a:pt x="9982" y="1457756"/>
                </a:lnTo>
                <a:lnTo>
                  <a:pt x="446900" y="1457756"/>
                </a:lnTo>
                <a:lnTo>
                  <a:pt x="446900" y="1448993"/>
                </a:lnTo>
                <a:lnTo>
                  <a:pt x="0" y="1448993"/>
                </a:lnTo>
                <a:lnTo>
                  <a:pt x="52666" y="1854644"/>
                </a:lnTo>
                <a:lnTo>
                  <a:pt x="54292" y="1867420"/>
                </a:lnTo>
                <a:lnTo>
                  <a:pt x="55867" y="1880209"/>
                </a:lnTo>
                <a:lnTo>
                  <a:pt x="61976" y="1931162"/>
                </a:lnTo>
                <a:lnTo>
                  <a:pt x="65163" y="1956676"/>
                </a:lnTo>
                <a:lnTo>
                  <a:pt x="72504" y="2007539"/>
                </a:lnTo>
                <a:lnTo>
                  <a:pt x="95288" y="2055495"/>
                </a:lnTo>
                <a:lnTo>
                  <a:pt x="127673" y="2066747"/>
                </a:lnTo>
                <a:lnTo>
                  <a:pt x="329209" y="2066747"/>
                </a:lnTo>
                <a:lnTo>
                  <a:pt x="345465" y="2064385"/>
                </a:lnTo>
                <a:lnTo>
                  <a:pt x="357073" y="2057984"/>
                </a:lnTo>
                <a:lnTo>
                  <a:pt x="361594" y="2055495"/>
                </a:lnTo>
                <a:lnTo>
                  <a:pt x="384365" y="2007539"/>
                </a:lnTo>
                <a:lnTo>
                  <a:pt x="391883" y="1955355"/>
                </a:lnTo>
                <a:lnTo>
                  <a:pt x="401167" y="1879003"/>
                </a:lnTo>
                <a:lnTo>
                  <a:pt x="402742" y="1866252"/>
                </a:lnTo>
                <a:lnTo>
                  <a:pt x="404215" y="1854644"/>
                </a:lnTo>
                <a:lnTo>
                  <a:pt x="455739" y="1457756"/>
                </a:lnTo>
                <a:lnTo>
                  <a:pt x="456869" y="1448993"/>
                </a:lnTo>
                <a:close/>
              </a:path>
              <a:path w="2472690" h="5808345">
                <a:moveTo>
                  <a:pt x="456869" y="201955"/>
                </a:moveTo>
                <a:lnTo>
                  <a:pt x="446900" y="201955"/>
                </a:lnTo>
                <a:lnTo>
                  <a:pt x="446900" y="210718"/>
                </a:lnTo>
                <a:lnTo>
                  <a:pt x="434136" y="308940"/>
                </a:lnTo>
                <a:lnTo>
                  <a:pt x="433006" y="308940"/>
                </a:lnTo>
                <a:lnTo>
                  <a:pt x="433006" y="317703"/>
                </a:lnTo>
                <a:lnTo>
                  <a:pt x="395516" y="606475"/>
                </a:lnTo>
                <a:lnTo>
                  <a:pt x="393750" y="620382"/>
                </a:lnTo>
                <a:lnTo>
                  <a:pt x="392188" y="633171"/>
                </a:lnTo>
                <a:lnTo>
                  <a:pt x="386080" y="684123"/>
                </a:lnTo>
                <a:lnTo>
                  <a:pt x="382866" y="709637"/>
                </a:lnTo>
                <a:lnTo>
                  <a:pt x="375729" y="759104"/>
                </a:lnTo>
                <a:lnTo>
                  <a:pt x="359943" y="798106"/>
                </a:lnTo>
                <a:lnTo>
                  <a:pt x="329209" y="810945"/>
                </a:lnTo>
                <a:lnTo>
                  <a:pt x="127673" y="810945"/>
                </a:lnTo>
                <a:lnTo>
                  <a:pt x="87210" y="781926"/>
                </a:lnTo>
                <a:lnTo>
                  <a:pt x="77304" y="733818"/>
                </a:lnTo>
                <a:lnTo>
                  <a:pt x="70637" y="682815"/>
                </a:lnTo>
                <a:lnTo>
                  <a:pt x="64554" y="631964"/>
                </a:lnTo>
                <a:lnTo>
                  <a:pt x="62979" y="619213"/>
                </a:lnTo>
                <a:lnTo>
                  <a:pt x="61366" y="606475"/>
                </a:lnTo>
                <a:lnTo>
                  <a:pt x="23863" y="317703"/>
                </a:lnTo>
                <a:lnTo>
                  <a:pt x="433006" y="317703"/>
                </a:lnTo>
                <a:lnTo>
                  <a:pt x="433006" y="308940"/>
                </a:lnTo>
                <a:lnTo>
                  <a:pt x="22733" y="308940"/>
                </a:lnTo>
                <a:lnTo>
                  <a:pt x="9982" y="210718"/>
                </a:lnTo>
                <a:lnTo>
                  <a:pt x="446900" y="210718"/>
                </a:lnTo>
                <a:lnTo>
                  <a:pt x="446900" y="201955"/>
                </a:lnTo>
                <a:lnTo>
                  <a:pt x="0" y="201955"/>
                </a:lnTo>
                <a:lnTo>
                  <a:pt x="52666" y="607606"/>
                </a:lnTo>
                <a:lnTo>
                  <a:pt x="54292" y="620382"/>
                </a:lnTo>
                <a:lnTo>
                  <a:pt x="55867" y="633171"/>
                </a:lnTo>
                <a:lnTo>
                  <a:pt x="61976" y="684123"/>
                </a:lnTo>
                <a:lnTo>
                  <a:pt x="65163" y="709637"/>
                </a:lnTo>
                <a:lnTo>
                  <a:pt x="72504" y="760501"/>
                </a:lnTo>
                <a:lnTo>
                  <a:pt x="95288" y="808456"/>
                </a:lnTo>
                <a:lnTo>
                  <a:pt x="127673" y="819708"/>
                </a:lnTo>
                <a:lnTo>
                  <a:pt x="329209" y="819708"/>
                </a:lnTo>
                <a:lnTo>
                  <a:pt x="345465" y="817346"/>
                </a:lnTo>
                <a:lnTo>
                  <a:pt x="357073" y="810945"/>
                </a:lnTo>
                <a:lnTo>
                  <a:pt x="361594" y="808456"/>
                </a:lnTo>
                <a:lnTo>
                  <a:pt x="384365" y="760501"/>
                </a:lnTo>
                <a:lnTo>
                  <a:pt x="391883" y="708317"/>
                </a:lnTo>
                <a:lnTo>
                  <a:pt x="401167" y="631964"/>
                </a:lnTo>
                <a:lnTo>
                  <a:pt x="402742" y="619213"/>
                </a:lnTo>
                <a:lnTo>
                  <a:pt x="404215" y="607606"/>
                </a:lnTo>
                <a:lnTo>
                  <a:pt x="455739" y="210718"/>
                </a:lnTo>
                <a:lnTo>
                  <a:pt x="456869" y="201955"/>
                </a:lnTo>
                <a:close/>
              </a:path>
              <a:path w="2472690" h="5808345">
                <a:moveTo>
                  <a:pt x="2472436" y="4988153"/>
                </a:moveTo>
                <a:lnTo>
                  <a:pt x="2462466" y="4988153"/>
                </a:lnTo>
                <a:lnTo>
                  <a:pt x="2462466" y="4996916"/>
                </a:lnTo>
                <a:lnTo>
                  <a:pt x="2449703" y="5095164"/>
                </a:lnTo>
                <a:lnTo>
                  <a:pt x="2448572" y="5095164"/>
                </a:lnTo>
                <a:lnTo>
                  <a:pt x="2448572" y="5103914"/>
                </a:lnTo>
                <a:lnTo>
                  <a:pt x="2411082" y="5392674"/>
                </a:lnTo>
                <a:lnTo>
                  <a:pt x="2409317" y="5406580"/>
                </a:lnTo>
                <a:lnTo>
                  <a:pt x="2407755" y="5419369"/>
                </a:lnTo>
                <a:lnTo>
                  <a:pt x="2401646" y="5470322"/>
                </a:lnTo>
                <a:lnTo>
                  <a:pt x="2398433" y="5495836"/>
                </a:lnTo>
                <a:lnTo>
                  <a:pt x="2391295" y="5545302"/>
                </a:lnTo>
                <a:lnTo>
                  <a:pt x="2375509" y="5584304"/>
                </a:lnTo>
                <a:lnTo>
                  <a:pt x="2344775" y="5597144"/>
                </a:lnTo>
                <a:lnTo>
                  <a:pt x="2143239" y="5597144"/>
                </a:lnTo>
                <a:lnTo>
                  <a:pt x="2102777" y="5568124"/>
                </a:lnTo>
                <a:lnTo>
                  <a:pt x="2092858" y="5520017"/>
                </a:lnTo>
                <a:lnTo>
                  <a:pt x="2086203" y="5469013"/>
                </a:lnTo>
                <a:lnTo>
                  <a:pt x="2080120" y="5418163"/>
                </a:lnTo>
                <a:lnTo>
                  <a:pt x="2078545" y="5405412"/>
                </a:lnTo>
                <a:lnTo>
                  <a:pt x="2076932" y="5392674"/>
                </a:lnTo>
                <a:lnTo>
                  <a:pt x="2039429" y="5103914"/>
                </a:lnTo>
                <a:lnTo>
                  <a:pt x="2448572" y="5103914"/>
                </a:lnTo>
                <a:lnTo>
                  <a:pt x="2448572" y="5095164"/>
                </a:lnTo>
                <a:lnTo>
                  <a:pt x="2038299" y="5095164"/>
                </a:lnTo>
                <a:lnTo>
                  <a:pt x="2025548" y="4996916"/>
                </a:lnTo>
                <a:lnTo>
                  <a:pt x="2462466" y="4996916"/>
                </a:lnTo>
                <a:lnTo>
                  <a:pt x="2462466" y="4988153"/>
                </a:lnTo>
                <a:lnTo>
                  <a:pt x="2015566" y="4988153"/>
                </a:lnTo>
                <a:lnTo>
                  <a:pt x="2068233" y="5393804"/>
                </a:lnTo>
                <a:lnTo>
                  <a:pt x="2069858" y="5406580"/>
                </a:lnTo>
                <a:lnTo>
                  <a:pt x="2071433" y="5419369"/>
                </a:lnTo>
                <a:lnTo>
                  <a:pt x="2077542" y="5470322"/>
                </a:lnTo>
                <a:lnTo>
                  <a:pt x="2080729" y="5495836"/>
                </a:lnTo>
                <a:lnTo>
                  <a:pt x="2088070" y="5546699"/>
                </a:lnTo>
                <a:lnTo>
                  <a:pt x="2110854" y="5594655"/>
                </a:lnTo>
                <a:lnTo>
                  <a:pt x="2143239" y="5605907"/>
                </a:lnTo>
                <a:lnTo>
                  <a:pt x="2344775" y="5605907"/>
                </a:lnTo>
                <a:lnTo>
                  <a:pt x="2361031" y="5603545"/>
                </a:lnTo>
                <a:lnTo>
                  <a:pt x="2372639" y="5597144"/>
                </a:lnTo>
                <a:lnTo>
                  <a:pt x="2377160" y="5594655"/>
                </a:lnTo>
                <a:lnTo>
                  <a:pt x="2399931" y="5546699"/>
                </a:lnTo>
                <a:lnTo>
                  <a:pt x="2407450" y="5494515"/>
                </a:lnTo>
                <a:lnTo>
                  <a:pt x="2416733" y="5418163"/>
                </a:lnTo>
                <a:lnTo>
                  <a:pt x="2418308" y="5405412"/>
                </a:lnTo>
                <a:lnTo>
                  <a:pt x="2419781" y="5393804"/>
                </a:lnTo>
                <a:lnTo>
                  <a:pt x="2471293" y="4996916"/>
                </a:lnTo>
                <a:lnTo>
                  <a:pt x="2472436" y="4988153"/>
                </a:lnTo>
                <a:close/>
              </a:path>
              <a:path w="2472690" h="5808345">
                <a:moveTo>
                  <a:pt x="2472436" y="3741115"/>
                </a:moveTo>
                <a:lnTo>
                  <a:pt x="2462466" y="3741115"/>
                </a:lnTo>
                <a:lnTo>
                  <a:pt x="2462466" y="3749878"/>
                </a:lnTo>
                <a:lnTo>
                  <a:pt x="2449703" y="3848100"/>
                </a:lnTo>
                <a:lnTo>
                  <a:pt x="2448572" y="3848100"/>
                </a:lnTo>
                <a:lnTo>
                  <a:pt x="2448572" y="3856863"/>
                </a:lnTo>
                <a:lnTo>
                  <a:pt x="2411082" y="4145635"/>
                </a:lnTo>
                <a:lnTo>
                  <a:pt x="2409317" y="4159542"/>
                </a:lnTo>
                <a:lnTo>
                  <a:pt x="2407755" y="4172331"/>
                </a:lnTo>
                <a:lnTo>
                  <a:pt x="2401646" y="4223283"/>
                </a:lnTo>
                <a:lnTo>
                  <a:pt x="2398433" y="4248797"/>
                </a:lnTo>
                <a:lnTo>
                  <a:pt x="2391295" y="4298264"/>
                </a:lnTo>
                <a:lnTo>
                  <a:pt x="2375509" y="4337266"/>
                </a:lnTo>
                <a:lnTo>
                  <a:pt x="2344775" y="4350105"/>
                </a:lnTo>
                <a:lnTo>
                  <a:pt x="2143239" y="4350105"/>
                </a:lnTo>
                <a:lnTo>
                  <a:pt x="2102777" y="4321086"/>
                </a:lnTo>
                <a:lnTo>
                  <a:pt x="2092858" y="4272978"/>
                </a:lnTo>
                <a:lnTo>
                  <a:pt x="2086203" y="4221975"/>
                </a:lnTo>
                <a:lnTo>
                  <a:pt x="2080120" y="4171124"/>
                </a:lnTo>
                <a:lnTo>
                  <a:pt x="2078545" y="4158361"/>
                </a:lnTo>
                <a:lnTo>
                  <a:pt x="2076932" y="4145635"/>
                </a:lnTo>
                <a:lnTo>
                  <a:pt x="2039429" y="3856863"/>
                </a:lnTo>
                <a:lnTo>
                  <a:pt x="2448572" y="3856863"/>
                </a:lnTo>
                <a:lnTo>
                  <a:pt x="2448572" y="3848100"/>
                </a:lnTo>
                <a:lnTo>
                  <a:pt x="2038299" y="3848100"/>
                </a:lnTo>
                <a:lnTo>
                  <a:pt x="2025548" y="3749878"/>
                </a:lnTo>
                <a:lnTo>
                  <a:pt x="2462466" y="3749878"/>
                </a:lnTo>
                <a:lnTo>
                  <a:pt x="2462466" y="3741115"/>
                </a:lnTo>
                <a:lnTo>
                  <a:pt x="2015566" y="3741115"/>
                </a:lnTo>
                <a:lnTo>
                  <a:pt x="2068233" y="4146766"/>
                </a:lnTo>
                <a:lnTo>
                  <a:pt x="2069858" y="4159542"/>
                </a:lnTo>
                <a:lnTo>
                  <a:pt x="2071433" y="4172331"/>
                </a:lnTo>
                <a:lnTo>
                  <a:pt x="2077542" y="4223283"/>
                </a:lnTo>
                <a:lnTo>
                  <a:pt x="2080729" y="4248797"/>
                </a:lnTo>
                <a:lnTo>
                  <a:pt x="2088070" y="4299661"/>
                </a:lnTo>
                <a:lnTo>
                  <a:pt x="2110854" y="4347616"/>
                </a:lnTo>
                <a:lnTo>
                  <a:pt x="2143239" y="4358868"/>
                </a:lnTo>
                <a:lnTo>
                  <a:pt x="2344775" y="4358868"/>
                </a:lnTo>
                <a:lnTo>
                  <a:pt x="2390876" y="4329557"/>
                </a:lnTo>
                <a:lnTo>
                  <a:pt x="2403805" y="4274261"/>
                </a:lnTo>
                <a:lnTo>
                  <a:pt x="2410637" y="4221975"/>
                </a:lnTo>
                <a:lnTo>
                  <a:pt x="2416733" y="4171124"/>
                </a:lnTo>
                <a:lnTo>
                  <a:pt x="2418308" y="4158361"/>
                </a:lnTo>
                <a:lnTo>
                  <a:pt x="2419781" y="4146766"/>
                </a:lnTo>
                <a:lnTo>
                  <a:pt x="2471293" y="3749878"/>
                </a:lnTo>
                <a:lnTo>
                  <a:pt x="2472436" y="3741115"/>
                </a:lnTo>
                <a:close/>
              </a:path>
              <a:path w="2472690" h="5808345">
                <a:moveTo>
                  <a:pt x="2472436" y="2494076"/>
                </a:moveTo>
                <a:lnTo>
                  <a:pt x="2462466" y="2494076"/>
                </a:lnTo>
                <a:lnTo>
                  <a:pt x="2462466" y="2502839"/>
                </a:lnTo>
                <a:lnTo>
                  <a:pt x="2449703" y="2601061"/>
                </a:lnTo>
                <a:lnTo>
                  <a:pt x="2448572" y="2601061"/>
                </a:lnTo>
                <a:lnTo>
                  <a:pt x="2448572" y="2609824"/>
                </a:lnTo>
                <a:lnTo>
                  <a:pt x="2411082" y="2898597"/>
                </a:lnTo>
                <a:lnTo>
                  <a:pt x="2409317" y="2912491"/>
                </a:lnTo>
                <a:lnTo>
                  <a:pt x="2407755" y="2925292"/>
                </a:lnTo>
                <a:lnTo>
                  <a:pt x="2401646" y="2976245"/>
                </a:lnTo>
                <a:lnTo>
                  <a:pt x="2398433" y="3001759"/>
                </a:lnTo>
                <a:lnTo>
                  <a:pt x="2391295" y="3051225"/>
                </a:lnTo>
                <a:lnTo>
                  <a:pt x="2375509" y="3090227"/>
                </a:lnTo>
                <a:lnTo>
                  <a:pt x="2344775" y="3103067"/>
                </a:lnTo>
                <a:lnTo>
                  <a:pt x="2143239" y="3103067"/>
                </a:lnTo>
                <a:lnTo>
                  <a:pt x="2102777" y="3074047"/>
                </a:lnTo>
                <a:lnTo>
                  <a:pt x="2092858" y="3025940"/>
                </a:lnTo>
                <a:lnTo>
                  <a:pt x="2086203" y="2974937"/>
                </a:lnTo>
                <a:lnTo>
                  <a:pt x="2080120" y="2924086"/>
                </a:lnTo>
                <a:lnTo>
                  <a:pt x="2078545" y="2911322"/>
                </a:lnTo>
                <a:lnTo>
                  <a:pt x="2076932" y="2898597"/>
                </a:lnTo>
                <a:lnTo>
                  <a:pt x="2039429" y="2609824"/>
                </a:lnTo>
                <a:lnTo>
                  <a:pt x="2448572" y="2609824"/>
                </a:lnTo>
                <a:lnTo>
                  <a:pt x="2448572" y="2601061"/>
                </a:lnTo>
                <a:lnTo>
                  <a:pt x="2038299" y="2601061"/>
                </a:lnTo>
                <a:lnTo>
                  <a:pt x="2025548" y="2502839"/>
                </a:lnTo>
                <a:lnTo>
                  <a:pt x="2462466" y="2502839"/>
                </a:lnTo>
                <a:lnTo>
                  <a:pt x="2462466" y="2494076"/>
                </a:lnTo>
                <a:lnTo>
                  <a:pt x="2015566" y="2494076"/>
                </a:lnTo>
                <a:lnTo>
                  <a:pt x="2068233" y="2899727"/>
                </a:lnTo>
                <a:lnTo>
                  <a:pt x="2069858" y="2912491"/>
                </a:lnTo>
                <a:lnTo>
                  <a:pt x="2071433" y="2925292"/>
                </a:lnTo>
                <a:lnTo>
                  <a:pt x="2077542" y="2976245"/>
                </a:lnTo>
                <a:lnTo>
                  <a:pt x="2080729" y="3001759"/>
                </a:lnTo>
                <a:lnTo>
                  <a:pt x="2088070" y="3052622"/>
                </a:lnTo>
                <a:lnTo>
                  <a:pt x="2110854" y="3100578"/>
                </a:lnTo>
                <a:lnTo>
                  <a:pt x="2143239" y="3111830"/>
                </a:lnTo>
                <a:lnTo>
                  <a:pt x="2344775" y="3111830"/>
                </a:lnTo>
                <a:lnTo>
                  <a:pt x="2390876" y="3082518"/>
                </a:lnTo>
                <a:lnTo>
                  <a:pt x="2403805" y="3027222"/>
                </a:lnTo>
                <a:lnTo>
                  <a:pt x="2410637" y="2974937"/>
                </a:lnTo>
                <a:lnTo>
                  <a:pt x="2416733" y="2924086"/>
                </a:lnTo>
                <a:lnTo>
                  <a:pt x="2418308" y="2911322"/>
                </a:lnTo>
                <a:lnTo>
                  <a:pt x="2419781" y="2899727"/>
                </a:lnTo>
                <a:lnTo>
                  <a:pt x="2471293" y="2502839"/>
                </a:lnTo>
                <a:lnTo>
                  <a:pt x="2472436" y="2494076"/>
                </a:lnTo>
                <a:close/>
              </a:path>
              <a:path w="2472690" h="5808345">
                <a:moveTo>
                  <a:pt x="2472436" y="1247038"/>
                </a:moveTo>
                <a:lnTo>
                  <a:pt x="2462466" y="1247038"/>
                </a:lnTo>
                <a:lnTo>
                  <a:pt x="2462466" y="1255801"/>
                </a:lnTo>
                <a:lnTo>
                  <a:pt x="2449703" y="1354023"/>
                </a:lnTo>
                <a:lnTo>
                  <a:pt x="2448572" y="1354023"/>
                </a:lnTo>
                <a:lnTo>
                  <a:pt x="2448572" y="1362786"/>
                </a:lnTo>
                <a:lnTo>
                  <a:pt x="2411082" y="1651558"/>
                </a:lnTo>
                <a:lnTo>
                  <a:pt x="2409317" y="1665452"/>
                </a:lnTo>
                <a:lnTo>
                  <a:pt x="2407755" y="1678254"/>
                </a:lnTo>
                <a:lnTo>
                  <a:pt x="2401646" y="1729193"/>
                </a:lnTo>
                <a:lnTo>
                  <a:pt x="2398433" y="1754708"/>
                </a:lnTo>
                <a:lnTo>
                  <a:pt x="2391295" y="1804187"/>
                </a:lnTo>
                <a:lnTo>
                  <a:pt x="2375509" y="1843189"/>
                </a:lnTo>
                <a:lnTo>
                  <a:pt x="2344775" y="1856028"/>
                </a:lnTo>
                <a:lnTo>
                  <a:pt x="2143239" y="1856028"/>
                </a:lnTo>
                <a:lnTo>
                  <a:pt x="2102777" y="1826996"/>
                </a:lnTo>
                <a:lnTo>
                  <a:pt x="2092858" y="1778901"/>
                </a:lnTo>
                <a:lnTo>
                  <a:pt x="2086203" y="1727898"/>
                </a:lnTo>
                <a:lnTo>
                  <a:pt x="2080120" y="1677035"/>
                </a:lnTo>
                <a:lnTo>
                  <a:pt x="2078545" y="1664284"/>
                </a:lnTo>
                <a:lnTo>
                  <a:pt x="2076932" y="1651558"/>
                </a:lnTo>
                <a:lnTo>
                  <a:pt x="2039429" y="1362786"/>
                </a:lnTo>
                <a:lnTo>
                  <a:pt x="2448572" y="1362786"/>
                </a:lnTo>
                <a:lnTo>
                  <a:pt x="2448572" y="1354023"/>
                </a:lnTo>
                <a:lnTo>
                  <a:pt x="2038299" y="1354023"/>
                </a:lnTo>
                <a:lnTo>
                  <a:pt x="2025548" y="1255801"/>
                </a:lnTo>
                <a:lnTo>
                  <a:pt x="2462466" y="1255801"/>
                </a:lnTo>
                <a:lnTo>
                  <a:pt x="2462466" y="1247038"/>
                </a:lnTo>
                <a:lnTo>
                  <a:pt x="2015566" y="1247038"/>
                </a:lnTo>
                <a:lnTo>
                  <a:pt x="2068233" y="1652689"/>
                </a:lnTo>
                <a:lnTo>
                  <a:pt x="2069858" y="1665452"/>
                </a:lnTo>
                <a:lnTo>
                  <a:pt x="2071433" y="1678254"/>
                </a:lnTo>
                <a:lnTo>
                  <a:pt x="2077542" y="1729193"/>
                </a:lnTo>
                <a:lnTo>
                  <a:pt x="2080729" y="1754708"/>
                </a:lnTo>
                <a:lnTo>
                  <a:pt x="2088070" y="1805584"/>
                </a:lnTo>
                <a:lnTo>
                  <a:pt x="2110854" y="1853539"/>
                </a:lnTo>
                <a:lnTo>
                  <a:pt x="2143239" y="1864791"/>
                </a:lnTo>
                <a:lnTo>
                  <a:pt x="2344775" y="1864791"/>
                </a:lnTo>
                <a:lnTo>
                  <a:pt x="2390876" y="1835480"/>
                </a:lnTo>
                <a:lnTo>
                  <a:pt x="2403805" y="1780184"/>
                </a:lnTo>
                <a:lnTo>
                  <a:pt x="2410637" y="1727898"/>
                </a:lnTo>
                <a:lnTo>
                  <a:pt x="2416733" y="1677035"/>
                </a:lnTo>
                <a:lnTo>
                  <a:pt x="2418308" y="1664284"/>
                </a:lnTo>
                <a:lnTo>
                  <a:pt x="2419781" y="1652689"/>
                </a:lnTo>
                <a:lnTo>
                  <a:pt x="2471293" y="1255801"/>
                </a:lnTo>
                <a:lnTo>
                  <a:pt x="2472436" y="1247038"/>
                </a:lnTo>
                <a:close/>
              </a:path>
              <a:path w="2472690" h="5808345">
                <a:moveTo>
                  <a:pt x="2472436" y="0"/>
                </a:moveTo>
                <a:lnTo>
                  <a:pt x="2462466" y="0"/>
                </a:lnTo>
                <a:lnTo>
                  <a:pt x="2462466" y="8763"/>
                </a:lnTo>
                <a:lnTo>
                  <a:pt x="2449703" y="106984"/>
                </a:lnTo>
                <a:lnTo>
                  <a:pt x="2448572" y="106984"/>
                </a:lnTo>
                <a:lnTo>
                  <a:pt x="2448572" y="115747"/>
                </a:lnTo>
                <a:lnTo>
                  <a:pt x="2411082" y="404520"/>
                </a:lnTo>
                <a:lnTo>
                  <a:pt x="2409317" y="418414"/>
                </a:lnTo>
                <a:lnTo>
                  <a:pt x="2407755" y="431215"/>
                </a:lnTo>
                <a:lnTo>
                  <a:pt x="2401646" y="482155"/>
                </a:lnTo>
                <a:lnTo>
                  <a:pt x="2398433" y="507669"/>
                </a:lnTo>
                <a:lnTo>
                  <a:pt x="2391295" y="557149"/>
                </a:lnTo>
                <a:lnTo>
                  <a:pt x="2375509" y="596150"/>
                </a:lnTo>
                <a:lnTo>
                  <a:pt x="2344775" y="608990"/>
                </a:lnTo>
                <a:lnTo>
                  <a:pt x="2143239" y="608990"/>
                </a:lnTo>
                <a:lnTo>
                  <a:pt x="2102777" y="579958"/>
                </a:lnTo>
                <a:lnTo>
                  <a:pt x="2092858" y="531863"/>
                </a:lnTo>
                <a:lnTo>
                  <a:pt x="2086203" y="480860"/>
                </a:lnTo>
                <a:lnTo>
                  <a:pt x="2080120" y="429996"/>
                </a:lnTo>
                <a:lnTo>
                  <a:pt x="2078545" y="417245"/>
                </a:lnTo>
                <a:lnTo>
                  <a:pt x="2076932" y="404520"/>
                </a:lnTo>
                <a:lnTo>
                  <a:pt x="2039429" y="115747"/>
                </a:lnTo>
                <a:lnTo>
                  <a:pt x="2448572" y="115747"/>
                </a:lnTo>
                <a:lnTo>
                  <a:pt x="2448572" y="106984"/>
                </a:lnTo>
                <a:lnTo>
                  <a:pt x="2038299" y="106984"/>
                </a:lnTo>
                <a:lnTo>
                  <a:pt x="2025548" y="8763"/>
                </a:lnTo>
                <a:lnTo>
                  <a:pt x="2462466" y="8763"/>
                </a:lnTo>
                <a:lnTo>
                  <a:pt x="2462466" y="0"/>
                </a:lnTo>
                <a:lnTo>
                  <a:pt x="2015566" y="0"/>
                </a:lnTo>
                <a:lnTo>
                  <a:pt x="2068233" y="405650"/>
                </a:lnTo>
                <a:lnTo>
                  <a:pt x="2069858" y="418414"/>
                </a:lnTo>
                <a:lnTo>
                  <a:pt x="2071433" y="431215"/>
                </a:lnTo>
                <a:lnTo>
                  <a:pt x="2077542" y="482155"/>
                </a:lnTo>
                <a:lnTo>
                  <a:pt x="2080729" y="507669"/>
                </a:lnTo>
                <a:lnTo>
                  <a:pt x="2088070" y="558546"/>
                </a:lnTo>
                <a:lnTo>
                  <a:pt x="2110854" y="606488"/>
                </a:lnTo>
                <a:lnTo>
                  <a:pt x="2143239" y="617753"/>
                </a:lnTo>
                <a:lnTo>
                  <a:pt x="2344775" y="617753"/>
                </a:lnTo>
                <a:lnTo>
                  <a:pt x="2390876" y="588441"/>
                </a:lnTo>
                <a:lnTo>
                  <a:pt x="2403805" y="533146"/>
                </a:lnTo>
                <a:lnTo>
                  <a:pt x="2410637" y="480860"/>
                </a:lnTo>
                <a:lnTo>
                  <a:pt x="2416733" y="429996"/>
                </a:lnTo>
                <a:lnTo>
                  <a:pt x="2418308" y="417245"/>
                </a:lnTo>
                <a:lnTo>
                  <a:pt x="2419781" y="405650"/>
                </a:lnTo>
                <a:lnTo>
                  <a:pt x="2471293" y="8763"/>
                </a:lnTo>
                <a:lnTo>
                  <a:pt x="2472436" y="0"/>
                </a:lnTo>
                <a:close/>
              </a:path>
            </a:pathLst>
          </a:custGeom>
          <a:solidFill>
            <a:srgbClr val="5EC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65009"/>
            <a:ext cx="10692130" cy="6219190"/>
          </a:xfrm>
          <a:custGeom>
            <a:avLst/>
            <a:gdLst/>
            <a:ahLst/>
            <a:cxnLst/>
            <a:rect l="l" t="t" r="r" b="b"/>
            <a:pathLst>
              <a:path w="10692130" h="6219190">
                <a:moveTo>
                  <a:pt x="0" y="0"/>
                </a:moveTo>
                <a:lnTo>
                  <a:pt x="0" y="6218999"/>
                </a:lnTo>
                <a:lnTo>
                  <a:pt x="10692003" y="6218999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2176" y="1866447"/>
            <a:ext cx="2761615" cy="69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747" y="1697367"/>
            <a:ext cx="8741905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52666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65" dirty="0"/>
              <a:t>KE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25" dirty="0"/>
              <a:t>S</a:t>
            </a:r>
            <a:r>
              <a:rPr spc="-330" dirty="0"/>
              <a:t>T</a:t>
            </a:r>
            <a:r>
              <a:rPr spc="-204" dirty="0"/>
              <a:t>A</a:t>
            </a:r>
            <a:r>
              <a:rPr spc="-100" dirty="0"/>
              <a:t>G</a:t>
            </a:r>
            <a:r>
              <a:rPr spc="-125" dirty="0"/>
              <a:t>E</a:t>
            </a:r>
            <a:r>
              <a:rPr spc="-70" dirty="0"/>
              <a:t> </a:t>
            </a:r>
            <a:r>
              <a:rPr spc="-15" dirty="0"/>
              <a:t>1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6.png"/><Relationship Id="rId13" Type="http://schemas.openxmlformats.org/officeDocument/2006/relationships/image" Target="../media/image35.png"/><Relationship Id="rId3" Type="http://schemas.openxmlformats.org/officeDocument/2006/relationships/image" Target="../media/image851.png"/><Relationship Id="rId7" Type="http://schemas.openxmlformats.org/officeDocument/2006/relationships/image" Target="../media/image855.png"/><Relationship Id="rId12" Type="http://schemas.openxmlformats.org/officeDocument/2006/relationships/image" Target="../media/image860.png"/><Relationship Id="rId2" Type="http://schemas.openxmlformats.org/officeDocument/2006/relationships/image" Target="../media/image8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4.png"/><Relationship Id="rId11" Type="http://schemas.openxmlformats.org/officeDocument/2006/relationships/image" Target="../media/image859.png"/><Relationship Id="rId5" Type="http://schemas.openxmlformats.org/officeDocument/2006/relationships/image" Target="../media/image853.jpeg"/><Relationship Id="rId10" Type="http://schemas.openxmlformats.org/officeDocument/2006/relationships/image" Target="../media/image858.png"/><Relationship Id="rId4" Type="http://schemas.openxmlformats.org/officeDocument/2006/relationships/image" Target="../media/image852.jpeg"/><Relationship Id="rId9" Type="http://schemas.openxmlformats.org/officeDocument/2006/relationships/image" Target="../media/image857.png"/><Relationship Id="rId14" Type="http://schemas.openxmlformats.org/officeDocument/2006/relationships/hyperlink" Target="http://www.dentalhealth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entalhealth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6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entalhealth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4.png"/><Relationship Id="rId2" Type="http://schemas.openxmlformats.org/officeDocument/2006/relationships/image" Target="../media/image86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6.jpeg"/><Relationship Id="rId2" Type="http://schemas.openxmlformats.org/officeDocument/2006/relationships/image" Target="../media/image86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entalhealth.org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8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99" Type="http://schemas.openxmlformats.org/officeDocument/2006/relationships/image" Target="../media/image333.png"/><Relationship Id="rId21" Type="http://schemas.openxmlformats.org/officeDocument/2006/relationships/image" Target="../media/image55.png"/><Relationship Id="rId63" Type="http://schemas.openxmlformats.org/officeDocument/2006/relationships/image" Target="../media/image97.png"/><Relationship Id="rId159" Type="http://schemas.openxmlformats.org/officeDocument/2006/relationships/image" Target="../media/image193.png"/><Relationship Id="rId324" Type="http://schemas.openxmlformats.org/officeDocument/2006/relationships/image" Target="../media/image358.png"/><Relationship Id="rId366" Type="http://schemas.openxmlformats.org/officeDocument/2006/relationships/image" Target="../media/image400.png"/><Relationship Id="rId170" Type="http://schemas.openxmlformats.org/officeDocument/2006/relationships/image" Target="../media/image204.png"/><Relationship Id="rId226" Type="http://schemas.openxmlformats.org/officeDocument/2006/relationships/image" Target="../media/image260.png"/><Relationship Id="rId433" Type="http://schemas.openxmlformats.org/officeDocument/2006/relationships/image" Target="../media/image467.png"/><Relationship Id="rId268" Type="http://schemas.openxmlformats.org/officeDocument/2006/relationships/image" Target="../media/image302.png"/><Relationship Id="rId32" Type="http://schemas.openxmlformats.org/officeDocument/2006/relationships/image" Target="../media/image66.png"/><Relationship Id="rId74" Type="http://schemas.openxmlformats.org/officeDocument/2006/relationships/image" Target="../media/image108.png"/><Relationship Id="rId128" Type="http://schemas.openxmlformats.org/officeDocument/2006/relationships/image" Target="../media/image162.png"/><Relationship Id="rId335" Type="http://schemas.openxmlformats.org/officeDocument/2006/relationships/image" Target="../media/image369.png"/><Relationship Id="rId377" Type="http://schemas.openxmlformats.org/officeDocument/2006/relationships/image" Target="../media/image411.png"/><Relationship Id="rId5" Type="http://schemas.openxmlformats.org/officeDocument/2006/relationships/image" Target="../media/image39.png"/><Relationship Id="rId181" Type="http://schemas.openxmlformats.org/officeDocument/2006/relationships/image" Target="../media/image215.png"/><Relationship Id="rId237" Type="http://schemas.openxmlformats.org/officeDocument/2006/relationships/image" Target="../media/image271.png"/><Relationship Id="rId402" Type="http://schemas.openxmlformats.org/officeDocument/2006/relationships/image" Target="../media/image436.png"/><Relationship Id="rId279" Type="http://schemas.openxmlformats.org/officeDocument/2006/relationships/image" Target="../media/image313.png"/><Relationship Id="rId444" Type="http://schemas.openxmlformats.org/officeDocument/2006/relationships/image" Target="../media/image478.png"/><Relationship Id="rId43" Type="http://schemas.openxmlformats.org/officeDocument/2006/relationships/image" Target="../media/image77.png"/><Relationship Id="rId139" Type="http://schemas.openxmlformats.org/officeDocument/2006/relationships/image" Target="../media/image173.png"/><Relationship Id="rId290" Type="http://schemas.openxmlformats.org/officeDocument/2006/relationships/image" Target="../media/image324.png"/><Relationship Id="rId304" Type="http://schemas.openxmlformats.org/officeDocument/2006/relationships/image" Target="../media/image338.png"/><Relationship Id="rId346" Type="http://schemas.openxmlformats.org/officeDocument/2006/relationships/image" Target="../media/image380.png"/><Relationship Id="rId388" Type="http://schemas.openxmlformats.org/officeDocument/2006/relationships/image" Target="../media/image422.png"/><Relationship Id="rId85" Type="http://schemas.openxmlformats.org/officeDocument/2006/relationships/image" Target="../media/image119.png"/><Relationship Id="rId150" Type="http://schemas.openxmlformats.org/officeDocument/2006/relationships/image" Target="../media/image184.png"/><Relationship Id="rId192" Type="http://schemas.openxmlformats.org/officeDocument/2006/relationships/image" Target="../media/image226.png"/><Relationship Id="rId206" Type="http://schemas.openxmlformats.org/officeDocument/2006/relationships/image" Target="../media/image240.png"/><Relationship Id="rId413" Type="http://schemas.openxmlformats.org/officeDocument/2006/relationships/image" Target="../media/image447.png"/><Relationship Id="rId248" Type="http://schemas.openxmlformats.org/officeDocument/2006/relationships/image" Target="../media/image282.png"/><Relationship Id="rId455" Type="http://schemas.openxmlformats.org/officeDocument/2006/relationships/image" Target="../media/image489.png"/><Relationship Id="rId12" Type="http://schemas.openxmlformats.org/officeDocument/2006/relationships/image" Target="../media/image46.png"/><Relationship Id="rId108" Type="http://schemas.openxmlformats.org/officeDocument/2006/relationships/image" Target="../media/image142.png"/><Relationship Id="rId315" Type="http://schemas.openxmlformats.org/officeDocument/2006/relationships/image" Target="../media/image349.png"/><Relationship Id="rId357" Type="http://schemas.openxmlformats.org/officeDocument/2006/relationships/image" Target="../media/image391.png"/><Relationship Id="rId54" Type="http://schemas.openxmlformats.org/officeDocument/2006/relationships/image" Target="../media/image88.png"/><Relationship Id="rId96" Type="http://schemas.openxmlformats.org/officeDocument/2006/relationships/image" Target="../media/image130.png"/><Relationship Id="rId161" Type="http://schemas.openxmlformats.org/officeDocument/2006/relationships/image" Target="../media/image195.png"/><Relationship Id="rId217" Type="http://schemas.openxmlformats.org/officeDocument/2006/relationships/image" Target="../media/image251.png"/><Relationship Id="rId399" Type="http://schemas.openxmlformats.org/officeDocument/2006/relationships/image" Target="../media/image433.png"/><Relationship Id="rId259" Type="http://schemas.openxmlformats.org/officeDocument/2006/relationships/image" Target="../media/image293.png"/><Relationship Id="rId424" Type="http://schemas.openxmlformats.org/officeDocument/2006/relationships/image" Target="../media/image458.png"/><Relationship Id="rId23" Type="http://schemas.openxmlformats.org/officeDocument/2006/relationships/image" Target="../media/image57.png"/><Relationship Id="rId119" Type="http://schemas.openxmlformats.org/officeDocument/2006/relationships/image" Target="../media/image153.png"/><Relationship Id="rId270" Type="http://schemas.openxmlformats.org/officeDocument/2006/relationships/image" Target="../media/image304.png"/><Relationship Id="rId326" Type="http://schemas.openxmlformats.org/officeDocument/2006/relationships/image" Target="../media/image360.png"/><Relationship Id="rId65" Type="http://schemas.openxmlformats.org/officeDocument/2006/relationships/image" Target="../media/image99.png"/><Relationship Id="rId130" Type="http://schemas.openxmlformats.org/officeDocument/2006/relationships/image" Target="../media/image164.png"/><Relationship Id="rId368" Type="http://schemas.openxmlformats.org/officeDocument/2006/relationships/image" Target="../media/image402.png"/><Relationship Id="rId172" Type="http://schemas.openxmlformats.org/officeDocument/2006/relationships/image" Target="../media/image206.png"/><Relationship Id="rId228" Type="http://schemas.openxmlformats.org/officeDocument/2006/relationships/image" Target="../media/image262.png"/><Relationship Id="rId435" Type="http://schemas.openxmlformats.org/officeDocument/2006/relationships/image" Target="../media/image469.png"/><Relationship Id="rId281" Type="http://schemas.openxmlformats.org/officeDocument/2006/relationships/image" Target="../media/image315.png"/><Relationship Id="rId337" Type="http://schemas.openxmlformats.org/officeDocument/2006/relationships/image" Target="../media/image371.png"/><Relationship Id="rId34" Type="http://schemas.openxmlformats.org/officeDocument/2006/relationships/image" Target="../media/image68.png"/><Relationship Id="rId76" Type="http://schemas.openxmlformats.org/officeDocument/2006/relationships/image" Target="../media/image110.png"/><Relationship Id="rId141" Type="http://schemas.openxmlformats.org/officeDocument/2006/relationships/image" Target="../media/image175.png"/><Relationship Id="rId379" Type="http://schemas.openxmlformats.org/officeDocument/2006/relationships/image" Target="../media/image413.png"/><Relationship Id="rId7" Type="http://schemas.openxmlformats.org/officeDocument/2006/relationships/image" Target="../media/image41.png"/><Relationship Id="rId183" Type="http://schemas.openxmlformats.org/officeDocument/2006/relationships/image" Target="../media/image217.png"/><Relationship Id="rId239" Type="http://schemas.openxmlformats.org/officeDocument/2006/relationships/image" Target="../media/image273.png"/><Relationship Id="rId390" Type="http://schemas.openxmlformats.org/officeDocument/2006/relationships/image" Target="../media/image424.png"/><Relationship Id="rId404" Type="http://schemas.openxmlformats.org/officeDocument/2006/relationships/image" Target="../media/image438.png"/><Relationship Id="rId446" Type="http://schemas.openxmlformats.org/officeDocument/2006/relationships/image" Target="../media/image480.png"/><Relationship Id="rId250" Type="http://schemas.openxmlformats.org/officeDocument/2006/relationships/image" Target="../media/image284.png"/><Relationship Id="rId292" Type="http://schemas.openxmlformats.org/officeDocument/2006/relationships/image" Target="../media/image326.png"/><Relationship Id="rId306" Type="http://schemas.openxmlformats.org/officeDocument/2006/relationships/image" Target="../media/image340.png"/><Relationship Id="rId45" Type="http://schemas.openxmlformats.org/officeDocument/2006/relationships/image" Target="../media/image79.png"/><Relationship Id="rId87" Type="http://schemas.openxmlformats.org/officeDocument/2006/relationships/image" Target="../media/image121.png"/><Relationship Id="rId110" Type="http://schemas.openxmlformats.org/officeDocument/2006/relationships/image" Target="../media/image144.png"/><Relationship Id="rId348" Type="http://schemas.openxmlformats.org/officeDocument/2006/relationships/image" Target="../media/image382.png"/><Relationship Id="rId152" Type="http://schemas.openxmlformats.org/officeDocument/2006/relationships/image" Target="../media/image186.png"/><Relationship Id="rId194" Type="http://schemas.openxmlformats.org/officeDocument/2006/relationships/image" Target="../media/image228.png"/><Relationship Id="rId208" Type="http://schemas.openxmlformats.org/officeDocument/2006/relationships/image" Target="../media/image242.png"/><Relationship Id="rId415" Type="http://schemas.openxmlformats.org/officeDocument/2006/relationships/image" Target="../media/image449.png"/><Relationship Id="rId457" Type="http://schemas.openxmlformats.org/officeDocument/2006/relationships/image" Target="../media/image491.png"/><Relationship Id="rId261" Type="http://schemas.openxmlformats.org/officeDocument/2006/relationships/image" Target="../media/image295.png"/><Relationship Id="rId14" Type="http://schemas.openxmlformats.org/officeDocument/2006/relationships/image" Target="../media/image48.png"/><Relationship Id="rId56" Type="http://schemas.openxmlformats.org/officeDocument/2006/relationships/image" Target="../media/image90.png"/><Relationship Id="rId317" Type="http://schemas.openxmlformats.org/officeDocument/2006/relationships/image" Target="../media/image351.png"/><Relationship Id="rId359" Type="http://schemas.openxmlformats.org/officeDocument/2006/relationships/image" Target="../media/image393.png"/><Relationship Id="rId98" Type="http://schemas.openxmlformats.org/officeDocument/2006/relationships/image" Target="../media/image132.png"/><Relationship Id="rId121" Type="http://schemas.openxmlformats.org/officeDocument/2006/relationships/image" Target="../media/image155.png"/><Relationship Id="rId163" Type="http://schemas.openxmlformats.org/officeDocument/2006/relationships/image" Target="../media/image197.png"/><Relationship Id="rId219" Type="http://schemas.openxmlformats.org/officeDocument/2006/relationships/image" Target="../media/image253.png"/><Relationship Id="rId370" Type="http://schemas.openxmlformats.org/officeDocument/2006/relationships/image" Target="../media/image404.png"/><Relationship Id="rId426" Type="http://schemas.openxmlformats.org/officeDocument/2006/relationships/image" Target="../media/image460.png"/><Relationship Id="rId230" Type="http://schemas.openxmlformats.org/officeDocument/2006/relationships/image" Target="../media/image264.png"/><Relationship Id="rId25" Type="http://schemas.openxmlformats.org/officeDocument/2006/relationships/image" Target="../media/image59.png"/><Relationship Id="rId67" Type="http://schemas.openxmlformats.org/officeDocument/2006/relationships/image" Target="../media/image101.png"/><Relationship Id="rId272" Type="http://schemas.openxmlformats.org/officeDocument/2006/relationships/image" Target="../media/image306.png"/><Relationship Id="rId328" Type="http://schemas.openxmlformats.org/officeDocument/2006/relationships/image" Target="../media/image362.png"/><Relationship Id="rId132" Type="http://schemas.openxmlformats.org/officeDocument/2006/relationships/image" Target="../media/image166.png"/><Relationship Id="rId174" Type="http://schemas.openxmlformats.org/officeDocument/2006/relationships/image" Target="../media/image208.png"/><Relationship Id="rId381" Type="http://schemas.openxmlformats.org/officeDocument/2006/relationships/image" Target="../media/image415.png"/><Relationship Id="rId241" Type="http://schemas.openxmlformats.org/officeDocument/2006/relationships/image" Target="../media/image275.png"/><Relationship Id="rId437" Type="http://schemas.openxmlformats.org/officeDocument/2006/relationships/image" Target="../media/image471.png"/><Relationship Id="rId36" Type="http://schemas.openxmlformats.org/officeDocument/2006/relationships/image" Target="../media/image70.png"/><Relationship Id="rId283" Type="http://schemas.openxmlformats.org/officeDocument/2006/relationships/image" Target="../media/image317.png"/><Relationship Id="rId339" Type="http://schemas.openxmlformats.org/officeDocument/2006/relationships/image" Target="../media/image373.png"/><Relationship Id="rId78" Type="http://schemas.openxmlformats.org/officeDocument/2006/relationships/image" Target="../media/image112.png"/><Relationship Id="rId101" Type="http://schemas.openxmlformats.org/officeDocument/2006/relationships/image" Target="../media/image135.png"/><Relationship Id="rId143" Type="http://schemas.openxmlformats.org/officeDocument/2006/relationships/image" Target="../media/image177.png"/><Relationship Id="rId185" Type="http://schemas.openxmlformats.org/officeDocument/2006/relationships/image" Target="../media/image219.png"/><Relationship Id="rId350" Type="http://schemas.openxmlformats.org/officeDocument/2006/relationships/image" Target="../media/image384.png"/><Relationship Id="rId406" Type="http://schemas.openxmlformats.org/officeDocument/2006/relationships/image" Target="../media/image440.png"/><Relationship Id="rId9" Type="http://schemas.openxmlformats.org/officeDocument/2006/relationships/image" Target="../media/image43.png"/><Relationship Id="rId210" Type="http://schemas.openxmlformats.org/officeDocument/2006/relationships/image" Target="../media/image244.png"/><Relationship Id="rId392" Type="http://schemas.openxmlformats.org/officeDocument/2006/relationships/image" Target="../media/image426.png"/><Relationship Id="rId448" Type="http://schemas.openxmlformats.org/officeDocument/2006/relationships/image" Target="../media/image482.png"/><Relationship Id="rId252" Type="http://schemas.openxmlformats.org/officeDocument/2006/relationships/image" Target="../media/image286.png"/><Relationship Id="rId294" Type="http://schemas.openxmlformats.org/officeDocument/2006/relationships/image" Target="../media/image328.png"/><Relationship Id="rId308" Type="http://schemas.openxmlformats.org/officeDocument/2006/relationships/image" Target="../media/image342.png"/><Relationship Id="rId47" Type="http://schemas.openxmlformats.org/officeDocument/2006/relationships/image" Target="../media/image81.png"/><Relationship Id="rId89" Type="http://schemas.openxmlformats.org/officeDocument/2006/relationships/image" Target="../media/image123.png"/><Relationship Id="rId112" Type="http://schemas.openxmlformats.org/officeDocument/2006/relationships/image" Target="../media/image146.png"/><Relationship Id="rId154" Type="http://schemas.openxmlformats.org/officeDocument/2006/relationships/image" Target="../media/image188.png"/><Relationship Id="rId361" Type="http://schemas.openxmlformats.org/officeDocument/2006/relationships/image" Target="../media/image395.png"/><Relationship Id="rId196" Type="http://schemas.openxmlformats.org/officeDocument/2006/relationships/image" Target="../media/image230.png"/><Relationship Id="rId417" Type="http://schemas.openxmlformats.org/officeDocument/2006/relationships/image" Target="../media/image451.png"/><Relationship Id="rId459" Type="http://schemas.openxmlformats.org/officeDocument/2006/relationships/image" Target="../media/image493.png"/><Relationship Id="rId16" Type="http://schemas.openxmlformats.org/officeDocument/2006/relationships/image" Target="../media/image50.png"/><Relationship Id="rId221" Type="http://schemas.openxmlformats.org/officeDocument/2006/relationships/image" Target="../media/image255.png"/><Relationship Id="rId263" Type="http://schemas.openxmlformats.org/officeDocument/2006/relationships/image" Target="../media/image297.png"/><Relationship Id="rId319" Type="http://schemas.openxmlformats.org/officeDocument/2006/relationships/image" Target="../media/image353.png"/><Relationship Id="rId58" Type="http://schemas.openxmlformats.org/officeDocument/2006/relationships/image" Target="../media/image92.png"/><Relationship Id="rId123" Type="http://schemas.openxmlformats.org/officeDocument/2006/relationships/image" Target="../media/image157.png"/><Relationship Id="rId330" Type="http://schemas.openxmlformats.org/officeDocument/2006/relationships/image" Target="../media/image364.png"/><Relationship Id="rId165" Type="http://schemas.openxmlformats.org/officeDocument/2006/relationships/image" Target="../media/image199.png"/><Relationship Id="rId372" Type="http://schemas.openxmlformats.org/officeDocument/2006/relationships/image" Target="../media/image406.png"/><Relationship Id="rId428" Type="http://schemas.openxmlformats.org/officeDocument/2006/relationships/image" Target="../media/image462.png"/><Relationship Id="rId232" Type="http://schemas.openxmlformats.org/officeDocument/2006/relationships/image" Target="../media/image266.png"/><Relationship Id="rId274" Type="http://schemas.openxmlformats.org/officeDocument/2006/relationships/image" Target="../media/image308.png"/><Relationship Id="rId27" Type="http://schemas.openxmlformats.org/officeDocument/2006/relationships/image" Target="../media/image61.png"/><Relationship Id="rId69" Type="http://schemas.openxmlformats.org/officeDocument/2006/relationships/image" Target="../media/image103.png"/><Relationship Id="rId134" Type="http://schemas.openxmlformats.org/officeDocument/2006/relationships/image" Target="../media/image168.png"/><Relationship Id="rId80" Type="http://schemas.openxmlformats.org/officeDocument/2006/relationships/image" Target="../media/image114.png"/><Relationship Id="rId176" Type="http://schemas.openxmlformats.org/officeDocument/2006/relationships/image" Target="../media/image210.png"/><Relationship Id="rId341" Type="http://schemas.openxmlformats.org/officeDocument/2006/relationships/image" Target="../media/image375.png"/><Relationship Id="rId383" Type="http://schemas.openxmlformats.org/officeDocument/2006/relationships/image" Target="../media/image417.png"/><Relationship Id="rId439" Type="http://schemas.openxmlformats.org/officeDocument/2006/relationships/image" Target="../media/image473.png"/><Relationship Id="rId201" Type="http://schemas.openxmlformats.org/officeDocument/2006/relationships/image" Target="../media/image235.png"/><Relationship Id="rId243" Type="http://schemas.openxmlformats.org/officeDocument/2006/relationships/image" Target="../media/image277.png"/><Relationship Id="rId285" Type="http://schemas.openxmlformats.org/officeDocument/2006/relationships/image" Target="../media/image319.png"/><Relationship Id="rId450" Type="http://schemas.openxmlformats.org/officeDocument/2006/relationships/image" Target="../media/image484.png"/><Relationship Id="rId38" Type="http://schemas.openxmlformats.org/officeDocument/2006/relationships/image" Target="../media/image72.png"/><Relationship Id="rId103" Type="http://schemas.openxmlformats.org/officeDocument/2006/relationships/image" Target="../media/image137.png"/><Relationship Id="rId310" Type="http://schemas.openxmlformats.org/officeDocument/2006/relationships/image" Target="../media/image344.png"/><Relationship Id="rId91" Type="http://schemas.openxmlformats.org/officeDocument/2006/relationships/image" Target="../media/image125.png"/><Relationship Id="rId145" Type="http://schemas.openxmlformats.org/officeDocument/2006/relationships/image" Target="../media/image179.png"/><Relationship Id="rId187" Type="http://schemas.openxmlformats.org/officeDocument/2006/relationships/image" Target="../media/image221.png"/><Relationship Id="rId352" Type="http://schemas.openxmlformats.org/officeDocument/2006/relationships/image" Target="../media/image386.png"/><Relationship Id="rId394" Type="http://schemas.openxmlformats.org/officeDocument/2006/relationships/image" Target="../media/image428.png"/><Relationship Id="rId408" Type="http://schemas.openxmlformats.org/officeDocument/2006/relationships/image" Target="../media/image442.png"/><Relationship Id="rId212" Type="http://schemas.openxmlformats.org/officeDocument/2006/relationships/image" Target="../media/image246.png"/><Relationship Id="rId254" Type="http://schemas.openxmlformats.org/officeDocument/2006/relationships/image" Target="../media/image288.png"/><Relationship Id="rId49" Type="http://schemas.openxmlformats.org/officeDocument/2006/relationships/image" Target="../media/image83.png"/><Relationship Id="rId114" Type="http://schemas.openxmlformats.org/officeDocument/2006/relationships/image" Target="../media/image148.png"/><Relationship Id="rId296" Type="http://schemas.openxmlformats.org/officeDocument/2006/relationships/image" Target="../media/image330.png"/><Relationship Id="rId461" Type="http://schemas.openxmlformats.org/officeDocument/2006/relationships/image" Target="../media/image35.png"/><Relationship Id="rId60" Type="http://schemas.openxmlformats.org/officeDocument/2006/relationships/image" Target="../media/image94.png"/><Relationship Id="rId156" Type="http://schemas.openxmlformats.org/officeDocument/2006/relationships/image" Target="../media/image190.png"/><Relationship Id="rId198" Type="http://schemas.openxmlformats.org/officeDocument/2006/relationships/image" Target="../media/image232.png"/><Relationship Id="rId321" Type="http://schemas.openxmlformats.org/officeDocument/2006/relationships/image" Target="../media/image355.png"/><Relationship Id="rId363" Type="http://schemas.openxmlformats.org/officeDocument/2006/relationships/image" Target="../media/image397.png"/><Relationship Id="rId419" Type="http://schemas.openxmlformats.org/officeDocument/2006/relationships/image" Target="../media/image453.png"/><Relationship Id="rId223" Type="http://schemas.openxmlformats.org/officeDocument/2006/relationships/image" Target="../media/image257.png"/><Relationship Id="rId430" Type="http://schemas.openxmlformats.org/officeDocument/2006/relationships/image" Target="../media/image464.png"/><Relationship Id="rId18" Type="http://schemas.openxmlformats.org/officeDocument/2006/relationships/image" Target="../media/image52.png"/><Relationship Id="rId265" Type="http://schemas.openxmlformats.org/officeDocument/2006/relationships/image" Target="../media/image299.png"/><Relationship Id="rId125" Type="http://schemas.openxmlformats.org/officeDocument/2006/relationships/image" Target="../media/image159.png"/><Relationship Id="rId167" Type="http://schemas.openxmlformats.org/officeDocument/2006/relationships/image" Target="../media/image201.png"/><Relationship Id="rId332" Type="http://schemas.openxmlformats.org/officeDocument/2006/relationships/image" Target="../media/image366.png"/><Relationship Id="rId374" Type="http://schemas.openxmlformats.org/officeDocument/2006/relationships/image" Target="../media/image408.png"/><Relationship Id="rId71" Type="http://schemas.openxmlformats.org/officeDocument/2006/relationships/image" Target="../media/image105.png"/><Relationship Id="rId234" Type="http://schemas.openxmlformats.org/officeDocument/2006/relationships/image" Target="../media/image268.png"/><Relationship Id="rId2" Type="http://schemas.openxmlformats.org/officeDocument/2006/relationships/image" Target="../media/image36.png"/><Relationship Id="rId29" Type="http://schemas.openxmlformats.org/officeDocument/2006/relationships/image" Target="../media/image63.png"/><Relationship Id="rId276" Type="http://schemas.openxmlformats.org/officeDocument/2006/relationships/image" Target="../media/image310.png"/><Relationship Id="rId441" Type="http://schemas.openxmlformats.org/officeDocument/2006/relationships/image" Target="../media/image475.png"/><Relationship Id="rId40" Type="http://schemas.openxmlformats.org/officeDocument/2006/relationships/image" Target="../media/image74.png"/><Relationship Id="rId115" Type="http://schemas.openxmlformats.org/officeDocument/2006/relationships/image" Target="../media/image149.png"/><Relationship Id="rId136" Type="http://schemas.openxmlformats.org/officeDocument/2006/relationships/image" Target="../media/image170.png"/><Relationship Id="rId157" Type="http://schemas.openxmlformats.org/officeDocument/2006/relationships/image" Target="../media/image191.png"/><Relationship Id="rId178" Type="http://schemas.openxmlformats.org/officeDocument/2006/relationships/image" Target="../media/image212.png"/><Relationship Id="rId301" Type="http://schemas.openxmlformats.org/officeDocument/2006/relationships/image" Target="../media/image335.png"/><Relationship Id="rId322" Type="http://schemas.openxmlformats.org/officeDocument/2006/relationships/image" Target="../media/image356.png"/><Relationship Id="rId343" Type="http://schemas.openxmlformats.org/officeDocument/2006/relationships/image" Target="../media/image377.png"/><Relationship Id="rId364" Type="http://schemas.openxmlformats.org/officeDocument/2006/relationships/image" Target="../media/image398.png"/><Relationship Id="rId61" Type="http://schemas.openxmlformats.org/officeDocument/2006/relationships/image" Target="../media/image95.png"/><Relationship Id="rId82" Type="http://schemas.openxmlformats.org/officeDocument/2006/relationships/image" Target="../media/image116.png"/><Relationship Id="rId199" Type="http://schemas.openxmlformats.org/officeDocument/2006/relationships/image" Target="../media/image233.png"/><Relationship Id="rId203" Type="http://schemas.openxmlformats.org/officeDocument/2006/relationships/image" Target="../media/image237.png"/><Relationship Id="rId385" Type="http://schemas.openxmlformats.org/officeDocument/2006/relationships/image" Target="../media/image419.png"/><Relationship Id="rId19" Type="http://schemas.openxmlformats.org/officeDocument/2006/relationships/image" Target="../media/image53.png"/><Relationship Id="rId224" Type="http://schemas.openxmlformats.org/officeDocument/2006/relationships/image" Target="../media/image258.png"/><Relationship Id="rId245" Type="http://schemas.openxmlformats.org/officeDocument/2006/relationships/image" Target="../media/image279.png"/><Relationship Id="rId266" Type="http://schemas.openxmlformats.org/officeDocument/2006/relationships/image" Target="../media/image300.png"/><Relationship Id="rId287" Type="http://schemas.openxmlformats.org/officeDocument/2006/relationships/image" Target="../media/image321.png"/><Relationship Id="rId410" Type="http://schemas.openxmlformats.org/officeDocument/2006/relationships/image" Target="../media/image444.png"/><Relationship Id="rId431" Type="http://schemas.openxmlformats.org/officeDocument/2006/relationships/image" Target="../media/image465.png"/><Relationship Id="rId452" Type="http://schemas.openxmlformats.org/officeDocument/2006/relationships/image" Target="../media/image486.png"/><Relationship Id="rId30" Type="http://schemas.openxmlformats.org/officeDocument/2006/relationships/image" Target="../media/image64.png"/><Relationship Id="rId105" Type="http://schemas.openxmlformats.org/officeDocument/2006/relationships/image" Target="../media/image139.png"/><Relationship Id="rId126" Type="http://schemas.openxmlformats.org/officeDocument/2006/relationships/image" Target="../media/image160.png"/><Relationship Id="rId147" Type="http://schemas.openxmlformats.org/officeDocument/2006/relationships/image" Target="../media/image181.png"/><Relationship Id="rId168" Type="http://schemas.openxmlformats.org/officeDocument/2006/relationships/image" Target="../media/image202.png"/><Relationship Id="rId312" Type="http://schemas.openxmlformats.org/officeDocument/2006/relationships/image" Target="../media/image346.png"/><Relationship Id="rId333" Type="http://schemas.openxmlformats.org/officeDocument/2006/relationships/image" Target="../media/image367.png"/><Relationship Id="rId354" Type="http://schemas.openxmlformats.org/officeDocument/2006/relationships/image" Target="../media/image388.png"/><Relationship Id="rId51" Type="http://schemas.openxmlformats.org/officeDocument/2006/relationships/image" Target="../media/image85.png"/><Relationship Id="rId72" Type="http://schemas.openxmlformats.org/officeDocument/2006/relationships/image" Target="../media/image106.png"/><Relationship Id="rId93" Type="http://schemas.openxmlformats.org/officeDocument/2006/relationships/image" Target="../media/image127.png"/><Relationship Id="rId189" Type="http://schemas.openxmlformats.org/officeDocument/2006/relationships/image" Target="../media/image223.png"/><Relationship Id="rId375" Type="http://schemas.openxmlformats.org/officeDocument/2006/relationships/image" Target="../media/image409.png"/><Relationship Id="rId396" Type="http://schemas.openxmlformats.org/officeDocument/2006/relationships/image" Target="../media/image430.png"/><Relationship Id="rId3" Type="http://schemas.openxmlformats.org/officeDocument/2006/relationships/image" Target="../media/image37.png"/><Relationship Id="rId214" Type="http://schemas.openxmlformats.org/officeDocument/2006/relationships/image" Target="../media/image248.png"/><Relationship Id="rId235" Type="http://schemas.openxmlformats.org/officeDocument/2006/relationships/image" Target="../media/image269.png"/><Relationship Id="rId256" Type="http://schemas.openxmlformats.org/officeDocument/2006/relationships/image" Target="../media/image290.png"/><Relationship Id="rId277" Type="http://schemas.openxmlformats.org/officeDocument/2006/relationships/image" Target="../media/image311.png"/><Relationship Id="rId298" Type="http://schemas.openxmlformats.org/officeDocument/2006/relationships/image" Target="../media/image332.png"/><Relationship Id="rId400" Type="http://schemas.openxmlformats.org/officeDocument/2006/relationships/image" Target="../media/image434.png"/><Relationship Id="rId421" Type="http://schemas.openxmlformats.org/officeDocument/2006/relationships/image" Target="../media/image455.png"/><Relationship Id="rId442" Type="http://schemas.openxmlformats.org/officeDocument/2006/relationships/image" Target="../media/image476.png"/><Relationship Id="rId116" Type="http://schemas.openxmlformats.org/officeDocument/2006/relationships/image" Target="../media/image150.png"/><Relationship Id="rId137" Type="http://schemas.openxmlformats.org/officeDocument/2006/relationships/image" Target="../media/image171.png"/><Relationship Id="rId158" Type="http://schemas.openxmlformats.org/officeDocument/2006/relationships/image" Target="../media/image192.png"/><Relationship Id="rId302" Type="http://schemas.openxmlformats.org/officeDocument/2006/relationships/image" Target="../media/image336.png"/><Relationship Id="rId323" Type="http://schemas.openxmlformats.org/officeDocument/2006/relationships/image" Target="../media/image357.png"/><Relationship Id="rId344" Type="http://schemas.openxmlformats.org/officeDocument/2006/relationships/image" Target="../media/image378.png"/><Relationship Id="rId20" Type="http://schemas.openxmlformats.org/officeDocument/2006/relationships/image" Target="../media/image54.png"/><Relationship Id="rId41" Type="http://schemas.openxmlformats.org/officeDocument/2006/relationships/image" Target="../media/image75.png"/><Relationship Id="rId62" Type="http://schemas.openxmlformats.org/officeDocument/2006/relationships/image" Target="../media/image96.png"/><Relationship Id="rId83" Type="http://schemas.openxmlformats.org/officeDocument/2006/relationships/image" Target="../media/image117.png"/><Relationship Id="rId179" Type="http://schemas.openxmlformats.org/officeDocument/2006/relationships/image" Target="../media/image213.png"/><Relationship Id="rId365" Type="http://schemas.openxmlformats.org/officeDocument/2006/relationships/image" Target="../media/image399.png"/><Relationship Id="rId386" Type="http://schemas.openxmlformats.org/officeDocument/2006/relationships/image" Target="../media/image420.png"/><Relationship Id="rId190" Type="http://schemas.openxmlformats.org/officeDocument/2006/relationships/image" Target="../media/image224.png"/><Relationship Id="rId204" Type="http://schemas.openxmlformats.org/officeDocument/2006/relationships/image" Target="../media/image238.png"/><Relationship Id="rId225" Type="http://schemas.openxmlformats.org/officeDocument/2006/relationships/image" Target="../media/image259.png"/><Relationship Id="rId246" Type="http://schemas.openxmlformats.org/officeDocument/2006/relationships/image" Target="../media/image280.png"/><Relationship Id="rId267" Type="http://schemas.openxmlformats.org/officeDocument/2006/relationships/image" Target="../media/image301.png"/><Relationship Id="rId288" Type="http://schemas.openxmlformats.org/officeDocument/2006/relationships/image" Target="../media/image322.png"/><Relationship Id="rId411" Type="http://schemas.openxmlformats.org/officeDocument/2006/relationships/image" Target="../media/image445.png"/><Relationship Id="rId432" Type="http://schemas.openxmlformats.org/officeDocument/2006/relationships/image" Target="../media/image466.png"/><Relationship Id="rId453" Type="http://schemas.openxmlformats.org/officeDocument/2006/relationships/image" Target="../media/image487.png"/><Relationship Id="rId106" Type="http://schemas.openxmlformats.org/officeDocument/2006/relationships/image" Target="../media/image140.png"/><Relationship Id="rId127" Type="http://schemas.openxmlformats.org/officeDocument/2006/relationships/image" Target="../media/image161.png"/><Relationship Id="rId313" Type="http://schemas.openxmlformats.org/officeDocument/2006/relationships/image" Target="../media/image347.png"/><Relationship Id="rId10" Type="http://schemas.openxmlformats.org/officeDocument/2006/relationships/image" Target="../media/image44.png"/><Relationship Id="rId31" Type="http://schemas.openxmlformats.org/officeDocument/2006/relationships/image" Target="../media/image65.png"/><Relationship Id="rId52" Type="http://schemas.openxmlformats.org/officeDocument/2006/relationships/image" Target="../media/image86.png"/><Relationship Id="rId73" Type="http://schemas.openxmlformats.org/officeDocument/2006/relationships/image" Target="../media/image107.png"/><Relationship Id="rId94" Type="http://schemas.openxmlformats.org/officeDocument/2006/relationships/image" Target="../media/image128.png"/><Relationship Id="rId148" Type="http://schemas.openxmlformats.org/officeDocument/2006/relationships/image" Target="../media/image182.png"/><Relationship Id="rId169" Type="http://schemas.openxmlformats.org/officeDocument/2006/relationships/image" Target="../media/image203.png"/><Relationship Id="rId334" Type="http://schemas.openxmlformats.org/officeDocument/2006/relationships/image" Target="../media/image368.png"/><Relationship Id="rId355" Type="http://schemas.openxmlformats.org/officeDocument/2006/relationships/image" Target="../media/image389.png"/><Relationship Id="rId376" Type="http://schemas.openxmlformats.org/officeDocument/2006/relationships/image" Target="../media/image410.png"/><Relationship Id="rId397" Type="http://schemas.openxmlformats.org/officeDocument/2006/relationships/image" Target="../media/image431.png"/><Relationship Id="rId4" Type="http://schemas.openxmlformats.org/officeDocument/2006/relationships/image" Target="../media/image38.png"/><Relationship Id="rId180" Type="http://schemas.openxmlformats.org/officeDocument/2006/relationships/image" Target="../media/image214.png"/><Relationship Id="rId215" Type="http://schemas.openxmlformats.org/officeDocument/2006/relationships/image" Target="../media/image249.png"/><Relationship Id="rId236" Type="http://schemas.openxmlformats.org/officeDocument/2006/relationships/image" Target="../media/image270.png"/><Relationship Id="rId257" Type="http://schemas.openxmlformats.org/officeDocument/2006/relationships/image" Target="../media/image291.png"/><Relationship Id="rId278" Type="http://schemas.openxmlformats.org/officeDocument/2006/relationships/image" Target="../media/image312.png"/><Relationship Id="rId401" Type="http://schemas.openxmlformats.org/officeDocument/2006/relationships/image" Target="../media/image435.png"/><Relationship Id="rId422" Type="http://schemas.openxmlformats.org/officeDocument/2006/relationships/image" Target="../media/image456.png"/><Relationship Id="rId443" Type="http://schemas.openxmlformats.org/officeDocument/2006/relationships/image" Target="../media/image477.png"/><Relationship Id="rId303" Type="http://schemas.openxmlformats.org/officeDocument/2006/relationships/image" Target="../media/image337.png"/><Relationship Id="rId42" Type="http://schemas.openxmlformats.org/officeDocument/2006/relationships/image" Target="../media/image76.png"/><Relationship Id="rId84" Type="http://schemas.openxmlformats.org/officeDocument/2006/relationships/image" Target="../media/image118.png"/><Relationship Id="rId138" Type="http://schemas.openxmlformats.org/officeDocument/2006/relationships/image" Target="../media/image172.png"/><Relationship Id="rId345" Type="http://schemas.openxmlformats.org/officeDocument/2006/relationships/image" Target="../media/image379.png"/><Relationship Id="rId387" Type="http://schemas.openxmlformats.org/officeDocument/2006/relationships/image" Target="../media/image421.png"/><Relationship Id="rId191" Type="http://schemas.openxmlformats.org/officeDocument/2006/relationships/image" Target="../media/image225.png"/><Relationship Id="rId205" Type="http://schemas.openxmlformats.org/officeDocument/2006/relationships/image" Target="../media/image239.png"/><Relationship Id="rId247" Type="http://schemas.openxmlformats.org/officeDocument/2006/relationships/image" Target="../media/image281.png"/><Relationship Id="rId412" Type="http://schemas.openxmlformats.org/officeDocument/2006/relationships/image" Target="../media/image446.png"/><Relationship Id="rId107" Type="http://schemas.openxmlformats.org/officeDocument/2006/relationships/image" Target="../media/image141.png"/><Relationship Id="rId289" Type="http://schemas.openxmlformats.org/officeDocument/2006/relationships/image" Target="../media/image323.png"/><Relationship Id="rId454" Type="http://schemas.openxmlformats.org/officeDocument/2006/relationships/image" Target="../media/image488.png"/><Relationship Id="rId11" Type="http://schemas.openxmlformats.org/officeDocument/2006/relationships/image" Target="../media/image45.png"/><Relationship Id="rId53" Type="http://schemas.openxmlformats.org/officeDocument/2006/relationships/image" Target="../media/image87.png"/><Relationship Id="rId149" Type="http://schemas.openxmlformats.org/officeDocument/2006/relationships/image" Target="../media/image183.png"/><Relationship Id="rId314" Type="http://schemas.openxmlformats.org/officeDocument/2006/relationships/image" Target="../media/image348.png"/><Relationship Id="rId356" Type="http://schemas.openxmlformats.org/officeDocument/2006/relationships/image" Target="../media/image390.png"/><Relationship Id="rId398" Type="http://schemas.openxmlformats.org/officeDocument/2006/relationships/image" Target="../media/image432.png"/><Relationship Id="rId95" Type="http://schemas.openxmlformats.org/officeDocument/2006/relationships/image" Target="../media/image129.png"/><Relationship Id="rId160" Type="http://schemas.openxmlformats.org/officeDocument/2006/relationships/image" Target="../media/image194.png"/><Relationship Id="rId216" Type="http://schemas.openxmlformats.org/officeDocument/2006/relationships/image" Target="../media/image250.png"/><Relationship Id="rId423" Type="http://schemas.openxmlformats.org/officeDocument/2006/relationships/image" Target="../media/image457.png"/><Relationship Id="rId258" Type="http://schemas.openxmlformats.org/officeDocument/2006/relationships/image" Target="../media/image292.png"/><Relationship Id="rId22" Type="http://schemas.openxmlformats.org/officeDocument/2006/relationships/image" Target="../media/image56.png"/><Relationship Id="rId64" Type="http://schemas.openxmlformats.org/officeDocument/2006/relationships/image" Target="../media/image98.png"/><Relationship Id="rId118" Type="http://schemas.openxmlformats.org/officeDocument/2006/relationships/image" Target="../media/image152.png"/><Relationship Id="rId325" Type="http://schemas.openxmlformats.org/officeDocument/2006/relationships/image" Target="../media/image359.png"/><Relationship Id="rId367" Type="http://schemas.openxmlformats.org/officeDocument/2006/relationships/image" Target="../media/image401.png"/><Relationship Id="rId171" Type="http://schemas.openxmlformats.org/officeDocument/2006/relationships/image" Target="../media/image205.png"/><Relationship Id="rId227" Type="http://schemas.openxmlformats.org/officeDocument/2006/relationships/image" Target="../media/image261.png"/><Relationship Id="rId269" Type="http://schemas.openxmlformats.org/officeDocument/2006/relationships/image" Target="../media/image303.png"/><Relationship Id="rId434" Type="http://schemas.openxmlformats.org/officeDocument/2006/relationships/image" Target="../media/image468.png"/><Relationship Id="rId33" Type="http://schemas.openxmlformats.org/officeDocument/2006/relationships/image" Target="../media/image67.png"/><Relationship Id="rId129" Type="http://schemas.openxmlformats.org/officeDocument/2006/relationships/image" Target="../media/image163.png"/><Relationship Id="rId280" Type="http://schemas.openxmlformats.org/officeDocument/2006/relationships/image" Target="../media/image314.png"/><Relationship Id="rId336" Type="http://schemas.openxmlformats.org/officeDocument/2006/relationships/image" Target="../media/image370.png"/><Relationship Id="rId75" Type="http://schemas.openxmlformats.org/officeDocument/2006/relationships/image" Target="../media/image109.png"/><Relationship Id="rId140" Type="http://schemas.openxmlformats.org/officeDocument/2006/relationships/image" Target="../media/image174.png"/><Relationship Id="rId182" Type="http://schemas.openxmlformats.org/officeDocument/2006/relationships/image" Target="../media/image216.png"/><Relationship Id="rId378" Type="http://schemas.openxmlformats.org/officeDocument/2006/relationships/image" Target="../media/image412.png"/><Relationship Id="rId403" Type="http://schemas.openxmlformats.org/officeDocument/2006/relationships/image" Target="../media/image437.png"/><Relationship Id="rId6" Type="http://schemas.openxmlformats.org/officeDocument/2006/relationships/image" Target="../media/image40.png"/><Relationship Id="rId238" Type="http://schemas.openxmlformats.org/officeDocument/2006/relationships/image" Target="../media/image272.png"/><Relationship Id="rId445" Type="http://schemas.openxmlformats.org/officeDocument/2006/relationships/image" Target="../media/image479.png"/><Relationship Id="rId291" Type="http://schemas.openxmlformats.org/officeDocument/2006/relationships/image" Target="../media/image325.png"/><Relationship Id="rId305" Type="http://schemas.openxmlformats.org/officeDocument/2006/relationships/image" Target="../media/image339.png"/><Relationship Id="rId347" Type="http://schemas.openxmlformats.org/officeDocument/2006/relationships/image" Target="../media/image381.png"/><Relationship Id="rId44" Type="http://schemas.openxmlformats.org/officeDocument/2006/relationships/image" Target="../media/image78.png"/><Relationship Id="rId86" Type="http://schemas.openxmlformats.org/officeDocument/2006/relationships/image" Target="../media/image120.png"/><Relationship Id="rId151" Type="http://schemas.openxmlformats.org/officeDocument/2006/relationships/image" Target="../media/image185.png"/><Relationship Id="rId389" Type="http://schemas.openxmlformats.org/officeDocument/2006/relationships/image" Target="../media/image423.png"/><Relationship Id="rId193" Type="http://schemas.openxmlformats.org/officeDocument/2006/relationships/image" Target="../media/image227.png"/><Relationship Id="rId207" Type="http://schemas.openxmlformats.org/officeDocument/2006/relationships/image" Target="../media/image241.png"/><Relationship Id="rId249" Type="http://schemas.openxmlformats.org/officeDocument/2006/relationships/image" Target="../media/image283.png"/><Relationship Id="rId414" Type="http://schemas.openxmlformats.org/officeDocument/2006/relationships/image" Target="../media/image448.png"/><Relationship Id="rId456" Type="http://schemas.openxmlformats.org/officeDocument/2006/relationships/image" Target="../media/image490.png"/><Relationship Id="rId13" Type="http://schemas.openxmlformats.org/officeDocument/2006/relationships/image" Target="../media/image47.png"/><Relationship Id="rId109" Type="http://schemas.openxmlformats.org/officeDocument/2006/relationships/image" Target="../media/image143.png"/><Relationship Id="rId260" Type="http://schemas.openxmlformats.org/officeDocument/2006/relationships/image" Target="../media/image294.png"/><Relationship Id="rId316" Type="http://schemas.openxmlformats.org/officeDocument/2006/relationships/image" Target="../media/image350.png"/><Relationship Id="rId55" Type="http://schemas.openxmlformats.org/officeDocument/2006/relationships/image" Target="../media/image89.png"/><Relationship Id="rId97" Type="http://schemas.openxmlformats.org/officeDocument/2006/relationships/image" Target="../media/image131.png"/><Relationship Id="rId120" Type="http://schemas.openxmlformats.org/officeDocument/2006/relationships/image" Target="../media/image154.png"/><Relationship Id="rId358" Type="http://schemas.openxmlformats.org/officeDocument/2006/relationships/image" Target="../media/image392.png"/><Relationship Id="rId162" Type="http://schemas.openxmlformats.org/officeDocument/2006/relationships/image" Target="../media/image196.png"/><Relationship Id="rId218" Type="http://schemas.openxmlformats.org/officeDocument/2006/relationships/image" Target="../media/image252.png"/><Relationship Id="rId425" Type="http://schemas.openxmlformats.org/officeDocument/2006/relationships/image" Target="../media/image459.png"/><Relationship Id="rId271" Type="http://schemas.openxmlformats.org/officeDocument/2006/relationships/image" Target="../media/image305.png"/><Relationship Id="rId24" Type="http://schemas.openxmlformats.org/officeDocument/2006/relationships/image" Target="../media/image58.png"/><Relationship Id="rId66" Type="http://schemas.openxmlformats.org/officeDocument/2006/relationships/image" Target="../media/image100.png"/><Relationship Id="rId131" Type="http://schemas.openxmlformats.org/officeDocument/2006/relationships/image" Target="../media/image165.png"/><Relationship Id="rId327" Type="http://schemas.openxmlformats.org/officeDocument/2006/relationships/image" Target="../media/image361.png"/><Relationship Id="rId369" Type="http://schemas.openxmlformats.org/officeDocument/2006/relationships/image" Target="../media/image403.png"/><Relationship Id="rId173" Type="http://schemas.openxmlformats.org/officeDocument/2006/relationships/image" Target="../media/image207.png"/><Relationship Id="rId229" Type="http://schemas.openxmlformats.org/officeDocument/2006/relationships/image" Target="../media/image263.png"/><Relationship Id="rId380" Type="http://schemas.openxmlformats.org/officeDocument/2006/relationships/image" Target="../media/image414.png"/><Relationship Id="rId436" Type="http://schemas.openxmlformats.org/officeDocument/2006/relationships/image" Target="../media/image470.png"/><Relationship Id="rId240" Type="http://schemas.openxmlformats.org/officeDocument/2006/relationships/image" Target="../media/image274.png"/><Relationship Id="rId35" Type="http://schemas.openxmlformats.org/officeDocument/2006/relationships/image" Target="../media/image69.png"/><Relationship Id="rId77" Type="http://schemas.openxmlformats.org/officeDocument/2006/relationships/image" Target="../media/image111.png"/><Relationship Id="rId100" Type="http://schemas.openxmlformats.org/officeDocument/2006/relationships/image" Target="../media/image134.png"/><Relationship Id="rId282" Type="http://schemas.openxmlformats.org/officeDocument/2006/relationships/image" Target="../media/image316.png"/><Relationship Id="rId338" Type="http://schemas.openxmlformats.org/officeDocument/2006/relationships/image" Target="../media/image372.png"/><Relationship Id="rId8" Type="http://schemas.openxmlformats.org/officeDocument/2006/relationships/image" Target="../media/image42.png"/><Relationship Id="rId142" Type="http://schemas.openxmlformats.org/officeDocument/2006/relationships/image" Target="../media/image176.png"/><Relationship Id="rId184" Type="http://schemas.openxmlformats.org/officeDocument/2006/relationships/image" Target="../media/image218.png"/><Relationship Id="rId391" Type="http://schemas.openxmlformats.org/officeDocument/2006/relationships/image" Target="../media/image425.png"/><Relationship Id="rId405" Type="http://schemas.openxmlformats.org/officeDocument/2006/relationships/image" Target="../media/image439.png"/><Relationship Id="rId447" Type="http://schemas.openxmlformats.org/officeDocument/2006/relationships/image" Target="../media/image481.png"/><Relationship Id="rId251" Type="http://schemas.openxmlformats.org/officeDocument/2006/relationships/image" Target="../media/image285.png"/><Relationship Id="rId46" Type="http://schemas.openxmlformats.org/officeDocument/2006/relationships/image" Target="../media/image80.png"/><Relationship Id="rId293" Type="http://schemas.openxmlformats.org/officeDocument/2006/relationships/image" Target="../media/image327.png"/><Relationship Id="rId307" Type="http://schemas.openxmlformats.org/officeDocument/2006/relationships/image" Target="../media/image341.png"/><Relationship Id="rId349" Type="http://schemas.openxmlformats.org/officeDocument/2006/relationships/image" Target="../media/image383.png"/><Relationship Id="rId88" Type="http://schemas.openxmlformats.org/officeDocument/2006/relationships/image" Target="../media/image122.png"/><Relationship Id="rId111" Type="http://schemas.openxmlformats.org/officeDocument/2006/relationships/image" Target="../media/image145.png"/><Relationship Id="rId153" Type="http://schemas.openxmlformats.org/officeDocument/2006/relationships/image" Target="../media/image187.png"/><Relationship Id="rId195" Type="http://schemas.openxmlformats.org/officeDocument/2006/relationships/image" Target="../media/image229.png"/><Relationship Id="rId209" Type="http://schemas.openxmlformats.org/officeDocument/2006/relationships/image" Target="../media/image243.png"/><Relationship Id="rId360" Type="http://schemas.openxmlformats.org/officeDocument/2006/relationships/image" Target="../media/image394.png"/><Relationship Id="rId416" Type="http://schemas.openxmlformats.org/officeDocument/2006/relationships/image" Target="../media/image450.png"/><Relationship Id="rId220" Type="http://schemas.openxmlformats.org/officeDocument/2006/relationships/image" Target="../media/image254.png"/><Relationship Id="rId458" Type="http://schemas.openxmlformats.org/officeDocument/2006/relationships/image" Target="../media/image492.png"/><Relationship Id="rId15" Type="http://schemas.openxmlformats.org/officeDocument/2006/relationships/image" Target="../media/image49.png"/><Relationship Id="rId57" Type="http://schemas.openxmlformats.org/officeDocument/2006/relationships/image" Target="../media/image91.png"/><Relationship Id="rId262" Type="http://schemas.openxmlformats.org/officeDocument/2006/relationships/image" Target="../media/image296.png"/><Relationship Id="rId318" Type="http://schemas.openxmlformats.org/officeDocument/2006/relationships/image" Target="../media/image352.png"/><Relationship Id="rId99" Type="http://schemas.openxmlformats.org/officeDocument/2006/relationships/image" Target="../media/image133.png"/><Relationship Id="rId122" Type="http://schemas.openxmlformats.org/officeDocument/2006/relationships/image" Target="../media/image156.png"/><Relationship Id="rId164" Type="http://schemas.openxmlformats.org/officeDocument/2006/relationships/image" Target="../media/image198.png"/><Relationship Id="rId371" Type="http://schemas.openxmlformats.org/officeDocument/2006/relationships/image" Target="../media/image405.png"/><Relationship Id="rId427" Type="http://schemas.openxmlformats.org/officeDocument/2006/relationships/image" Target="../media/image461.png"/><Relationship Id="rId26" Type="http://schemas.openxmlformats.org/officeDocument/2006/relationships/image" Target="../media/image60.png"/><Relationship Id="rId231" Type="http://schemas.openxmlformats.org/officeDocument/2006/relationships/image" Target="../media/image265.png"/><Relationship Id="rId273" Type="http://schemas.openxmlformats.org/officeDocument/2006/relationships/image" Target="../media/image307.png"/><Relationship Id="rId329" Type="http://schemas.openxmlformats.org/officeDocument/2006/relationships/image" Target="../media/image363.png"/><Relationship Id="rId68" Type="http://schemas.openxmlformats.org/officeDocument/2006/relationships/image" Target="../media/image102.png"/><Relationship Id="rId133" Type="http://schemas.openxmlformats.org/officeDocument/2006/relationships/image" Target="../media/image167.png"/><Relationship Id="rId175" Type="http://schemas.openxmlformats.org/officeDocument/2006/relationships/image" Target="../media/image209.png"/><Relationship Id="rId340" Type="http://schemas.openxmlformats.org/officeDocument/2006/relationships/image" Target="../media/image374.png"/><Relationship Id="rId200" Type="http://schemas.openxmlformats.org/officeDocument/2006/relationships/image" Target="../media/image234.png"/><Relationship Id="rId382" Type="http://schemas.openxmlformats.org/officeDocument/2006/relationships/image" Target="../media/image416.png"/><Relationship Id="rId438" Type="http://schemas.openxmlformats.org/officeDocument/2006/relationships/image" Target="../media/image472.png"/><Relationship Id="rId242" Type="http://schemas.openxmlformats.org/officeDocument/2006/relationships/image" Target="../media/image276.png"/><Relationship Id="rId284" Type="http://schemas.openxmlformats.org/officeDocument/2006/relationships/image" Target="../media/image318.png"/><Relationship Id="rId37" Type="http://schemas.openxmlformats.org/officeDocument/2006/relationships/image" Target="../media/image71.png"/><Relationship Id="rId79" Type="http://schemas.openxmlformats.org/officeDocument/2006/relationships/image" Target="../media/image113.png"/><Relationship Id="rId102" Type="http://schemas.openxmlformats.org/officeDocument/2006/relationships/image" Target="../media/image136.png"/><Relationship Id="rId144" Type="http://schemas.openxmlformats.org/officeDocument/2006/relationships/image" Target="../media/image178.png"/><Relationship Id="rId90" Type="http://schemas.openxmlformats.org/officeDocument/2006/relationships/image" Target="../media/image124.png"/><Relationship Id="rId186" Type="http://schemas.openxmlformats.org/officeDocument/2006/relationships/image" Target="../media/image220.png"/><Relationship Id="rId351" Type="http://schemas.openxmlformats.org/officeDocument/2006/relationships/image" Target="../media/image385.png"/><Relationship Id="rId393" Type="http://schemas.openxmlformats.org/officeDocument/2006/relationships/image" Target="../media/image427.png"/><Relationship Id="rId407" Type="http://schemas.openxmlformats.org/officeDocument/2006/relationships/image" Target="../media/image441.png"/><Relationship Id="rId449" Type="http://schemas.openxmlformats.org/officeDocument/2006/relationships/image" Target="../media/image483.png"/><Relationship Id="rId211" Type="http://schemas.openxmlformats.org/officeDocument/2006/relationships/image" Target="../media/image245.png"/><Relationship Id="rId253" Type="http://schemas.openxmlformats.org/officeDocument/2006/relationships/image" Target="../media/image287.png"/><Relationship Id="rId295" Type="http://schemas.openxmlformats.org/officeDocument/2006/relationships/image" Target="../media/image329.png"/><Relationship Id="rId309" Type="http://schemas.openxmlformats.org/officeDocument/2006/relationships/image" Target="../media/image343.png"/><Relationship Id="rId460" Type="http://schemas.openxmlformats.org/officeDocument/2006/relationships/image" Target="../media/image494.png"/><Relationship Id="rId48" Type="http://schemas.openxmlformats.org/officeDocument/2006/relationships/image" Target="../media/image82.png"/><Relationship Id="rId113" Type="http://schemas.openxmlformats.org/officeDocument/2006/relationships/image" Target="../media/image147.png"/><Relationship Id="rId320" Type="http://schemas.openxmlformats.org/officeDocument/2006/relationships/image" Target="../media/image354.png"/><Relationship Id="rId155" Type="http://schemas.openxmlformats.org/officeDocument/2006/relationships/image" Target="../media/image189.png"/><Relationship Id="rId197" Type="http://schemas.openxmlformats.org/officeDocument/2006/relationships/image" Target="../media/image231.png"/><Relationship Id="rId362" Type="http://schemas.openxmlformats.org/officeDocument/2006/relationships/image" Target="../media/image396.png"/><Relationship Id="rId418" Type="http://schemas.openxmlformats.org/officeDocument/2006/relationships/image" Target="../media/image452.png"/><Relationship Id="rId222" Type="http://schemas.openxmlformats.org/officeDocument/2006/relationships/image" Target="../media/image256.png"/><Relationship Id="rId264" Type="http://schemas.openxmlformats.org/officeDocument/2006/relationships/image" Target="../media/image298.png"/><Relationship Id="rId17" Type="http://schemas.openxmlformats.org/officeDocument/2006/relationships/image" Target="../media/image51.png"/><Relationship Id="rId59" Type="http://schemas.openxmlformats.org/officeDocument/2006/relationships/image" Target="../media/image93.png"/><Relationship Id="rId124" Type="http://schemas.openxmlformats.org/officeDocument/2006/relationships/image" Target="../media/image158.png"/><Relationship Id="rId70" Type="http://schemas.openxmlformats.org/officeDocument/2006/relationships/image" Target="../media/image104.png"/><Relationship Id="rId166" Type="http://schemas.openxmlformats.org/officeDocument/2006/relationships/image" Target="../media/image200.png"/><Relationship Id="rId331" Type="http://schemas.openxmlformats.org/officeDocument/2006/relationships/image" Target="../media/image365.png"/><Relationship Id="rId373" Type="http://schemas.openxmlformats.org/officeDocument/2006/relationships/image" Target="../media/image407.png"/><Relationship Id="rId429" Type="http://schemas.openxmlformats.org/officeDocument/2006/relationships/image" Target="../media/image46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67.png"/><Relationship Id="rId440" Type="http://schemas.openxmlformats.org/officeDocument/2006/relationships/image" Target="../media/image474.png"/><Relationship Id="rId28" Type="http://schemas.openxmlformats.org/officeDocument/2006/relationships/image" Target="../media/image62.png"/><Relationship Id="rId275" Type="http://schemas.openxmlformats.org/officeDocument/2006/relationships/image" Target="../media/image309.png"/><Relationship Id="rId300" Type="http://schemas.openxmlformats.org/officeDocument/2006/relationships/image" Target="../media/image334.png"/><Relationship Id="rId81" Type="http://schemas.openxmlformats.org/officeDocument/2006/relationships/image" Target="../media/image115.png"/><Relationship Id="rId135" Type="http://schemas.openxmlformats.org/officeDocument/2006/relationships/image" Target="../media/image169.png"/><Relationship Id="rId177" Type="http://schemas.openxmlformats.org/officeDocument/2006/relationships/image" Target="../media/image211.png"/><Relationship Id="rId342" Type="http://schemas.openxmlformats.org/officeDocument/2006/relationships/image" Target="../media/image376.png"/><Relationship Id="rId384" Type="http://schemas.openxmlformats.org/officeDocument/2006/relationships/image" Target="../media/image418.png"/><Relationship Id="rId202" Type="http://schemas.openxmlformats.org/officeDocument/2006/relationships/image" Target="../media/image236.png"/><Relationship Id="rId244" Type="http://schemas.openxmlformats.org/officeDocument/2006/relationships/image" Target="../media/image278.png"/><Relationship Id="rId39" Type="http://schemas.openxmlformats.org/officeDocument/2006/relationships/image" Target="../media/image73.png"/><Relationship Id="rId286" Type="http://schemas.openxmlformats.org/officeDocument/2006/relationships/image" Target="../media/image320.png"/><Relationship Id="rId451" Type="http://schemas.openxmlformats.org/officeDocument/2006/relationships/image" Target="../media/image485.png"/><Relationship Id="rId50" Type="http://schemas.openxmlformats.org/officeDocument/2006/relationships/image" Target="../media/image84.png"/><Relationship Id="rId104" Type="http://schemas.openxmlformats.org/officeDocument/2006/relationships/image" Target="../media/image138.png"/><Relationship Id="rId146" Type="http://schemas.openxmlformats.org/officeDocument/2006/relationships/image" Target="../media/image180.png"/><Relationship Id="rId188" Type="http://schemas.openxmlformats.org/officeDocument/2006/relationships/image" Target="../media/image222.png"/><Relationship Id="rId311" Type="http://schemas.openxmlformats.org/officeDocument/2006/relationships/image" Target="../media/image345.png"/><Relationship Id="rId353" Type="http://schemas.openxmlformats.org/officeDocument/2006/relationships/image" Target="../media/image387.png"/><Relationship Id="rId395" Type="http://schemas.openxmlformats.org/officeDocument/2006/relationships/image" Target="../media/image429.png"/><Relationship Id="rId409" Type="http://schemas.openxmlformats.org/officeDocument/2006/relationships/image" Target="../media/image443.png"/><Relationship Id="rId92" Type="http://schemas.openxmlformats.org/officeDocument/2006/relationships/image" Target="../media/image126.png"/><Relationship Id="rId213" Type="http://schemas.openxmlformats.org/officeDocument/2006/relationships/image" Target="../media/image247.png"/><Relationship Id="rId420" Type="http://schemas.openxmlformats.org/officeDocument/2006/relationships/image" Target="../media/image454.png"/><Relationship Id="rId255" Type="http://schemas.openxmlformats.org/officeDocument/2006/relationships/image" Target="../media/image289.png"/><Relationship Id="rId297" Type="http://schemas.openxmlformats.org/officeDocument/2006/relationships/image" Target="../media/image331.png"/><Relationship Id="rId462" Type="http://schemas.openxmlformats.org/officeDocument/2006/relationships/hyperlink" Target="http://www.dentalhealth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jpeg"/><Relationship Id="rId2" Type="http://schemas.openxmlformats.org/officeDocument/2006/relationships/image" Target="../media/image49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dentalhealth.org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4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.jpeg"/><Relationship Id="rId2" Type="http://schemas.openxmlformats.org/officeDocument/2006/relationships/image" Target="../media/image49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jpeg"/><Relationship Id="rId7" Type="http://schemas.openxmlformats.org/officeDocument/2006/relationships/hyperlink" Target="http://www.dentalhealth.org/" TargetMode="External"/><Relationship Id="rId2" Type="http://schemas.openxmlformats.org/officeDocument/2006/relationships/image" Target="../media/image50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503.png"/><Relationship Id="rId4" Type="http://schemas.openxmlformats.org/officeDocument/2006/relationships/image" Target="../media/image50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5.png"/><Relationship Id="rId2" Type="http://schemas.openxmlformats.org/officeDocument/2006/relationships/image" Target="../media/image50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jpeg"/><Relationship Id="rId2" Type="http://schemas.openxmlformats.org/officeDocument/2006/relationships/image" Target="../media/image50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6.png"/><Relationship Id="rId299" Type="http://schemas.openxmlformats.org/officeDocument/2006/relationships/image" Target="../media/image780.png"/><Relationship Id="rId21" Type="http://schemas.openxmlformats.org/officeDocument/2006/relationships/image" Target="../media/image527.png"/><Relationship Id="rId63" Type="http://schemas.openxmlformats.org/officeDocument/2006/relationships/image" Target="../media/image568.png"/><Relationship Id="rId159" Type="http://schemas.openxmlformats.org/officeDocument/2006/relationships/image" Target="../media/image653.png"/><Relationship Id="rId324" Type="http://schemas.openxmlformats.org/officeDocument/2006/relationships/image" Target="../media/image804.png"/><Relationship Id="rId366" Type="http://schemas.openxmlformats.org/officeDocument/2006/relationships/image" Target="../media/image845.png"/><Relationship Id="rId170" Type="http://schemas.openxmlformats.org/officeDocument/2006/relationships/image" Target="../media/image662.png"/><Relationship Id="rId226" Type="http://schemas.openxmlformats.org/officeDocument/2006/relationships/image" Target="../media/image711.png"/><Relationship Id="rId268" Type="http://schemas.openxmlformats.org/officeDocument/2006/relationships/image" Target="../media/image751.png"/><Relationship Id="rId32" Type="http://schemas.openxmlformats.org/officeDocument/2006/relationships/image" Target="../media/image538.png"/><Relationship Id="rId74" Type="http://schemas.openxmlformats.org/officeDocument/2006/relationships/image" Target="../media/image579.png"/><Relationship Id="rId128" Type="http://schemas.openxmlformats.org/officeDocument/2006/relationships/image" Target="../media/image626.png"/><Relationship Id="rId335" Type="http://schemas.openxmlformats.org/officeDocument/2006/relationships/image" Target="../media/image815.png"/><Relationship Id="rId5" Type="http://schemas.openxmlformats.org/officeDocument/2006/relationships/image" Target="../media/image511.png"/><Relationship Id="rId181" Type="http://schemas.openxmlformats.org/officeDocument/2006/relationships/image" Target="../media/image671.png"/><Relationship Id="rId237" Type="http://schemas.openxmlformats.org/officeDocument/2006/relationships/image" Target="../media/image722.png"/><Relationship Id="rId279" Type="http://schemas.openxmlformats.org/officeDocument/2006/relationships/image" Target="../media/image762.png"/><Relationship Id="rId43" Type="http://schemas.openxmlformats.org/officeDocument/2006/relationships/image" Target="../media/image549.png"/><Relationship Id="rId139" Type="http://schemas.openxmlformats.org/officeDocument/2006/relationships/image" Target="../media/image633.png"/><Relationship Id="rId290" Type="http://schemas.openxmlformats.org/officeDocument/2006/relationships/image" Target="../media/image773.png"/><Relationship Id="rId304" Type="http://schemas.openxmlformats.org/officeDocument/2006/relationships/image" Target="../media/image171.png"/><Relationship Id="rId346" Type="http://schemas.openxmlformats.org/officeDocument/2006/relationships/image" Target="../media/image826.png"/><Relationship Id="rId85" Type="http://schemas.openxmlformats.org/officeDocument/2006/relationships/image" Target="../media/image590.png"/><Relationship Id="rId150" Type="http://schemas.openxmlformats.org/officeDocument/2006/relationships/image" Target="../media/image644.png"/><Relationship Id="rId192" Type="http://schemas.openxmlformats.org/officeDocument/2006/relationships/image" Target="../media/image158.png"/><Relationship Id="rId206" Type="http://schemas.openxmlformats.org/officeDocument/2006/relationships/image" Target="../media/image691.png"/><Relationship Id="rId248" Type="http://schemas.openxmlformats.org/officeDocument/2006/relationships/image" Target="../media/image733.png"/><Relationship Id="rId12" Type="http://schemas.openxmlformats.org/officeDocument/2006/relationships/image" Target="../media/image518.png"/><Relationship Id="rId108" Type="http://schemas.openxmlformats.org/officeDocument/2006/relationships/image" Target="../media/image611.png"/><Relationship Id="rId315" Type="http://schemas.openxmlformats.org/officeDocument/2006/relationships/image" Target="../media/image795.png"/><Relationship Id="rId357" Type="http://schemas.openxmlformats.org/officeDocument/2006/relationships/image" Target="../media/image837.png"/><Relationship Id="rId54" Type="http://schemas.openxmlformats.org/officeDocument/2006/relationships/image" Target="../media/image559.png"/><Relationship Id="rId96" Type="http://schemas.openxmlformats.org/officeDocument/2006/relationships/image" Target="../media/image601.png"/><Relationship Id="rId161" Type="http://schemas.openxmlformats.org/officeDocument/2006/relationships/image" Target="../media/image655.png"/><Relationship Id="rId217" Type="http://schemas.openxmlformats.org/officeDocument/2006/relationships/image" Target="../media/image702.png"/><Relationship Id="rId259" Type="http://schemas.openxmlformats.org/officeDocument/2006/relationships/image" Target="../media/image154.png"/><Relationship Id="rId23" Type="http://schemas.openxmlformats.org/officeDocument/2006/relationships/image" Target="../media/image529.png"/><Relationship Id="rId119" Type="http://schemas.openxmlformats.org/officeDocument/2006/relationships/image" Target="../media/image618.png"/><Relationship Id="rId270" Type="http://schemas.openxmlformats.org/officeDocument/2006/relationships/image" Target="../media/image753.png"/><Relationship Id="rId326" Type="http://schemas.openxmlformats.org/officeDocument/2006/relationships/image" Target="../media/image806.png"/><Relationship Id="rId65" Type="http://schemas.openxmlformats.org/officeDocument/2006/relationships/image" Target="../media/image570.png"/><Relationship Id="rId130" Type="http://schemas.openxmlformats.org/officeDocument/2006/relationships/image" Target="../media/image628.png"/><Relationship Id="rId368" Type="http://schemas.openxmlformats.org/officeDocument/2006/relationships/image" Target="../media/image847.png"/><Relationship Id="rId172" Type="http://schemas.openxmlformats.org/officeDocument/2006/relationships/image" Target="../media/image664.png"/><Relationship Id="rId228" Type="http://schemas.openxmlformats.org/officeDocument/2006/relationships/image" Target="../media/image713.png"/><Relationship Id="rId281" Type="http://schemas.openxmlformats.org/officeDocument/2006/relationships/image" Target="../media/image764.png"/><Relationship Id="rId337" Type="http://schemas.openxmlformats.org/officeDocument/2006/relationships/image" Target="../media/image817.png"/><Relationship Id="rId34" Type="http://schemas.openxmlformats.org/officeDocument/2006/relationships/image" Target="../media/image540.png"/><Relationship Id="rId76" Type="http://schemas.openxmlformats.org/officeDocument/2006/relationships/image" Target="../media/image581.png"/><Relationship Id="rId141" Type="http://schemas.openxmlformats.org/officeDocument/2006/relationships/image" Target="../media/image635.png"/><Relationship Id="rId7" Type="http://schemas.openxmlformats.org/officeDocument/2006/relationships/image" Target="../media/image513.png"/><Relationship Id="rId183" Type="http://schemas.openxmlformats.org/officeDocument/2006/relationships/image" Target="../media/image673.png"/><Relationship Id="rId239" Type="http://schemas.openxmlformats.org/officeDocument/2006/relationships/image" Target="../media/image724.png"/><Relationship Id="rId250" Type="http://schemas.openxmlformats.org/officeDocument/2006/relationships/image" Target="../media/image735.png"/><Relationship Id="rId292" Type="http://schemas.openxmlformats.org/officeDocument/2006/relationships/image" Target="../media/image775.png"/><Relationship Id="rId306" Type="http://schemas.openxmlformats.org/officeDocument/2006/relationships/image" Target="../media/image786.png"/><Relationship Id="rId45" Type="http://schemas.openxmlformats.org/officeDocument/2006/relationships/image" Target="../media/image551.png"/><Relationship Id="rId87" Type="http://schemas.openxmlformats.org/officeDocument/2006/relationships/image" Target="../media/image592.png"/><Relationship Id="rId110" Type="http://schemas.openxmlformats.org/officeDocument/2006/relationships/image" Target="../media/image173.png"/><Relationship Id="rId348" Type="http://schemas.openxmlformats.org/officeDocument/2006/relationships/image" Target="../media/image828.png"/><Relationship Id="rId152" Type="http://schemas.openxmlformats.org/officeDocument/2006/relationships/image" Target="../media/image646.png"/><Relationship Id="rId194" Type="http://schemas.openxmlformats.org/officeDocument/2006/relationships/image" Target="../media/image680.png"/><Relationship Id="rId208" Type="http://schemas.openxmlformats.org/officeDocument/2006/relationships/image" Target="../media/image693.png"/><Relationship Id="rId261" Type="http://schemas.openxmlformats.org/officeDocument/2006/relationships/image" Target="../media/image744.png"/><Relationship Id="rId14" Type="http://schemas.openxmlformats.org/officeDocument/2006/relationships/image" Target="../media/image520.png"/><Relationship Id="rId56" Type="http://schemas.openxmlformats.org/officeDocument/2006/relationships/image" Target="../media/image561.png"/><Relationship Id="rId317" Type="http://schemas.openxmlformats.org/officeDocument/2006/relationships/image" Target="../media/image797.png"/><Relationship Id="rId359" Type="http://schemas.openxmlformats.org/officeDocument/2006/relationships/image" Target="../media/image162.png"/><Relationship Id="rId98" Type="http://schemas.openxmlformats.org/officeDocument/2006/relationships/image" Target="../media/image603.png"/><Relationship Id="rId121" Type="http://schemas.openxmlformats.org/officeDocument/2006/relationships/image" Target="../media/image620.png"/><Relationship Id="rId163" Type="http://schemas.openxmlformats.org/officeDocument/2006/relationships/image" Target="../media/image657.png"/><Relationship Id="rId219" Type="http://schemas.openxmlformats.org/officeDocument/2006/relationships/image" Target="../media/image704.png"/><Relationship Id="rId370" Type="http://schemas.openxmlformats.org/officeDocument/2006/relationships/image" Target="../media/image849.png"/><Relationship Id="rId230" Type="http://schemas.openxmlformats.org/officeDocument/2006/relationships/image" Target="../media/image715.png"/><Relationship Id="rId25" Type="http://schemas.openxmlformats.org/officeDocument/2006/relationships/image" Target="../media/image531.png"/><Relationship Id="rId67" Type="http://schemas.openxmlformats.org/officeDocument/2006/relationships/image" Target="../media/image572.png"/><Relationship Id="rId272" Type="http://schemas.openxmlformats.org/officeDocument/2006/relationships/image" Target="../media/image755.png"/><Relationship Id="rId328" Type="http://schemas.openxmlformats.org/officeDocument/2006/relationships/image" Target="../media/image808.png"/><Relationship Id="rId132" Type="http://schemas.openxmlformats.org/officeDocument/2006/relationships/image" Target="../media/image205.png"/><Relationship Id="rId174" Type="http://schemas.openxmlformats.org/officeDocument/2006/relationships/image" Target="../media/image665.png"/><Relationship Id="rId241" Type="http://schemas.openxmlformats.org/officeDocument/2006/relationships/image" Target="../media/image726.png"/><Relationship Id="rId15" Type="http://schemas.openxmlformats.org/officeDocument/2006/relationships/image" Target="../media/image521.png"/><Relationship Id="rId36" Type="http://schemas.openxmlformats.org/officeDocument/2006/relationships/image" Target="../media/image542.png"/><Relationship Id="rId57" Type="http://schemas.openxmlformats.org/officeDocument/2006/relationships/image" Target="../media/image562.png"/><Relationship Id="rId262" Type="http://schemas.openxmlformats.org/officeDocument/2006/relationships/image" Target="../media/image745.png"/><Relationship Id="rId283" Type="http://schemas.openxmlformats.org/officeDocument/2006/relationships/image" Target="../media/image766.png"/><Relationship Id="rId318" Type="http://schemas.openxmlformats.org/officeDocument/2006/relationships/image" Target="../media/image798.png"/><Relationship Id="rId339" Type="http://schemas.openxmlformats.org/officeDocument/2006/relationships/image" Target="../media/image819.png"/><Relationship Id="rId78" Type="http://schemas.openxmlformats.org/officeDocument/2006/relationships/image" Target="../media/image583.png"/><Relationship Id="rId99" Type="http://schemas.openxmlformats.org/officeDocument/2006/relationships/image" Target="../media/image604.png"/><Relationship Id="rId101" Type="http://schemas.openxmlformats.org/officeDocument/2006/relationships/image" Target="../media/image606.png"/><Relationship Id="rId122" Type="http://schemas.openxmlformats.org/officeDocument/2006/relationships/image" Target="../media/image621.png"/><Relationship Id="rId143" Type="http://schemas.openxmlformats.org/officeDocument/2006/relationships/image" Target="../media/image637.png"/><Relationship Id="rId164" Type="http://schemas.openxmlformats.org/officeDocument/2006/relationships/image" Target="../media/image658.png"/><Relationship Id="rId185" Type="http://schemas.openxmlformats.org/officeDocument/2006/relationships/image" Target="../media/image674.png"/><Relationship Id="rId350" Type="http://schemas.openxmlformats.org/officeDocument/2006/relationships/image" Target="../media/image830.png"/><Relationship Id="rId371" Type="http://schemas.openxmlformats.org/officeDocument/2006/relationships/image" Target="../media/image35.png"/><Relationship Id="rId9" Type="http://schemas.openxmlformats.org/officeDocument/2006/relationships/image" Target="../media/image515.png"/><Relationship Id="rId210" Type="http://schemas.openxmlformats.org/officeDocument/2006/relationships/image" Target="../media/image695.png"/><Relationship Id="rId26" Type="http://schemas.openxmlformats.org/officeDocument/2006/relationships/image" Target="../media/image532.png"/><Relationship Id="rId231" Type="http://schemas.openxmlformats.org/officeDocument/2006/relationships/image" Target="../media/image716.png"/><Relationship Id="rId252" Type="http://schemas.openxmlformats.org/officeDocument/2006/relationships/image" Target="../media/image737.png"/><Relationship Id="rId273" Type="http://schemas.openxmlformats.org/officeDocument/2006/relationships/image" Target="../media/image756.png"/><Relationship Id="rId294" Type="http://schemas.openxmlformats.org/officeDocument/2006/relationships/image" Target="../media/image777.png"/><Relationship Id="rId308" Type="http://schemas.openxmlformats.org/officeDocument/2006/relationships/image" Target="../media/image788.png"/><Relationship Id="rId329" Type="http://schemas.openxmlformats.org/officeDocument/2006/relationships/image" Target="../media/image809.png"/><Relationship Id="rId47" Type="http://schemas.openxmlformats.org/officeDocument/2006/relationships/image" Target="../media/image553.png"/><Relationship Id="rId68" Type="http://schemas.openxmlformats.org/officeDocument/2006/relationships/image" Target="../media/image573.png"/><Relationship Id="rId89" Type="http://schemas.openxmlformats.org/officeDocument/2006/relationships/image" Target="../media/image594.png"/><Relationship Id="rId112" Type="http://schemas.openxmlformats.org/officeDocument/2006/relationships/image" Target="../media/image612.png"/><Relationship Id="rId133" Type="http://schemas.openxmlformats.org/officeDocument/2006/relationships/image" Target="../media/image189.png"/><Relationship Id="rId154" Type="http://schemas.openxmlformats.org/officeDocument/2006/relationships/image" Target="../media/image648.png"/><Relationship Id="rId175" Type="http://schemas.openxmlformats.org/officeDocument/2006/relationships/image" Target="../media/image666.png"/><Relationship Id="rId340" Type="http://schemas.openxmlformats.org/officeDocument/2006/relationships/image" Target="../media/image820.png"/><Relationship Id="rId361" Type="http://schemas.openxmlformats.org/officeDocument/2006/relationships/image" Target="../media/image840.png"/><Relationship Id="rId196" Type="http://schemas.openxmlformats.org/officeDocument/2006/relationships/image" Target="../media/image682.png"/><Relationship Id="rId200" Type="http://schemas.openxmlformats.org/officeDocument/2006/relationships/image" Target="../media/image685.png"/><Relationship Id="rId16" Type="http://schemas.openxmlformats.org/officeDocument/2006/relationships/image" Target="../media/image522.png"/><Relationship Id="rId221" Type="http://schemas.openxmlformats.org/officeDocument/2006/relationships/image" Target="../media/image706.png"/><Relationship Id="rId242" Type="http://schemas.openxmlformats.org/officeDocument/2006/relationships/image" Target="../media/image727.png"/><Relationship Id="rId263" Type="http://schemas.openxmlformats.org/officeDocument/2006/relationships/image" Target="../media/image746.png"/><Relationship Id="rId284" Type="http://schemas.openxmlformats.org/officeDocument/2006/relationships/image" Target="../media/image767.png"/><Relationship Id="rId319" Type="http://schemas.openxmlformats.org/officeDocument/2006/relationships/image" Target="../media/image799.png"/><Relationship Id="rId37" Type="http://schemas.openxmlformats.org/officeDocument/2006/relationships/image" Target="../media/image543.png"/><Relationship Id="rId58" Type="http://schemas.openxmlformats.org/officeDocument/2006/relationships/image" Target="../media/image563.png"/><Relationship Id="rId79" Type="http://schemas.openxmlformats.org/officeDocument/2006/relationships/image" Target="../media/image584.png"/><Relationship Id="rId102" Type="http://schemas.openxmlformats.org/officeDocument/2006/relationships/image" Target="../media/image607.png"/><Relationship Id="rId123" Type="http://schemas.openxmlformats.org/officeDocument/2006/relationships/image" Target="../media/image622.png"/><Relationship Id="rId144" Type="http://schemas.openxmlformats.org/officeDocument/2006/relationships/image" Target="../media/image638.png"/><Relationship Id="rId330" Type="http://schemas.openxmlformats.org/officeDocument/2006/relationships/image" Target="../media/image810.png"/><Relationship Id="rId90" Type="http://schemas.openxmlformats.org/officeDocument/2006/relationships/image" Target="../media/image595.png"/><Relationship Id="rId165" Type="http://schemas.openxmlformats.org/officeDocument/2006/relationships/image" Target="../media/image659.png"/><Relationship Id="rId186" Type="http://schemas.openxmlformats.org/officeDocument/2006/relationships/image" Target="../media/image297.png"/><Relationship Id="rId351" Type="http://schemas.openxmlformats.org/officeDocument/2006/relationships/image" Target="../media/image831.png"/><Relationship Id="rId372" Type="http://schemas.openxmlformats.org/officeDocument/2006/relationships/hyperlink" Target="http://www.dentalhealth.org/" TargetMode="External"/><Relationship Id="rId211" Type="http://schemas.openxmlformats.org/officeDocument/2006/relationships/image" Target="../media/image696.png"/><Relationship Id="rId232" Type="http://schemas.openxmlformats.org/officeDocument/2006/relationships/image" Target="../media/image717.png"/><Relationship Id="rId253" Type="http://schemas.openxmlformats.org/officeDocument/2006/relationships/image" Target="../media/image738.png"/><Relationship Id="rId274" Type="http://schemas.openxmlformats.org/officeDocument/2006/relationships/image" Target="../media/image757.png"/><Relationship Id="rId295" Type="http://schemas.openxmlformats.org/officeDocument/2006/relationships/image" Target="../media/image172.png"/><Relationship Id="rId309" Type="http://schemas.openxmlformats.org/officeDocument/2006/relationships/image" Target="../media/image789.png"/><Relationship Id="rId27" Type="http://schemas.openxmlformats.org/officeDocument/2006/relationships/image" Target="../media/image533.png"/><Relationship Id="rId48" Type="http://schemas.openxmlformats.org/officeDocument/2006/relationships/image" Target="../media/image554.png"/><Relationship Id="rId69" Type="http://schemas.openxmlformats.org/officeDocument/2006/relationships/image" Target="../media/image574.png"/><Relationship Id="rId113" Type="http://schemas.openxmlformats.org/officeDocument/2006/relationships/image" Target="../media/image399.png"/><Relationship Id="rId134" Type="http://schemas.openxmlformats.org/officeDocument/2006/relationships/image" Target="../media/image204.png"/><Relationship Id="rId320" Type="http://schemas.openxmlformats.org/officeDocument/2006/relationships/image" Target="../media/image800.png"/><Relationship Id="rId80" Type="http://schemas.openxmlformats.org/officeDocument/2006/relationships/image" Target="../media/image585.png"/><Relationship Id="rId155" Type="http://schemas.openxmlformats.org/officeDocument/2006/relationships/image" Target="../media/image649.png"/><Relationship Id="rId176" Type="http://schemas.openxmlformats.org/officeDocument/2006/relationships/image" Target="../media/image327.png"/><Relationship Id="rId197" Type="http://schemas.openxmlformats.org/officeDocument/2006/relationships/image" Target="../media/image683.png"/><Relationship Id="rId341" Type="http://schemas.openxmlformats.org/officeDocument/2006/relationships/image" Target="../media/image821.png"/><Relationship Id="rId362" Type="http://schemas.openxmlformats.org/officeDocument/2006/relationships/image" Target="../media/image841.png"/><Relationship Id="rId201" Type="http://schemas.openxmlformats.org/officeDocument/2006/relationships/image" Target="../media/image686.png"/><Relationship Id="rId222" Type="http://schemas.openxmlformats.org/officeDocument/2006/relationships/image" Target="../media/image707.png"/><Relationship Id="rId243" Type="http://schemas.openxmlformats.org/officeDocument/2006/relationships/image" Target="../media/image728.png"/><Relationship Id="rId264" Type="http://schemas.openxmlformats.org/officeDocument/2006/relationships/image" Target="../media/image747.png"/><Relationship Id="rId285" Type="http://schemas.openxmlformats.org/officeDocument/2006/relationships/image" Target="../media/image768.png"/><Relationship Id="rId17" Type="http://schemas.openxmlformats.org/officeDocument/2006/relationships/image" Target="../media/image523.png"/><Relationship Id="rId38" Type="http://schemas.openxmlformats.org/officeDocument/2006/relationships/image" Target="../media/image544.png"/><Relationship Id="rId59" Type="http://schemas.openxmlformats.org/officeDocument/2006/relationships/image" Target="../media/image564.png"/><Relationship Id="rId103" Type="http://schemas.openxmlformats.org/officeDocument/2006/relationships/image" Target="../media/image608.png"/><Relationship Id="rId124" Type="http://schemas.openxmlformats.org/officeDocument/2006/relationships/image" Target="../media/image623.png"/><Relationship Id="rId310" Type="http://schemas.openxmlformats.org/officeDocument/2006/relationships/image" Target="../media/image790.png"/><Relationship Id="rId70" Type="http://schemas.openxmlformats.org/officeDocument/2006/relationships/image" Target="../media/image575.png"/><Relationship Id="rId91" Type="http://schemas.openxmlformats.org/officeDocument/2006/relationships/image" Target="../media/image596.png"/><Relationship Id="rId145" Type="http://schemas.openxmlformats.org/officeDocument/2006/relationships/image" Target="../media/image639.png"/><Relationship Id="rId166" Type="http://schemas.openxmlformats.org/officeDocument/2006/relationships/image" Target="../media/image160.png"/><Relationship Id="rId187" Type="http://schemas.openxmlformats.org/officeDocument/2006/relationships/image" Target="../media/image675.png"/><Relationship Id="rId331" Type="http://schemas.openxmlformats.org/officeDocument/2006/relationships/image" Target="../media/image811.png"/><Relationship Id="rId352" Type="http://schemas.openxmlformats.org/officeDocument/2006/relationships/image" Target="../media/image832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97.png"/><Relationship Id="rId233" Type="http://schemas.openxmlformats.org/officeDocument/2006/relationships/image" Target="../media/image718.png"/><Relationship Id="rId254" Type="http://schemas.openxmlformats.org/officeDocument/2006/relationships/image" Target="../media/image739.png"/><Relationship Id="rId28" Type="http://schemas.openxmlformats.org/officeDocument/2006/relationships/image" Target="../media/image534.png"/><Relationship Id="rId49" Type="http://schemas.openxmlformats.org/officeDocument/2006/relationships/image" Target="../media/image155.png"/><Relationship Id="rId114" Type="http://schemas.openxmlformats.org/officeDocument/2006/relationships/image" Target="../media/image613.png"/><Relationship Id="rId275" Type="http://schemas.openxmlformats.org/officeDocument/2006/relationships/image" Target="../media/image758.png"/><Relationship Id="rId296" Type="http://schemas.openxmlformats.org/officeDocument/2006/relationships/image" Target="../media/image285.png"/><Relationship Id="rId300" Type="http://schemas.openxmlformats.org/officeDocument/2006/relationships/image" Target="../media/image781.png"/><Relationship Id="rId60" Type="http://schemas.openxmlformats.org/officeDocument/2006/relationships/image" Target="../media/image565.png"/><Relationship Id="rId81" Type="http://schemas.openxmlformats.org/officeDocument/2006/relationships/image" Target="../media/image586.png"/><Relationship Id="rId135" Type="http://schemas.openxmlformats.org/officeDocument/2006/relationships/image" Target="../media/image212.png"/><Relationship Id="rId156" Type="http://schemas.openxmlformats.org/officeDocument/2006/relationships/image" Target="../media/image650.png"/><Relationship Id="rId177" Type="http://schemas.openxmlformats.org/officeDocument/2006/relationships/image" Target="../media/image667.png"/><Relationship Id="rId198" Type="http://schemas.openxmlformats.org/officeDocument/2006/relationships/image" Target="../media/image684.png"/><Relationship Id="rId321" Type="http://schemas.openxmlformats.org/officeDocument/2006/relationships/image" Target="../media/image801.png"/><Relationship Id="rId342" Type="http://schemas.openxmlformats.org/officeDocument/2006/relationships/image" Target="../media/image822.png"/><Relationship Id="rId363" Type="http://schemas.openxmlformats.org/officeDocument/2006/relationships/image" Target="../media/image842.png"/><Relationship Id="rId202" Type="http://schemas.openxmlformats.org/officeDocument/2006/relationships/image" Target="../media/image687.png"/><Relationship Id="rId223" Type="http://schemas.openxmlformats.org/officeDocument/2006/relationships/image" Target="../media/image708.png"/><Relationship Id="rId244" Type="http://schemas.openxmlformats.org/officeDocument/2006/relationships/image" Target="../media/image729.png"/><Relationship Id="rId18" Type="http://schemas.openxmlformats.org/officeDocument/2006/relationships/image" Target="../media/image524.png"/><Relationship Id="rId39" Type="http://schemas.openxmlformats.org/officeDocument/2006/relationships/image" Target="../media/image545.png"/><Relationship Id="rId265" Type="http://schemas.openxmlformats.org/officeDocument/2006/relationships/image" Target="../media/image748.png"/><Relationship Id="rId286" Type="http://schemas.openxmlformats.org/officeDocument/2006/relationships/image" Target="../media/image769.png"/><Relationship Id="rId50" Type="http://schemas.openxmlformats.org/officeDocument/2006/relationships/image" Target="../media/image555.png"/><Relationship Id="rId104" Type="http://schemas.openxmlformats.org/officeDocument/2006/relationships/image" Target="../media/image609.png"/><Relationship Id="rId125" Type="http://schemas.openxmlformats.org/officeDocument/2006/relationships/image" Target="../media/image396.png"/><Relationship Id="rId146" Type="http://schemas.openxmlformats.org/officeDocument/2006/relationships/image" Target="../media/image640.png"/><Relationship Id="rId167" Type="http://schemas.openxmlformats.org/officeDocument/2006/relationships/image" Target="../media/image295.png"/><Relationship Id="rId188" Type="http://schemas.openxmlformats.org/officeDocument/2006/relationships/image" Target="../media/image676.png"/><Relationship Id="rId311" Type="http://schemas.openxmlformats.org/officeDocument/2006/relationships/image" Target="../media/image791.png"/><Relationship Id="rId332" Type="http://schemas.openxmlformats.org/officeDocument/2006/relationships/image" Target="../media/image812.png"/><Relationship Id="rId353" Type="http://schemas.openxmlformats.org/officeDocument/2006/relationships/image" Target="../media/image833.png"/><Relationship Id="rId71" Type="http://schemas.openxmlformats.org/officeDocument/2006/relationships/image" Target="../media/image576.png"/><Relationship Id="rId92" Type="http://schemas.openxmlformats.org/officeDocument/2006/relationships/image" Target="../media/image597.png"/><Relationship Id="rId213" Type="http://schemas.openxmlformats.org/officeDocument/2006/relationships/image" Target="../media/image698.png"/><Relationship Id="rId234" Type="http://schemas.openxmlformats.org/officeDocument/2006/relationships/image" Target="../media/image719.png"/><Relationship Id="rId2" Type="http://schemas.openxmlformats.org/officeDocument/2006/relationships/image" Target="../media/image508.png"/><Relationship Id="rId29" Type="http://schemas.openxmlformats.org/officeDocument/2006/relationships/image" Target="../media/image535.png"/><Relationship Id="rId255" Type="http://schemas.openxmlformats.org/officeDocument/2006/relationships/image" Target="../media/image740.png"/><Relationship Id="rId276" Type="http://schemas.openxmlformats.org/officeDocument/2006/relationships/image" Target="../media/image759.png"/><Relationship Id="rId297" Type="http://schemas.openxmlformats.org/officeDocument/2006/relationships/image" Target="../media/image778.png"/><Relationship Id="rId40" Type="http://schemas.openxmlformats.org/officeDocument/2006/relationships/image" Target="../media/image546.png"/><Relationship Id="rId115" Type="http://schemas.openxmlformats.org/officeDocument/2006/relationships/image" Target="../media/image614.png"/><Relationship Id="rId136" Type="http://schemas.openxmlformats.org/officeDocument/2006/relationships/image" Target="../media/image630.png"/><Relationship Id="rId157" Type="http://schemas.openxmlformats.org/officeDocument/2006/relationships/image" Target="../media/image651.png"/><Relationship Id="rId178" Type="http://schemas.openxmlformats.org/officeDocument/2006/relationships/image" Target="../media/image668.png"/><Relationship Id="rId301" Type="http://schemas.openxmlformats.org/officeDocument/2006/relationships/image" Target="../media/image782.png"/><Relationship Id="rId322" Type="http://schemas.openxmlformats.org/officeDocument/2006/relationships/image" Target="../media/image802.png"/><Relationship Id="rId343" Type="http://schemas.openxmlformats.org/officeDocument/2006/relationships/image" Target="../media/image823.png"/><Relationship Id="rId364" Type="http://schemas.openxmlformats.org/officeDocument/2006/relationships/image" Target="../media/image843.png"/><Relationship Id="rId61" Type="http://schemas.openxmlformats.org/officeDocument/2006/relationships/image" Target="../media/image566.png"/><Relationship Id="rId82" Type="http://schemas.openxmlformats.org/officeDocument/2006/relationships/image" Target="../media/image587.png"/><Relationship Id="rId199" Type="http://schemas.openxmlformats.org/officeDocument/2006/relationships/image" Target="../media/image316.png"/><Relationship Id="rId203" Type="http://schemas.openxmlformats.org/officeDocument/2006/relationships/image" Target="../media/image688.png"/><Relationship Id="rId19" Type="http://schemas.openxmlformats.org/officeDocument/2006/relationships/image" Target="../media/image525.png"/><Relationship Id="rId224" Type="http://schemas.openxmlformats.org/officeDocument/2006/relationships/image" Target="../media/image709.png"/><Relationship Id="rId245" Type="http://schemas.openxmlformats.org/officeDocument/2006/relationships/image" Target="../media/image730.png"/><Relationship Id="rId266" Type="http://schemas.openxmlformats.org/officeDocument/2006/relationships/image" Target="../media/image749.png"/><Relationship Id="rId287" Type="http://schemas.openxmlformats.org/officeDocument/2006/relationships/image" Target="../media/image770.png"/><Relationship Id="rId30" Type="http://schemas.openxmlformats.org/officeDocument/2006/relationships/image" Target="../media/image536.png"/><Relationship Id="rId105" Type="http://schemas.openxmlformats.org/officeDocument/2006/relationships/image" Target="../media/image397.png"/><Relationship Id="rId126" Type="http://schemas.openxmlformats.org/officeDocument/2006/relationships/image" Target="../media/image624.png"/><Relationship Id="rId147" Type="http://schemas.openxmlformats.org/officeDocument/2006/relationships/image" Target="../media/image641.png"/><Relationship Id="rId168" Type="http://schemas.openxmlformats.org/officeDocument/2006/relationships/image" Target="../media/image660.png"/><Relationship Id="rId312" Type="http://schemas.openxmlformats.org/officeDocument/2006/relationships/image" Target="../media/image792.png"/><Relationship Id="rId333" Type="http://schemas.openxmlformats.org/officeDocument/2006/relationships/image" Target="../media/image813.png"/><Relationship Id="rId354" Type="http://schemas.openxmlformats.org/officeDocument/2006/relationships/image" Target="../media/image834.png"/><Relationship Id="rId51" Type="http://schemas.openxmlformats.org/officeDocument/2006/relationships/image" Target="../media/image556.png"/><Relationship Id="rId72" Type="http://schemas.openxmlformats.org/officeDocument/2006/relationships/image" Target="../media/image577.png"/><Relationship Id="rId93" Type="http://schemas.openxmlformats.org/officeDocument/2006/relationships/image" Target="../media/image598.png"/><Relationship Id="rId189" Type="http://schemas.openxmlformats.org/officeDocument/2006/relationships/image" Target="../media/image677.png"/><Relationship Id="rId3" Type="http://schemas.openxmlformats.org/officeDocument/2006/relationships/image" Target="../media/image509.png"/><Relationship Id="rId214" Type="http://schemas.openxmlformats.org/officeDocument/2006/relationships/image" Target="../media/image699.png"/><Relationship Id="rId235" Type="http://schemas.openxmlformats.org/officeDocument/2006/relationships/image" Target="../media/image720.png"/><Relationship Id="rId256" Type="http://schemas.openxmlformats.org/officeDocument/2006/relationships/image" Target="../media/image286.png"/><Relationship Id="rId277" Type="http://schemas.openxmlformats.org/officeDocument/2006/relationships/image" Target="../media/image760.png"/><Relationship Id="rId298" Type="http://schemas.openxmlformats.org/officeDocument/2006/relationships/image" Target="../media/image779.png"/><Relationship Id="rId116" Type="http://schemas.openxmlformats.org/officeDocument/2006/relationships/image" Target="../media/image615.png"/><Relationship Id="rId137" Type="http://schemas.openxmlformats.org/officeDocument/2006/relationships/image" Target="../media/image631.png"/><Relationship Id="rId158" Type="http://schemas.openxmlformats.org/officeDocument/2006/relationships/image" Target="../media/image652.png"/><Relationship Id="rId302" Type="http://schemas.openxmlformats.org/officeDocument/2006/relationships/image" Target="../media/image783.png"/><Relationship Id="rId323" Type="http://schemas.openxmlformats.org/officeDocument/2006/relationships/image" Target="../media/image803.png"/><Relationship Id="rId344" Type="http://schemas.openxmlformats.org/officeDocument/2006/relationships/image" Target="../media/image824.png"/><Relationship Id="rId20" Type="http://schemas.openxmlformats.org/officeDocument/2006/relationships/image" Target="../media/image526.png"/><Relationship Id="rId41" Type="http://schemas.openxmlformats.org/officeDocument/2006/relationships/image" Target="../media/image547.png"/><Relationship Id="rId62" Type="http://schemas.openxmlformats.org/officeDocument/2006/relationships/image" Target="../media/image567.png"/><Relationship Id="rId83" Type="http://schemas.openxmlformats.org/officeDocument/2006/relationships/image" Target="../media/image588.png"/><Relationship Id="rId179" Type="http://schemas.openxmlformats.org/officeDocument/2006/relationships/image" Target="../media/image669.png"/><Relationship Id="rId365" Type="http://schemas.openxmlformats.org/officeDocument/2006/relationships/image" Target="../media/image844.png"/><Relationship Id="rId190" Type="http://schemas.openxmlformats.org/officeDocument/2006/relationships/image" Target="../media/image678.png"/><Relationship Id="rId204" Type="http://schemas.openxmlformats.org/officeDocument/2006/relationships/image" Target="../media/image689.png"/><Relationship Id="rId225" Type="http://schemas.openxmlformats.org/officeDocument/2006/relationships/image" Target="../media/image710.png"/><Relationship Id="rId246" Type="http://schemas.openxmlformats.org/officeDocument/2006/relationships/image" Target="../media/image731.png"/><Relationship Id="rId267" Type="http://schemas.openxmlformats.org/officeDocument/2006/relationships/image" Target="../media/image750.png"/><Relationship Id="rId288" Type="http://schemas.openxmlformats.org/officeDocument/2006/relationships/image" Target="../media/image771.png"/><Relationship Id="rId106" Type="http://schemas.openxmlformats.org/officeDocument/2006/relationships/image" Target="../media/image610.png"/><Relationship Id="rId127" Type="http://schemas.openxmlformats.org/officeDocument/2006/relationships/image" Target="../media/image625.png"/><Relationship Id="rId313" Type="http://schemas.openxmlformats.org/officeDocument/2006/relationships/image" Target="../media/image793.png"/><Relationship Id="rId10" Type="http://schemas.openxmlformats.org/officeDocument/2006/relationships/image" Target="../media/image516.png"/><Relationship Id="rId31" Type="http://schemas.openxmlformats.org/officeDocument/2006/relationships/image" Target="../media/image537.png"/><Relationship Id="rId52" Type="http://schemas.openxmlformats.org/officeDocument/2006/relationships/image" Target="../media/image557.png"/><Relationship Id="rId73" Type="http://schemas.openxmlformats.org/officeDocument/2006/relationships/image" Target="../media/image578.png"/><Relationship Id="rId94" Type="http://schemas.openxmlformats.org/officeDocument/2006/relationships/image" Target="../media/image599.png"/><Relationship Id="rId148" Type="http://schemas.openxmlformats.org/officeDocument/2006/relationships/image" Target="../media/image642.png"/><Relationship Id="rId169" Type="http://schemas.openxmlformats.org/officeDocument/2006/relationships/image" Target="../media/image661.png"/><Relationship Id="rId334" Type="http://schemas.openxmlformats.org/officeDocument/2006/relationships/image" Target="../media/image814.png"/><Relationship Id="rId355" Type="http://schemas.openxmlformats.org/officeDocument/2006/relationships/image" Target="../media/image835.png"/><Relationship Id="rId4" Type="http://schemas.openxmlformats.org/officeDocument/2006/relationships/image" Target="../media/image510.png"/><Relationship Id="rId180" Type="http://schemas.openxmlformats.org/officeDocument/2006/relationships/image" Target="../media/image670.png"/><Relationship Id="rId215" Type="http://schemas.openxmlformats.org/officeDocument/2006/relationships/image" Target="../media/image700.png"/><Relationship Id="rId236" Type="http://schemas.openxmlformats.org/officeDocument/2006/relationships/image" Target="../media/image721.png"/><Relationship Id="rId257" Type="http://schemas.openxmlformats.org/officeDocument/2006/relationships/image" Target="../media/image741.png"/><Relationship Id="rId278" Type="http://schemas.openxmlformats.org/officeDocument/2006/relationships/image" Target="../media/image761.png"/><Relationship Id="rId303" Type="http://schemas.openxmlformats.org/officeDocument/2006/relationships/image" Target="../media/image784.png"/><Relationship Id="rId42" Type="http://schemas.openxmlformats.org/officeDocument/2006/relationships/image" Target="../media/image548.png"/><Relationship Id="rId84" Type="http://schemas.openxmlformats.org/officeDocument/2006/relationships/image" Target="../media/image589.png"/><Relationship Id="rId138" Type="http://schemas.openxmlformats.org/officeDocument/2006/relationships/image" Target="../media/image632.png"/><Relationship Id="rId345" Type="http://schemas.openxmlformats.org/officeDocument/2006/relationships/image" Target="../media/image825.png"/><Relationship Id="rId191" Type="http://schemas.openxmlformats.org/officeDocument/2006/relationships/image" Target="../media/image679.png"/><Relationship Id="rId205" Type="http://schemas.openxmlformats.org/officeDocument/2006/relationships/image" Target="../media/image690.png"/><Relationship Id="rId247" Type="http://schemas.openxmlformats.org/officeDocument/2006/relationships/image" Target="../media/image732.png"/><Relationship Id="rId107" Type="http://schemas.openxmlformats.org/officeDocument/2006/relationships/image" Target="../media/image317.png"/><Relationship Id="rId289" Type="http://schemas.openxmlformats.org/officeDocument/2006/relationships/image" Target="../media/image772.png"/><Relationship Id="rId11" Type="http://schemas.openxmlformats.org/officeDocument/2006/relationships/image" Target="../media/image517.png"/><Relationship Id="rId53" Type="http://schemas.openxmlformats.org/officeDocument/2006/relationships/image" Target="../media/image558.png"/><Relationship Id="rId149" Type="http://schemas.openxmlformats.org/officeDocument/2006/relationships/image" Target="../media/image643.png"/><Relationship Id="rId314" Type="http://schemas.openxmlformats.org/officeDocument/2006/relationships/image" Target="../media/image794.png"/><Relationship Id="rId356" Type="http://schemas.openxmlformats.org/officeDocument/2006/relationships/image" Target="../media/image836.png"/><Relationship Id="rId95" Type="http://schemas.openxmlformats.org/officeDocument/2006/relationships/image" Target="../media/image600.png"/><Relationship Id="rId160" Type="http://schemas.openxmlformats.org/officeDocument/2006/relationships/image" Target="../media/image654.png"/><Relationship Id="rId216" Type="http://schemas.openxmlformats.org/officeDocument/2006/relationships/image" Target="../media/image701.png"/><Relationship Id="rId258" Type="http://schemas.openxmlformats.org/officeDocument/2006/relationships/image" Target="../media/image742.png"/><Relationship Id="rId22" Type="http://schemas.openxmlformats.org/officeDocument/2006/relationships/image" Target="../media/image528.png"/><Relationship Id="rId64" Type="http://schemas.openxmlformats.org/officeDocument/2006/relationships/image" Target="../media/image569.png"/><Relationship Id="rId118" Type="http://schemas.openxmlformats.org/officeDocument/2006/relationships/image" Target="../media/image617.png"/><Relationship Id="rId325" Type="http://schemas.openxmlformats.org/officeDocument/2006/relationships/image" Target="../media/image805.png"/><Relationship Id="rId367" Type="http://schemas.openxmlformats.org/officeDocument/2006/relationships/image" Target="../media/image846.png"/><Relationship Id="rId171" Type="http://schemas.openxmlformats.org/officeDocument/2006/relationships/image" Target="../media/image663.png"/><Relationship Id="rId227" Type="http://schemas.openxmlformats.org/officeDocument/2006/relationships/image" Target="../media/image712.png"/><Relationship Id="rId269" Type="http://schemas.openxmlformats.org/officeDocument/2006/relationships/image" Target="../media/image752.png"/><Relationship Id="rId33" Type="http://schemas.openxmlformats.org/officeDocument/2006/relationships/image" Target="../media/image539.png"/><Relationship Id="rId129" Type="http://schemas.openxmlformats.org/officeDocument/2006/relationships/image" Target="../media/image627.png"/><Relationship Id="rId280" Type="http://schemas.openxmlformats.org/officeDocument/2006/relationships/image" Target="../media/image763.png"/><Relationship Id="rId336" Type="http://schemas.openxmlformats.org/officeDocument/2006/relationships/image" Target="../media/image816.png"/><Relationship Id="rId75" Type="http://schemas.openxmlformats.org/officeDocument/2006/relationships/image" Target="../media/image580.png"/><Relationship Id="rId140" Type="http://schemas.openxmlformats.org/officeDocument/2006/relationships/image" Target="../media/image634.png"/><Relationship Id="rId182" Type="http://schemas.openxmlformats.org/officeDocument/2006/relationships/image" Target="../media/image672.png"/><Relationship Id="rId6" Type="http://schemas.openxmlformats.org/officeDocument/2006/relationships/image" Target="../media/image512.png"/><Relationship Id="rId238" Type="http://schemas.openxmlformats.org/officeDocument/2006/relationships/image" Target="../media/image723.png"/><Relationship Id="rId291" Type="http://schemas.openxmlformats.org/officeDocument/2006/relationships/image" Target="../media/image774.png"/><Relationship Id="rId305" Type="http://schemas.openxmlformats.org/officeDocument/2006/relationships/image" Target="../media/image785.png"/><Relationship Id="rId347" Type="http://schemas.openxmlformats.org/officeDocument/2006/relationships/image" Target="../media/image827.png"/><Relationship Id="rId44" Type="http://schemas.openxmlformats.org/officeDocument/2006/relationships/image" Target="../media/image550.png"/><Relationship Id="rId86" Type="http://schemas.openxmlformats.org/officeDocument/2006/relationships/image" Target="../media/image591.png"/><Relationship Id="rId151" Type="http://schemas.openxmlformats.org/officeDocument/2006/relationships/image" Target="../media/image645.png"/><Relationship Id="rId193" Type="http://schemas.openxmlformats.org/officeDocument/2006/relationships/image" Target="../media/image320.png"/><Relationship Id="rId207" Type="http://schemas.openxmlformats.org/officeDocument/2006/relationships/image" Target="../media/image692.png"/><Relationship Id="rId249" Type="http://schemas.openxmlformats.org/officeDocument/2006/relationships/image" Target="../media/image734.png"/><Relationship Id="rId13" Type="http://schemas.openxmlformats.org/officeDocument/2006/relationships/image" Target="../media/image519.png"/><Relationship Id="rId109" Type="http://schemas.openxmlformats.org/officeDocument/2006/relationships/image" Target="../media/image291.png"/><Relationship Id="rId260" Type="http://schemas.openxmlformats.org/officeDocument/2006/relationships/image" Target="../media/image743.png"/><Relationship Id="rId316" Type="http://schemas.openxmlformats.org/officeDocument/2006/relationships/image" Target="../media/image796.png"/><Relationship Id="rId55" Type="http://schemas.openxmlformats.org/officeDocument/2006/relationships/image" Target="../media/image560.png"/><Relationship Id="rId97" Type="http://schemas.openxmlformats.org/officeDocument/2006/relationships/image" Target="../media/image602.png"/><Relationship Id="rId120" Type="http://schemas.openxmlformats.org/officeDocument/2006/relationships/image" Target="../media/image619.png"/><Relationship Id="rId358" Type="http://schemas.openxmlformats.org/officeDocument/2006/relationships/image" Target="../media/image838.png"/><Relationship Id="rId162" Type="http://schemas.openxmlformats.org/officeDocument/2006/relationships/image" Target="../media/image656.png"/><Relationship Id="rId218" Type="http://schemas.openxmlformats.org/officeDocument/2006/relationships/image" Target="../media/image703.png"/><Relationship Id="rId271" Type="http://schemas.openxmlformats.org/officeDocument/2006/relationships/image" Target="../media/image754.png"/><Relationship Id="rId24" Type="http://schemas.openxmlformats.org/officeDocument/2006/relationships/image" Target="../media/image530.png"/><Relationship Id="rId66" Type="http://schemas.openxmlformats.org/officeDocument/2006/relationships/image" Target="../media/image571.png"/><Relationship Id="rId131" Type="http://schemas.openxmlformats.org/officeDocument/2006/relationships/image" Target="../media/image629.png"/><Relationship Id="rId327" Type="http://schemas.openxmlformats.org/officeDocument/2006/relationships/image" Target="../media/image807.png"/><Relationship Id="rId369" Type="http://schemas.openxmlformats.org/officeDocument/2006/relationships/image" Target="../media/image848.png"/><Relationship Id="rId173" Type="http://schemas.openxmlformats.org/officeDocument/2006/relationships/image" Target="../media/image159.png"/><Relationship Id="rId229" Type="http://schemas.openxmlformats.org/officeDocument/2006/relationships/image" Target="../media/image714.png"/><Relationship Id="rId240" Type="http://schemas.openxmlformats.org/officeDocument/2006/relationships/image" Target="../media/image725.png"/><Relationship Id="rId35" Type="http://schemas.openxmlformats.org/officeDocument/2006/relationships/image" Target="../media/image541.png"/><Relationship Id="rId77" Type="http://schemas.openxmlformats.org/officeDocument/2006/relationships/image" Target="../media/image582.png"/><Relationship Id="rId100" Type="http://schemas.openxmlformats.org/officeDocument/2006/relationships/image" Target="../media/image605.png"/><Relationship Id="rId282" Type="http://schemas.openxmlformats.org/officeDocument/2006/relationships/image" Target="../media/image765.png"/><Relationship Id="rId338" Type="http://schemas.openxmlformats.org/officeDocument/2006/relationships/image" Target="../media/image818.png"/><Relationship Id="rId8" Type="http://schemas.openxmlformats.org/officeDocument/2006/relationships/image" Target="../media/image514.png"/><Relationship Id="rId142" Type="http://schemas.openxmlformats.org/officeDocument/2006/relationships/image" Target="../media/image636.png"/><Relationship Id="rId184" Type="http://schemas.openxmlformats.org/officeDocument/2006/relationships/image" Target="../media/image287.png"/><Relationship Id="rId251" Type="http://schemas.openxmlformats.org/officeDocument/2006/relationships/image" Target="../media/image736.png"/><Relationship Id="rId46" Type="http://schemas.openxmlformats.org/officeDocument/2006/relationships/image" Target="../media/image552.png"/><Relationship Id="rId293" Type="http://schemas.openxmlformats.org/officeDocument/2006/relationships/image" Target="../media/image776.png"/><Relationship Id="rId307" Type="http://schemas.openxmlformats.org/officeDocument/2006/relationships/image" Target="../media/image787.png"/><Relationship Id="rId349" Type="http://schemas.openxmlformats.org/officeDocument/2006/relationships/image" Target="../media/image829.png"/><Relationship Id="rId88" Type="http://schemas.openxmlformats.org/officeDocument/2006/relationships/image" Target="../media/image593.png"/><Relationship Id="rId111" Type="http://schemas.openxmlformats.org/officeDocument/2006/relationships/image" Target="../media/image284.png"/><Relationship Id="rId153" Type="http://schemas.openxmlformats.org/officeDocument/2006/relationships/image" Target="../media/image647.png"/><Relationship Id="rId195" Type="http://schemas.openxmlformats.org/officeDocument/2006/relationships/image" Target="../media/image681.png"/><Relationship Id="rId209" Type="http://schemas.openxmlformats.org/officeDocument/2006/relationships/image" Target="../media/image694.png"/><Relationship Id="rId360" Type="http://schemas.openxmlformats.org/officeDocument/2006/relationships/image" Target="../media/image839.png"/><Relationship Id="rId220" Type="http://schemas.openxmlformats.org/officeDocument/2006/relationships/image" Target="../media/image7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2" y="0"/>
            <a:ext cx="10691495" cy="6791959"/>
            <a:chOff x="622" y="0"/>
            <a:chExt cx="10691495" cy="6791959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" y="0"/>
              <a:ext cx="10691380" cy="67915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994" y="1366211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5" y="193659"/>
                  </a:lnTo>
                  <a:lnTo>
                    <a:pt x="453684" y="228180"/>
                  </a:lnTo>
                  <a:lnTo>
                    <a:pt x="467986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38" y="176165"/>
                  </a:lnTo>
                  <a:lnTo>
                    <a:pt x="227643" y="183429"/>
                  </a:lnTo>
                  <a:lnTo>
                    <a:pt x="240365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59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48" y="70706"/>
                  </a:lnTo>
                  <a:lnTo>
                    <a:pt x="430642" y="56518"/>
                  </a:lnTo>
                  <a:lnTo>
                    <a:pt x="408159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59" y="47345"/>
                  </a:lnTo>
                  <a:lnTo>
                    <a:pt x="397605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761" y="1723388"/>
              <a:ext cx="218643" cy="1574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93857" y="2577736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5035" y="2899508"/>
              <a:ext cx="192493" cy="1865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3859" y="378508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76" y="4106853"/>
              <a:ext cx="192493" cy="1865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96207" y="4988472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5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4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268" y="5342136"/>
              <a:ext cx="215988" cy="16015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93859" y="619977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76" y="6521543"/>
              <a:ext cx="192493" cy="1865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856" y="161774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2"/>
                  </a:lnTo>
                  <a:lnTo>
                    <a:pt x="124747" y="502641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9"/>
                  </a:lnTo>
                  <a:lnTo>
                    <a:pt x="242335" y="184035"/>
                  </a:lnTo>
                  <a:lnTo>
                    <a:pt x="255491" y="187750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9018" y="452756"/>
              <a:ext cx="161042" cy="2163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13739" y="3165131"/>
              <a:ext cx="457200" cy="3112135"/>
            </a:xfrm>
            <a:custGeom>
              <a:avLst/>
              <a:gdLst/>
              <a:ahLst/>
              <a:cxnLst/>
              <a:rect l="l" t="t" r="r" b="b"/>
              <a:pathLst>
                <a:path w="457200" h="3112135">
                  <a:moveTo>
                    <a:pt x="456869" y="2494089"/>
                  </a:moveTo>
                  <a:lnTo>
                    <a:pt x="446900" y="2494089"/>
                  </a:lnTo>
                  <a:lnTo>
                    <a:pt x="446900" y="2502852"/>
                  </a:lnTo>
                  <a:lnTo>
                    <a:pt x="434136" y="2601074"/>
                  </a:lnTo>
                  <a:lnTo>
                    <a:pt x="433006" y="2601074"/>
                  </a:lnTo>
                  <a:lnTo>
                    <a:pt x="433006" y="2609837"/>
                  </a:lnTo>
                  <a:lnTo>
                    <a:pt x="395516" y="2898610"/>
                  </a:lnTo>
                  <a:lnTo>
                    <a:pt x="393750" y="2912503"/>
                  </a:lnTo>
                  <a:lnTo>
                    <a:pt x="392188" y="2925305"/>
                  </a:lnTo>
                  <a:lnTo>
                    <a:pt x="386080" y="2976245"/>
                  </a:lnTo>
                  <a:lnTo>
                    <a:pt x="382866" y="3001759"/>
                  </a:lnTo>
                  <a:lnTo>
                    <a:pt x="375729" y="3051238"/>
                  </a:lnTo>
                  <a:lnTo>
                    <a:pt x="359943" y="3090240"/>
                  </a:lnTo>
                  <a:lnTo>
                    <a:pt x="329209" y="3103080"/>
                  </a:lnTo>
                  <a:lnTo>
                    <a:pt x="127673" y="3103080"/>
                  </a:lnTo>
                  <a:lnTo>
                    <a:pt x="87210" y="3074047"/>
                  </a:lnTo>
                  <a:lnTo>
                    <a:pt x="77304" y="3025952"/>
                  </a:lnTo>
                  <a:lnTo>
                    <a:pt x="70637" y="2974949"/>
                  </a:lnTo>
                  <a:lnTo>
                    <a:pt x="64554" y="2924086"/>
                  </a:lnTo>
                  <a:lnTo>
                    <a:pt x="62979" y="2911335"/>
                  </a:lnTo>
                  <a:lnTo>
                    <a:pt x="61366" y="2898610"/>
                  </a:lnTo>
                  <a:lnTo>
                    <a:pt x="23863" y="2609837"/>
                  </a:lnTo>
                  <a:lnTo>
                    <a:pt x="433006" y="2609837"/>
                  </a:lnTo>
                  <a:lnTo>
                    <a:pt x="433006" y="2601074"/>
                  </a:lnTo>
                  <a:lnTo>
                    <a:pt x="22733" y="2601074"/>
                  </a:lnTo>
                  <a:lnTo>
                    <a:pt x="9982" y="2502852"/>
                  </a:lnTo>
                  <a:lnTo>
                    <a:pt x="446900" y="2502852"/>
                  </a:lnTo>
                  <a:lnTo>
                    <a:pt x="446900" y="2494089"/>
                  </a:lnTo>
                  <a:lnTo>
                    <a:pt x="0" y="2494089"/>
                  </a:lnTo>
                  <a:lnTo>
                    <a:pt x="52666" y="2899740"/>
                  </a:lnTo>
                  <a:lnTo>
                    <a:pt x="54292" y="2912503"/>
                  </a:lnTo>
                  <a:lnTo>
                    <a:pt x="55867" y="2925305"/>
                  </a:lnTo>
                  <a:lnTo>
                    <a:pt x="61976" y="2976245"/>
                  </a:lnTo>
                  <a:lnTo>
                    <a:pt x="65163" y="3001759"/>
                  </a:lnTo>
                  <a:lnTo>
                    <a:pt x="72504" y="3052635"/>
                  </a:lnTo>
                  <a:lnTo>
                    <a:pt x="95288" y="3100590"/>
                  </a:lnTo>
                  <a:lnTo>
                    <a:pt x="127673" y="3111843"/>
                  </a:lnTo>
                  <a:lnTo>
                    <a:pt x="329209" y="3111843"/>
                  </a:lnTo>
                  <a:lnTo>
                    <a:pt x="375310" y="3082531"/>
                  </a:lnTo>
                  <a:lnTo>
                    <a:pt x="388251" y="3027235"/>
                  </a:lnTo>
                  <a:lnTo>
                    <a:pt x="395071" y="2974949"/>
                  </a:lnTo>
                  <a:lnTo>
                    <a:pt x="401167" y="2924086"/>
                  </a:lnTo>
                  <a:lnTo>
                    <a:pt x="402742" y="2911335"/>
                  </a:lnTo>
                  <a:lnTo>
                    <a:pt x="404215" y="2899740"/>
                  </a:lnTo>
                  <a:lnTo>
                    <a:pt x="455739" y="2502852"/>
                  </a:lnTo>
                  <a:lnTo>
                    <a:pt x="456869" y="2494089"/>
                  </a:lnTo>
                  <a:close/>
                </a:path>
                <a:path w="457200" h="3112135">
                  <a:moveTo>
                    <a:pt x="456869" y="1247038"/>
                  </a:moveTo>
                  <a:lnTo>
                    <a:pt x="446900" y="1247038"/>
                  </a:lnTo>
                  <a:lnTo>
                    <a:pt x="446900" y="1255801"/>
                  </a:lnTo>
                  <a:lnTo>
                    <a:pt x="434136" y="1354035"/>
                  </a:lnTo>
                  <a:lnTo>
                    <a:pt x="433006" y="1354035"/>
                  </a:lnTo>
                  <a:lnTo>
                    <a:pt x="433006" y="1362798"/>
                  </a:lnTo>
                  <a:lnTo>
                    <a:pt x="395516" y="1651558"/>
                  </a:lnTo>
                  <a:lnTo>
                    <a:pt x="393750" y="1665465"/>
                  </a:lnTo>
                  <a:lnTo>
                    <a:pt x="392188" y="1678266"/>
                  </a:lnTo>
                  <a:lnTo>
                    <a:pt x="386080" y="1729206"/>
                  </a:lnTo>
                  <a:lnTo>
                    <a:pt x="382866" y="1754720"/>
                  </a:lnTo>
                  <a:lnTo>
                    <a:pt x="375729" y="1804187"/>
                  </a:lnTo>
                  <a:lnTo>
                    <a:pt x="359943" y="1843201"/>
                  </a:lnTo>
                  <a:lnTo>
                    <a:pt x="329209" y="1856028"/>
                  </a:lnTo>
                  <a:lnTo>
                    <a:pt x="127673" y="1856028"/>
                  </a:lnTo>
                  <a:lnTo>
                    <a:pt x="87210" y="1827009"/>
                  </a:lnTo>
                  <a:lnTo>
                    <a:pt x="77304" y="1778901"/>
                  </a:lnTo>
                  <a:lnTo>
                    <a:pt x="70637" y="1727911"/>
                  </a:lnTo>
                  <a:lnTo>
                    <a:pt x="64554" y="1677047"/>
                  </a:lnTo>
                  <a:lnTo>
                    <a:pt x="62979" y="1664296"/>
                  </a:lnTo>
                  <a:lnTo>
                    <a:pt x="61366" y="1651558"/>
                  </a:lnTo>
                  <a:lnTo>
                    <a:pt x="23863" y="1362798"/>
                  </a:lnTo>
                  <a:lnTo>
                    <a:pt x="433006" y="1362798"/>
                  </a:lnTo>
                  <a:lnTo>
                    <a:pt x="433006" y="1354035"/>
                  </a:lnTo>
                  <a:lnTo>
                    <a:pt x="22733" y="1354035"/>
                  </a:lnTo>
                  <a:lnTo>
                    <a:pt x="9982" y="1255801"/>
                  </a:lnTo>
                  <a:lnTo>
                    <a:pt x="446900" y="1255801"/>
                  </a:lnTo>
                  <a:lnTo>
                    <a:pt x="446900" y="1247038"/>
                  </a:lnTo>
                  <a:lnTo>
                    <a:pt x="0" y="1247038"/>
                  </a:lnTo>
                  <a:lnTo>
                    <a:pt x="52666" y="1652689"/>
                  </a:lnTo>
                  <a:lnTo>
                    <a:pt x="54292" y="1665465"/>
                  </a:lnTo>
                  <a:lnTo>
                    <a:pt x="55867" y="1678266"/>
                  </a:lnTo>
                  <a:lnTo>
                    <a:pt x="61976" y="1729206"/>
                  </a:lnTo>
                  <a:lnTo>
                    <a:pt x="65163" y="1754720"/>
                  </a:lnTo>
                  <a:lnTo>
                    <a:pt x="72504" y="1805584"/>
                  </a:lnTo>
                  <a:lnTo>
                    <a:pt x="95288" y="1853539"/>
                  </a:lnTo>
                  <a:lnTo>
                    <a:pt x="127673" y="1864791"/>
                  </a:lnTo>
                  <a:lnTo>
                    <a:pt x="329209" y="1864791"/>
                  </a:lnTo>
                  <a:lnTo>
                    <a:pt x="345465" y="1862429"/>
                  </a:lnTo>
                  <a:lnTo>
                    <a:pt x="357073" y="1856028"/>
                  </a:lnTo>
                  <a:lnTo>
                    <a:pt x="361594" y="1853539"/>
                  </a:lnTo>
                  <a:lnTo>
                    <a:pt x="384365" y="1805584"/>
                  </a:lnTo>
                  <a:lnTo>
                    <a:pt x="391883" y="1753400"/>
                  </a:lnTo>
                  <a:lnTo>
                    <a:pt x="401167" y="1677047"/>
                  </a:lnTo>
                  <a:lnTo>
                    <a:pt x="402742" y="1664296"/>
                  </a:lnTo>
                  <a:lnTo>
                    <a:pt x="404215" y="1652689"/>
                  </a:lnTo>
                  <a:lnTo>
                    <a:pt x="455739" y="1255801"/>
                  </a:lnTo>
                  <a:lnTo>
                    <a:pt x="456869" y="1247038"/>
                  </a:lnTo>
                  <a:close/>
                </a:path>
                <a:path w="457200" h="3112135">
                  <a:moveTo>
                    <a:pt x="456869" y="0"/>
                  </a:moveTo>
                  <a:lnTo>
                    <a:pt x="446900" y="0"/>
                  </a:lnTo>
                  <a:lnTo>
                    <a:pt x="446900" y="8763"/>
                  </a:lnTo>
                  <a:lnTo>
                    <a:pt x="434136" y="106984"/>
                  </a:lnTo>
                  <a:lnTo>
                    <a:pt x="433006" y="106984"/>
                  </a:lnTo>
                  <a:lnTo>
                    <a:pt x="433006" y="115747"/>
                  </a:lnTo>
                  <a:lnTo>
                    <a:pt x="395516" y="404520"/>
                  </a:lnTo>
                  <a:lnTo>
                    <a:pt x="393750" y="418426"/>
                  </a:lnTo>
                  <a:lnTo>
                    <a:pt x="392188" y="431215"/>
                  </a:lnTo>
                  <a:lnTo>
                    <a:pt x="386080" y="482168"/>
                  </a:lnTo>
                  <a:lnTo>
                    <a:pt x="382866" y="507682"/>
                  </a:lnTo>
                  <a:lnTo>
                    <a:pt x="375729" y="557149"/>
                  </a:lnTo>
                  <a:lnTo>
                    <a:pt x="359943" y="596150"/>
                  </a:lnTo>
                  <a:lnTo>
                    <a:pt x="329209" y="608990"/>
                  </a:lnTo>
                  <a:lnTo>
                    <a:pt x="127673" y="608990"/>
                  </a:lnTo>
                  <a:lnTo>
                    <a:pt x="87210" y="579970"/>
                  </a:lnTo>
                  <a:lnTo>
                    <a:pt x="77304" y="531863"/>
                  </a:lnTo>
                  <a:lnTo>
                    <a:pt x="70637" y="480860"/>
                  </a:lnTo>
                  <a:lnTo>
                    <a:pt x="64554" y="430009"/>
                  </a:lnTo>
                  <a:lnTo>
                    <a:pt x="62979" y="417258"/>
                  </a:lnTo>
                  <a:lnTo>
                    <a:pt x="61366" y="404520"/>
                  </a:lnTo>
                  <a:lnTo>
                    <a:pt x="23863" y="115747"/>
                  </a:lnTo>
                  <a:lnTo>
                    <a:pt x="433006" y="115747"/>
                  </a:lnTo>
                  <a:lnTo>
                    <a:pt x="433006" y="106984"/>
                  </a:lnTo>
                  <a:lnTo>
                    <a:pt x="22733" y="106984"/>
                  </a:lnTo>
                  <a:lnTo>
                    <a:pt x="9982" y="8763"/>
                  </a:lnTo>
                  <a:lnTo>
                    <a:pt x="446900" y="8763"/>
                  </a:lnTo>
                  <a:lnTo>
                    <a:pt x="446900" y="0"/>
                  </a:lnTo>
                  <a:lnTo>
                    <a:pt x="0" y="0"/>
                  </a:lnTo>
                  <a:lnTo>
                    <a:pt x="52666" y="405650"/>
                  </a:lnTo>
                  <a:lnTo>
                    <a:pt x="54292" y="418426"/>
                  </a:lnTo>
                  <a:lnTo>
                    <a:pt x="55867" y="431215"/>
                  </a:lnTo>
                  <a:lnTo>
                    <a:pt x="61976" y="482168"/>
                  </a:lnTo>
                  <a:lnTo>
                    <a:pt x="65163" y="507682"/>
                  </a:lnTo>
                  <a:lnTo>
                    <a:pt x="72504" y="558546"/>
                  </a:lnTo>
                  <a:lnTo>
                    <a:pt x="95288" y="606501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45465" y="615391"/>
                  </a:lnTo>
                  <a:lnTo>
                    <a:pt x="357073" y="608990"/>
                  </a:lnTo>
                  <a:lnTo>
                    <a:pt x="361594" y="606501"/>
                  </a:lnTo>
                  <a:lnTo>
                    <a:pt x="384365" y="558546"/>
                  </a:lnTo>
                  <a:lnTo>
                    <a:pt x="391883" y="506361"/>
                  </a:lnTo>
                  <a:lnTo>
                    <a:pt x="401167" y="430009"/>
                  </a:lnTo>
                  <a:lnTo>
                    <a:pt x="402742" y="417258"/>
                  </a:lnTo>
                  <a:lnTo>
                    <a:pt x="404215" y="405650"/>
                  </a:lnTo>
                  <a:lnTo>
                    <a:pt x="455739" y="8763"/>
                  </a:lnTo>
                  <a:lnTo>
                    <a:pt x="45686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313739" y="690625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3739" y="191809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3739" y="671054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8310560" y="1528211"/>
            <a:ext cx="477520" cy="548005"/>
            <a:chOff x="8310560" y="1528211"/>
            <a:chExt cx="477520" cy="548005"/>
          </a:xfrm>
        </p:grpSpPr>
        <p:sp>
          <p:nvSpPr>
            <p:cNvPr id="21" name="object 21"/>
            <p:cNvSpPr/>
            <p:nvPr/>
          </p:nvSpPr>
          <p:spPr>
            <a:xfrm>
              <a:off x="8310560" y="1528211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2327" y="1885388"/>
              <a:ext cx="218643" cy="15744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09424" y="2739736"/>
            <a:ext cx="481330" cy="540385"/>
            <a:chOff x="8309424" y="2739736"/>
            <a:chExt cx="481330" cy="540385"/>
          </a:xfrm>
        </p:grpSpPr>
        <p:sp>
          <p:nvSpPr>
            <p:cNvPr id="24" name="object 24"/>
            <p:cNvSpPr/>
            <p:nvPr/>
          </p:nvSpPr>
          <p:spPr>
            <a:xfrm>
              <a:off x="8309424" y="2739736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0603" y="3061508"/>
              <a:ext cx="192493" cy="18656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309426" y="3947081"/>
            <a:ext cx="481330" cy="540385"/>
            <a:chOff x="8309426" y="3947081"/>
            <a:chExt cx="481330" cy="540385"/>
          </a:xfrm>
        </p:grpSpPr>
        <p:sp>
          <p:nvSpPr>
            <p:cNvPr id="27" name="object 27"/>
            <p:cNvSpPr/>
            <p:nvPr/>
          </p:nvSpPr>
          <p:spPr>
            <a:xfrm>
              <a:off x="8309426" y="394708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6842" y="4268853"/>
              <a:ext cx="192493" cy="18656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311775" y="5150472"/>
            <a:ext cx="477520" cy="547370"/>
            <a:chOff x="8311775" y="5150472"/>
            <a:chExt cx="477520" cy="547370"/>
          </a:xfrm>
        </p:grpSpPr>
        <p:sp>
          <p:nvSpPr>
            <p:cNvPr id="30" name="object 30"/>
            <p:cNvSpPr/>
            <p:nvPr/>
          </p:nvSpPr>
          <p:spPr>
            <a:xfrm>
              <a:off x="8311775" y="5150472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5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4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834" y="5504136"/>
              <a:ext cx="215988" cy="16015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309426" y="6361771"/>
            <a:ext cx="481330" cy="540385"/>
            <a:chOff x="8309426" y="6361771"/>
            <a:chExt cx="481330" cy="540385"/>
          </a:xfrm>
        </p:grpSpPr>
        <p:sp>
          <p:nvSpPr>
            <p:cNvPr id="33" name="object 33"/>
            <p:cNvSpPr/>
            <p:nvPr/>
          </p:nvSpPr>
          <p:spPr>
            <a:xfrm>
              <a:off x="8309426" y="636177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6842" y="6683544"/>
              <a:ext cx="192493" cy="18656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310422" y="323774"/>
            <a:ext cx="478155" cy="542925"/>
            <a:chOff x="8310422" y="323774"/>
            <a:chExt cx="478155" cy="542925"/>
          </a:xfrm>
        </p:grpSpPr>
        <p:sp>
          <p:nvSpPr>
            <p:cNvPr id="36" name="object 36"/>
            <p:cNvSpPr/>
            <p:nvPr/>
          </p:nvSpPr>
          <p:spPr>
            <a:xfrm>
              <a:off x="8310422" y="323774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4585" y="614756"/>
              <a:ext cx="161042" cy="21639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0326125" y="1528211"/>
            <a:ext cx="366395" cy="548005"/>
            <a:chOff x="10326125" y="1528211"/>
            <a:chExt cx="366395" cy="548005"/>
          </a:xfrm>
        </p:grpSpPr>
        <p:sp>
          <p:nvSpPr>
            <p:cNvPr id="39" name="object 39"/>
            <p:cNvSpPr/>
            <p:nvPr/>
          </p:nvSpPr>
          <p:spPr>
            <a:xfrm>
              <a:off x="10326125" y="1528211"/>
              <a:ext cx="366395" cy="548005"/>
            </a:xfrm>
            <a:custGeom>
              <a:avLst/>
              <a:gdLst/>
              <a:ahLst/>
              <a:cxnLst/>
              <a:rect l="l" t="t" r="r" b="b"/>
              <a:pathLst>
                <a:path w="366395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366395" h="548005">
                  <a:moveTo>
                    <a:pt x="365877" y="496042"/>
                  </a:move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24165" y="530491"/>
                  </a:lnTo>
                  <a:lnTo>
                    <a:pt x="365877" y="508254"/>
                  </a:lnTo>
                  <a:lnTo>
                    <a:pt x="365877" y="496042"/>
                  </a:lnTo>
                  <a:close/>
                </a:path>
                <a:path w="366395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366395" h="548005">
                  <a:moveTo>
                    <a:pt x="365877" y="166101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5877" y="175606"/>
                  </a:lnTo>
                  <a:lnTo>
                    <a:pt x="365877" y="166101"/>
                  </a:lnTo>
                  <a:close/>
                </a:path>
                <a:path w="366395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928" y="118129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81" y="122009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366395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365877" y="131447"/>
                  </a:lnTo>
                  <a:lnTo>
                    <a:pt x="365877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366395" h="548005">
                  <a:moveTo>
                    <a:pt x="365877" y="122009"/>
                  </a:moveTo>
                  <a:lnTo>
                    <a:pt x="361122" y="122872"/>
                  </a:lnTo>
                  <a:lnTo>
                    <a:pt x="365877" y="122872"/>
                  </a:lnTo>
                  <a:lnTo>
                    <a:pt x="365877" y="122009"/>
                  </a:lnTo>
                  <a:close/>
                </a:path>
                <a:path w="366395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365877" y="47345"/>
                  </a:lnTo>
                  <a:lnTo>
                    <a:pt x="365877" y="38950"/>
                  </a:lnTo>
                  <a:lnTo>
                    <a:pt x="357604" y="37884"/>
                  </a:lnTo>
                  <a:close/>
                </a:path>
                <a:path w="366395" h="548005">
                  <a:moveTo>
                    <a:pt x="365877" y="47345"/>
                  </a:moveTo>
                  <a:lnTo>
                    <a:pt x="357998" y="47345"/>
                  </a:lnTo>
                  <a:lnTo>
                    <a:pt x="365877" y="48195"/>
                  </a:lnTo>
                  <a:lnTo>
                    <a:pt x="365877" y="47345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7893" y="1978136"/>
              <a:ext cx="164109" cy="6469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324989" y="2739736"/>
            <a:ext cx="367030" cy="540385"/>
            <a:chOff x="10324989" y="2739736"/>
            <a:chExt cx="367030" cy="540385"/>
          </a:xfrm>
        </p:grpSpPr>
        <p:sp>
          <p:nvSpPr>
            <p:cNvPr id="42" name="object 42"/>
            <p:cNvSpPr/>
            <p:nvPr/>
          </p:nvSpPr>
          <p:spPr>
            <a:xfrm>
              <a:off x="10324989" y="2739736"/>
              <a:ext cx="367030" cy="540385"/>
            </a:xfrm>
            <a:custGeom>
              <a:avLst/>
              <a:gdLst/>
              <a:ahLst/>
              <a:cxnLst/>
              <a:rect l="l" t="t" r="r" b="b"/>
              <a:pathLst>
                <a:path w="3670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367029" h="540385">
                  <a:moveTo>
                    <a:pt x="367013" y="490935"/>
                  </a:move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19267" y="526073"/>
                  </a:lnTo>
                  <a:lnTo>
                    <a:pt x="361454" y="506907"/>
                  </a:lnTo>
                  <a:lnTo>
                    <a:pt x="367013" y="502709"/>
                  </a:lnTo>
                  <a:lnTo>
                    <a:pt x="367013" y="490935"/>
                  </a:lnTo>
                  <a:close/>
                </a:path>
                <a:path w="3670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367029" h="540385">
                  <a:moveTo>
                    <a:pt x="257815" y="89433"/>
                  </a:moveTo>
                  <a:lnTo>
                    <a:pt x="246659" y="89433"/>
                  </a:lnTo>
                  <a:lnTo>
                    <a:pt x="242906" y="108926"/>
                  </a:lnTo>
                  <a:lnTo>
                    <a:pt x="240087" y="129735"/>
                  </a:lnTo>
                  <a:lnTo>
                    <a:pt x="238266" y="151607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367029" h="540385">
                  <a:moveTo>
                    <a:pt x="367013" y="138021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67013" y="147505"/>
                  </a:lnTo>
                  <a:lnTo>
                    <a:pt x="367013" y="138021"/>
                  </a:lnTo>
                  <a:close/>
                </a:path>
                <a:path w="3670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3670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3670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6167" y="3061508"/>
              <a:ext cx="192493" cy="186562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0324986" y="3947083"/>
            <a:ext cx="367030" cy="540385"/>
          </a:xfrm>
          <a:custGeom>
            <a:avLst/>
            <a:gdLst/>
            <a:ahLst/>
            <a:cxnLst/>
            <a:rect l="l" t="t" r="r" b="b"/>
            <a:pathLst>
              <a:path w="367029" h="540385">
                <a:moveTo>
                  <a:pt x="367004" y="44912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004" y="460921"/>
                </a:lnTo>
                <a:lnTo>
                  <a:pt x="367004" y="449122"/>
                </a:lnTo>
                <a:close/>
              </a:path>
              <a:path w="367029" h="540385">
                <a:moveTo>
                  <a:pt x="367004" y="1614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088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86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004" y="502716"/>
                </a:lnTo>
                <a:lnTo>
                  <a:pt x="367004" y="490943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40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004" y="147510"/>
                </a:lnTo>
                <a:lnTo>
                  <a:pt x="367004" y="138023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004" y="96240"/>
                </a:lnTo>
                <a:lnTo>
                  <a:pt x="367004" y="86156"/>
                </a:lnTo>
                <a:lnTo>
                  <a:pt x="363943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004" y="25831"/>
                </a:lnTo>
                <a:lnTo>
                  <a:pt x="367004" y="22847"/>
                </a:lnTo>
                <a:lnTo>
                  <a:pt x="367004" y="16141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0327340" y="5150472"/>
            <a:ext cx="365125" cy="547370"/>
            <a:chOff x="10327340" y="5150472"/>
            <a:chExt cx="365125" cy="547370"/>
          </a:xfrm>
        </p:grpSpPr>
        <p:sp>
          <p:nvSpPr>
            <p:cNvPr id="46" name="object 46"/>
            <p:cNvSpPr/>
            <p:nvPr/>
          </p:nvSpPr>
          <p:spPr>
            <a:xfrm>
              <a:off x="10327340" y="5150472"/>
              <a:ext cx="365125" cy="547370"/>
            </a:xfrm>
            <a:custGeom>
              <a:avLst/>
              <a:gdLst/>
              <a:ahLst/>
              <a:cxnLst/>
              <a:rect l="l" t="t" r="r" b="b"/>
              <a:pathLst>
                <a:path w="365125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365125" h="547370">
                  <a:moveTo>
                    <a:pt x="364662" y="498974"/>
                  </a:moveTo>
                  <a:lnTo>
                    <a:pt x="316861" y="524795"/>
                  </a:lnTo>
                  <a:lnTo>
                    <a:pt x="276313" y="534504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19849" y="533812"/>
                  </a:lnTo>
                  <a:lnTo>
                    <a:pt x="349673" y="519705"/>
                  </a:lnTo>
                  <a:lnTo>
                    <a:pt x="364662" y="510181"/>
                  </a:lnTo>
                  <a:lnTo>
                    <a:pt x="364662" y="498974"/>
                  </a:lnTo>
                  <a:close/>
                </a:path>
                <a:path w="365125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365125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21" y="114757"/>
                  </a:lnTo>
                  <a:lnTo>
                    <a:pt x="216025" y="123114"/>
                  </a:lnTo>
                  <a:lnTo>
                    <a:pt x="216150" y="139112"/>
                  </a:lnTo>
                  <a:lnTo>
                    <a:pt x="217347" y="160261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365125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64662" y="136944"/>
                  </a:lnTo>
                  <a:lnTo>
                    <a:pt x="364662" y="129810"/>
                  </a:lnTo>
                  <a:lnTo>
                    <a:pt x="348284" y="127571"/>
                  </a:lnTo>
                  <a:close/>
                </a:path>
                <a:path w="365125" h="547370">
                  <a:moveTo>
                    <a:pt x="364662" y="136944"/>
                  </a:moveTo>
                  <a:lnTo>
                    <a:pt x="349605" y="136944"/>
                  </a:lnTo>
                  <a:lnTo>
                    <a:pt x="364662" y="139112"/>
                  </a:lnTo>
                  <a:lnTo>
                    <a:pt x="364662" y="136944"/>
                  </a:lnTo>
                  <a:close/>
                </a:path>
                <a:path w="365125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365125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365125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4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399" y="5504136"/>
              <a:ext cx="215988" cy="160157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10324986" y="6361772"/>
            <a:ext cx="367030" cy="540385"/>
          </a:xfrm>
          <a:custGeom>
            <a:avLst/>
            <a:gdLst/>
            <a:ahLst/>
            <a:cxnLst/>
            <a:rect l="l" t="t" r="r" b="b"/>
            <a:pathLst>
              <a:path w="367029" h="540384">
                <a:moveTo>
                  <a:pt x="367004" y="44912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40"/>
                </a:lnTo>
                <a:lnTo>
                  <a:pt x="336880" y="483476"/>
                </a:lnTo>
                <a:lnTo>
                  <a:pt x="367004" y="460921"/>
                </a:lnTo>
                <a:lnTo>
                  <a:pt x="367004" y="449122"/>
                </a:lnTo>
                <a:close/>
              </a:path>
              <a:path w="367029" h="540384">
                <a:moveTo>
                  <a:pt x="367004" y="1614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088" y="172643"/>
                </a:lnTo>
                <a:lnTo>
                  <a:pt x="212039" y="169227"/>
                </a:lnTo>
                <a:lnTo>
                  <a:pt x="200634" y="164655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86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84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82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004" y="502716"/>
                </a:lnTo>
                <a:lnTo>
                  <a:pt x="367004" y="490943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40" y="526554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67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67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004" y="147510"/>
                </a:lnTo>
                <a:lnTo>
                  <a:pt x="367004" y="138023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004" y="96240"/>
                </a:lnTo>
                <a:lnTo>
                  <a:pt x="367004" y="86156"/>
                </a:lnTo>
                <a:lnTo>
                  <a:pt x="363943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004" y="25831"/>
                </a:lnTo>
                <a:lnTo>
                  <a:pt x="367004" y="22847"/>
                </a:lnTo>
                <a:lnTo>
                  <a:pt x="367004" y="16141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0325988" y="323774"/>
            <a:ext cx="366395" cy="542925"/>
            <a:chOff x="10325988" y="323774"/>
            <a:chExt cx="366395" cy="542925"/>
          </a:xfrm>
        </p:grpSpPr>
        <p:sp>
          <p:nvSpPr>
            <p:cNvPr id="50" name="object 50"/>
            <p:cNvSpPr/>
            <p:nvPr/>
          </p:nvSpPr>
          <p:spPr>
            <a:xfrm>
              <a:off x="10325988" y="323774"/>
              <a:ext cx="366395" cy="542925"/>
            </a:xfrm>
            <a:custGeom>
              <a:avLst/>
              <a:gdLst/>
              <a:ahLst/>
              <a:cxnLst/>
              <a:rect l="l" t="t" r="r" b="b"/>
              <a:pathLst>
                <a:path w="36639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366395" h="542925">
                  <a:moveTo>
                    <a:pt x="366014" y="489884"/>
                  </a:move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20159" y="526802"/>
                  </a:lnTo>
                  <a:lnTo>
                    <a:pt x="363390" y="504719"/>
                  </a:lnTo>
                  <a:lnTo>
                    <a:pt x="366014" y="502360"/>
                  </a:lnTo>
                  <a:lnTo>
                    <a:pt x="366014" y="489884"/>
                  </a:lnTo>
                  <a:close/>
                </a:path>
                <a:path w="36639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366395" h="542925">
                  <a:moveTo>
                    <a:pt x="366014" y="16334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66014" y="172838"/>
                  </a:lnTo>
                  <a:lnTo>
                    <a:pt x="366014" y="163342"/>
                  </a:lnTo>
                  <a:close/>
                </a:path>
                <a:path w="366395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36639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36639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36639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36639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0150" y="614756"/>
              <a:ext cx="161042" cy="216395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279428" y="1528211"/>
            <a:ext cx="477520" cy="548005"/>
            <a:chOff x="4279428" y="1528211"/>
            <a:chExt cx="477520" cy="548005"/>
          </a:xfrm>
        </p:grpSpPr>
        <p:sp>
          <p:nvSpPr>
            <p:cNvPr id="53" name="object 53"/>
            <p:cNvSpPr/>
            <p:nvPr/>
          </p:nvSpPr>
          <p:spPr>
            <a:xfrm>
              <a:off x="4279428" y="1528211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1195" y="1885388"/>
              <a:ext cx="218643" cy="15744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278292" y="2739736"/>
            <a:ext cx="481330" cy="540385"/>
            <a:chOff x="4278292" y="2739736"/>
            <a:chExt cx="481330" cy="540385"/>
          </a:xfrm>
        </p:grpSpPr>
        <p:sp>
          <p:nvSpPr>
            <p:cNvPr id="56" name="object 56"/>
            <p:cNvSpPr/>
            <p:nvPr/>
          </p:nvSpPr>
          <p:spPr>
            <a:xfrm>
              <a:off x="4278292" y="2739736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9470" y="3061508"/>
              <a:ext cx="192493" cy="186562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4278293" y="3947081"/>
            <a:ext cx="481330" cy="540385"/>
            <a:chOff x="4278293" y="3947081"/>
            <a:chExt cx="481330" cy="540385"/>
          </a:xfrm>
        </p:grpSpPr>
        <p:sp>
          <p:nvSpPr>
            <p:cNvPr id="59" name="object 59"/>
            <p:cNvSpPr/>
            <p:nvPr/>
          </p:nvSpPr>
          <p:spPr>
            <a:xfrm>
              <a:off x="4278293" y="394708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5709" y="4268853"/>
              <a:ext cx="192493" cy="18656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280642" y="5150472"/>
            <a:ext cx="477520" cy="547370"/>
            <a:chOff x="4280642" y="5150472"/>
            <a:chExt cx="477520" cy="547370"/>
          </a:xfrm>
        </p:grpSpPr>
        <p:sp>
          <p:nvSpPr>
            <p:cNvPr id="62" name="object 62"/>
            <p:cNvSpPr/>
            <p:nvPr/>
          </p:nvSpPr>
          <p:spPr>
            <a:xfrm>
              <a:off x="4280642" y="5150472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5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4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6702" y="5504136"/>
              <a:ext cx="215988" cy="160157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278293" y="6361771"/>
            <a:ext cx="481330" cy="540385"/>
            <a:chOff x="4278293" y="6361771"/>
            <a:chExt cx="481330" cy="540385"/>
          </a:xfrm>
        </p:grpSpPr>
        <p:sp>
          <p:nvSpPr>
            <p:cNvPr id="65" name="object 65"/>
            <p:cNvSpPr/>
            <p:nvPr/>
          </p:nvSpPr>
          <p:spPr>
            <a:xfrm>
              <a:off x="4278293" y="636177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5709" y="6683544"/>
              <a:ext cx="192493" cy="186563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279289" y="323774"/>
            <a:ext cx="478155" cy="542925"/>
            <a:chOff x="4279289" y="323774"/>
            <a:chExt cx="478155" cy="542925"/>
          </a:xfrm>
        </p:grpSpPr>
        <p:sp>
          <p:nvSpPr>
            <p:cNvPr id="68" name="object 68"/>
            <p:cNvSpPr/>
            <p:nvPr/>
          </p:nvSpPr>
          <p:spPr>
            <a:xfrm>
              <a:off x="4279289" y="323774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453" y="614756"/>
              <a:ext cx="161042" cy="216395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263862" y="1366211"/>
            <a:ext cx="477520" cy="548005"/>
            <a:chOff x="2263862" y="1366211"/>
            <a:chExt cx="477520" cy="548005"/>
          </a:xfrm>
        </p:grpSpPr>
        <p:sp>
          <p:nvSpPr>
            <p:cNvPr id="71" name="object 71"/>
            <p:cNvSpPr/>
            <p:nvPr/>
          </p:nvSpPr>
          <p:spPr>
            <a:xfrm>
              <a:off x="2263862" y="1366211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1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19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1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19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1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1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19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1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630" y="1723388"/>
              <a:ext cx="218643" cy="157442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2262726" y="2577736"/>
            <a:ext cx="481330" cy="540385"/>
            <a:chOff x="2262726" y="2577736"/>
            <a:chExt cx="481330" cy="540385"/>
          </a:xfrm>
        </p:grpSpPr>
        <p:sp>
          <p:nvSpPr>
            <p:cNvPr id="74" name="object 74"/>
            <p:cNvSpPr/>
            <p:nvPr/>
          </p:nvSpPr>
          <p:spPr>
            <a:xfrm>
              <a:off x="2262726" y="2577736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3904" y="2899509"/>
              <a:ext cx="192493" cy="186562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2262728" y="3785081"/>
            <a:ext cx="481330" cy="540385"/>
            <a:chOff x="2262728" y="3785081"/>
            <a:chExt cx="481330" cy="540385"/>
          </a:xfrm>
        </p:grpSpPr>
        <p:sp>
          <p:nvSpPr>
            <p:cNvPr id="77" name="object 77"/>
            <p:cNvSpPr/>
            <p:nvPr/>
          </p:nvSpPr>
          <p:spPr>
            <a:xfrm>
              <a:off x="2262728" y="378508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0144" y="4106853"/>
              <a:ext cx="192493" cy="186562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265076" y="4988472"/>
            <a:ext cx="477520" cy="547370"/>
            <a:chOff x="2265076" y="4988472"/>
            <a:chExt cx="477520" cy="547370"/>
          </a:xfrm>
        </p:grpSpPr>
        <p:sp>
          <p:nvSpPr>
            <p:cNvPr id="80" name="object 80"/>
            <p:cNvSpPr/>
            <p:nvPr/>
          </p:nvSpPr>
          <p:spPr>
            <a:xfrm>
              <a:off x="2265076" y="4988472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1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19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5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1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1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1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19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1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1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4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135" y="5342136"/>
              <a:ext cx="215988" cy="160157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2262728" y="6199771"/>
            <a:ext cx="481330" cy="540385"/>
            <a:chOff x="2262728" y="6199771"/>
            <a:chExt cx="481330" cy="540385"/>
          </a:xfrm>
        </p:grpSpPr>
        <p:sp>
          <p:nvSpPr>
            <p:cNvPr id="83" name="object 83"/>
            <p:cNvSpPr/>
            <p:nvPr/>
          </p:nvSpPr>
          <p:spPr>
            <a:xfrm>
              <a:off x="2262728" y="619977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0144" y="6521543"/>
              <a:ext cx="192493" cy="186563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2263723" y="161774"/>
            <a:ext cx="478155" cy="542925"/>
            <a:chOff x="2263723" y="161774"/>
            <a:chExt cx="478155" cy="542925"/>
          </a:xfrm>
        </p:grpSpPr>
        <p:sp>
          <p:nvSpPr>
            <p:cNvPr id="86" name="object 86"/>
            <p:cNvSpPr/>
            <p:nvPr/>
          </p:nvSpPr>
          <p:spPr>
            <a:xfrm>
              <a:off x="2263723" y="161774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2"/>
                  </a:lnTo>
                  <a:lnTo>
                    <a:pt x="124747" y="502641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9"/>
                  </a:lnTo>
                  <a:lnTo>
                    <a:pt x="242335" y="184035"/>
                  </a:lnTo>
                  <a:lnTo>
                    <a:pt x="255491" y="187750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7887" y="452756"/>
              <a:ext cx="161042" cy="216395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48297" y="1528211"/>
            <a:ext cx="477520" cy="548005"/>
            <a:chOff x="248297" y="1528211"/>
            <a:chExt cx="477520" cy="548005"/>
          </a:xfrm>
        </p:grpSpPr>
        <p:sp>
          <p:nvSpPr>
            <p:cNvPr id="89" name="object 89"/>
            <p:cNvSpPr/>
            <p:nvPr/>
          </p:nvSpPr>
          <p:spPr>
            <a:xfrm>
              <a:off x="248297" y="1528211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63" y="1885388"/>
              <a:ext cx="218643" cy="157442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247159" y="2739736"/>
            <a:ext cx="481330" cy="540385"/>
            <a:chOff x="247159" y="2739736"/>
            <a:chExt cx="481330" cy="540385"/>
          </a:xfrm>
        </p:grpSpPr>
        <p:sp>
          <p:nvSpPr>
            <p:cNvPr id="92" name="object 92"/>
            <p:cNvSpPr/>
            <p:nvPr/>
          </p:nvSpPr>
          <p:spPr>
            <a:xfrm>
              <a:off x="247159" y="2739736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5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8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338" y="3061508"/>
              <a:ext cx="192493" cy="186562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247162" y="3947081"/>
            <a:ext cx="481330" cy="540385"/>
            <a:chOff x="247162" y="3947081"/>
            <a:chExt cx="481330" cy="540385"/>
          </a:xfrm>
        </p:grpSpPr>
        <p:sp>
          <p:nvSpPr>
            <p:cNvPr id="95" name="object 95"/>
            <p:cNvSpPr/>
            <p:nvPr/>
          </p:nvSpPr>
          <p:spPr>
            <a:xfrm>
              <a:off x="247162" y="394708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578" y="4268853"/>
              <a:ext cx="192493" cy="18656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49510" y="5150472"/>
            <a:ext cx="477520" cy="547370"/>
            <a:chOff x="249510" y="5150472"/>
            <a:chExt cx="477520" cy="547370"/>
          </a:xfrm>
        </p:grpSpPr>
        <p:sp>
          <p:nvSpPr>
            <p:cNvPr id="98" name="object 98"/>
            <p:cNvSpPr/>
            <p:nvPr/>
          </p:nvSpPr>
          <p:spPr>
            <a:xfrm>
              <a:off x="249510" y="5150472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5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4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570" y="5504136"/>
              <a:ext cx="215988" cy="160157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247162" y="6361771"/>
            <a:ext cx="481330" cy="540385"/>
            <a:chOff x="247162" y="6361771"/>
            <a:chExt cx="481330" cy="540385"/>
          </a:xfrm>
        </p:grpSpPr>
        <p:sp>
          <p:nvSpPr>
            <p:cNvPr id="101" name="object 101"/>
            <p:cNvSpPr/>
            <p:nvPr/>
          </p:nvSpPr>
          <p:spPr>
            <a:xfrm>
              <a:off x="247162" y="6361771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578" y="6683544"/>
              <a:ext cx="192493" cy="186563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248158" y="323774"/>
            <a:ext cx="478155" cy="542925"/>
            <a:chOff x="248158" y="323774"/>
            <a:chExt cx="478155" cy="542925"/>
          </a:xfrm>
        </p:grpSpPr>
        <p:sp>
          <p:nvSpPr>
            <p:cNvPr id="104" name="object 104"/>
            <p:cNvSpPr/>
            <p:nvPr/>
          </p:nvSpPr>
          <p:spPr>
            <a:xfrm>
              <a:off x="248158" y="323774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75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321" y="614756"/>
              <a:ext cx="161042" cy="216395"/>
            </a:xfrm>
            <a:prstGeom prst="rect">
              <a:avLst/>
            </a:prstGeom>
          </p:spPr>
        </p:pic>
      </p:grpSp>
      <p:sp>
        <p:nvSpPr>
          <p:cNvPr id="106" name="object 106"/>
          <p:cNvSpPr/>
          <p:nvPr/>
        </p:nvSpPr>
        <p:spPr>
          <a:xfrm>
            <a:off x="9329306" y="218986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54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29306" y="343689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72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54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329306" y="468395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66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39" y="533146"/>
                </a:lnTo>
                <a:lnTo>
                  <a:pt x="395071" y="480860"/>
                </a:lnTo>
                <a:lnTo>
                  <a:pt x="401154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329306" y="593098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39" y="533146"/>
                </a:lnTo>
                <a:lnTo>
                  <a:pt x="395071" y="480860"/>
                </a:lnTo>
                <a:lnTo>
                  <a:pt x="401154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29306" y="942822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292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39" y="533146"/>
                </a:lnTo>
                <a:lnTo>
                  <a:pt x="395071" y="480860"/>
                </a:lnTo>
                <a:lnTo>
                  <a:pt x="401154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26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68810" y="0"/>
            <a:ext cx="378460" cy="313690"/>
          </a:xfrm>
          <a:custGeom>
            <a:avLst/>
            <a:gdLst/>
            <a:ahLst/>
            <a:cxnLst/>
            <a:rect l="l" t="t" r="r" b="b"/>
            <a:pathLst>
              <a:path w="378459" h="313690">
                <a:moveTo>
                  <a:pt x="8845" y="0"/>
                </a:moveTo>
                <a:lnTo>
                  <a:pt x="0" y="0"/>
                </a:lnTo>
                <a:lnTo>
                  <a:pt x="13168" y="101426"/>
                </a:lnTo>
                <a:lnTo>
                  <a:pt x="14795" y="114196"/>
                </a:lnTo>
                <a:lnTo>
                  <a:pt x="16372" y="126993"/>
                </a:lnTo>
                <a:lnTo>
                  <a:pt x="22474" y="177941"/>
                </a:lnTo>
                <a:lnTo>
                  <a:pt x="25666" y="203455"/>
                </a:lnTo>
                <a:lnTo>
                  <a:pt x="33005" y="254322"/>
                </a:lnTo>
                <a:lnTo>
                  <a:pt x="55789" y="302275"/>
                </a:lnTo>
                <a:lnTo>
                  <a:pt x="88174" y="313529"/>
                </a:lnTo>
                <a:lnTo>
                  <a:pt x="289711" y="313529"/>
                </a:lnTo>
                <a:lnTo>
                  <a:pt x="305969" y="311159"/>
                </a:lnTo>
                <a:lnTo>
                  <a:pt x="317570" y="304766"/>
                </a:lnTo>
                <a:lnTo>
                  <a:pt x="88174" y="304766"/>
                </a:lnTo>
                <a:lnTo>
                  <a:pt x="70892" y="301572"/>
                </a:lnTo>
                <a:lnTo>
                  <a:pt x="41654" y="252925"/>
                </a:lnTo>
                <a:lnTo>
                  <a:pt x="34334" y="202137"/>
                </a:lnTo>
                <a:lnTo>
                  <a:pt x="25051" y="125780"/>
                </a:lnTo>
                <a:lnTo>
                  <a:pt x="23481" y="113026"/>
                </a:lnTo>
                <a:lnTo>
                  <a:pt x="21868" y="100296"/>
                </a:lnTo>
                <a:lnTo>
                  <a:pt x="8845" y="0"/>
                </a:lnTo>
                <a:close/>
              </a:path>
              <a:path w="378459" h="313690">
                <a:moveTo>
                  <a:pt x="377882" y="0"/>
                </a:moveTo>
                <a:lnTo>
                  <a:pt x="369040" y="0"/>
                </a:lnTo>
                <a:lnTo>
                  <a:pt x="356017" y="100296"/>
                </a:lnTo>
                <a:lnTo>
                  <a:pt x="354256" y="114196"/>
                </a:lnTo>
                <a:lnTo>
                  <a:pt x="352686" y="126993"/>
                </a:lnTo>
                <a:lnTo>
                  <a:pt x="346580" y="177941"/>
                </a:lnTo>
                <a:lnTo>
                  <a:pt x="343373" y="203455"/>
                </a:lnTo>
                <a:lnTo>
                  <a:pt x="336231" y="252925"/>
                </a:lnTo>
                <a:lnTo>
                  <a:pt x="320443" y="291928"/>
                </a:lnTo>
                <a:lnTo>
                  <a:pt x="289711" y="304766"/>
                </a:lnTo>
                <a:lnTo>
                  <a:pt x="317570" y="304766"/>
                </a:lnTo>
                <a:lnTo>
                  <a:pt x="344867" y="254322"/>
                </a:lnTo>
                <a:lnTo>
                  <a:pt x="352380" y="202137"/>
                </a:lnTo>
                <a:lnTo>
                  <a:pt x="361661" y="125780"/>
                </a:lnTo>
                <a:lnTo>
                  <a:pt x="363238" y="113026"/>
                </a:lnTo>
                <a:lnTo>
                  <a:pt x="364717" y="101426"/>
                </a:lnTo>
                <a:lnTo>
                  <a:pt x="377882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98173" y="218986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98173" y="343689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72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98173" y="468395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66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98173" y="593098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98173" y="942822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37679" y="0"/>
            <a:ext cx="378460" cy="313690"/>
          </a:xfrm>
          <a:custGeom>
            <a:avLst/>
            <a:gdLst/>
            <a:ahLst/>
            <a:cxnLst/>
            <a:rect l="l" t="t" r="r" b="b"/>
            <a:pathLst>
              <a:path w="378460" h="313690">
                <a:moveTo>
                  <a:pt x="8845" y="0"/>
                </a:moveTo>
                <a:lnTo>
                  <a:pt x="0" y="0"/>
                </a:lnTo>
                <a:lnTo>
                  <a:pt x="13168" y="101426"/>
                </a:lnTo>
                <a:lnTo>
                  <a:pt x="14795" y="114196"/>
                </a:lnTo>
                <a:lnTo>
                  <a:pt x="16373" y="126993"/>
                </a:lnTo>
                <a:lnTo>
                  <a:pt x="22479" y="177941"/>
                </a:lnTo>
                <a:lnTo>
                  <a:pt x="25668" y="203455"/>
                </a:lnTo>
                <a:lnTo>
                  <a:pt x="33005" y="254322"/>
                </a:lnTo>
                <a:lnTo>
                  <a:pt x="55789" y="302275"/>
                </a:lnTo>
                <a:lnTo>
                  <a:pt x="88174" y="313529"/>
                </a:lnTo>
                <a:lnTo>
                  <a:pt x="289711" y="313529"/>
                </a:lnTo>
                <a:lnTo>
                  <a:pt x="305969" y="311159"/>
                </a:lnTo>
                <a:lnTo>
                  <a:pt x="317570" y="304766"/>
                </a:lnTo>
                <a:lnTo>
                  <a:pt x="88174" y="304766"/>
                </a:lnTo>
                <a:lnTo>
                  <a:pt x="70892" y="301572"/>
                </a:lnTo>
                <a:lnTo>
                  <a:pt x="41654" y="252925"/>
                </a:lnTo>
                <a:lnTo>
                  <a:pt x="34334" y="202137"/>
                </a:lnTo>
                <a:lnTo>
                  <a:pt x="25051" y="125780"/>
                </a:lnTo>
                <a:lnTo>
                  <a:pt x="23481" y="113026"/>
                </a:lnTo>
                <a:lnTo>
                  <a:pt x="21868" y="100296"/>
                </a:lnTo>
                <a:lnTo>
                  <a:pt x="8845" y="0"/>
                </a:lnTo>
                <a:close/>
              </a:path>
              <a:path w="378460" h="313690">
                <a:moveTo>
                  <a:pt x="377882" y="0"/>
                </a:moveTo>
                <a:lnTo>
                  <a:pt x="369040" y="0"/>
                </a:lnTo>
                <a:lnTo>
                  <a:pt x="356017" y="100296"/>
                </a:lnTo>
                <a:lnTo>
                  <a:pt x="354256" y="114196"/>
                </a:lnTo>
                <a:lnTo>
                  <a:pt x="352686" y="126993"/>
                </a:lnTo>
                <a:lnTo>
                  <a:pt x="346580" y="177941"/>
                </a:lnTo>
                <a:lnTo>
                  <a:pt x="343373" y="203455"/>
                </a:lnTo>
                <a:lnTo>
                  <a:pt x="336231" y="252925"/>
                </a:lnTo>
                <a:lnTo>
                  <a:pt x="320443" y="291928"/>
                </a:lnTo>
                <a:lnTo>
                  <a:pt x="289711" y="304766"/>
                </a:lnTo>
                <a:lnTo>
                  <a:pt x="317570" y="304766"/>
                </a:lnTo>
                <a:lnTo>
                  <a:pt x="344867" y="254322"/>
                </a:lnTo>
                <a:lnTo>
                  <a:pt x="352380" y="202137"/>
                </a:lnTo>
                <a:lnTo>
                  <a:pt x="361665" y="125780"/>
                </a:lnTo>
                <a:lnTo>
                  <a:pt x="363240" y="113026"/>
                </a:lnTo>
                <a:lnTo>
                  <a:pt x="364717" y="101426"/>
                </a:lnTo>
                <a:lnTo>
                  <a:pt x="377882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82607" y="316513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82607" y="441217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72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82607" y="565922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66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82607" y="191809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82607" y="671054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67040" y="218986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67040" y="343689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72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67040" y="4683950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66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67040" y="593098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67040" y="942822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50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66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06546" y="0"/>
            <a:ext cx="378460" cy="313690"/>
          </a:xfrm>
          <a:custGeom>
            <a:avLst/>
            <a:gdLst/>
            <a:ahLst/>
            <a:cxnLst/>
            <a:rect l="l" t="t" r="r" b="b"/>
            <a:pathLst>
              <a:path w="378460" h="313690">
                <a:moveTo>
                  <a:pt x="8845" y="0"/>
                </a:moveTo>
                <a:lnTo>
                  <a:pt x="0" y="0"/>
                </a:lnTo>
                <a:lnTo>
                  <a:pt x="13168" y="101426"/>
                </a:lnTo>
                <a:lnTo>
                  <a:pt x="14795" y="114196"/>
                </a:lnTo>
                <a:lnTo>
                  <a:pt x="16373" y="126993"/>
                </a:lnTo>
                <a:lnTo>
                  <a:pt x="22479" y="177941"/>
                </a:lnTo>
                <a:lnTo>
                  <a:pt x="25668" y="203455"/>
                </a:lnTo>
                <a:lnTo>
                  <a:pt x="33005" y="254322"/>
                </a:lnTo>
                <a:lnTo>
                  <a:pt x="55789" y="302275"/>
                </a:lnTo>
                <a:lnTo>
                  <a:pt x="88174" y="313529"/>
                </a:lnTo>
                <a:lnTo>
                  <a:pt x="289711" y="313529"/>
                </a:lnTo>
                <a:lnTo>
                  <a:pt x="305969" y="311159"/>
                </a:lnTo>
                <a:lnTo>
                  <a:pt x="317570" y="304766"/>
                </a:lnTo>
                <a:lnTo>
                  <a:pt x="88174" y="304766"/>
                </a:lnTo>
                <a:lnTo>
                  <a:pt x="70892" y="301572"/>
                </a:lnTo>
                <a:lnTo>
                  <a:pt x="41654" y="252925"/>
                </a:lnTo>
                <a:lnTo>
                  <a:pt x="34334" y="202137"/>
                </a:lnTo>
                <a:lnTo>
                  <a:pt x="25051" y="125780"/>
                </a:lnTo>
                <a:lnTo>
                  <a:pt x="23481" y="113026"/>
                </a:lnTo>
                <a:lnTo>
                  <a:pt x="21868" y="100296"/>
                </a:lnTo>
                <a:lnTo>
                  <a:pt x="8845" y="0"/>
                </a:lnTo>
                <a:close/>
              </a:path>
              <a:path w="378460" h="313690">
                <a:moveTo>
                  <a:pt x="377882" y="0"/>
                </a:moveTo>
                <a:lnTo>
                  <a:pt x="369040" y="0"/>
                </a:lnTo>
                <a:lnTo>
                  <a:pt x="356017" y="100296"/>
                </a:lnTo>
                <a:lnTo>
                  <a:pt x="354256" y="114196"/>
                </a:lnTo>
                <a:lnTo>
                  <a:pt x="352686" y="126993"/>
                </a:lnTo>
                <a:lnTo>
                  <a:pt x="346580" y="177941"/>
                </a:lnTo>
                <a:lnTo>
                  <a:pt x="343373" y="203455"/>
                </a:lnTo>
                <a:lnTo>
                  <a:pt x="336231" y="252925"/>
                </a:lnTo>
                <a:lnTo>
                  <a:pt x="320443" y="291928"/>
                </a:lnTo>
                <a:lnTo>
                  <a:pt x="289711" y="304766"/>
                </a:lnTo>
                <a:lnTo>
                  <a:pt x="317570" y="304766"/>
                </a:lnTo>
                <a:lnTo>
                  <a:pt x="344867" y="254322"/>
                </a:lnTo>
                <a:lnTo>
                  <a:pt x="352380" y="202137"/>
                </a:lnTo>
                <a:lnTo>
                  <a:pt x="361665" y="125780"/>
                </a:lnTo>
                <a:lnTo>
                  <a:pt x="363240" y="113026"/>
                </a:lnTo>
                <a:lnTo>
                  <a:pt x="364717" y="101426"/>
                </a:lnTo>
                <a:lnTo>
                  <a:pt x="377882" y="0"/>
                </a:lnTo>
                <a:close/>
              </a:path>
            </a:pathLst>
          </a:custGeom>
          <a:solidFill>
            <a:srgbClr val="75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6786003"/>
            <a:ext cx="10692130" cy="198120"/>
          </a:xfrm>
          <a:custGeom>
            <a:avLst/>
            <a:gdLst/>
            <a:ahLst/>
            <a:cxnLst/>
            <a:rect l="l" t="t" r="r" b="b"/>
            <a:pathLst>
              <a:path w="10692130" h="198120">
                <a:moveTo>
                  <a:pt x="0" y="198005"/>
                </a:moveTo>
                <a:lnTo>
                  <a:pt x="10692003" y="198005"/>
                </a:lnTo>
                <a:lnTo>
                  <a:pt x="10692003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55003" y="1152008"/>
            <a:ext cx="6641465" cy="3636010"/>
          </a:xfrm>
          <a:custGeom>
            <a:avLst/>
            <a:gdLst/>
            <a:ahLst/>
            <a:cxnLst/>
            <a:rect l="l" t="t" r="r" b="b"/>
            <a:pathLst>
              <a:path w="6641465" h="3636010">
                <a:moveTo>
                  <a:pt x="3335070" y="0"/>
                </a:moveTo>
                <a:lnTo>
                  <a:pt x="3273658" y="307"/>
                </a:lnTo>
                <a:lnTo>
                  <a:pt x="3212518" y="1226"/>
                </a:lnTo>
                <a:lnTo>
                  <a:pt x="3151659" y="2750"/>
                </a:lnTo>
                <a:lnTo>
                  <a:pt x="3091091" y="4875"/>
                </a:lnTo>
                <a:lnTo>
                  <a:pt x="3030823" y="7596"/>
                </a:lnTo>
                <a:lnTo>
                  <a:pt x="2970865" y="10906"/>
                </a:lnTo>
                <a:lnTo>
                  <a:pt x="2911228" y="14801"/>
                </a:lnTo>
                <a:lnTo>
                  <a:pt x="2851919" y="19276"/>
                </a:lnTo>
                <a:lnTo>
                  <a:pt x="2792950" y="24324"/>
                </a:lnTo>
                <a:lnTo>
                  <a:pt x="2734329" y="29942"/>
                </a:lnTo>
                <a:lnTo>
                  <a:pt x="2676067" y="36123"/>
                </a:lnTo>
                <a:lnTo>
                  <a:pt x="2618173" y="42862"/>
                </a:lnTo>
                <a:lnTo>
                  <a:pt x="2560657" y="50153"/>
                </a:lnTo>
                <a:lnTo>
                  <a:pt x="2503528" y="57993"/>
                </a:lnTo>
                <a:lnTo>
                  <a:pt x="2446796" y="66374"/>
                </a:lnTo>
                <a:lnTo>
                  <a:pt x="2390471" y="75293"/>
                </a:lnTo>
                <a:lnTo>
                  <a:pt x="2334562" y="84743"/>
                </a:lnTo>
                <a:lnTo>
                  <a:pt x="2279079" y="94719"/>
                </a:lnTo>
                <a:lnTo>
                  <a:pt x="2224032" y="105216"/>
                </a:lnTo>
                <a:lnTo>
                  <a:pt x="2169430" y="116229"/>
                </a:lnTo>
                <a:lnTo>
                  <a:pt x="2115283" y="127753"/>
                </a:lnTo>
                <a:lnTo>
                  <a:pt x="2061601" y="139781"/>
                </a:lnTo>
                <a:lnTo>
                  <a:pt x="2008393" y="152309"/>
                </a:lnTo>
                <a:lnTo>
                  <a:pt x="1955668" y="165332"/>
                </a:lnTo>
                <a:lnTo>
                  <a:pt x="1903438" y="178843"/>
                </a:lnTo>
                <a:lnTo>
                  <a:pt x="1851711" y="192839"/>
                </a:lnTo>
                <a:lnTo>
                  <a:pt x="1800496" y="207313"/>
                </a:lnTo>
                <a:lnTo>
                  <a:pt x="1749804" y="222260"/>
                </a:lnTo>
                <a:lnTo>
                  <a:pt x="1699645" y="237675"/>
                </a:lnTo>
                <a:lnTo>
                  <a:pt x="1650027" y="253552"/>
                </a:lnTo>
                <a:lnTo>
                  <a:pt x="1600961" y="269887"/>
                </a:lnTo>
                <a:lnTo>
                  <a:pt x="1552455" y="286674"/>
                </a:lnTo>
                <a:lnTo>
                  <a:pt x="1504521" y="303907"/>
                </a:lnTo>
                <a:lnTo>
                  <a:pt x="1457167" y="321582"/>
                </a:lnTo>
                <a:lnTo>
                  <a:pt x="1410404" y="339693"/>
                </a:lnTo>
                <a:lnTo>
                  <a:pt x="1364240" y="358235"/>
                </a:lnTo>
                <a:lnTo>
                  <a:pt x="1318685" y="377201"/>
                </a:lnTo>
                <a:lnTo>
                  <a:pt x="1273750" y="396588"/>
                </a:lnTo>
                <a:lnTo>
                  <a:pt x="1229443" y="416390"/>
                </a:lnTo>
                <a:lnTo>
                  <a:pt x="1185775" y="436602"/>
                </a:lnTo>
                <a:lnTo>
                  <a:pt x="1142755" y="457217"/>
                </a:lnTo>
                <a:lnTo>
                  <a:pt x="1100393" y="478231"/>
                </a:lnTo>
                <a:lnTo>
                  <a:pt x="1058697" y="499639"/>
                </a:lnTo>
                <a:lnTo>
                  <a:pt x="1017679" y="521435"/>
                </a:lnTo>
                <a:lnTo>
                  <a:pt x="977348" y="543614"/>
                </a:lnTo>
                <a:lnTo>
                  <a:pt x="937713" y="566171"/>
                </a:lnTo>
                <a:lnTo>
                  <a:pt x="898784" y="589100"/>
                </a:lnTo>
                <a:lnTo>
                  <a:pt x="860571" y="612396"/>
                </a:lnTo>
                <a:lnTo>
                  <a:pt x="823083" y="636053"/>
                </a:lnTo>
                <a:lnTo>
                  <a:pt x="786330" y="660067"/>
                </a:lnTo>
                <a:lnTo>
                  <a:pt x="750321" y="684432"/>
                </a:lnTo>
                <a:lnTo>
                  <a:pt x="715067" y="709143"/>
                </a:lnTo>
                <a:lnTo>
                  <a:pt x="680577" y="734195"/>
                </a:lnTo>
                <a:lnTo>
                  <a:pt x="646860" y="759581"/>
                </a:lnTo>
                <a:lnTo>
                  <a:pt x="613926" y="785297"/>
                </a:lnTo>
                <a:lnTo>
                  <a:pt x="581786" y="811338"/>
                </a:lnTo>
                <a:lnTo>
                  <a:pt x="550448" y="837698"/>
                </a:lnTo>
                <a:lnTo>
                  <a:pt x="519922" y="864372"/>
                </a:lnTo>
                <a:lnTo>
                  <a:pt x="490218" y="891355"/>
                </a:lnTo>
                <a:lnTo>
                  <a:pt x="461345" y="918640"/>
                </a:lnTo>
                <a:lnTo>
                  <a:pt x="433314" y="946224"/>
                </a:lnTo>
                <a:lnTo>
                  <a:pt x="406133" y="974101"/>
                </a:lnTo>
                <a:lnTo>
                  <a:pt x="379813" y="1002264"/>
                </a:lnTo>
                <a:lnTo>
                  <a:pt x="354363" y="1030710"/>
                </a:lnTo>
                <a:lnTo>
                  <a:pt x="306112" y="1088427"/>
                </a:lnTo>
                <a:lnTo>
                  <a:pt x="261458" y="1147208"/>
                </a:lnTo>
                <a:lnTo>
                  <a:pt x="220477" y="1207011"/>
                </a:lnTo>
                <a:lnTo>
                  <a:pt x="183247" y="1267794"/>
                </a:lnTo>
                <a:lnTo>
                  <a:pt x="149845" y="1329513"/>
                </a:lnTo>
                <a:lnTo>
                  <a:pt x="120348" y="1392127"/>
                </a:lnTo>
                <a:lnTo>
                  <a:pt x="94834" y="1455594"/>
                </a:lnTo>
                <a:lnTo>
                  <a:pt x="73380" y="1519870"/>
                </a:lnTo>
                <a:lnTo>
                  <a:pt x="56062" y="1584913"/>
                </a:lnTo>
                <a:lnTo>
                  <a:pt x="42959" y="1650681"/>
                </a:lnTo>
                <a:lnTo>
                  <a:pt x="34148" y="1717131"/>
                </a:lnTo>
                <a:lnTo>
                  <a:pt x="29705" y="1784220"/>
                </a:lnTo>
                <a:lnTo>
                  <a:pt x="29146" y="1817992"/>
                </a:lnTo>
                <a:lnTo>
                  <a:pt x="30254" y="1865535"/>
                </a:lnTo>
                <a:lnTo>
                  <a:pt x="33562" y="1912777"/>
                </a:lnTo>
                <a:lnTo>
                  <a:pt x="39041" y="1959703"/>
                </a:lnTo>
                <a:lnTo>
                  <a:pt x="46664" y="2006298"/>
                </a:lnTo>
                <a:lnTo>
                  <a:pt x="56406" y="2052548"/>
                </a:lnTo>
                <a:lnTo>
                  <a:pt x="68238" y="2098437"/>
                </a:lnTo>
                <a:lnTo>
                  <a:pt x="82134" y="2143951"/>
                </a:lnTo>
                <a:lnTo>
                  <a:pt x="98067" y="2189075"/>
                </a:lnTo>
                <a:lnTo>
                  <a:pt x="116009" y="2233795"/>
                </a:lnTo>
                <a:lnTo>
                  <a:pt x="135934" y="2278094"/>
                </a:lnTo>
                <a:lnTo>
                  <a:pt x="157815" y="2321959"/>
                </a:lnTo>
                <a:lnTo>
                  <a:pt x="181625" y="2365375"/>
                </a:lnTo>
                <a:lnTo>
                  <a:pt x="207336" y="2408327"/>
                </a:lnTo>
                <a:lnTo>
                  <a:pt x="234922" y="2450799"/>
                </a:lnTo>
                <a:lnTo>
                  <a:pt x="264356" y="2492778"/>
                </a:lnTo>
                <a:lnTo>
                  <a:pt x="295611" y="2534248"/>
                </a:lnTo>
                <a:lnTo>
                  <a:pt x="328659" y="2575194"/>
                </a:lnTo>
                <a:lnTo>
                  <a:pt x="363473" y="2615603"/>
                </a:lnTo>
                <a:lnTo>
                  <a:pt x="322417" y="2693741"/>
                </a:lnTo>
                <a:lnTo>
                  <a:pt x="195724" y="2824733"/>
                </a:lnTo>
                <a:lnTo>
                  <a:pt x="62038" y="2947858"/>
                </a:lnTo>
                <a:lnTo>
                  <a:pt x="0" y="3002394"/>
                </a:lnTo>
                <a:lnTo>
                  <a:pt x="307102" y="2874922"/>
                </a:lnTo>
                <a:lnTo>
                  <a:pt x="467288" y="2811581"/>
                </a:lnTo>
                <a:lnTo>
                  <a:pt x="532593" y="2793605"/>
                </a:lnTo>
                <a:lnTo>
                  <a:pt x="555053" y="2802229"/>
                </a:lnTo>
                <a:lnTo>
                  <a:pt x="585351" y="2827590"/>
                </a:lnTo>
                <a:lnTo>
                  <a:pt x="616394" y="2852654"/>
                </a:lnTo>
                <a:lnTo>
                  <a:pt x="648172" y="2877416"/>
                </a:lnTo>
                <a:lnTo>
                  <a:pt x="680677" y="2901871"/>
                </a:lnTo>
                <a:lnTo>
                  <a:pt x="713900" y="2926016"/>
                </a:lnTo>
                <a:lnTo>
                  <a:pt x="747832" y="2949844"/>
                </a:lnTo>
                <a:lnTo>
                  <a:pt x="782466" y="2973352"/>
                </a:lnTo>
                <a:lnTo>
                  <a:pt x="817792" y="2996534"/>
                </a:lnTo>
                <a:lnTo>
                  <a:pt x="853801" y="3019386"/>
                </a:lnTo>
                <a:lnTo>
                  <a:pt x="890486" y="3041903"/>
                </a:lnTo>
                <a:lnTo>
                  <a:pt x="927837" y="3064080"/>
                </a:lnTo>
                <a:lnTo>
                  <a:pt x="965846" y="3085913"/>
                </a:lnTo>
                <a:lnTo>
                  <a:pt x="1004504" y="3107397"/>
                </a:lnTo>
                <a:lnTo>
                  <a:pt x="1043802" y="3128527"/>
                </a:lnTo>
                <a:lnTo>
                  <a:pt x="1083733" y="3149298"/>
                </a:lnTo>
                <a:lnTo>
                  <a:pt x="1124286" y="3169705"/>
                </a:lnTo>
                <a:lnTo>
                  <a:pt x="1165454" y="3189745"/>
                </a:lnTo>
                <a:lnTo>
                  <a:pt x="1207228" y="3209411"/>
                </a:lnTo>
                <a:lnTo>
                  <a:pt x="1249599" y="3228700"/>
                </a:lnTo>
                <a:lnTo>
                  <a:pt x="1292559" y="3247606"/>
                </a:lnTo>
                <a:lnTo>
                  <a:pt x="1336099" y="3266125"/>
                </a:lnTo>
                <a:lnTo>
                  <a:pt x="1380211" y="3284252"/>
                </a:lnTo>
                <a:lnTo>
                  <a:pt x="1424885" y="3301982"/>
                </a:lnTo>
                <a:lnTo>
                  <a:pt x="1470113" y="3319311"/>
                </a:lnTo>
                <a:lnTo>
                  <a:pt x="1515887" y="3336234"/>
                </a:lnTo>
                <a:lnTo>
                  <a:pt x="1562197" y="3352746"/>
                </a:lnTo>
                <a:lnTo>
                  <a:pt x="1609036" y="3368842"/>
                </a:lnTo>
                <a:lnTo>
                  <a:pt x="1656394" y="3384517"/>
                </a:lnTo>
                <a:lnTo>
                  <a:pt x="1704263" y="3399767"/>
                </a:lnTo>
                <a:lnTo>
                  <a:pt x="1752635" y="3414588"/>
                </a:lnTo>
                <a:lnTo>
                  <a:pt x="1801500" y="3428974"/>
                </a:lnTo>
                <a:lnTo>
                  <a:pt x="1850850" y="3442920"/>
                </a:lnTo>
                <a:lnTo>
                  <a:pt x="1900677" y="3456422"/>
                </a:lnTo>
                <a:lnTo>
                  <a:pt x="1950971" y="3469475"/>
                </a:lnTo>
                <a:lnTo>
                  <a:pt x="2001724" y="3482074"/>
                </a:lnTo>
                <a:lnTo>
                  <a:pt x="2052928" y="3494215"/>
                </a:lnTo>
                <a:lnTo>
                  <a:pt x="2104573" y="3505893"/>
                </a:lnTo>
                <a:lnTo>
                  <a:pt x="2156652" y="3517102"/>
                </a:lnTo>
                <a:lnTo>
                  <a:pt x="2209155" y="3527839"/>
                </a:lnTo>
                <a:lnTo>
                  <a:pt x="2262075" y="3538099"/>
                </a:lnTo>
                <a:lnTo>
                  <a:pt x="2315401" y="3547876"/>
                </a:lnTo>
                <a:lnTo>
                  <a:pt x="2369126" y="3557167"/>
                </a:lnTo>
                <a:lnTo>
                  <a:pt x="2423241" y="3565965"/>
                </a:lnTo>
                <a:lnTo>
                  <a:pt x="2477737" y="3574268"/>
                </a:lnTo>
                <a:lnTo>
                  <a:pt x="2532606" y="3582069"/>
                </a:lnTo>
                <a:lnTo>
                  <a:pt x="2587840" y="3589364"/>
                </a:lnTo>
                <a:lnTo>
                  <a:pt x="2643428" y="3596148"/>
                </a:lnTo>
                <a:lnTo>
                  <a:pt x="2699363" y="3602417"/>
                </a:lnTo>
                <a:lnTo>
                  <a:pt x="2755637" y="3608166"/>
                </a:lnTo>
                <a:lnTo>
                  <a:pt x="2812240" y="3613390"/>
                </a:lnTo>
                <a:lnTo>
                  <a:pt x="2869164" y="3618084"/>
                </a:lnTo>
                <a:lnTo>
                  <a:pt x="2926400" y="3622243"/>
                </a:lnTo>
                <a:lnTo>
                  <a:pt x="2983940" y="3625864"/>
                </a:lnTo>
                <a:lnTo>
                  <a:pt x="3041775" y="3628940"/>
                </a:lnTo>
                <a:lnTo>
                  <a:pt x="3099896" y="3631468"/>
                </a:lnTo>
                <a:lnTo>
                  <a:pt x="3158294" y="3633442"/>
                </a:lnTo>
                <a:lnTo>
                  <a:pt x="3216962" y="3634858"/>
                </a:lnTo>
                <a:lnTo>
                  <a:pt x="3275890" y="3635711"/>
                </a:lnTo>
                <a:lnTo>
                  <a:pt x="3335070" y="3635997"/>
                </a:lnTo>
                <a:lnTo>
                  <a:pt x="3396482" y="3635689"/>
                </a:lnTo>
                <a:lnTo>
                  <a:pt x="3457622" y="3634771"/>
                </a:lnTo>
                <a:lnTo>
                  <a:pt x="3518481" y="3633246"/>
                </a:lnTo>
                <a:lnTo>
                  <a:pt x="3579050" y="3631121"/>
                </a:lnTo>
                <a:lnTo>
                  <a:pt x="3639318" y="3628401"/>
                </a:lnTo>
                <a:lnTo>
                  <a:pt x="3699275" y="3625090"/>
                </a:lnTo>
                <a:lnTo>
                  <a:pt x="3758913" y="3621195"/>
                </a:lnTo>
                <a:lnTo>
                  <a:pt x="3818221" y="3616720"/>
                </a:lnTo>
                <a:lnTo>
                  <a:pt x="3877191" y="3611672"/>
                </a:lnTo>
                <a:lnTo>
                  <a:pt x="3935811" y="3606054"/>
                </a:lnTo>
                <a:lnTo>
                  <a:pt x="3994073" y="3599874"/>
                </a:lnTo>
                <a:lnTo>
                  <a:pt x="4051967" y="3593135"/>
                </a:lnTo>
                <a:lnTo>
                  <a:pt x="4109484" y="3585843"/>
                </a:lnTo>
                <a:lnTo>
                  <a:pt x="4166613" y="3578003"/>
                </a:lnTo>
                <a:lnTo>
                  <a:pt x="4223345" y="3569622"/>
                </a:lnTo>
                <a:lnTo>
                  <a:pt x="4279670" y="3560703"/>
                </a:lnTo>
                <a:lnTo>
                  <a:pt x="4335579" y="3551253"/>
                </a:lnTo>
                <a:lnTo>
                  <a:pt x="4391062" y="3541277"/>
                </a:lnTo>
                <a:lnTo>
                  <a:pt x="4446109" y="3530780"/>
                </a:lnTo>
                <a:lnTo>
                  <a:pt x="4500711" y="3519767"/>
                </a:lnTo>
                <a:lnTo>
                  <a:pt x="4554858" y="3508244"/>
                </a:lnTo>
                <a:lnTo>
                  <a:pt x="4608540" y="3496215"/>
                </a:lnTo>
                <a:lnTo>
                  <a:pt x="4661748" y="3483687"/>
                </a:lnTo>
                <a:lnTo>
                  <a:pt x="4714472" y="3470664"/>
                </a:lnTo>
                <a:lnTo>
                  <a:pt x="4766703" y="3457153"/>
                </a:lnTo>
                <a:lnTo>
                  <a:pt x="4818430" y="3443157"/>
                </a:lnTo>
                <a:lnTo>
                  <a:pt x="4869644" y="3428683"/>
                </a:lnTo>
                <a:lnTo>
                  <a:pt x="4920336" y="3413736"/>
                </a:lnTo>
                <a:lnTo>
                  <a:pt x="4970496" y="3398321"/>
                </a:lnTo>
                <a:lnTo>
                  <a:pt x="5020114" y="3382443"/>
                </a:lnTo>
                <a:lnTo>
                  <a:pt x="5069180" y="3366109"/>
                </a:lnTo>
                <a:lnTo>
                  <a:pt x="5117685" y="3349322"/>
                </a:lnTo>
                <a:lnTo>
                  <a:pt x="5165620" y="3332088"/>
                </a:lnTo>
                <a:lnTo>
                  <a:pt x="5212973" y="3314413"/>
                </a:lnTo>
                <a:lnTo>
                  <a:pt x="5259737" y="3296302"/>
                </a:lnTo>
                <a:lnTo>
                  <a:pt x="5305901" y="3277761"/>
                </a:lnTo>
                <a:lnTo>
                  <a:pt x="5351455" y="3258794"/>
                </a:lnTo>
                <a:lnTo>
                  <a:pt x="5396391" y="3239407"/>
                </a:lnTo>
                <a:lnTo>
                  <a:pt x="5440697" y="3219605"/>
                </a:lnTo>
                <a:lnTo>
                  <a:pt x="5484366" y="3199394"/>
                </a:lnTo>
                <a:lnTo>
                  <a:pt x="5527386" y="3178778"/>
                </a:lnTo>
                <a:lnTo>
                  <a:pt x="5569748" y="3157764"/>
                </a:lnTo>
                <a:lnTo>
                  <a:pt x="5611443" y="3136356"/>
                </a:lnTo>
                <a:lnTo>
                  <a:pt x="5652461" y="3114560"/>
                </a:lnTo>
                <a:lnTo>
                  <a:pt x="5692792" y="3092380"/>
                </a:lnTo>
                <a:lnTo>
                  <a:pt x="5732427" y="3069824"/>
                </a:lnTo>
                <a:lnTo>
                  <a:pt x="5771357" y="3046895"/>
                </a:lnTo>
                <a:lnTo>
                  <a:pt x="5809570" y="3023599"/>
                </a:lnTo>
                <a:lnTo>
                  <a:pt x="5847058" y="2999941"/>
                </a:lnTo>
                <a:lnTo>
                  <a:pt x="5883811" y="2975927"/>
                </a:lnTo>
                <a:lnTo>
                  <a:pt x="5919820" y="2951561"/>
                </a:lnTo>
                <a:lnTo>
                  <a:pt x="5955074" y="2926851"/>
                </a:lnTo>
                <a:lnTo>
                  <a:pt x="5989564" y="2901799"/>
                </a:lnTo>
                <a:lnTo>
                  <a:pt x="6023281" y="2876412"/>
                </a:lnTo>
                <a:lnTo>
                  <a:pt x="6056214" y="2850696"/>
                </a:lnTo>
                <a:lnTo>
                  <a:pt x="6088355" y="2824655"/>
                </a:lnTo>
                <a:lnTo>
                  <a:pt x="6119693" y="2798295"/>
                </a:lnTo>
                <a:lnTo>
                  <a:pt x="6150219" y="2771621"/>
                </a:lnTo>
                <a:lnTo>
                  <a:pt x="6179923" y="2744638"/>
                </a:lnTo>
                <a:lnTo>
                  <a:pt x="6208795" y="2717352"/>
                </a:lnTo>
                <a:lnTo>
                  <a:pt x="6236827" y="2689768"/>
                </a:lnTo>
                <a:lnTo>
                  <a:pt x="6264007" y="2661891"/>
                </a:lnTo>
                <a:lnTo>
                  <a:pt x="6290327" y="2633727"/>
                </a:lnTo>
                <a:lnTo>
                  <a:pt x="6315777" y="2605281"/>
                </a:lnTo>
                <a:lnTo>
                  <a:pt x="6364028" y="2547564"/>
                </a:lnTo>
                <a:lnTo>
                  <a:pt x="6408683" y="2488783"/>
                </a:lnTo>
                <a:lnTo>
                  <a:pt x="6449664" y="2428979"/>
                </a:lnTo>
                <a:lnTo>
                  <a:pt x="6486894" y="2368196"/>
                </a:lnTo>
                <a:lnTo>
                  <a:pt x="6520296" y="2306476"/>
                </a:lnTo>
                <a:lnTo>
                  <a:pt x="6549792" y="2243861"/>
                </a:lnTo>
                <a:lnTo>
                  <a:pt x="6575307" y="2180394"/>
                </a:lnTo>
                <a:lnTo>
                  <a:pt x="6596761" y="2116117"/>
                </a:lnTo>
                <a:lnTo>
                  <a:pt x="6614078" y="2051074"/>
                </a:lnTo>
                <a:lnTo>
                  <a:pt x="6627181" y="1985305"/>
                </a:lnTo>
                <a:lnTo>
                  <a:pt x="6635993" y="1918854"/>
                </a:lnTo>
                <a:lnTo>
                  <a:pt x="6640436" y="1851764"/>
                </a:lnTo>
                <a:lnTo>
                  <a:pt x="6640995" y="1817992"/>
                </a:lnTo>
                <a:lnTo>
                  <a:pt x="6640436" y="1784220"/>
                </a:lnTo>
                <a:lnTo>
                  <a:pt x="6635993" y="1717131"/>
                </a:lnTo>
                <a:lnTo>
                  <a:pt x="6627181" y="1650681"/>
                </a:lnTo>
                <a:lnTo>
                  <a:pt x="6614078" y="1584913"/>
                </a:lnTo>
                <a:lnTo>
                  <a:pt x="6596761" y="1519870"/>
                </a:lnTo>
                <a:lnTo>
                  <a:pt x="6575307" y="1455594"/>
                </a:lnTo>
                <a:lnTo>
                  <a:pt x="6549792" y="1392127"/>
                </a:lnTo>
                <a:lnTo>
                  <a:pt x="6520296" y="1329513"/>
                </a:lnTo>
                <a:lnTo>
                  <a:pt x="6486894" y="1267794"/>
                </a:lnTo>
                <a:lnTo>
                  <a:pt x="6449664" y="1207011"/>
                </a:lnTo>
                <a:lnTo>
                  <a:pt x="6408683" y="1147208"/>
                </a:lnTo>
                <a:lnTo>
                  <a:pt x="6364028" y="1088427"/>
                </a:lnTo>
                <a:lnTo>
                  <a:pt x="6315777" y="1030710"/>
                </a:lnTo>
                <a:lnTo>
                  <a:pt x="6290327" y="1002264"/>
                </a:lnTo>
                <a:lnTo>
                  <a:pt x="6264007" y="974101"/>
                </a:lnTo>
                <a:lnTo>
                  <a:pt x="6236827" y="946224"/>
                </a:lnTo>
                <a:lnTo>
                  <a:pt x="6208795" y="918640"/>
                </a:lnTo>
                <a:lnTo>
                  <a:pt x="6179923" y="891355"/>
                </a:lnTo>
                <a:lnTo>
                  <a:pt x="6150219" y="864372"/>
                </a:lnTo>
                <a:lnTo>
                  <a:pt x="6119693" y="837698"/>
                </a:lnTo>
                <a:lnTo>
                  <a:pt x="6088355" y="811338"/>
                </a:lnTo>
                <a:lnTo>
                  <a:pt x="6056214" y="785297"/>
                </a:lnTo>
                <a:lnTo>
                  <a:pt x="6023281" y="759581"/>
                </a:lnTo>
                <a:lnTo>
                  <a:pt x="5989564" y="734195"/>
                </a:lnTo>
                <a:lnTo>
                  <a:pt x="5955074" y="709143"/>
                </a:lnTo>
                <a:lnTo>
                  <a:pt x="5919820" y="684432"/>
                </a:lnTo>
                <a:lnTo>
                  <a:pt x="5883811" y="660067"/>
                </a:lnTo>
                <a:lnTo>
                  <a:pt x="5847058" y="636053"/>
                </a:lnTo>
                <a:lnTo>
                  <a:pt x="5809570" y="612396"/>
                </a:lnTo>
                <a:lnTo>
                  <a:pt x="5771357" y="589100"/>
                </a:lnTo>
                <a:lnTo>
                  <a:pt x="5732427" y="566171"/>
                </a:lnTo>
                <a:lnTo>
                  <a:pt x="5692792" y="543614"/>
                </a:lnTo>
                <a:lnTo>
                  <a:pt x="5652461" y="521435"/>
                </a:lnTo>
                <a:lnTo>
                  <a:pt x="5611443" y="499639"/>
                </a:lnTo>
                <a:lnTo>
                  <a:pt x="5569748" y="478231"/>
                </a:lnTo>
                <a:lnTo>
                  <a:pt x="5527386" y="457217"/>
                </a:lnTo>
                <a:lnTo>
                  <a:pt x="5484366" y="436602"/>
                </a:lnTo>
                <a:lnTo>
                  <a:pt x="5440697" y="416390"/>
                </a:lnTo>
                <a:lnTo>
                  <a:pt x="5396391" y="396588"/>
                </a:lnTo>
                <a:lnTo>
                  <a:pt x="5351455" y="377201"/>
                </a:lnTo>
                <a:lnTo>
                  <a:pt x="5305901" y="358235"/>
                </a:lnTo>
                <a:lnTo>
                  <a:pt x="5259737" y="339693"/>
                </a:lnTo>
                <a:lnTo>
                  <a:pt x="5212973" y="321582"/>
                </a:lnTo>
                <a:lnTo>
                  <a:pt x="5165620" y="303907"/>
                </a:lnTo>
                <a:lnTo>
                  <a:pt x="5117685" y="286674"/>
                </a:lnTo>
                <a:lnTo>
                  <a:pt x="5069180" y="269887"/>
                </a:lnTo>
                <a:lnTo>
                  <a:pt x="5020114" y="253552"/>
                </a:lnTo>
                <a:lnTo>
                  <a:pt x="4970496" y="237675"/>
                </a:lnTo>
                <a:lnTo>
                  <a:pt x="4920336" y="222260"/>
                </a:lnTo>
                <a:lnTo>
                  <a:pt x="4869644" y="207313"/>
                </a:lnTo>
                <a:lnTo>
                  <a:pt x="4818430" y="192839"/>
                </a:lnTo>
                <a:lnTo>
                  <a:pt x="4766703" y="178843"/>
                </a:lnTo>
                <a:lnTo>
                  <a:pt x="4714472" y="165332"/>
                </a:lnTo>
                <a:lnTo>
                  <a:pt x="4661748" y="152309"/>
                </a:lnTo>
                <a:lnTo>
                  <a:pt x="4608540" y="139781"/>
                </a:lnTo>
                <a:lnTo>
                  <a:pt x="4554858" y="127753"/>
                </a:lnTo>
                <a:lnTo>
                  <a:pt x="4500711" y="116229"/>
                </a:lnTo>
                <a:lnTo>
                  <a:pt x="4446109" y="105216"/>
                </a:lnTo>
                <a:lnTo>
                  <a:pt x="4391062" y="94719"/>
                </a:lnTo>
                <a:lnTo>
                  <a:pt x="4335579" y="84743"/>
                </a:lnTo>
                <a:lnTo>
                  <a:pt x="4279670" y="75293"/>
                </a:lnTo>
                <a:lnTo>
                  <a:pt x="4223345" y="66374"/>
                </a:lnTo>
                <a:lnTo>
                  <a:pt x="4166613" y="57993"/>
                </a:lnTo>
                <a:lnTo>
                  <a:pt x="4109484" y="50153"/>
                </a:lnTo>
                <a:lnTo>
                  <a:pt x="4051967" y="42862"/>
                </a:lnTo>
                <a:lnTo>
                  <a:pt x="3994073" y="36123"/>
                </a:lnTo>
                <a:lnTo>
                  <a:pt x="3935811" y="29942"/>
                </a:lnTo>
                <a:lnTo>
                  <a:pt x="3877191" y="24324"/>
                </a:lnTo>
                <a:lnTo>
                  <a:pt x="3818221" y="19276"/>
                </a:lnTo>
                <a:lnTo>
                  <a:pt x="3758913" y="14801"/>
                </a:lnTo>
                <a:lnTo>
                  <a:pt x="3699275" y="10906"/>
                </a:lnTo>
                <a:lnTo>
                  <a:pt x="3639318" y="7596"/>
                </a:lnTo>
                <a:lnTo>
                  <a:pt x="3579050" y="4875"/>
                </a:lnTo>
                <a:lnTo>
                  <a:pt x="3518481" y="2750"/>
                </a:lnTo>
                <a:lnTo>
                  <a:pt x="3457622" y="1226"/>
                </a:lnTo>
                <a:lnTo>
                  <a:pt x="3396482" y="307"/>
                </a:lnTo>
                <a:lnTo>
                  <a:pt x="3335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>
            <a:spLocks noGrp="1"/>
          </p:cNvSpPr>
          <p:nvPr>
            <p:ph type="title"/>
          </p:nvPr>
        </p:nvSpPr>
        <p:spPr>
          <a:xfrm>
            <a:off x="5543828" y="1783129"/>
            <a:ext cx="259397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b="1" spc="-200" dirty="0">
                <a:latin typeface="Gill Sans MT"/>
                <a:cs typeface="Gill Sans MT"/>
              </a:rPr>
              <a:t>Diet</a:t>
            </a:r>
            <a:r>
              <a:rPr sz="7300" b="1" spc="-710" dirty="0">
                <a:latin typeface="Gill Sans MT"/>
                <a:cs typeface="Gill Sans MT"/>
              </a:rPr>
              <a:t> </a:t>
            </a:r>
            <a:r>
              <a:rPr sz="7300" b="1" spc="-615" dirty="0">
                <a:latin typeface="Gill Sans MT"/>
                <a:cs typeface="Gill Sans MT"/>
              </a:rPr>
              <a:t>&amp;</a:t>
            </a:r>
            <a:endParaRPr sz="7300">
              <a:latin typeface="Gill Sans MT"/>
              <a:cs typeface="Gill Sans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941679" y="2895649"/>
            <a:ext cx="379793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b="1" spc="-90" dirty="0">
                <a:solidFill>
                  <a:srgbClr val="25408F"/>
                </a:solidFill>
                <a:latin typeface="Gill Sans MT"/>
                <a:cs typeface="Gill Sans MT"/>
              </a:rPr>
              <a:t>Snacking</a:t>
            </a:r>
            <a:endParaRPr sz="7300">
              <a:latin typeface="Gill Sans MT"/>
              <a:cs typeface="Gill Sans MT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0" y="282004"/>
            <a:ext cx="10692130" cy="7278370"/>
            <a:chOff x="0" y="282004"/>
            <a:chExt cx="10692130" cy="7278370"/>
          </a:xfrm>
        </p:grpSpPr>
        <p:pic>
          <p:nvPicPr>
            <p:cNvPr id="134" name="object 134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2004"/>
              <a:ext cx="4600194" cy="6995997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2959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38" name="object 2452">
            <a:extLst>
              <a:ext uri="{FF2B5EF4-FFF2-40B4-BE49-F238E27FC236}">
                <a16:creationId xmlns:a16="http://schemas.microsoft.com/office/drawing/2014/main" id="{B0EEE37D-5B5D-4528-9127-C9E27B2C918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200" y="558567"/>
            <a:ext cx="5380355" cy="3362960"/>
          </a:xfrm>
          <a:custGeom>
            <a:avLst/>
            <a:gdLst/>
            <a:ahLst/>
            <a:cxnLst/>
            <a:rect l="l" t="t" r="r" b="b"/>
            <a:pathLst>
              <a:path w="5380355" h="3362960">
                <a:moveTo>
                  <a:pt x="2430183" y="0"/>
                </a:moveTo>
                <a:lnTo>
                  <a:pt x="2373626" y="446"/>
                </a:lnTo>
                <a:lnTo>
                  <a:pt x="2317385" y="1779"/>
                </a:lnTo>
                <a:lnTo>
                  <a:pt x="2261475" y="3988"/>
                </a:lnTo>
                <a:lnTo>
                  <a:pt x="2205909" y="7064"/>
                </a:lnTo>
                <a:lnTo>
                  <a:pt x="2150702" y="10998"/>
                </a:lnTo>
                <a:lnTo>
                  <a:pt x="2095867" y="15779"/>
                </a:lnTo>
                <a:lnTo>
                  <a:pt x="2041418" y="21398"/>
                </a:lnTo>
                <a:lnTo>
                  <a:pt x="1987370" y="27845"/>
                </a:lnTo>
                <a:lnTo>
                  <a:pt x="1933736" y="35111"/>
                </a:lnTo>
                <a:lnTo>
                  <a:pt x="1880530" y="43186"/>
                </a:lnTo>
                <a:lnTo>
                  <a:pt x="1827767" y="52060"/>
                </a:lnTo>
                <a:lnTo>
                  <a:pt x="1775460" y="61724"/>
                </a:lnTo>
                <a:lnTo>
                  <a:pt x="1723623" y="72168"/>
                </a:lnTo>
                <a:lnTo>
                  <a:pt x="1672270" y="83382"/>
                </a:lnTo>
                <a:lnTo>
                  <a:pt x="1621415" y="95356"/>
                </a:lnTo>
                <a:lnTo>
                  <a:pt x="1571072" y="108081"/>
                </a:lnTo>
                <a:lnTo>
                  <a:pt x="1521256" y="121548"/>
                </a:lnTo>
                <a:lnTo>
                  <a:pt x="1471980" y="135746"/>
                </a:lnTo>
                <a:lnTo>
                  <a:pt x="1423258" y="150666"/>
                </a:lnTo>
                <a:lnTo>
                  <a:pt x="1375104" y="166298"/>
                </a:lnTo>
                <a:lnTo>
                  <a:pt x="1327531" y="182633"/>
                </a:lnTo>
                <a:lnTo>
                  <a:pt x="1280555" y="199661"/>
                </a:lnTo>
                <a:lnTo>
                  <a:pt x="1234189" y="217371"/>
                </a:lnTo>
                <a:lnTo>
                  <a:pt x="1188447" y="235756"/>
                </a:lnTo>
                <a:lnTo>
                  <a:pt x="1143343" y="254804"/>
                </a:lnTo>
                <a:lnTo>
                  <a:pt x="1098891" y="274506"/>
                </a:lnTo>
                <a:lnTo>
                  <a:pt x="1055105" y="294853"/>
                </a:lnTo>
                <a:lnTo>
                  <a:pt x="1011999" y="315835"/>
                </a:lnTo>
                <a:lnTo>
                  <a:pt x="969587" y="337442"/>
                </a:lnTo>
                <a:lnTo>
                  <a:pt x="927882" y="359664"/>
                </a:lnTo>
                <a:lnTo>
                  <a:pt x="886899" y="382492"/>
                </a:lnTo>
                <a:lnTo>
                  <a:pt x="846653" y="405916"/>
                </a:lnTo>
                <a:lnTo>
                  <a:pt x="807156" y="429927"/>
                </a:lnTo>
                <a:lnTo>
                  <a:pt x="768422" y="454515"/>
                </a:lnTo>
                <a:lnTo>
                  <a:pt x="730467" y="479669"/>
                </a:lnTo>
                <a:lnTo>
                  <a:pt x="693303" y="505381"/>
                </a:lnTo>
                <a:lnTo>
                  <a:pt x="656945" y="531641"/>
                </a:lnTo>
                <a:lnTo>
                  <a:pt x="621407" y="558439"/>
                </a:lnTo>
                <a:lnTo>
                  <a:pt x="586703" y="585766"/>
                </a:lnTo>
                <a:lnTo>
                  <a:pt x="552846" y="613611"/>
                </a:lnTo>
                <a:lnTo>
                  <a:pt x="519850" y="641965"/>
                </a:lnTo>
                <a:lnTo>
                  <a:pt x="487731" y="670819"/>
                </a:lnTo>
                <a:lnTo>
                  <a:pt x="456501" y="700163"/>
                </a:lnTo>
                <a:lnTo>
                  <a:pt x="426174" y="729986"/>
                </a:lnTo>
                <a:lnTo>
                  <a:pt x="396766" y="760280"/>
                </a:lnTo>
                <a:lnTo>
                  <a:pt x="368288" y="791035"/>
                </a:lnTo>
                <a:lnTo>
                  <a:pt x="340756" y="822241"/>
                </a:lnTo>
                <a:lnTo>
                  <a:pt x="314184" y="853888"/>
                </a:lnTo>
                <a:lnTo>
                  <a:pt x="288585" y="885967"/>
                </a:lnTo>
                <a:lnTo>
                  <a:pt x="263974" y="918468"/>
                </a:lnTo>
                <a:lnTo>
                  <a:pt x="240364" y="951381"/>
                </a:lnTo>
                <a:lnTo>
                  <a:pt x="217770" y="984697"/>
                </a:lnTo>
                <a:lnTo>
                  <a:pt x="196205" y="1018406"/>
                </a:lnTo>
                <a:lnTo>
                  <a:pt x="175683" y="1052499"/>
                </a:lnTo>
                <a:lnTo>
                  <a:pt x="156219" y="1086965"/>
                </a:lnTo>
                <a:lnTo>
                  <a:pt x="137826" y="1121795"/>
                </a:lnTo>
                <a:lnTo>
                  <a:pt x="120518" y="1156980"/>
                </a:lnTo>
                <a:lnTo>
                  <a:pt x="104310" y="1192509"/>
                </a:lnTo>
                <a:lnTo>
                  <a:pt x="89215" y="1228373"/>
                </a:lnTo>
                <a:lnTo>
                  <a:pt x="75247" y="1264562"/>
                </a:lnTo>
                <a:lnTo>
                  <a:pt x="62421" y="1301068"/>
                </a:lnTo>
                <a:lnTo>
                  <a:pt x="50749" y="1337879"/>
                </a:lnTo>
                <a:lnTo>
                  <a:pt x="40247" y="1374986"/>
                </a:lnTo>
                <a:lnTo>
                  <a:pt x="30928" y="1412380"/>
                </a:lnTo>
                <a:lnTo>
                  <a:pt x="22807" y="1450051"/>
                </a:lnTo>
                <a:lnTo>
                  <a:pt x="15896" y="1487990"/>
                </a:lnTo>
                <a:lnTo>
                  <a:pt x="10211" y="1526186"/>
                </a:lnTo>
                <a:lnTo>
                  <a:pt x="5764" y="1564630"/>
                </a:lnTo>
                <a:lnTo>
                  <a:pt x="2571" y="1603312"/>
                </a:lnTo>
                <a:lnTo>
                  <a:pt x="645" y="1642223"/>
                </a:lnTo>
                <a:lnTo>
                  <a:pt x="0" y="1681353"/>
                </a:lnTo>
                <a:lnTo>
                  <a:pt x="645" y="1720483"/>
                </a:lnTo>
                <a:lnTo>
                  <a:pt x="2571" y="1759394"/>
                </a:lnTo>
                <a:lnTo>
                  <a:pt x="5764" y="1798077"/>
                </a:lnTo>
                <a:lnTo>
                  <a:pt x="10211" y="1836521"/>
                </a:lnTo>
                <a:lnTo>
                  <a:pt x="15896" y="1874718"/>
                </a:lnTo>
                <a:lnTo>
                  <a:pt x="22807" y="1912657"/>
                </a:lnTo>
                <a:lnTo>
                  <a:pt x="30928" y="1950328"/>
                </a:lnTo>
                <a:lnTo>
                  <a:pt x="40247" y="1987723"/>
                </a:lnTo>
                <a:lnTo>
                  <a:pt x="50749" y="2024831"/>
                </a:lnTo>
                <a:lnTo>
                  <a:pt x="62421" y="2061642"/>
                </a:lnTo>
                <a:lnTo>
                  <a:pt x="75247" y="2098148"/>
                </a:lnTo>
                <a:lnTo>
                  <a:pt x="89215" y="2134337"/>
                </a:lnTo>
                <a:lnTo>
                  <a:pt x="104310" y="2170202"/>
                </a:lnTo>
                <a:lnTo>
                  <a:pt x="120518" y="2205732"/>
                </a:lnTo>
                <a:lnTo>
                  <a:pt x="137826" y="2240916"/>
                </a:lnTo>
                <a:lnTo>
                  <a:pt x="156219" y="2275747"/>
                </a:lnTo>
                <a:lnTo>
                  <a:pt x="175683" y="2310213"/>
                </a:lnTo>
                <a:lnTo>
                  <a:pt x="196205" y="2344306"/>
                </a:lnTo>
                <a:lnTo>
                  <a:pt x="217770" y="2378015"/>
                </a:lnTo>
                <a:lnTo>
                  <a:pt x="240364" y="2411332"/>
                </a:lnTo>
                <a:lnTo>
                  <a:pt x="263974" y="2444245"/>
                </a:lnTo>
                <a:lnTo>
                  <a:pt x="288585" y="2476747"/>
                </a:lnTo>
                <a:lnTo>
                  <a:pt x="314184" y="2508826"/>
                </a:lnTo>
                <a:lnTo>
                  <a:pt x="340756" y="2540473"/>
                </a:lnTo>
                <a:lnTo>
                  <a:pt x="368288" y="2571679"/>
                </a:lnTo>
                <a:lnTo>
                  <a:pt x="396766" y="2602434"/>
                </a:lnTo>
                <a:lnTo>
                  <a:pt x="426174" y="2632728"/>
                </a:lnTo>
                <a:lnTo>
                  <a:pt x="456501" y="2662552"/>
                </a:lnTo>
                <a:lnTo>
                  <a:pt x="487731" y="2691896"/>
                </a:lnTo>
                <a:lnTo>
                  <a:pt x="519850" y="2720750"/>
                </a:lnTo>
                <a:lnTo>
                  <a:pt x="552846" y="2749104"/>
                </a:lnTo>
                <a:lnTo>
                  <a:pt x="586703" y="2776950"/>
                </a:lnTo>
                <a:lnTo>
                  <a:pt x="621407" y="2804276"/>
                </a:lnTo>
                <a:lnTo>
                  <a:pt x="656945" y="2831075"/>
                </a:lnTo>
                <a:lnTo>
                  <a:pt x="693303" y="2857335"/>
                </a:lnTo>
                <a:lnTo>
                  <a:pt x="730467" y="2883047"/>
                </a:lnTo>
                <a:lnTo>
                  <a:pt x="768422" y="2908202"/>
                </a:lnTo>
                <a:lnTo>
                  <a:pt x="807156" y="2932789"/>
                </a:lnTo>
                <a:lnTo>
                  <a:pt x="846653" y="2956800"/>
                </a:lnTo>
                <a:lnTo>
                  <a:pt x="886899" y="2980225"/>
                </a:lnTo>
                <a:lnTo>
                  <a:pt x="927882" y="3003053"/>
                </a:lnTo>
                <a:lnTo>
                  <a:pt x="969587" y="3025275"/>
                </a:lnTo>
                <a:lnTo>
                  <a:pt x="1011999" y="3046882"/>
                </a:lnTo>
                <a:lnTo>
                  <a:pt x="1055105" y="3067864"/>
                </a:lnTo>
                <a:lnTo>
                  <a:pt x="1098891" y="3088211"/>
                </a:lnTo>
                <a:lnTo>
                  <a:pt x="1143343" y="3107913"/>
                </a:lnTo>
                <a:lnTo>
                  <a:pt x="1188447" y="3126961"/>
                </a:lnTo>
                <a:lnTo>
                  <a:pt x="1234189" y="3145346"/>
                </a:lnTo>
                <a:lnTo>
                  <a:pt x="1280555" y="3163057"/>
                </a:lnTo>
                <a:lnTo>
                  <a:pt x="1327531" y="3180084"/>
                </a:lnTo>
                <a:lnTo>
                  <a:pt x="1375104" y="3196419"/>
                </a:lnTo>
                <a:lnTo>
                  <a:pt x="1423258" y="3212051"/>
                </a:lnTo>
                <a:lnTo>
                  <a:pt x="1471980" y="3226971"/>
                </a:lnTo>
                <a:lnTo>
                  <a:pt x="1521256" y="3241170"/>
                </a:lnTo>
                <a:lnTo>
                  <a:pt x="1571072" y="3254636"/>
                </a:lnTo>
                <a:lnTo>
                  <a:pt x="1621415" y="3267362"/>
                </a:lnTo>
                <a:lnTo>
                  <a:pt x="1672270" y="3279336"/>
                </a:lnTo>
                <a:lnTo>
                  <a:pt x="1723623" y="3290550"/>
                </a:lnTo>
                <a:lnTo>
                  <a:pt x="1775460" y="3300994"/>
                </a:lnTo>
                <a:lnTo>
                  <a:pt x="1827767" y="3310657"/>
                </a:lnTo>
                <a:lnTo>
                  <a:pt x="1880530" y="3319531"/>
                </a:lnTo>
                <a:lnTo>
                  <a:pt x="1933736" y="3327606"/>
                </a:lnTo>
                <a:lnTo>
                  <a:pt x="1987370" y="3334872"/>
                </a:lnTo>
                <a:lnTo>
                  <a:pt x="2041418" y="3341320"/>
                </a:lnTo>
                <a:lnTo>
                  <a:pt x="2095867" y="3346939"/>
                </a:lnTo>
                <a:lnTo>
                  <a:pt x="2150702" y="3351720"/>
                </a:lnTo>
                <a:lnTo>
                  <a:pt x="2205909" y="3355654"/>
                </a:lnTo>
                <a:lnTo>
                  <a:pt x="2261475" y="3358730"/>
                </a:lnTo>
                <a:lnTo>
                  <a:pt x="2317385" y="3360939"/>
                </a:lnTo>
                <a:lnTo>
                  <a:pt x="2373626" y="3362272"/>
                </a:lnTo>
                <a:lnTo>
                  <a:pt x="2430183" y="3362718"/>
                </a:lnTo>
                <a:lnTo>
                  <a:pt x="2487441" y="3362261"/>
                </a:lnTo>
                <a:lnTo>
                  <a:pt x="2544375" y="3360895"/>
                </a:lnTo>
                <a:lnTo>
                  <a:pt x="2600970" y="3358631"/>
                </a:lnTo>
                <a:lnTo>
                  <a:pt x="2657212" y="3355478"/>
                </a:lnTo>
                <a:lnTo>
                  <a:pt x="2713085" y="3351447"/>
                </a:lnTo>
                <a:lnTo>
                  <a:pt x="2768576" y="3346548"/>
                </a:lnTo>
                <a:lnTo>
                  <a:pt x="2823670" y="3340791"/>
                </a:lnTo>
                <a:lnTo>
                  <a:pt x="2878352" y="3334186"/>
                </a:lnTo>
                <a:lnTo>
                  <a:pt x="2932608" y="3326742"/>
                </a:lnTo>
                <a:lnTo>
                  <a:pt x="2986423" y="3318471"/>
                </a:lnTo>
                <a:lnTo>
                  <a:pt x="3039784" y="3309381"/>
                </a:lnTo>
                <a:lnTo>
                  <a:pt x="3092674" y="3299483"/>
                </a:lnTo>
                <a:lnTo>
                  <a:pt x="3145081" y="3288788"/>
                </a:lnTo>
                <a:lnTo>
                  <a:pt x="3196989" y="3277305"/>
                </a:lnTo>
                <a:lnTo>
                  <a:pt x="3248384" y="3265043"/>
                </a:lnTo>
                <a:lnTo>
                  <a:pt x="3299251" y="3252014"/>
                </a:lnTo>
                <a:lnTo>
                  <a:pt x="3349576" y="3238227"/>
                </a:lnTo>
                <a:lnTo>
                  <a:pt x="3399344" y="3223692"/>
                </a:lnTo>
                <a:lnTo>
                  <a:pt x="3448542" y="3208420"/>
                </a:lnTo>
                <a:lnTo>
                  <a:pt x="3497153" y="3192420"/>
                </a:lnTo>
                <a:lnTo>
                  <a:pt x="3545164" y="3175702"/>
                </a:lnTo>
                <a:lnTo>
                  <a:pt x="3592561" y="3158276"/>
                </a:lnTo>
                <a:lnTo>
                  <a:pt x="3639328" y="3140153"/>
                </a:lnTo>
                <a:lnTo>
                  <a:pt x="3685452" y="3121343"/>
                </a:lnTo>
                <a:lnTo>
                  <a:pt x="3730917" y="3101855"/>
                </a:lnTo>
                <a:lnTo>
                  <a:pt x="3775710" y="3081699"/>
                </a:lnTo>
                <a:lnTo>
                  <a:pt x="3819815" y="3060886"/>
                </a:lnTo>
                <a:lnTo>
                  <a:pt x="3863219" y="3039426"/>
                </a:lnTo>
                <a:lnTo>
                  <a:pt x="3905907" y="3017328"/>
                </a:lnTo>
                <a:lnTo>
                  <a:pt x="3947863" y="2994603"/>
                </a:lnTo>
                <a:lnTo>
                  <a:pt x="3989075" y="2971260"/>
                </a:lnTo>
                <a:lnTo>
                  <a:pt x="4029526" y="2947311"/>
                </a:lnTo>
                <a:lnTo>
                  <a:pt x="4069204" y="2922764"/>
                </a:lnTo>
                <a:lnTo>
                  <a:pt x="4108092" y="2897630"/>
                </a:lnTo>
                <a:lnTo>
                  <a:pt x="4146177" y="2871919"/>
                </a:lnTo>
                <a:lnTo>
                  <a:pt x="4183445" y="2845641"/>
                </a:lnTo>
                <a:lnTo>
                  <a:pt x="4219880" y="2818806"/>
                </a:lnTo>
                <a:lnTo>
                  <a:pt x="4255468" y="2791423"/>
                </a:lnTo>
                <a:lnTo>
                  <a:pt x="4290195" y="2763504"/>
                </a:lnTo>
                <a:lnTo>
                  <a:pt x="4324046" y="2735058"/>
                </a:lnTo>
                <a:lnTo>
                  <a:pt x="4357007" y="2706095"/>
                </a:lnTo>
                <a:lnTo>
                  <a:pt x="4389062" y="2676625"/>
                </a:lnTo>
                <a:lnTo>
                  <a:pt x="4420199" y="2646658"/>
                </a:lnTo>
                <a:lnTo>
                  <a:pt x="4450401" y="2616204"/>
                </a:lnTo>
                <a:lnTo>
                  <a:pt x="4479656" y="2585274"/>
                </a:lnTo>
                <a:lnTo>
                  <a:pt x="4507947" y="2553877"/>
                </a:lnTo>
                <a:lnTo>
                  <a:pt x="4535261" y="2522023"/>
                </a:lnTo>
                <a:lnTo>
                  <a:pt x="4561583" y="2489723"/>
                </a:lnTo>
                <a:lnTo>
                  <a:pt x="4586898" y="2456986"/>
                </a:lnTo>
                <a:lnTo>
                  <a:pt x="4611193" y="2423822"/>
                </a:lnTo>
                <a:lnTo>
                  <a:pt x="4634452" y="2390242"/>
                </a:lnTo>
                <a:lnTo>
                  <a:pt x="4656661" y="2356256"/>
                </a:lnTo>
                <a:lnTo>
                  <a:pt x="4677806" y="2321873"/>
                </a:lnTo>
                <a:lnTo>
                  <a:pt x="4697872" y="2287103"/>
                </a:lnTo>
                <a:lnTo>
                  <a:pt x="4716844" y="2251957"/>
                </a:lnTo>
                <a:lnTo>
                  <a:pt x="4734709" y="2216445"/>
                </a:lnTo>
                <a:lnTo>
                  <a:pt x="4751451" y="2180577"/>
                </a:lnTo>
                <a:lnTo>
                  <a:pt x="4855580" y="2186261"/>
                </a:lnTo>
                <a:lnTo>
                  <a:pt x="5071068" y="2229042"/>
                </a:lnTo>
                <a:lnTo>
                  <a:pt x="5283942" y="2277644"/>
                </a:lnTo>
                <a:lnTo>
                  <a:pt x="5380228" y="2300795"/>
                </a:lnTo>
                <a:lnTo>
                  <a:pt x="5049022" y="2146166"/>
                </a:lnTo>
                <a:lnTo>
                  <a:pt x="4879706" y="2064080"/>
                </a:lnTo>
                <a:lnTo>
                  <a:pt x="4819259" y="2027047"/>
                </a:lnTo>
                <a:lnTo>
                  <a:pt x="4814658" y="2007577"/>
                </a:lnTo>
                <a:lnTo>
                  <a:pt x="4826632" y="1962138"/>
                </a:lnTo>
                <a:lnTo>
                  <a:pt x="4836833" y="1916281"/>
                </a:lnTo>
                <a:lnTo>
                  <a:pt x="4845236" y="1870024"/>
                </a:lnTo>
                <a:lnTo>
                  <a:pt x="4851817" y="1823385"/>
                </a:lnTo>
                <a:lnTo>
                  <a:pt x="4856549" y="1776381"/>
                </a:lnTo>
                <a:lnTo>
                  <a:pt x="4859407" y="1729031"/>
                </a:lnTo>
                <a:lnTo>
                  <a:pt x="4860366" y="1681353"/>
                </a:lnTo>
                <a:lnTo>
                  <a:pt x="4859721" y="1642223"/>
                </a:lnTo>
                <a:lnTo>
                  <a:pt x="4857794" y="1603312"/>
                </a:lnTo>
                <a:lnTo>
                  <a:pt x="4854601" y="1564630"/>
                </a:lnTo>
                <a:lnTo>
                  <a:pt x="4850155" y="1526186"/>
                </a:lnTo>
                <a:lnTo>
                  <a:pt x="4844469" y="1487990"/>
                </a:lnTo>
                <a:lnTo>
                  <a:pt x="4837559" y="1450051"/>
                </a:lnTo>
                <a:lnTo>
                  <a:pt x="4829437" y="1412380"/>
                </a:lnTo>
                <a:lnTo>
                  <a:pt x="4820118" y="1374986"/>
                </a:lnTo>
                <a:lnTo>
                  <a:pt x="4809616" y="1337879"/>
                </a:lnTo>
                <a:lnTo>
                  <a:pt x="4797945" y="1301068"/>
                </a:lnTo>
                <a:lnTo>
                  <a:pt x="4785118" y="1264562"/>
                </a:lnTo>
                <a:lnTo>
                  <a:pt x="4771150" y="1228373"/>
                </a:lnTo>
                <a:lnTo>
                  <a:pt x="4756055" y="1192509"/>
                </a:lnTo>
                <a:lnTo>
                  <a:pt x="4739847" y="1156980"/>
                </a:lnTo>
                <a:lnTo>
                  <a:pt x="4722539" y="1121795"/>
                </a:lnTo>
                <a:lnTo>
                  <a:pt x="4704146" y="1086965"/>
                </a:lnTo>
                <a:lnTo>
                  <a:pt x="4684682" y="1052499"/>
                </a:lnTo>
                <a:lnTo>
                  <a:pt x="4664160" y="1018406"/>
                </a:lnTo>
                <a:lnTo>
                  <a:pt x="4642595" y="984697"/>
                </a:lnTo>
                <a:lnTo>
                  <a:pt x="4620001" y="951381"/>
                </a:lnTo>
                <a:lnTo>
                  <a:pt x="4596391" y="918468"/>
                </a:lnTo>
                <a:lnTo>
                  <a:pt x="4571780" y="885967"/>
                </a:lnTo>
                <a:lnTo>
                  <a:pt x="4546181" y="853888"/>
                </a:lnTo>
                <a:lnTo>
                  <a:pt x="4519609" y="822241"/>
                </a:lnTo>
                <a:lnTo>
                  <a:pt x="4492077" y="791035"/>
                </a:lnTo>
                <a:lnTo>
                  <a:pt x="4463600" y="760280"/>
                </a:lnTo>
                <a:lnTo>
                  <a:pt x="4434191" y="729986"/>
                </a:lnTo>
                <a:lnTo>
                  <a:pt x="4403864" y="700163"/>
                </a:lnTo>
                <a:lnTo>
                  <a:pt x="4372634" y="670819"/>
                </a:lnTo>
                <a:lnTo>
                  <a:pt x="4340515" y="641965"/>
                </a:lnTo>
                <a:lnTo>
                  <a:pt x="4307520" y="613611"/>
                </a:lnTo>
                <a:lnTo>
                  <a:pt x="4273663" y="585766"/>
                </a:lnTo>
                <a:lnTo>
                  <a:pt x="4238958" y="558439"/>
                </a:lnTo>
                <a:lnTo>
                  <a:pt x="4203420" y="531641"/>
                </a:lnTo>
                <a:lnTo>
                  <a:pt x="4167062" y="505381"/>
                </a:lnTo>
                <a:lnTo>
                  <a:pt x="4129898" y="479669"/>
                </a:lnTo>
                <a:lnTo>
                  <a:pt x="4091943" y="454515"/>
                </a:lnTo>
                <a:lnTo>
                  <a:pt x="4053210" y="429927"/>
                </a:lnTo>
                <a:lnTo>
                  <a:pt x="4013713" y="405916"/>
                </a:lnTo>
                <a:lnTo>
                  <a:pt x="3973466" y="382492"/>
                </a:lnTo>
                <a:lnTo>
                  <a:pt x="3932483" y="359664"/>
                </a:lnTo>
                <a:lnTo>
                  <a:pt x="3890779" y="337442"/>
                </a:lnTo>
                <a:lnTo>
                  <a:pt x="3848366" y="315835"/>
                </a:lnTo>
                <a:lnTo>
                  <a:pt x="3805260" y="294853"/>
                </a:lnTo>
                <a:lnTo>
                  <a:pt x="3761474" y="274506"/>
                </a:lnTo>
                <a:lnTo>
                  <a:pt x="3717022" y="254804"/>
                </a:lnTo>
                <a:lnTo>
                  <a:pt x="3671918" y="235756"/>
                </a:lnTo>
                <a:lnTo>
                  <a:pt x="3626176" y="217371"/>
                </a:lnTo>
                <a:lnTo>
                  <a:pt x="3579810" y="199661"/>
                </a:lnTo>
                <a:lnTo>
                  <a:pt x="3532834" y="182633"/>
                </a:lnTo>
                <a:lnTo>
                  <a:pt x="3485262" y="166298"/>
                </a:lnTo>
                <a:lnTo>
                  <a:pt x="3437108" y="150666"/>
                </a:lnTo>
                <a:lnTo>
                  <a:pt x="3388385" y="135746"/>
                </a:lnTo>
                <a:lnTo>
                  <a:pt x="3339109" y="121548"/>
                </a:lnTo>
                <a:lnTo>
                  <a:pt x="3289293" y="108081"/>
                </a:lnTo>
                <a:lnTo>
                  <a:pt x="3238950" y="95356"/>
                </a:lnTo>
                <a:lnTo>
                  <a:pt x="3188096" y="83382"/>
                </a:lnTo>
                <a:lnTo>
                  <a:pt x="3136743" y="72168"/>
                </a:lnTo>
                <a:lnTo>
                  <a:pt x="3084906" y="61724"/>
                </a:lnTo>
                <a:lnTo>
                  <a:pt x="3032598" y="52060"/>
                </a:lnTo>
                <a:lnTo>
                  <a:pt x="2979835" y="43186"/>
                </a:lnTo>
                <a:lnTo>
                  <a:pt x="2926629" y="35111"/>
                </a:lnTo>
                <a:lnTo>
                  <a:pt x="2872995" y="27845"/>
                </a:lnTo>
                <a:lnTo>
                  <a:pt x="2818947" y="21398"/>
                </a:lnTo>
                <a:lnTo>
                  <a:pt x="2764498" y="15779"/>
                </a:lnTo>
                <a:lnTo>
                  <a:pt x="2709663" y="10998"/>
                </a:lnTo>
                <a:lnTo>
                  <a:pt x="2654456" y="7064"/>
                </a:lnTo>
                <a:lnTo>
                  <a:pt x="2598890" y="3988"/>
                </a:lnTo>
                <a:lnTo>
                  <a:pt x="2542980" y="1779"/>
                </a:lnTo>
                <a:lnTo>
                  <a:pt x="2486740" y="446"/>
                </a:lnTo>
                <a:lnTo>
                  <a:pt x="2430183" y="0"/>
                </a:lnTo>
                <a:close/>
              </a:path>
            </a:pathLst>
          </a:custGeom>
          <a:solidFill>
            <a:srgbClr val="CDE8E5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0417" y="1182819"/>
            <a:ext cx="3707765" cy="2301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ts val="3529"/>
              </a:lnSpc>
              <a:spcBef>
                <a:spcPts val="445"/>
              </a:spcBef>
            </a:pPr>
            <a:r>
              <a:rPr sz="3150" dirty="0"/>
              <a:t>Many foods and  drinks we like have  lots of sugar in them,  such as cake, biscuits  </a:t>
            </a:r>
            <a:r>
              <a:rPr sz="3150" dirty="0">
                <a:latin typeface="Trebuchet MS"/>
                <a:cs typeface="Trebuchet MS"/>
              </a:rPr>
              <a:t>and fizzy drinks.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30635" y="4104017"/>
            <a:ext cx="2130425" cy="2496820"/>
            <a:chOff x="5030635" y="4104017"/>
            <a:chExt cx="2130425" cy="2496820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6985" y="4110367"/>
              <a:ext cx="2117725" cy="24837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6985" y="4110367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651" y="822197"/>
            <a:ext cx="10251440" cy="6737984"/>
            <a:chOff x="440651" y="822197"/>
            <a:chExt cx="10251440" cy="6737984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3913" y="822197"/>
              <a:ext cx="2648077" cy="67378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22290" y="1831360"/>
              <a:ext cx="3532504" cy="2131695"/>
            </a:xfrm>
            <a:custGeom>
              <a:avLst/>
              <a:gdLst/>
              <a:ahLst/>
              <a:cxnLst/>
              <a:rect l="l" t="t" r="r" b="b"/>
              <a:pathLst>
                <a:path w="3532504" h="2131695">
                  <a:moveTo>
                    <a:pt x="1595412" y="0"/>
                  </a:moveTo>
                  <a:lnTo>
                    <a:pt x="1538190" y="672"/>
                  </a:lnTo>
                  <a:lnTo>
                    <a:pt x="1481475" y="2675"/>
                  </a:lnTo>
                  <a:lnTo>
                    <a:pt x="1425300" y="5986"/>
                  </a:lnTo>
                  <a:lnTo>
                    <a:pt x="1369700" y="10582"/>
                  </a:lnTo>
                  <a:lnTo>
                    <a:pt x="1314708" y="16441"/>
                  </a:lnTo>
                  <a:lnTo>
                    <a:pt x="1260357" y="23540"/>
                  </a:lnTo>
                  <a:lnTo>
                    <a:pt x="1206682" y="31857"/>
                  </a:lnTo>
                  <a:lnTo>
                    <a:pt x="1153716" y="41369"/>
                  </a:lnTo>
                  <a:lnTo>
                    <a:pt x="1101494" y="52053"/>
                  </a:lnTo>
                  <a:lnTo>
                    <a:pt x="1050048" y="63888"/>
                  </a:lnTo>
                  <a:lnTo>
                    <a:pt x="999412" y="76850"/>
                  </a:lnTo>
                  <a:lnTo>
                    <a:pt x="949621" y="90917"/>
                  </a:lnTo>
                  <a:lnTo>
                    <a:pt x="900707" y="106066"/>
                  </a:lnTo>
                  <a:lnTo>
                    <a:pt x="852706" y="122275"/>
                  </a:lnTo>
                  <a:lnTo>
                    <a:pt x="805650" y="139522"/>
                  </a:lnTo>
                  <a:lnTo>
                    <a:pt x="759573" y="157783"/>
                  </a:lnTo>
                  <a:lnTo>
                    <a:pt x="714509" y="177037"/>
                  </a:lnTo>
                  <a:lnTo>
                    <a:pt x="670492" y="197260"/>
                  </a:lnTo>
                  <a:lnTo>
                    <a:pt x="627555" y="218430"/>
                  </a:lnTo>
                  <a:lnTo>
                    <a:pt x="585733" y="240525"/>
                  </a:lnTo>
                  <a:lnTo>
                    <a:pt x="545058" y="263522"/>
                  </a:lnTo>
                  <a:lnTo>
                    <a:pt x="505565" y="287399"/>
                  </a:lnTo>
                  <a:lnTo>
                    <a:pt x="467288" y="312132"/>
                  </a:lnTo>
                  <a:lnTo>
                    <a:pt x="430260" y="337700"/>
                  </a:lnTo>
                  <a:lnTo>
                    <a:pt x="394515" y="364080"/>
                  </a:lnTo>
                  <a:lnTo>
                    <a:pt x="360086" y="391249"/>
                  </a:lnTo>
                  <a:lnTo>
                    <a:pt x="327008" y="419185"/>
                  </a:lnTo>
                  <a:lnTo>
                    <a:pt x="295315" y="447865"/>
                  </a:lnTo>
                  <a:lnTo>
                    <a:pt x="265039" y="477267"/>
                  </a:lnTo>
                  <a:lnTo>
                    <a:pt x="236215" y="507369"/>
                  </a:lnTo>
                  <a:lnTo>
                    <a:pt x="208876" y="538146"/>
                  </a:lnTo>
                  <a:lnTo>
                    <a:pt x="183057" y="569578"/>
                  </a:lnTo>
                  <a:lnTo>
                    <a:pt x="158790" y="601642"/>
                  </a:lnTo>
                  <a:lnTo>
                    <a:pt x="136110" y="634314"/>
                  </a:lnTo>
                  <a:lnTo>
                    <a:pt x="115051" y="667573"/>
                  </a:lnTo>
                  <a:lnTo>
                    <a:pt x="95646" y="701396"/>
                  </a:lnTo>
                  <a:lnTo>
                    <a:pt x="77929" y="735760"/>
                  </a:lnTo>
                  <a:lnTo>
                    <a:pt x="61933" y="770644"/>
                  </a:lnTo>
                  <a:lnTo>
                    <a:pt x="47693" y="806023"/>
                  </a:lnTo>
                  <a:lnTo>
                    <a:pt x="24614" y="878181"/>
                  </a:lnTo>
                  <a:lnTo>
                    <a:pt x="8962" y="952053"/>
                  </a:lnTo>
                  <a:lnTo>
                    <a:pt x="1007" y="1027460"/>
                  </a:lnTo>
                  <a:lnTo>
                    <a:pt x="0" y="1065682"/>
                  </a:lnTo>
                  <a:lnTo>
                    <a:pt x="1007" y="1103904"/>
                  </a:lnTo>
                  <a:lnTo>
                    <a:pt x="8962" y="1179311"/>
                  </a:lnTo>
                  <a:lnTo>
                    <a:pt x="24614" y="1253183"/>
                  </a:lnTo>
                  <a:lnTo>
                    <a:pt x="47693" y="1325341"/>
                  </a:lnTo>
                  <a:lnTo>
                    <a:pt x="61933" y="1360720"/>
                  </a:lnTo>
                  <a:lnTo>
                    <a:pt x="77929" y="1395603"/>
                  </a:lnTo>
                  <a:lnTo>
                    <a:pt x="95646" y="1429968"/>
                  </a:lnTo>
                  <a:lnTo>
                    <a:pt x="115051" y="1463790"/>
                  </a:lnTo>
                  <a:lnTo>
                    <a:pt x="136110" y="1497049"/>
                  </a:lnTo>
                  <a:lnTo>
                    <a:pt x="158790" y="1529722"/>
                  </a:lnTo>
                  <a:lnTo>
                    <a:pt x="183057" y="1561785"/>
                  </a:lnTo>
                  <a:lnTo>
                    <a:pt x="208876" y="1593217"/>
                  </a:lnTo>
                  <a:lnTo>
                    <a:pt x="236215" y="1623995"/>
                  </a:lnTo>
                  <a:lnTo>
                    <a:pt x="265039" y="1654096"/>
                  </a:lnTo>
                  <a:lnTo>
                    <a:pt x="295315" y="1683498"/>
                  </a:lnTo>
                  <a:lnTo>
                    <a:pt x="327008" y="1712179"/>
                  </a:lnTo>
                  <a:lnTo>
                    <a:pt x="360086" y="1740115"/>
                  </a:lnTo>
                  <a:lnTo>
                    <a:pt x="394515" y="1767284"/>
                  </a:lnTo>
                  <a:lnTo>
                    <a:pt x="430260" y="1793664"/>
                  </a:lnTo>
                  <a:lnTo>
                    <a:pt x="467288" y="1819232"/>
                  </a:lnTo>
                  <a:lnTo>
                    <a:pt x="505565" y="1843965"/>
                  </a:lnTo>
                  <a:lnTo>
                    <a:pt x="545058" y="1867842"/>
                  </a:lnTo>
                  <a:lnTo>
                    <a:pt x="585733" y="1890839"/>
                  </a:lnTo>
                  <a:lnTo>
                    <a:pt x="627555" y="1912934"/>
                  </a:lnTo>
                  <a:lnTo>
                    <a:pt x="670492" y="1934104"/>
                  </a:lnTo>
                  <a:lnTo>
                    <a:pt x="714509" y="1954327"/>
                  </a:lnTo>
                  <a:lnTo>
                    <a:pt x="759573" y="1973581"/>
                  </a:lnTo>
                  <a:lnTo>
                    <a:pt x="805650" y="1991842"/>
                  </a:lnTo>
                  <a:lnTo>
                    <a:pt x="852706" y="2009088"/>
                  </a:lnTo>
                  <a:lnTo>
                    <a:pt x="900707" y="2025298"/>
                  </a:lnTo>
                  <a:lnTo>
                    <a:pt x="949621" y="2040447"/>
                  </a:lnTo>
                  <a:lnTo>
                    <a:pt x="999412" y="2054514"/>
                  </a:lnTo>
                  <a:lnTo>
                    <a:pt x="1050048" y="2067476"/>
                  </a:lnTo>
                  <a:lnTo>
                    <a:pt x="1101494" y="2079310"/>
                  </a:lnTo>
                  <a:lnTo>
                    <a:pt x="1153716" y="2089995"/>
                  </a:lnTo>
                  <a:lnTo>
                    <a:pt x="1206682" y="2099507"/>
                  </a:lnTo>
                  <a:lnTo>
                    <a:pt x="1260357" y="2107823"/>
                  </a:lnTo>
                  <a:lnTo>
                    <a:pt x="1314708" y="2114923"/>
                  </a:lnTo>
                  <a:lnTo>
                    <a:pt x="1369700" y="2120781"/>
                  </a:lnTo>
                  <a:lnTo>
                    <a:pt x="1425300" y="2125378"/>
                  </a:lnTo>
                  <a:lnTo>
                    <a:pt x="1481475" y="2128689"/>
                  </a:lnTo>
                  <a:lnTo>
                    <a:pt x="1538190" y="2130692"/>
                  </a:lnTo>
                  <a:lnTo>
                    <a:pt x="1595412" y="2131364"/>
                  </a:lnTo>
                  <a:lnTo>
                    <a:pt x="1653233" y="2130677"/>
                  </a:lnTo>
                  <a:lnTo>
                    <a:pt x="1710536" y="2128632"/>
                  </a:lnTo>
                  <a:lnTo>
                    <a:pt x="1767287" y="2125252"/>
                  </a:lnTo>
                  <a:lnTo>
                    <a:pt x="1823450" y="2120560"/>
                  </a:lnTo>
                  <a:lnTo>
                    <a:pt x="1878990" y="2114580"/>
                  </a:lnTo>
                  <a:lnTo>
                    <a:pt x="1933874" y="2107335"/>
                  </a:lnTo>
                  <a:lnTo>
                    <a:pt x="1988065" y="2098847"/>
                  </a:lnTo>
                  <a:lnTo>
                    <a:pt x="2041530" y="2089141"/>
                  </a:lnTo>
                  <a:lnTo>
                    <a:pt x="2094233" y="2078240"/>
                  </a:lnTo>
                  <a:lnTo>
                    <a:pt x="2146139" y="2066166"/>
                  </a:lnTo>
                  <a:lnTo>
                    <a:pt x="2197215" y="2052943"/>
                  </a:lnTo>
                  <a:lnTo>
                    <a:pt x="2247424" y="2038595"/>
                  </a:lnTo>
                  <a:lnTo>
                    <a:pt x="2296732" y="2023145"/>
                  </a:lnTo>
                  <a:lnTo>
                    <a:pt x="2345105" y="2006615"/>
                  </a:lnTo>
                  <a:lnTo>
                    <a:pt x="2392507" y="1989029"/>
                  </a:lnTo>
                  <a:lnTo>
                    <a:pt x="2438903" y="1970411"/>
                  </a:lnTo>
                  <a:lnTo>
                    <a:pt x="2484259" y="1950784"/>
                  </a:lnTo>
                  <a:lnTo>
                    <a:pt x="2528541" y="1930171"/>
                  </a:lnTo>
                  <a:lnTo>
                    <a:pt x="2571712" y="1908594"/>
                  </a:lnTo>
                  <a:lnTo>
                    <a:pt x="2613739" y="1886079"/>
                  </a:lnTo>
                  <a:lnTo>
                    <a:pt x="2654587" y="1862646"/>
                  </a:lnTo>
                  <a:lnTo>
                    <a:pt x="2694220" y="1838321"/>
                  </a:lnTo>
                  <a:lnTo>
                    <a:pt x="2732604" y="1813127"/>
                  </a:lnTo>
                  <a:lnTo>
                    <a:pt x="2769704" y="1787085"/>
                  </a:lnTo>
                  <a:lnTo>
                    <a:pt x="2805485" y="1760221"/>
                  </a:lnTo>
                  <a:lnTo>
                    <a:pt x="2839913" y="1732556"/>
                  </a:lnTo>
                  <a:lnTo>
                    <a:pt x="2872952" y="1704115"/>
                  </a:lnTo>
                  <a:lnTo>
                    <a:pt x="2904568" y="1674921"/>
                  </a:lnTo>
                  <a:lnTo>
                    <a:pt x="2934726" y="1644996"/>
                  </a:lnTo>
                  <a:lnTo>
                    <a:pt x="2963391" y="1614364"/>
                  </a:lnTo>
                  <a:lnTo>
                    <a:pt x="2990529" y="1583049"/>
                  </a:lnTo>
                  <a:lnTo>
                    <a:pt x="3016104" y="1551073"/>
                  </a:lnTo>
                  <a:lnTo>
                    <a:pt x="3040081" y="1518460"/>
                  </a:lnTo>
                  <a:lnTo>
                    <a:pt x="3062427" y="1485233"/>
                  </a:lnTo>
                  <a:lnTo>
                    <a:pt x="3083106" y="1451416"/>
                  </a:lnTo>
                  <a:lnTo>
                    <a:pt x="3102082" y="1417031"/>
                  </a:lnTo>
                  <a:lnTo>
                    <a:pt x="3119323" y="1382102"/>
                  </a:lnTo>
                  <a:lnTo>
                    <a:pt x="3187678" y="1385702"/>
                  </a:lnTo>
                  <a:lnTo>
                    <a:pt x="3329146" y="1412814"/>
                  </a:lnTo>
                  <a:lnTo>
                    <a:pt x="3468899" y="1443617"/>
                  </a:lnTo>
                  <a:lnTo>
                    <a:pt x="3532111" y="1458290"/>
                  </a:lnTo>
                  <a:lnTo>
                    <a:pt x="3314676" y="1360288"/>
                  </a:lnTo>
                  <a:lnTo>
                    <a:pt x="3203521" y="1308263"/>
                  </a:lnTo>
                  <a:lnTo>
                    <a:pt x="3163836" y="1284791"/>
                  </a:lnTo>
                  <a:lnTo>
                    <a:pt x="3160814" y="1272451"/>
                  </a:lnTo>
                  <a:lnTo>
                    <a:pt x="3173807" y="1221873"/>
                  </a:lnTo>
                  <a:lnTo>
                    <a:pt x="3183201" y="1170514"/>
                  </a:lnTo>
                  <a:lnTo>
                    <a:pt x="3188903" y="1118431"/>
                  </a:lnTo>
                  <a:lnTo>
                    <a:pt x="3190824" y="1065682"/>
                  </a:lnTo>
                  <a:lnTo>
                    <a:pt x="3189817" y="1027460"/>
                  </a:lnTo>
                  <a:lnTo>
                    <a:pt x="3181861" y="952053"/>
                  </a:lnTo>
                  <a:lnTo>
                    <a:pt x="3166209" y="878181"/>
                  </a:lnTo>
                  <a:lnTo>
                    <a:pt x="3143130" y="806023"/>
                  </a:lnTo>
                  <a:lnTo>
                    <a:pt x="3128890" y="770644"/>
                  </a:lnTo>
                  <a:lnTo>
                    <a:pt x="3112895" y="735760"/>
                  </a:lnTo>
                  <a:lnTo>
                    <a:pt x="3095177" y="701396"/>
                  </a:lnTo>
                  <a:lnTo>
                    <a:pt x="3075772" y="667573"/>
                  </a:lnTo>
                  <a:lnTo>
                    <a:pt x="3054713" y="634314"/>
                  </a:lnTo>
                  <a:lnTo>
                    <a:pt x="3032033" y="601642"/>
                  </a:lnTo>
                  <a:lnTo>
                    <a:pt x="3007766" y="569578"/>
                  </a:lnTo>
                  <a:lnTo>
                    <a:pt x="2981947" y="538146"/>
                  </a:lnTo>
                  <a:lnTo>
                    <a:pt x="2954608" y="507369"/>
                  </a:lnTo>
                  <a:lnTo>
                    <a:pt x="2925784" y="477267"/>
                  </a:lnTo>
                  <a:lnTo>
                    <a:pt x="2895509" y="447865"/>
                  </a:lnTo>
                  <a:lnTo>
                    <a:pt x="2863815" y="419185"/>
                  </a:lnTo>
                  <a:lnTo>
                    <a:pt x="2830737" y="391249"/>
                  </a:lnTo>
                  <a:lnTo>
                    <a:pt x="2796308" y="364080"/>
                  </a:lnTo>
                  <a:lnTo>
                    <a:pt x="2760563" y="337700"/>
                  </a:lnTo>
                  <a:lnTo>
                    <a:pt x="2723535" y="312132"/>
                  </a:lnTo>
                  <a:lnTo>
                    <a:pt x="2685258" y="287399"/>
                  </a:lnTo>
                  <a:lnTo>
                    <a:pt x="2645765" y="263522"/>
                  </a:lnTo>
                  <a:lnTo>
                    <a:pt x="2605091" y="240525"/>
                  </a:lnTo>
                  <a:lnTo>
                    <a:pt x="2563268" y="218430"/>
                  </a:lnTo>
                  <a:lnTo>
                    <a:pt x="2520331" y="197260"/>
                  </a:lnTo>
                  <a:lnTo>
                    <a:pt x="2476314" y="177037"/>
                  </a:lnTo>
                  <a:lnTo>
                    <a:pt x="2431250" y="157783"/>
                  </a:lnTo>
                  <a:lnTo>
                    <a:pt x="2385173" y="139522"/>
                  </a:lnTo>
                  <a:lnTo>
                    <a:pt x="2338117" y="122275"/>
                  </a:lnTo>
                  <a:lnTo>
                    <a:pt x="2290116" y="106066"/>
                  </a:lnTo>
                  <a:lnTo>
                    <a:pt x="2241202" y="90917"/>
                  </a:lnTo>
                  <a:lnTo>
                    <a:pt x="2191411" y="76850"/>
                  </a:lnTo>
                  <a:lnTo>
                    <a:pt x="2140776" y="63888"/>
                  </a:lnTo>
                  <a:lnTo>
                    <a:pt x="2089330" y="52053"/>
                  </a:lnTo>
                  <a:lnTo>
                    <a:pt x="2037107" y="41369"/>
                  </a:lnTo>
                  <a:lnTo>
                    <a:pt x="1984141" y="31857"/>
                  </a:lnTo>
                  <a:lnTo>
                    <a:pt x="1930466" y="23540"/>
                  </a:lnTo>
                  <a:lnTo>
                    <a:pt x="1876115" y="16441"/>
                  </a:lnTo>
                  <a:lnTo>
                    <a:pt x="1821123" y="10582"/>
                  </a:lnTo>
                  <a:lnTo>
                    <a:pt x="1765523" y="5986"/>
                  </a:lnTo>
                  <a:lnTo>
                    <a:pt x="1709348" y="2675"/>
                  </a:lnTo>
                  <a:lnTo>
                    <a:pt x="1652633" y="672"/>
                  </a:lnTo>
                  <a:lnTo>
                    <a:pt x="1595412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001" y="4110367"/>
              <a:ext cx="2117725" cy="24837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7001" y="4110367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1523" y="4110367"/>
              <a:ext cx="2117725" cy="24837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41523" y="4110367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8749" y="2072163"/>
            <a:ext cx="2424430" cy="15494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635" algn="ctr">
              <a:lnSpc>
                <a:spcPts val="3900"/>
              </a:lnSpc>
              <a:spcBef>
                <a:spcPts val="480"/>
              </a:spcBef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These are  </a:t>
            </a:r>
            <a:r>
              <a:rPr sz="3500" b="1" dirty="0">
                <a:solidFill>
                  <a:srgbClr val="00B5AC"/>
                </a:solidFill>
                <a:latin typeface="Gill Sans MT"/>
                <a:cs typeface="Gill Sans MT"/>
              </a:rPr>
              <a:t>not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good for  our teeth.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6769" y="6664111"/>
              <a:ext cx="308508" cy="2206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397" y="6664111"/>
              <a:ext cx="615840" cy="2293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9356" y="6659346"/>
              <a:ext cx="352327" cy="2277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0803" y="6665429"/>
              <a:ext cx="264032" cy="1893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722" y="6626275"/>
              <a:ext cx="1494141" cy="2284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3147" y="5172420"/>
              <a:ext cx="1287145" cy="1604645"/>
            </a:xfrm>
            <a:custGeom>
              <a:avLst/>
              <a:gdLst/>
              <a:ahLst/>
              <a:cxnLst/>
              <a:rect l="l" t="t" r="r" b="b"/>
              <a:pathLst>
                <a:path w="1287145" h="1604645">
                  <a:moveTo>
                    <a:pt x="1024222" y="0"/>
                  </a:moveTo>
                  <a:lnTo>
                    <a:pt x="980410" y="2469"/>
                  </a:lnTo>
                  <a:lnTo>
                    <a:pt x="936218" y="12556"/>
                  </a:lnTo>
                  <a:lnTo>
                    <a:pt x="891410" y="30123"/>
                  </a:lnTo>
                  <a:lnTo>
                    <a:pt x="828215" y="66334"/>
                  </a:lnTo>
                  <a:lnTo>
                    <a:pt x="795827" y="89555"/>
                  </a:lnTo>
                  <a:lnTo>
                    <a:pt x="762810" y="116127"/>
                  </a:lnTo>
                  <a:lnTo>
                    <a:pt x="726470" y="139767"/>
                  </a:lnTo>
                  <a:lnTo>
                    <a:pt x="684519" y="156292"/>
                  </a:lnTo>
                  <a:lnTo>
                    <a:pt x="638982" y="165845"/>
                  </a:lnTo>
                  <a:lnTo>
                    <a:pt x="591882" y="168572"/>
                  </a:lnTo>
                  <a:lnTo>
                    <a:pt x="545243" y="164617"/>
                  </a:lnTo>
                  <a:lnTo>
                    <a:pt x="501086" y="154125"/>
                  </a:lnTo>
                  <a:lnTo>
                    <a:pt x="461437" y="137240"/>
                  </a:lnTo>
                  <a:lnTo>
                    <a:pt x="428318" y="114108"/>
                  </a:lnTo>
                  <a:lnTo>
                    <a:pt x="393036" y="87091"/>
                  </a:lnTo>
                  <a:lnTo>
                    <a:pt x="353520" y="62210"/>
                  </a:lnTo>
                  <a:lnTo>
                    <a:pt x="310962" y="40770"/>
                  </a:lnTo>
                  <a:lnTo>
                    <a:pt x="266559" y="24073"/>
                  </a:lnTo>
                  <a:lnTo>
                    <a:pt x="221504" y="13422"/>
                  </a:lnTo>
                  <a:lnTo>
                    <a:pt x="176992" y="10122"/>
                  </a:lnTo>
                  <a:lnTo>
                    <a:pt x="134216" y="15474"/>
                  </a:lnTo>
                  <a:lnTo>
                    <a:pt x="94371" y="30783"/>
                  </a:lnTo>
                  <a:lnTo>
                    <a:pt x="39946" y="77103"/>
                  </a:lnTo>
                  <a:lnTo>
                    <a:pt x="8684" y="144251"/>
                  </a:lnTo>
                  <a:lnTo>
                    <a:pt x="1556" y="185842"/>
                  </a:lnTo>
                  <a:lnTo>
                    <a:pt x="0" y="232889"/>
                  </a:lnTo>
                  <a:lnTo>
                    <a:pt x="3940" y="285475"/>
                  </a:lnTo>
                  <a:lnTo>
                    <a:pt x="13306" y="343681"/>
                  </a:lnTo>
                  <a:lnTo>
                    <a:pt x="28022" y="407592"/>
                  </a:lnTo>
                  <a:lnTo>
                    <a:pt x="48016" y="477290"/>
                  </a:lnTo>
                  <a:lnTo>
                    <a:pt x="73215" y="556638"/>
                  </a:lnTo>
                  <a:lnTo>
                    <a:pt x="107362" y="660712"/>
                  </a:lnTo>
                  <a:lnTo>
                    <a:pt x="117723" y="694680"/>
                  </a:lnTo>
                  <a:lnTo>
                    <a:pt x="124552" y="722767"/>
                  </a:lnTo>
                  <a:lnTo>
                    <a:pt x="128555" y="749593"/>
                  </a:lnTo>
                  <a:lnTo>
                    <a:pt x="130438" y="779782"/>
                  </a:lnTo>
                  <a:lnTo>
                    <a:pt x="131258" y="839351"/>
                  </a:lnTo>
                  <a:lnTo>
                    <a:pt x="132236" y="875930"/>
                  </a:lnTo>
                  <a:lnTo>
                    <a:pt x="137893" y="1046163"/>
                  </a:lnTo>
                  <a:lnTo>
                    <a:pt x="145434" y="1242896"/>
                  </a:lnTo>
                  <a:lnTo>
                    <a:pt x="150110" y="1347980"/>
                  </a:lnTo>
                  <a:lnTo>
                    <a:pt x="153528" y="1403653"/>
                  </a:lnTo>
                  <a:lnTo>
                    <a:pt x="164725" y="1480084"/>
                  </a:lnTo>
                  <a:lnTo>
                    <a:pt x="176111" y="1523752"/>
                  </a:lnTo>
                  <a:lnTo>
                    <a:pt x="193225" y="1563062"/>
                  </a:lnTo>
                  <a:lnTo>
                    <a:pt x="250236" y="1604632"/>
                  </a:lnTo>
                  <a:lnTo>
                    <a:pt x="292936" y="1594902"/>
                  </a:lnTo>
                  <a:lnTo>
                    <a:pt x="340261" y="1542986"/>
                  </a:lnTo>
                  <a:lnTo>
                    <a:pt x="360059" y="1498930"/>
                  </a:lnTo>
                  <a:lnTo>
                    <a:pt x="375000" y="1445768"/>
                  </a:lnTo>
                  <a:lnTo>
                    <a:pt x="383372" y="1385721"/>
                  </a:lnTo>
                  <a:lnTo>
                    <a:pt x="390787" y="1341118"/>
                  </a:lnTo>
                  <a:lnTo>
                    <a:pt x="405754" y="1288410"/>
                  </a:lnTo>
                  <a:lnTo>
                    <a:pt x="425834" y="1231589"/>
                  </a:lnTo>
                  <a:lnTo>
                    <a:pt x="448585" y="1174647"/>
                  </a:lnTo>
                  <a:lnTo>
                    <a:pt x="471567" y="1121577"/>
                  </a:lnTo>
                  <a:lnTo>
                    <a:pt x="492338" y="1076371"/>
                  </a:lnTo>
                  <a:lnTo>
                    <a:pt x="517484" y="1025523"/>
                  </a:lnTo>
                  <a:lnTo>
                    <a:pt x="564554" y="980613"/>
                  </a:lnTo>
                  <a:lnTo>
                    <a:pt x="601769" y="970286"/>
                  </a:lnTo>
                  <a:lnTo>
                    <a:pt x="643700" y="982613"/>
                  </a:lnTo>
                  <a:lnTo>
                    <a:pt x="687042" y="1028521"/>
                  </a:lnTo>
                  <a:lnTo>
                    <a:pt x="724089" y="1103718"/>
                  </a:lnTo>
                  <a:lnTo>
                    <a:pt x="742767" y="1152831"/>
                  </a:lnTo>
                  <a:lnTo>
                    <a:pt x="761076" y="1206914"/>
                  </a:lnTo>
                  <a:lnTo>
                    <a:pt x="778665" y="1263937"/>
                  </a:lnTo>
                  <a:lnTo>
                    <a:pt x="795178" y="1321871"/>
                  </a:lnTo>
                  <a:lnTo>
                    <a:pt x="810263" y="1378686"/>
                  </a:lnTo>
                  <a:lnTo>
                    <a:pt x="823567" y="1432352"/>
                  </a:lnTo>
                  <a:lnTo>
                    <a:pt x="834736" y="1480839"/>
                  </a:lnTo>
                  <a:lnTo>
                    <a:pt x="843417" y="1522119"/>
                  </a:lnTo>
                  <a:lnTo>
                    <a:pt x="853409" y="1546006"/>
                  </a:lnTo>
                  <a:lnTo>
                    <a:pt x="872062" y="1565602"/>
                  </a:lnTo>
                  <a:lnTo>
                    <a:pt x="897563" y="1579385"/>
                  </a:lnTo>
                  <a:lnTo>
                    <a:pt x="928101" y="1585835"/>
                  </a:lnTo>
                  <a:lnTo>
                    <a:pt x="929739" y="1585924"/>
                  </a:lnTo>
                  <a:lnTo>
                    <a:pt x="960193" y="1578981"/>
                  </a:lnTo>
                  <a:lnTo>
                    <a:pt x="1008448" y="1521956"/>
                  </a:lnTo>
                  <a:lnTo>
                    <a:pt x="1026622" y="1478858"/>
                  </a:lnTo>
                  <a:lnTo>
                    <a:pt x="1041074" y="1430694"/>
                  </a:lnTo>
                  <a:lnTo>
                    <a:pt x="1051990" y="1380956"/>
                  </a:lnTo>
                  <a:lnTo>
                    <a:pt x="1059557" y="1333136"/>
                  </a:lnTo>
                  <a:lnTo>
                    <a:pt x="1063961" y="1290727"/>
                  </a:lnTo>
                  <a:lnTo>
                    <a:pt x="1065890" y="1227116"/>
                  </a:lnTo>
                  <a:lnTo>
                    <a:pt x="1067269" y="1183549"/>
                  </a:lnTo>
                  <a:lnTo>
                    <a:pt x="1071905" y="1069351"/>
                  </a:lnTo>
                  <a:lnTo>
                    <a:pt x="1080717" y="880324"/>
                  </a:lnTo>
                  <a:lnTo>
                    <a:pt x="1085357" y="832754"/>
                  </a:lnTo>
                  <a:lnTo>
                    <a:pt x="1094019" y="785706"/>
                  </a:lnTo>
                  <a:lnTo>
                    <a:pt x="1105805" y="739053"/>
                  </a:lnTo>
                  <a:lnTo>
                    <a:pt x="1119818" y="692668"/>
                  </a:lnTo>
                  <a:lnTo>
                    <a:pt x="1135161" y="646426"/>
                  </a:lnTo>
                  <a:lnTo>
                    <a:pt x="1150935" y="600200"/>
                  </a:lnTo>
                  <a:lnTo>
                    <a:pt x="1183512" y="526380"/>
                  </a:lnTo>
                  <a:lnTo>
                    <a:pt x="1204728" y="484502"/>
                  </a:lnTo>
                  <a:lnTo>
                    <a:pt x="1226785" y="440208"/>
                  </a:lnTo>
                  <a:lnTo>
                    <a:pt x="1247849" y="394168"/>
                  </a:lnTo>
                  <a:lnTo>
                    <a:pt x="1264607" y="351322"/>
                  </a:lnTo>
                  <a:lnTo>
                    <a:pt x="1277644" y="308095"/>
                  </a:lnTo>
                  <a:lnTo>
                    <a:pt x="1285576" y="264992"/>
                  </a:lnTo>
                  <a:lnTo>
                    <a:pt x="1287023" y="222521"/>
                  </a:lnTo>
                  <a:lnTo>
                    <a:pt x="1280603" y="181189"/>
                  </a:lnTo>
                  <a:lnTo>
                    <a:pt x="1264935" y="141501"/>
                  </a:lnTo>
                  <a:lnTo>
                    <a:pt x="1238636" y="103965"/>
                  </a:lnTo>
                  <a:lnTo>
                    <a:pt x="1200325" y="69086"/>
                  </a:lnTo>
                  <a:lnTo>
                    <a:pt x="1155705" y="39692"/>
                  </a:lnTo>
                  <a:lnTo>
                    <a:pt x="1111636" y="18472"/>
                  </a:lnTo>
                  <a:lnTo>
                    <a:pt x="1067886" y="5288"/>
                  </a:lnTo>
                  <a:lnTo>
                    <a:pt x="1024222" y="0"/>
                  </a:lnTo>
                  <a:close/>
                </a:path>
              </a:pathLst>
            </a:custGeom>
            <a:solidFill>
              <a:srgbClr val="F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8503" y="5723660"/>
              <a:ext cx="492125" cy="152400"/>
            </a:xfrm>
            <a:custGeom>
              <a:avLst/>
              <a:gdLst/>
              <a:ahLst/>
              <a:cxnLst/>
              <a:rect l="l" t="t" r="r" b="b"/>
              <a:pathLst>
                <a:path w="492125" h="152400">
                  <a:moveTo>
                    <a:pt x="268086" y="0"/>
                  </a:moveTo>
                  <a:lnTo>
                    <a:pt x="223473" y="0"/>
                  </a:lnTo>
                  <a:lnTo>
                    <a:pt x="178859" y="4591"/>
                  </a:lnTo>
                  <a:lnTo>
                    <a:pt x="134244" y="13774"/>
                  </a:lnTo>
                  <a:lnTo>
                    <a:pt x="89628" y="27549"/>
                  </a:lnTo>
                  <a:lnTo>
                    <a:pt x="45011" y="45915"/>
                  </a:lnTo>
                  <a:lnTo>
                    <a:pt x="393" y="68872"/>
                  </a:lnTo>
                  <a:lnTo>
                    <a:pt x="330" y="71641"/>
                  </a:lnTo>
                  <a:lnTo>
                    <a:pt x="0" y="74346"/>
                  </a:lnTo>
                  <a:lnTo>
                    <a:pt x="3938" y="114067"/>
                  </a:lnTo>
                  <a:lnTo>
                    <a:pt x="38774" y="151099"/>
                  </a:lnTo>
                  <a:lnTo>
                    <a:pt x="71242" y="151710"/>
                  </a:lnTo>
                  <a:lnTo>
                    <a:pt x="111102" y="143950"/>
                  </a:lnTo>
                  <a:lnTo>
                    <a:pt x="156815" y="132551"/>
                  </a:lnTo>
                  <a:lnTo>
                    <a:pt x="206841" y="122242"/>
                  </a:lnTo>
                  <a:lnTo>
                    <a:pt x="259638" y="117755"/>
                  </a:lnTo>
                  <a:lnTo>
                    <a:pt x="320309" y="123886"/>
                  </a:lnTo>
                  <a:lnTo>
                    <a:pt x="373845" y="136982"/>
                  </a:lnTo>
                  <a:lnTo>
                    <a:pt x="418941" y="149098"/>
                  </a:lnTo>
                  <a:lnTo>
                    <a:pt x="454290" y="152289"/>
                  </a:lnTo>
                  <a:lnTo>
                    <a:pt x="484181" y="128515"/>
                  </a:lnTo>
                  <a:lnTo>
                    <a:pt x="491553" y="77153"/>
                  </a:lnTo>
                  <a:lnTo>
                    <a:pt x="491553" y="74346"/>
                  </a:lnTo>
                  <a:lnTo>
                    <a:pt x="446535" y="45915"/>
                  </a:lnTo>
                  <a:lnTo>
                    <a:pt x="401923" y="27549"/>
                  </a:lnTo>
                  <a:lnTo>
                    <a:pt x="357311" y="13774"/>
                  </a:lnTo>
                  <a:lnTo>
                    <a:pt x="312699" y="4591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FC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3744" y="5799766"/>
              <a:ext cx="463550" cy="76200"/>
            </a:xfrm>
            <a:custGeom>
              <a:avLst/>
              <a:gdLst/>
              <a:ahLst/>
              <a:cxnLst/>
              <a:rect l="l" t="t" r="r" b="b"/>
              <a:pathLst>
                <a:path w="463550" h="76200">
                  <a:moveTo>
                    <a:pt x="231673" y="0"/>
                  </a:moveTo>
                  <a:lnTo>
                    <a:pt x="185338" y="2354"/>
                  </a:lnTo>
                  <a:lnTo>
                    <a:pt x="139002" y="9661"/>
                  </a:lnTo>
                  <a:lnTo>
                    <a:pt x="92668" y="21920"/>
                  </a:lnTo>
                  <a:lnTo>
                    <a:pt x="46333" y="39131"/>
                  </a:lnTo>
                  <a:lnTo>
                    <a:pt x="0" y="61294"/>
                  </a:lnTo>
                  <a:lnTo>
                    <a:pt x="23534" y="75000"/>
                  </a:lnTo>
                  <a:lnTo>
                    <a:pt x="56002" y="75606"/>
                  </a:lnTo>
                  <a:lnTo>
                    <a:pt x="95862" y="67844"/>
                  </a:lnTo>
                  <a:lnTo>
                    <a:pt x="141575" y="56444"/>
                  </a:lnTo>
                  <a:lnTo>
                    <a:pt x="191601" y="46135"/>
                  </a:lnTo>
                  <a:lnTo>
                    <a:pt x="244398" y="41648"/>
                  </a:lnTo>
                  <a:lnTo>
                    <a:pt x="305069" y="47779"/>
                  </a:lnTo>
                  <a:lnTo>
                    <a:pt x="358605" y="60875"/>
                  </a:lnTo>
                  <a:lnTo>
                    <a:pt x="403701" y="72991"/>
                  </a:lnTo>
                  <a:lnTo>
                    <a:pt x="439050" y="76182"/>
                  </a:lnTo>
                  <a:lnTo>
                    <a:pt x="417013" y="40097"/>
                  </a:lnTo>
                  <a:lnTo>
                    <a:pt x="370678" y="22645"/>
                  </a:lnTo>
                  <a:lnTo>
                    <a:pt x="324343" y="10145"/>
                  </a:lnTo>
                  <a:lnTo>
                    <a:pt x="278008" y="2596"/>
                  </a:lnTo>
                  <a:lnTo>
                    <a:pt x="231673" y="0"/>
                  </a:lnTo>
                  <a:close/>
                </a:path>
              </a:pathLst>
            </a:custGeom>
            <a:solidFill>
              <a:srgbClr val="DD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1248" y="5782474"/>
              <a:ext cx="1496695" cy="508634"/>
            </a:xfrm>
            <a:custGeom>
              <a:avLst/>
              <a:gdLst/>
              <a:ahLst/>
              <a:cxnLst/>
              <a:rect l="l" t="t" r="r" b="b"/>
              <a:pathLst>
                <a:path w="1496695" h="508635">
                  <a:moveTo>
                    <a:pt x="295389" y="478751"/>
                  </a:moveTo>
                  <a:lnTo>
                    <a:pt x="290207" y="421817"/>
                  </a:lnTo>
                  <a:lnTo>
                    <a:pt x="160210" y="258800"/>
                  </a:lnTo>
                  <a:lnTo>
                    <a:pt x="150571" y="240055"/>
                  </a:lnTo>
                  <a:lnTo>
                    <a:pt x="148907" y="219760"/>
                  </a:lnTo>
                  <a:lnTo>
                    <a:pt x="154927" y="200304"/>
                  </a:lnTo>
                  <a:lnTo>
                    <a:pt x="168402" y="184086"/>
                  </a:lnTo>
                  <a:lnTo>
                    <a:pt x="261747" y="108686"/>
                  </a:lnTo>
                  <a:lnTo>
                    <a:pt x="228104" y="0"/>
                  </a:lnTo>
                  <a:lnTo>
                    <a:pt x="18770" y="177927"/>
                  </a:lnTo>
                  <a:lnTo>
                    <a:pt x="4483" y="197053"/>
                  </a:lnTo>
                  <a:lnTo>
                    <a:pt x="0" y="219456"/>
                  </a:lnTo>
                  <a:lnTo>
                    <a:pt x="5245" y="241693"/>
                  </a:lnTo>
                  <a:lnTo>
                    <a:pt x="20154" y="260311"/>
                  </a:lnTo>
                  <a:lnTo>
                    <a:pt x="295389" y="478751"/>
                  </a:lnTo>
                  <a:close/>
                </a:path>
                <a:path w="1496695" h="508635">
                  <a:moveTo>
                    <a:pt x="1496695" y="249085"/>
                  </a:moveTo>
                  <a:lnTo>
                    <a:pt x="1492211" y="226682"/>
                  </a:lnTo>
                  <a:lnTo>
                    <a:pt x="1477924" y="207568"/>
                  </a:lnTo>
                  <a:lnTo>
                    <a:pt x="1268590" y="29641"/>
                  </a:lnTo>
                  <a:lnTo>
                    <a:pt x="1234948" y="138328"/>
                  </a:lnTo>
                  <a:lnTo>
                    <a:pt x="1328293" y="213728"/>
                  </a:lnTo>
                  <a:lnTo>
                    <a:pt x="1341767" y="229946"/>
                  </a:lnTo>
                  <a:lnTo>
                    <a:pt x="1347787" y="249402"/>
                  </a:lnTo>
                  <a:lnTo>
                    <a:pt x="1346123" y="269697"/>
                  </a:lnTo>
                  <a:lnTo>
                    <a:pt x="1336484" y="288442"/>
                  </a:lnTo>
                  <a:lnTo>
                    <a:pt x="1206487" y="451459"/>
                  </a:lnTo>
                  <a:lnTo>
                    <a:pt x="1201305" y="508393"/>
                  </a:lnTo>
                  <a:lnTo>
                    <a:pt x="1476540" y="289953"/>
                  </a:lnTo>
                  <a:lnTo>
                    <a:pt x="1491449" y="271322"/>
                  </a:lnTo>
                  <a:lnTo>
                    <a:pt x="1496695" y="249085"/>
                  </a:lnTo>
                  <a:close/>
                </a:path>
              </a:pathLst>
            </a:custGeom>
            <a:solidFill>
              <a:srgbClr val="F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524" y="5417696"/>
              <a:ext cx="242237" cy="2521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287" y="5417696"/>
              <a:ext cx="242235" cy="2521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1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3" name="object 2452">
            <a:extLst>
              <a:ext uri="{FF2B5EF4-FFF2-40B4-BE49-F238E27FC236}">
                <a16:creationId xmlns:a16="http://schemas.microsoft.com/office/drawing/2014/main" id="{91658683-C940-4A44-A097-24B1612A5E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8880"/>
            <a:ext cx="10616565" cy="7061200"/>
            <a:chOff x="0" y="498880"/>
            <a:chExt cx="10616565" cy="7061200"/>
          </a:xfrm>
        </p:grpSpPr>
        <p:sp>
          <p:nvSpPr>
            <p:cNvPr id="3" name="object 3"/>
            <p:cNvSpPr/>
            <p:nvPr/>
          </p:nvSpPr>
          <p:spPr>
            <a:xfrm>
              <a:off x="3779230" y="498880"/>
              <a:ext cx="6837680" cy="4518025"/>
            </a:xfrm>
            <a:custGeom>
              <a:avLst/>
              <a:gdLst/>
              <a:ahLst/>
              <a:cxnLst/>
              <a:rect l="l" t="t" r="r" b="b"/>
              <a:pathLst>
                <a:path w="6837680" h="4518025">
                  <a:moveTo>
                    <a:pt x="3534016" y="0"/>
                  </a:moveTo>
                  <a:lnTo>
                    <a:pt x="3477119" y="328"/>
                  </a:lnTo>
                  <a:lnTo>
                    <a:pt x="3420454" y="1309"/>
                  </a:lnTo>
                  <a:lnTo>
                    <a:pt x="3364030" y="2939"/>
                  </a:lnTo>
                  <a:lnTo>
                    <a:pt x="3307854" y="5211"/>
                  </a:lnTo>
                  <a:lnTo>
                    <a:pt x="3251934" y="8121"/>
                  </a:lnTo>
                  <a:lnTo>
                    <a:pt x="3196276" y="11662"/>
                  </a:lnTo>
                  <a:lnTo>
                    <a:pt x="3140890" y="15831"/>
                  </a:lnTo>
                  <a:lnTo>
                    <a:pt x="3085783" y="20622"/>
                  </a:lnTo>
                  <a:lnTo>
                    <a:pt x="3030961" y="26028"/>
                  </a:lnTo>
                  <a:lnTo>
                    <a:pt x="2976434" y="32046"/>
                  </a:lnTo>
                  <a:lnTo>
                    <a:pt x="2922209" y="38670"/>
                  </a:lnTo>
                  <a:lnTo>
                    <a:pt x="2868293" y="45894"/>
                  </a:lnTo>
                  <a:lnTo>
                    <a:pt x="2814694" y="53714"/>
                  </a:lnTo>
                  <a:lnTo>
                    <a:pt x="2761421" y="62124"/>
                  </a:lnTo>
                  <a:lnTo>
                    <a:pt x="2708479" y="71119"/>
                  </a:lnTo>
                  <a:lnTo>
                    <a:pt x="2655878" y="80693"/>
                  </a:lnTo>
                  <a:lnTo>
                    <a:pt x="2603625" y="90842"/>
                  </a:lnTo>
                  <a:lnTo>
                    <a:pt x="2551727" y="101560"/>
                  </a:lnTo>
                  <a:lnTo>
                    <a:pt x="2500192" y="112841"/>
                  </a:lnTo>
                  <a:lnTo>
                    <a:pt x="2449029" y="124682"/>
                  </a:lnTo>
                  <a:lnTo>
                    <a:pt x="2398244" y="137075"/>
                  </a:lnTo>
                  <a:lnTo>
                    <a:pt x="2347845" y="150017"/>
                  </a:lnTo>
                  <a:lnTo>
                    <a:pt x="2297840" y="163501"/>
                  </a:lnTo>
                  <a:lnTo>
                    <a:pt x="2248237" y="177523"/>
                  </a:lnTo>
                  <a:lnTo>
                    <a:pt x="2199044" y="192077"/>
                  </a:lnTo>
                  <a:lnTo>
                    <a:pt x="2150267" y="207159"/>
                  </a:lnTo>
                  <a:lnTo>
                    <a:pt x="2101916" y="222762"/>
                  </a:lnTo>
                  <a:lnTo>
                    <a:pt x="2053996" y="238881"/>
                  </a:lnTo>
                  <a:lnTo>
                    <a:pt x="2006517" y="255512"/>
                  </a:lnTo>
                  <a:lnTo>
                    <a:pt x="1959486" y="272649"/>
                  </a:lnTo>
                  <a:lnTo>
                    <a:pt x="1912910" y="290286"/>
                  </a:lnTo>
                  <a:lnTo>
                    <a:pt x="1866797" y="308419"/>
                  </a:lnTo>
                  <a:lnTo>
                    <a:pt x="1821155" y="327043"/>
                  </a:lnTo>
                  <a:lnTo>
                    <a:pt x="1775992" y="346151"/>
                  </a:lnTo>
                  <a:lnTo>
                    <a:pt x="1731315" y="365739"/>
                  </a:lnTo>
                  <a:lnTo>
                    <a:pt x="1687132" y="385802"/>
                  </a:lnTo>
                  <a:lnTo>
                    <a:pt x="1643450" y="406333"/>
                  </a:lnTo>
                  <a:lnTo>
                    <a:pt x="1600278" y="427329"/>
                  </a:lnTo>
                  <a:lnTo>
                    <a:pt x="1557623" y="448783"/>
                  </a:lnTo>
                  <a:lnTo>
                    <a:pt x="1515492" y="470691"/>
                  </a:lnTo>
                  <a:lnTo>
                    <a:pt x="1473894" y="493047"/>
                  </a:lnTo>
                  <a:lnTo>
                    <a:pt x="1432836" y="515846"/>
                  </a:lnTo>
                  <a:lnTo>
                    <a:pt x="1392326" y="539082"/>
                  </a:lnTo>
                  <a:lnTo>
                    <a:pt x="1352371" y="562751"/>
                  </a:lnTo>
                  <a:lnTo>
                    <a:pt x="1312979" y="586847"/>
                  </a:lnTo>
                  <a:lnTo>
                    <a:pt x="1274158" y="611365"/>
                  </a:lnTo>
                  <a:lnTo>
                    <a:pt x="1235915" y="636300"/>
                  </a:lnTo>
                  <a:lnTo>
                    <a:pt x="1198259" y="661646"/>
                  </a:lnTo>
                  <a:lnTo>
                    <a:pt x="1161196" y="687398"/>
                  </a:lnTo>
                  <a:lnTo>
                    <a:pt x="1124735" y="713551"/>
                  </a:lnTo>
                  <a:lnTo>
                    <a:pt x="1088884" y="740099"/>
                  </a:lnTo>
                  <a:lnTo>
                    <a:pt x="1053649" y="767038"/>
                  </a:lnTo>
                  <a:lnTo>
                    <a:pt x="1019039" y="794362"/>
                  </a:lnTo>
                  <a:lnTo>
                    <a:pt x="985061" y="822066"/>
                  </a:lnTo>
                  <a:lnTo>
                    <a:pt x="951723" y="850145"/>
                  </a:lnTo>
                  <a:lnTo>
                    <a:pt x="919033" y="878592"/>
                  </a:lnTo>
                  <a:lnTo>
                    <a:pt x="886998" y="907404"/>
                  </a:lnTo>
                  <a:lnTo>
                    <a:pt x="855626" y="936575"/>
                  </a:lnTo>
                  <a:lnTo>
                    <a:pt x="824925" y="966099"/>
                  </a:lnTo>
                  <a:lnTo>
                    <a:pt x="794902" y="995972"/>
                  </a:lnTo>
                  <a:lnTo>
                    <a:pt x="765565" y="1026187"/>
                  </a:lnTo>
                  <a:lnTo>
                    <a:pt x="736923" y="1056740"/>
                  </a:lnTo>
                  <a:lnTo>
                    <a:pt x="708981" y="1087626"/>
                  </a:lnTo>
                  <a:lnTo>
                    <a:pt x="681749" y="1118839"/>
                  </a:lnTo>
                  <a:lnTo>
                    <a:pt x="655234" y="1150375"/>
                  </a:lnTo>
                  <a:lnTo>
                    <a:pt x="629443" y="1182226"/>
                  </a:lnTo>
                  <a:lnTo>
                    <a:pt x="604385" y="1214390"/>
                  </a:lnTo>
                  <a:lnTo>
                    <a:pt x="580066" y="1246859"/>
                  </a:lnTo>
                  <a:lnTo>
                    <a:pt x="556495" y="1279630"/>
                  </a:lnTo>
                  <a:lnTo>
                    <a:pt x="533679" y="1312696"/>
                  </a:lnTo>
                  <a:lnTo>
                    <a:pt x="511626" y="1346053"/>
                  </a:lnTo>
                  <a:lnTo>
                    <a:pt x="490344" y="1379695"/>
                  </a:lnTo>
                  <a:lnTo>
                    <a:pt x="469841" y="1413617"/>
                  </a:lnTo>
                  <a:lnTo>
                    <a:pt x="450123" y="1447814"/>
                  </a:lnTo>
                  <a:lnTo>
                    <a:pt x="431199" y="1482280"/>
                  </a:lnTo>
                  <a:lnTo>
                    <a:pt x="413076" y="1517010"/>
                  </a:lnTo>
                  <a:lnTo>
                    <a:pt x="395763" y="1551999"/>
                  </a:lnTo>
                  <a:lnTo>
                    <a:pt x="379266" y="1587242"/>
                  </a:lnTo>
                  <a:lnTo>
                    <a:pt x="363594" y="1622734"/>
                  </a:lnTo>
                  <a:lnTo>
                    <a:pt x="348754" y="1658468"/>
                  </a:lnTo>
                  <a:lnTo>
                    <a:pt x="334754" y="1694440"/>
                  </a:lnTo>
                  <a:lnTo>
                    <a:pt x="321601" y="1730645"/>
                  </a:lnTo>
                  <a:lnTo>
                    <a:pt x="309303" y="1767078"/>
                  </a:lnTo>
                  <a:lnTo>
                    <a:pt x="297869" y="1803732"/>
                  </a:lnTo>
                  <a:lnTo>
                    <a:pt x="287305" y="1840604"/>
                  </a:lnTo>
                  <a:lnTo>
                    <a:pt x="277619" y="1877687"/>
                  </a:lnTo>
                  <a:lnTo>
                    <a:pt x="268819" y="1914976"/>
                  </a:lnTo>
                  <a:lnTo>
                    <a:pt x="260913" y="1952467"/>
                  </a:lnTo>
                  <a:lnTo>
                    <a:pt x="253909" y="1990153"/>
                  </a:lnTo>
                  <a:lnTo>
                    <a:pt x="247813" y="2028030"/>
                  </a:lnTo>
                  <a:lnTo>
                    <a:pt x="242634" y="2066092"/>
                  </a:lnTo>
                  <a:lnTo>
                    <a:pt x="238379" y="2104334"/>
                  </a:lnTo>
                  <a:lnTo>
                    <a:pt x="235057" y="2142752"/>
                  </a:lnTo>
                  <a:lnTo>
                    <a:pt x="232674" y="2181338"/>
                  </a:lnTo>
                  <a:lnTo>
                    <a:pt x="231239" y="2220089"/>
                  </a:lnTo>
                  <a:lnTo>
                    <a:pt x="230759" y="2258999"/>
                  </a:lnTo>
                  <a:lnTo>
                    <a:pt x="231537" y="2308551"/>
                  </a:lnTo>
                  <a:lnTo>
                    <a:pt x="233864" y="2357841"/>
                  </a:lnTo>
                  <a:lnTo>
                    <a:pt x="237722" y="2406860"/>
                  </a:lnTo>
                  <a:lnTo>
                    <a:pt x="243095" y="2455597"/>
                  </a:lnTo>
                  <a:lnTo>
                    <a:pt x="249968" y="2504041"/>
                  </a:lnTo>
                  <a:lnTo>
                    <a:pt x="258325" y="2552180"/>
                  </a:lnTo>
                  <a:lnTo>
                    <a:pt x="268149" y="2600005"/>
                  </a:lnTo>
                  <a:lnTo>
                    <a:pt x="279426" y="2647503"/>
                  </a:lnTo>
                  <a:lnTo>
                    <a:pt x="292138" y="2694665"/>
                  </a:lnTo>
                  <a:lnTo>
                    <a:pt x="306271" y="2741479"/>
                  </a:lnTo>
                  <a:lnTo>
                    <a:pt x="321807" y="2787935"/>
                  </a:lnTo>
                  <a:lnTo>
                    <a:pt x="338732" y="2834021"/>
                  </a:lnTo>
                  <a:lnTo>
                    <a:pt x="357029" y="2879726"/>
                  </a:lnTo>
                  <a:lnTo>
                    <a:pt x="376683" y="2925041"/>
                  </a:lnTo>
                  <a:lnTo>
                    <a:pt x="397677" y="2969953"/>
                  </a:lnTo>
                  <a:lnTo>
                    <a:pt x="419996" y="3014452"/>
                  </a:lnTo>
                  <a:lnTo>
                    <a:pt x="443623" y="3058528"/>
                  </a:lnTo>
                  <a:lnTo>
                    <a:pt x="378818" y="3119685"/>
                  </a:lnTo>
                  <a:lnTo>
                    <a:pt x="225821" y="3235385"/>
                  </a:lnTo>
                  <a:lnTo>
                    <a:pt x="70819" y="3347460"/>
                  </a:lnTo>
                  <a:lnTo>
                    <a:pt x="0" y="3397745"/>
                  </a:lnTo>
                  <a:lnTo>
                    <a:pt x="291717" y="3261047"/>
                  </a:lnTo>
                  <a:lnTo>
                    <a:pt x="442982" y="3193083"/>
                  </a:lnTo>
                  <a:lnTo>
                    <a:pt x="502416" y="3173694"/>
                  </a:lnTo>
                  <a:lnTo>
                    <a:pt x="518642" y="3182721"/>
                  </a:lnTo>
                  <a:lnTo>
                    <a:pt x="541161" y="3216306"/>
                  </a:lnTo>
                  <a:lnTo>
                    <a:pt x="564456" y="3249592"/>
                  </a:lnTo>
                  <a:lnTo>
                    <a:pt x="588518" y="3282575"/>
                  </a:lnTo>
                  <a:lnTo>
                    <a:pt x="613339" y="3315250"/>
                  </a:lnTo>
                  <a:lnTo>
                    <a:pt x="638912" y="3347610"/>
                  </a:lnTo>
                  <a:lnTo>
                    <a:pt x="665228" y="3379651"/>
                  </a:lnTo>
                  <a:lnTo>
                    <a:pt x="692280" y="3411367"/>
                  </a:lnTo>
                  <a:lnTo>
                    <a:pt x="720059" y="3442752"/>
                  </a:lnTo>
                  <a:lnTo>
                    <a:pt x="748559" y="3473802"/>
                  </a:lnTo>
                  <a:lnTo>
                    <a:pt x="777770" y="3504511"/>
                  </a:lnTo>
                  <a:lnTo>
                    <a:pt x="807686" y="3534873"/>
                  </a:lnTo>
                  <a:lnTo>
                    <a:pt x="838297" y="3564883"/>
                  </a:lnTo>
                  <a:lnTo>
                    <a:pt x="869597" y="3594535"/>
                  </a:lnTo>
                  <a:lnTo>
                    <a:pt x="901577" y="3623825"/>
                  </a:lnTo>
                  <a:lnTo>
                    <a:pt x="934229" y="3652746"/>
                  </a:lnTo>
                  <a:lnTo>
                    <a:pt x="967546" y="3681294"/>
                  </a:lnTo>
                  <a:lnTo>
                    <a:pt x="1001519" y="3709463"/>
                  </a:lnTo>
                  <a:lnTo>
                    <a:pt x="1036141" y="3737247"/>
                  </a:lnTo>
                  <a:lnTo>
                    <a:pt x="1071404" y="3764641"/>
                  </a:lnTo>
                  <a:lnTo>
                    <a:pt x="1107299" y="3791641"/>
                  </a:lnTo>
                  <a:lnTo>
                    <a:pt x="1143820" y="3818239"/>
                  </a:lnTo>
                  <a:lnTo>
                    <a:pt x="1180957" y="3844431"/>
                  </a:lnTo>
                  <a:lnTo>
                    <a:pt x="1218703" y="3870212"/>
                  </a:lnTo>
                  <a:lnTo>
                    <a:pt x="1257051" y="3895576"/>
                  </a:lnTo>
                  <a:lnTo>
                    <a:pt x="1295991" y="3920517"/>
                  </a:lnTo>
                  <a:lnTo>
                    <a:pt x="1335517" y="3945031"/>
                  </a:lnTo>
                  <a:lnTo>
                    <a:pt x="1375621" y="3969111"/>
                  </a:lnTo>
                  <a:lnTo>
                    <a:pt x="1416294" y="3992753"/>
                  </a:lnTo>
                  <a:lnTo>
                    <a:pt x="1457528" y="4015951"/>
                  </a:lnTo>
                  <a:lnTo>
                    <a:pt x="1499316" y="4038699"/>
                  </a:lnTo>
                  <a:lnTo>
                    <a:pt x="1541650" y="4060993"/>
                  </a:lnTo>
                  <a:lnTo>
                    <a:pt x="1584522" y="4082827"/>
                  </a:lnTo>
                  <a:lnTo>
                    <a:pt x="1627924" y="4104194"/>
                  </a:lnTo>
                  <a:lnTo>
                    <a:pt x="1671848" y="4125091"/>
                  </a:lnTo>
                  <a:lnTo>
                    <a:pt x="1716285" y="4145511"/>
                  </a:lnTo>
                  <a:lnTo>
                    <a:pt x="1761229" y="4165450"/>
                  </a:lnTo>
                  <a:lnTo>
                    <a:pt x="1806672" y="4184901"/>
                  </a:lnTo>
                  <a:lnTo>
                    <a:pt x="1852604" y="4203859"/>
                  </a:lnTo>
                  <a:lnTo>
                    <a:pt x="1899020" y="4222319"/>
                  </a:lnTo>
                  <a:lnTo>
                    <a:pt x="1945909" y="4240276"/>
                  </a:lnTo>
                  <a:lnTo>
                    <a:pt x="1993266" y="4257724"/>
                  </a:lnTo>
                  <a:lnTo>
                    <a:pt x="2041081" y="4274657"/>
                  </a:lnTo>
                  <a:lnTo>
                    <a:pt x="2089346" y="4291071"/>
                  </a:lnTo>
                  <a:lnTo>
                    <a:pt x="2138055" y="4306960"/>
                  </a:lnTo>
                  <a:lnTo>
                    <a:pt x="2187199" y="4322318"/>
                  </a:lnTo>
                  <a:lnTo>
                    <a:pt x="2236770" y="4337139"/>
                  </a:lnTo>
                  <a:lnTo>
                    <a:pt x="2286760" y="4351420"/>
                  </a:lnTo>
                  <a:lnTo>
                    <a:pt x="2337161" y="4365154"/>
                  </a:lnTo>
                  <a:lnTo>
                    <a:pt x="2387965" y="4378335"/>
                  </a:lnTo>
                  <a:lnTo>
                    <a:pt x="2439165" y="4390959"/>
                  </a:lnTo>
                  <a:lnTo>
                    <a:pt x="2490753" y="4403020"/>
                  </a:lnTo>
                  <a:lnTo>
                    <a:pt x="2542720" y="4414512"/>
                  </a:lnTo>
                  <a:lnTo>
                    <a:pt x="2595058" y="4425431"/>
                  </a:lnTo>
                  <a:lnTo>
                    <a:pt x="2647761" y="4435770"/>
                  </a:lnTo>
                  <a:lnTo>
                    <a:pt x="2700819" y="4445524"/>
                  </a:lnTo>
                  <a:lnTo>
                    <a:pt x="2754225" y="4454689"/>
                  </a:lnTo>
                  <a:lnTo>
                    <a:pt x="2807972" y="4463258"/>
                  </a:lnTo>
                  <a:lnTo>
                    <a:pt x="2862050" y="4471226"/>
                  </a:lnTo>
                  <a:lnTo>
                    <a:pt x="2916453" y="4478587"/>
                  </a:lnTo>
                  <a:lnTo>
                    <a:pt x="2971172" y="4485337"/>
                  </a:lnTo>
                  <a:lnTo>
                    <a:pt x="3026199" y="4491470"/>
                  </a:lnTo>
                  <a:lnTo>
                    <a:pt x="3081527" y="4496980"/>
                  </a:lnTo>
                  <a:lnTo>
                    <a:pt x="3137147" y="4501862"/>
                  </a:lnTo>
                  <a:lnTo>
                    <a:pt x="3193052" y="4506111"/>
                  </a:lnTo>
                  <a:lnTo>
                    <a:pt x="3249233" y="4509721"/>
                  </a:lnTo>
                  <a:lnTo>
                    <a:pt x="3305684" y="4512687"/>
                  </a:lnTo>
                  <a:lnTo>
                    <a:pt x="3362395" y="4515003"/>
                  </a:lnTo>
                  <a:lnTo>
                    <a:pt x="3419360" y="4516664"/>
                  </a:lnTo>
                  <a:lnTo>
                    <a:pt x="3476569" y="4517664"/>
                  </a:lnTo>
                  <a:lnTo>
                    <a:pt x="3534016" y="4517999"/>
                  </a:lnTo>
                  <a:lnTo>
                    <a:pt x="3590913" y="4517671"/>
                  </a:lnTo>
                  <a:lnTo>
                    <a:pt x="3647577" y="4516689"/>
                  </a:lnTo>
                  <a:lnTo>
                    <a:pt x="3704001" y="4515060"/>
                  </a:lnTo>
                  <a:lnTo>
                    <a:pt x="3760177" y="4512788"/>
                  </a:lnTo>
                  <a:lnTo>
                    <a:pt x="3816098" y="4509878"/>
                  </a:lnTo>
                  <a:lnTo>
                    <a:pt x="3871755" y="4506336"/>
                  </a:lnTo>
                  <a:lnTo>
                    <a:pt x="3927141" y="4502167"/>
                  </a:lnTo>
                  <a:lnTo>
                    <a:pt x="3982249" y="4497377"/>
                  </a:lnTo>
                  <a:lnTo>
                    <a:pt x="4037070" y="4491970"/>
                  </a:lnTo>
                  <a:lnTo>
                    <a:pt x="4091597" y="4485952"/>
                  </a:lnTo>
                  <a:lnTo>
                    <a:pt x="4145823" y="4479329"/>
                  </a:lnTo>
                  <a:lnTo>
                    <a:pt x="4199738" y="4472104"/>
                  </a:lnTo>
                  <a:lnTo>
                    <a:pt x="4253337" y="4464284"/>
                  </a:lnTo>
                  <a:lnTo>
                    <a:pt x="4306611" y="4455874"/>
                  </a:lnTo>
                  <a:lnTo>
                    <a:pt x="4359552" y="4446880"/>
                  </a:lnTo>
                  <a:lnTo>
                    <a:pt x="4412154" y="4437305"/>
                  </a:lnTo>
                  <a:lnTo>
                    <a:pt x="4464407" y="4427157"/>
                  </a:lnTo>
                  <a:lnTo>
                    <a:pt x="4516305" y="4416439"/>
                  </a:lnTo>
                  <a:lnTo>
                    <a:pt x="4567839" y="4405157"/>
                  </a:lnTo>
                  <a:lnTo>
                    <a:pt x="4619003" y="4393317"/>
                  </a:lnTo>
                  <a:lnTo>
                    <a:pt x="4669788" y="4380923"/>
                  </a:lnTo>
                  <a:lnTo>
                    <a:pt x="4720187" y="4367982"/>
                  </a:lnTo>
                  <a:lnTo>
                    <a:pt x="4770191" y="4354497"/>
                  </a:lnTo>
                  <a:lnTo>
                    <a:pt x="4819794" y="4340476"/>
                  </a:lnTo>
                  <a:lnTo>
                    <a:pt x="4868988" y="4325921"/>
                  </a:lnTo>
                  <a:lnTo>
                    <a:pt x="4917764" y="4310840"/>
                  </a:lnTo>
                  <a:lnTo>
                    <a:pt x="4966116" y="4295237"/>
                  </a:lnTo>
                  <a:lnTo>
                    <a:pt x="5014035" y="4279117"/>
                  </a:lnTo>
                  <a:lnTo>
                    <a:pt x="5061515" y="4262487"/>
                  </a:lnTo>
                  <a:lnTo>
                    <a:pt x="5108546" y="4245350"/>
                  </a:lnTo>
                  <a:lnTo>
                    <a:pt x="5155122" y="4227712"/>
                  </a:lnTo>
                  <a:lnTo>
                    <a:pt x="5201235" y="4209579"/>
                  </a:lnTo>
                  <a:lnTo>
                    <a:pt x="5246876" y="4190956"/>
                  </a:lnTo>
                  <a:lnTo>
                    <a:pt x="5292040" y="4171848"/>
                  </a:lnTo>
                  <a:lnTo>
                    <a:pt x="5336717" y="4152260"/>
                  </a:lnTo>
                  <a:lnTo>
                    <a:pt x="5380900" y="4132197"/>
                  </a:lnTo>
                  <a:lnTo>
                    <a:pt x="5424581" y="4111665"/>
                  </a:lnTo>
                  <a:lnTo>
                    <a:pt x="5467754" y="4090670"/>
                  </a:lnTo>
                  <a:lnTo>
                    <a:pt x="5510409" y="4069215"/>
                  </a:lnTo>
                  <a:lnTo>
                    <a:pt x="5552539" y="4047308"/>
                  </a:lnTo>
                  <a:lnTo>
                    <a:pt x="5594138" y="4024952"/>
                  </a:lnTo>
                  <a:lnTo>
                    <a:pt x="5635196" y="4002153"/>
                  </a:lnTo>
                  <a:lnTo>
                    <a:pt x="5675706" y="3978916"/>
                  </a:lnTo>
                  <a:lnTo>
                    <a:pt x="5715661" y="3955248"/>
                  </a:lnTo>
                  <a:lnTo>
                    <a:pt x="5755053" y="3931151"/>
                  </a:lnTo>
                  <a:lnTo>
                    <a:pt x="5793874" y="3906633"/>
                  </a:lnTo>
                  <a:lnTo>
                    <a:pt x="5832116" y="3881699"/>
                  </a:lnTo>
                  <a:lnTo>
                    <a:pt x="5869773" y="3856353"/>
                  </a:lnTo>
                  <a:lnTo>
                    <a:pt x="5906835" y="3830601"/>
                  </a:lnTo>
                  <a:lnTo>
                    <a:pt x="5943296" y="3804448"/>
                  </a:lnTo>
                  <a:lnTo>
                    <a:pt x="5979148" y="3777899"/>
                  </a:lnTo>
                  <a:lnTo>
                    <a:pt x="6014383" y="3750960"/>
                  </a:lnTo>
                  <a:lnTo>
                    <a:pt x="6048993" y="3723636"/>
                  </a:lnTo>
                  <a:lnTo>
                    <a:pt x="6082971" y="3695932"/>
                  </a:lnTo>
                  <a:lnTo>
                    <a:pt x="6116309" y="3667854"/>
                  </a:lnTo>
                  <a:lnTo>
                    <a:pt x="6148999" y="3639406"/>
                  </a:lnTo>
                  <a:lnTo>
                    <a:pt x="6181034" y="3610594"/>
                  </a:lnTo>
                  <a:lnTo>
                    <a:pt x="6212406" y="3581424"/>
                  </a:lnTo>
                  <a:lnTo>
                    <a:pt x="6243107" y="3551900"/>
                  </a:lnTo>
                  <a:lnTo>
                    <a:pt x="6273130" y="3522027"/>
                  </a:lnTo>
                  <a:lnTo>
                    <a:pt x="6302466" y="3491811"/>
                  </a:lnTo>
                  <a:lnTo>
                    <a:pt x="6331109" y="3461258"/>
                  </a:lnTo>
                  <a:lnTo>
                    <a:pt x="6359050" y="3430372"/>
                  </a:lnTo>
                  <a:lnTo>
                    <a:pt x="6386282" y="3399159"/>
                  </a:lnTo>
                  <a:lnTo>
                    <a:pt x="6412798" y="3367624"/>
                  </a:lnTo>
                  <a:lnTo>
                    <a:pt x="6438589" y="3335772"/>
                  </a:lnTo>
                  <a:lnTo>
                    <a:pt x="6463647" y="3303609"/>
                  </a:lnTo>
                  <a:lnTo>
                    <a:pt x="6487966" y="3271139"/>
                  </a:lnTo>
                  <a:lnTo>
                    <a:pt x="6511537" y="3238369"/>
                  </a:lnTo>
                  <a:lnTo>
                    <a:pt x="6534352" y="3205302"/>
                  </a:lnTo>
                  <a:lnTo>
                    <a:pt x="6556405" y="3171945"/>
                  </a:lnTo>
                  <a:lnTo>
                    <a:pt x="6577687" y="3138303"/>
                  </a:lnTo>
                  <a:lnTo>
                    <a:pt x="6598191" y="3104381"/>
                  </a:lnTo>
                  <a:lnTo>
                    <a:pt x="6617909" y="3070185"/>
                  </a:lnTo>
                  <a:lnTo>
                    <a:pt x="6636833" y="3035719"/>
                  </a:lnTo>
                  <a:lnTo>
                    <a:pt x="6654955" y="3000988"/>
                  </a:lnTo>
                  <a:lnTo>
                    <a:pt x="6672269" y="2965999"/>
                  </a:lnTo>
                  <a:lnTo>
                    <a:pt x="6688766" y="2930756"/>
                  </a:lnTo>
                  <a:lnTo>
                    <a:pt x="6704438" y="2895265"/>
                  </a:lnTo>
                  <a:lnTo>
                    <a:pt x="6719278" y="2859531"/>
                  </a:lnTo>
                  <a:lnTo>
                    <a:pt x="6733278" y="2823558"/>
                  </a:lnTo>
                  <a:lnTo>
                    <a:pt x="6746431" y="2787353"/>
                  </a:lnTo>
                  <a:lnTo>
                    <a:pt x="6758728" y="2750921"/>
                  </a:lnTo>
                  <a:lnTo>
                    <a:pt x="6770163" y="2714266"/>
                  </a:lnTo>
                  <a:lnTo>
                    <a:pt x="6780727" y="2677395"/>
                  </a:lnTo>
                  <a:lnTo>
                    <a:pt x="6790412" y="2640312"/>
                  </a:lnTo>
                  <a:lnTo>
                    <a:pt x="6799212" y="2603022"/>
                  </a:lnTo>
                  <a:lnTo>
                    <a:pt x="6807118" y="2565532"/>
                  </a:lnTo>
                  <a:lnTo>
                    <a:pt x="6814123" y="2527846"/>
                  </a:lnTo>
                  <a:lnTo>
                    <a:pt x="6820219" y="2489969"/>
                  </a:lnTo>
                  <a:lnTo>
                    <a:pt x="6825398" y="2451906"/>
                  </a:lnTo>
                  <a:lnTo>
                    <a:pt x="6829652" y="2413664"/>
                  </a:lnTo>
                  <a:lnTo>
                    <a:pt x="6832975" y="2375247"/>
                  </a:lnTo>
                  <a:lnTo>
                    <a:pt x="6835358" y="2336660"/>
                  </a:lnTo>
                  <a:lnTo>
                    <a:pt x="6836793" y="2297909"/>
                  </a:lnTo>
                  <a:lnTo>
                    <a:pt x="6837273" y="2258999"/>
                  </a:lnTo>
                  <a:lnTo>
                    <a:pt x="6836793" y="2220089"/>
                  </a:lnTo>
                  <a:lnTo>
                    <a:pt x="6835358" y="2181338"/>
                  </a:lnTo>
                  <a:lnTo>
                    <a:pt x="6832975" y="2142752"/>
                  </a:lnTo>
                  <a:lnTo>
                    <a:pt x="6829652" y="2104334"/>
                  </a:lnTo>
                  <a:lnTo>
                    <a:pt x="6825398" y="2066092"/>
                  </a:lnTo>
                  <a:lnTo>
                    <a:pt x="6820219" y="2028030"/>
                  </a:lnTo>
                  <a:lnTo>
                    <a:pt x="6814123" y="1990153"/>
                  </a:lnTo>
                  <a:lnTo>
                    <a:pt x="6807118" y="1952467"/>
                  </a:lnTo>
                  <a:lnTo>
                    <a:pt x="6799212" y="1914976"/>
                  </a:lnTo>
                  <a:lnTo>
                    <a:pt x="6790412" y="1877687"/>
                  </a:lnTo>
                  <a:lnTo>
                    <a:pt x="6780727" y="1840604"/>
                  </a:lnTo>
                  <a:lnTo>
                    <a:pt x="6770163" y="1803732"/>
                  </a:lnTo>
                  <a:lnTo>
                    <a:pt x="6758728" y="1767078"/>
                  </a:lnTo>
                  <a:lnTo>
                    <a:pt x="6746431" y="1730645"/>
                  </a:lnTo>
                  <a:lnTo>
                    <a:pt x="6733278" y="1694440"/>
                  </a:lnTo>
                  <a:lnTo>
                    <a:pt x="6719278" y="1658468"/>
                  </a:lnTo>
                  <a:lnTo>
                    <a:pt x="6704438" y="1622734"/>
                  </a:lnTo>
                  <a:lnTo>
                    <a:pt x="6688766" y="1587242"/>
                  </a:lnTo>
                  <a:lnTo>
                    <a:pt x="6672269" y="1551999"/>
                  </a:lnTo>
                  <a:lnTo>
                    <a:pt x="6654955" y="1517010"/>
                  </a:lnTo>
                  <a:lnTo>
                    <a:pt x="6636833" y="1482280"/>
                  </a:lnTo>
                  <a:lnTo>
                    <a:pt x="6617909" y="1447814"/>
                  </a:lnTo>
                  <a:lnTo>
                    <a:pt x="6598191" y="1413617"/>
                  </a:lnTo>
                  <a:lnTo>
                    <a:pt x="6577687" y="1379695"/>
                  </a:lnTo>
                  <a:lnTo>
                    <a:pt x="6556405" y="1346053"/>
                  </a:lnTo>
                  <a:lnTo>
                    <a:pt x="6534352" y="1312696"/>
                  </a:lnTo>
                  <a:lnTo>
                    <a:pt x="6511537" y="1279630"/>
                  </a:lnTo>
                  <a:lnTo>
                    <a:pt x="6487966" y="1246859"/>
                  </a:lnTo>
                  <a:lnTo>
                    <a:pt x="6463647" y="1214390"/>
                  </a:lnTo>
                  <a:lnTo>
                    <a:pt x="6438589" y="1182226"/>
                  </a:lnTo>
                  <a:lnTo>
                    <a:pt x="6412798" y="1150375"/>
                  </a:lnTo>
                  <a:lnTo>
                    <a:pt x="6386282" y="1118839"/>
                  </a:lnTo>
                  <a:lnTo>
                    <a:pt x="6359050" y="1087626"/>
                  </a:lnTo>
                  <a:lnTo>
                    <a:pt x="6331109" y="1056740"/>
                  </a:lnTo>
                  <a:lnTo>
                    <a:pt x="6302466" y="1026187"/>
                  </a:lnTo>
                  <a:lnTo>
                    <a:pt x="6273130" y="995972"/>
                  </a:lnTo>
                  <a:lnTo>
                    <a:pt x="6243107" y="966099"/>
                  </a:lnTo>
                  <a:lnTo>
                    <a:pt x="6212406" y="936575"/>
                  </a:lnTo>
                  <a:lnTo>
                    <a:pt x="6181034" y="907404"/>
                  </a:lnTo>
                  <a:lnTo>
                    <a:pt x="6148999" y="878592"/>
                  </a:lnTo>
                  <a:lnTo>
                    <a:pt x="6116309" y="850145"/>
                  </a:lnTo>
                  <a:lnTo>
                    <a:pt x="6082971" y="822066"/>
                  </a:lnTo>
                  <a:lnTo>
                    <a:pt x="6048993" y="794362"/>
                  </a:lnTo>
                  <a:lnTo>
                    <a:pt x="6014383" y="767038"/>
                  </a:lnTo>
                  <a:lnTo>
                    <a:pt x="5979148" y="740099"/>
                  </a:lnTo>
                  <a:lnTo>
                    <a:pt x="5943296" y="713551"/>
                  </a:lnTo>
                  <a:lnTo>
                    <a:pt x="5906835" y="687398"/>
                  </a:lnTo>
                  <a:lnTo>
                    <a:pt x="5869773" y="661646"/>
                  </a:lnTo>
                  <a:lnTo>
                    <a:pt x="5832116" y="636300"/>
                  </a:lnTo>
                  <a:lnTo>
                    <a:pt x="5793874" y="611365"/>
                  </a:lnTo>
                  <a:lnTo>
                    <a:pt x="5755053" y="586847"/>
                  </a:lnTo>
                  <a:lnTo>
                    <a:pt x="5715661" y="562751"/>
                  </a:lnTo>
                  <a:lnTo>
                    <a:pt x="5675706" y="539082"/>
                  </a:lnTo>
                  <a:lnTo>
                    <a:pt x="5635196" y="515846"/>
                  </a:lnTo>
                  <a:lnTo>
                    <a:pt x="5594138" y="493047"/>
                  </a:lnTo>
                  <a:lnTo>
                    <a:pt x="5552539" y="470691"/>
                  </a:lnTo>
                  <a:lnTo>
                    <a:pt x="5510409" y="448783"/>
                  </a:lnTo>
                  <a:lnTo>
                    <a:pt x="5467754" y="427329"/>
                  </a:lnTo>
                  <a:lnTo>
                    <a:pt x="5424581" y="406333"/>
                  </a:lnTo>
                  <a:lnTo>
                    <a:pt x="5380900" y="385802"/>
                  </a:lnTo>
                  <a:lnTo>
                    <a:pt x="5336717" y="365739"/>
                  </a:lnTo>
                  <a:lnTo>
                    <a:pt x="5292040" y="346151"/>
                  </a:lnTo>
                  <a:lnTo>
                    <a:pt x="5246876" y="327043"/>
                  </a:lnTo>
                  <a:lnTo>
                    <a:pt x="5201235" y="308419"/>
                  </a:lnTo>
                  <a:lnTo>
                    <a:pt x="5155122" y="290286"/>
                  </a:lnTo>
                  <a:lnTo>
                    <a:pt x="5108546" y="272649"/>
                  </a:lnTo>
                  <a:lnTo>
                    <a:pt x="5061515" y="255512"/>
                  </a:lnTo>
                  <a:lnTo>
                    <a:pt x="5014035" y="238881"/>
                  </a:lnTo>
                  <a:lnTo>
                    <a:pt x="4966116" y="222762"/>
                  </a:lnTo>
                  <a:lnTo>
                    <a:pt x="4917764" y="207159"/>
                  </a:lnTo>
                  <a:lnTo>
                    <a:pt x="4868988" y="192077"/>
                  </a:lnTo>
                  <a:lnTo>
                    <a:pt x="4819794" y="177523"/>
                  </a:lnTo>
                  <a:lnTo>
                    <a:pt x="4770191" y="163501"/>
                  </a:lnTo>
                  <a:lnTo>
                    <a:pt x="4720187" y="150017"/>
                  </a:lnTo>
                  <a:lnTo>
                    <a:pt x="4669788" y="137075"/>
                  </a:lnTo>
                  <a:lnTo>
                    <a:pt x="4619003" y="124682"/>
                  </a:lnTo>
                  <a:lnTo>
                    <a:pt x="4567839" y="112841"/>
                  </a:lnTo>
                  <a:lnTo>
                    <a:pt x="4516305" y="101560"/>
                  </a:lnTo>
                  <a:lnTo>
                    <a:pt x="4464407" y="90842"/>
                  </a:lnTo>
                  <a:lnTo>
                    <a:pt x="4412154" y="80693"/>
                  </a:lnTo>
                  <a:lnTo>
                    <a:pt x="4359552" y="71119"/>
                  </a:lnTo>
                  <a:lnTo>
                    <a:pt x="4306611" y="62124"/>
                  </a:lnTo>
                  <a:lnTo>
                    <a:pt x="4253337" y="53714"/>
                  </a:lnTo>
                  <a:lnTo>
                    <a:pt x="4199738" y="45894"/>
                  </a:lnTo>
                  <a:lnTo>
                    <a:pt x="4145823" y="38670"/>
                  </a:lnTo>
                  <a:lnTo>
                    <a:pt x="4091597" y="32046"/>
                  </a:lnTo>
                  <a:lnTo>
                    <a:pt x="4037070" y="26028"/>
                  </a:lnTo>
                  <a:lnTo>
                    <a:pt x="3982249" y="20622"/>
                  </a:lnTo>
                  <a:lnTo>
                    <a:pt x="3927141" y="15831"/>
                  </a:lnTo>
                  <a:lnTo>
                    <a:pt x="3871755" y="11662"/>
                  </a:lnTo>
                  <a:lnTo>
                    <a:pt x="3816098" y="8121"/>
                  </a:lnTo>
                  <a:lnTo>
                    <a:pt x="3760177" y="5211"/>
                  </a:lnTo>
                  <a:lnTo>
                    <a:pt x="3704001" y="2939"/>
                  </a:lnTo>
                  <a:lnTo>
                    <a:pt x="3647577" y="1309"/>
                  </a:lnTo>
                  <a:lnTo>
                    <a:pt x="3590913" y="328"/>
                  </a:lnTo>
                  <a:lnTo>
                    <a:pt x="3534016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22338"/>
              <a:ext cx="4744554" cy="68376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8504" y="4477669"/>
              <a:ext cx="3448050" cy="2214245"/>
            </a:xfrm>
            <a:custGeom>
              <a:avLst/>
              <a:gdLst/>
              <a:ahLst/>
              <a:cxnLst/>
              <a:rect l="l" t="t" r="r" b="b"/>
              <a:pathLst>
                <a:path w="3448050" h="2214245">
                  <a:moveTo>
                    <a:pt x="1782025" y="0"/>
                  </a:moveTo>
                  <a:lnTo>
                    <a:pt x="1724762" y="641"/>
                  </a:lnTo>
                  <a:lnTo>
                    <a:pt x="1667983" y="2553"/>
                  </a:lnTo>
                  <a:lnTo>
                    <a:pt x="1611720" y="5715"/>
                  </a:lnTo>
                  <a:lnTo>
                    <a:pt x="1556004" y="10105"/>
                  </a:lnTo>
                  <a:lnTo>
                    <a:pt x="1500865" y="15704"/>
                  </a:lnTo>
                  <a:lnTo>
                    <a:pt x="1446335" y="22490"/>
                  </a:lnTo>
                  <a:lnTo>
                    <a:pt x="1392444" y="30444"/>
                  </a:lnTo>
                  <a:lnTo>
                    <a:pt x="1339224" y="39543"/>
                  </a:lnTo>
                  <a:lnTo>
                    <a:pt x="1286706" y="49769"/>
                  </a:lnTo>
                  <a:lnTo>
                    <a:pt x="1234921" y="61100"/>
                  </a:lnTo>
                  <a:lnTo>
                    <a:pt x="1183899" y="73515"/>
                  </a:lnTo>
                  <a:lnTo>
                    <a:pt x="1133672" y="86995"/>
                  </a:lnTo>
                  <a:lnTo>
                    <a:pt x="1084270" y="101517"/>
                  </a:lnTo>
                  <a:lnTo>
                    <a:pt x="1035725" y="117063"/>
                  </a:lnTo>
                  <a:lnTo>
                    <a:pt x="988068" y="133611"/>
                  </a:lnTo>
                  <a:lnTo>
                    <a:pt x="941330" y="151140"/>
                  </a:lnTo>
                  <a:lnTo>
                    <a:pt x="895542" y="169630"/>
                  </a:lnTo>
                  <a:lnTo>
                    <a:pt x="850734" y="189061"/>
                  </a:lnTo>
                  <a:lnTo>
                    <a:pt x="806938" y="209411"/>
                  </a:lnTo>
                  <a:lnTo>
                    <a:pt x="764185" y="230660"/>
                  </a:lnTo>
                  <a:lnTo>
                    <a:pt x="722505" y="252788"/>
                  </a:lnTo>
                  <a:lnTo>
                    <a:pt x="681930" y="275774"/>
                  </a:lnTo>
                  <a:lnTo>
                    <a:pt x="642492" y="299597"/>
                  </a:lnTo>
                  <a:lnTo>
                    <a:pt x="604219" y="324237"/>
                  </a:lnTo>
                  <a:lnTo>
                    <a:pt x="567145" y="349673"/>
                  </a:lnTo>
                  <a:lnTo>
                    <a:pt x="531300" y="375884"/>
                  </a:lnTo>
                  <a:lnTo>
                    <a:pt x="496714" y="402850"/>
                  </a:lnTo>
                  <a:lnTo>
                    <a:pt x="463419" y="430550"/>
                  </a:lnTo>
                  <a:lnTo>
                    <a:pt x="431447" y="458964"/>
                  </a:lnTo>
                  <a:lnTo>
                    <a:pt x="400827" y="488071"/>
                  </a:lnTo>
                  <a:lnTo>
                    <a:pt x="371590" y="517851"/>
                  </a:lnTo>
                  <a:lnTo>
                    <a:pt x="343769" y="548282"/>
                  </a:lnTo>
                  <a:lnTo>
                    <a:pt x="317394" y="579344"/>
                  </a:lnTo>
                  <a:lnTo>
                    <a:pt x="292495" y="611017"/>
                  </a:lnTo>
                  <a:lnTo>
                    <a:pt x="269105" y="643280"/>
                  </a:lnTo>
                  <a:lnTo>
                    <a:pt x="247253" y="676113"/>
                  </a:lnTo>
                  <a:lnTo>
                    <a:pt x="226972" y="709494"/>
                  </a:lnTo>
                  <a:lnTo>
                    <a:pt x="208291" y="743403"/>
                  </a:lnTo>
                  <a:lnTo>
                    <a:pt x="191242" y="777819"/>
                  </a:lnTo>
                  <a:lnTo>
                    <a:pt x="175856" y="812723"/>
                  </a:lnTo>
                  <a:lnTo>
                    <a:pt x="150197" y="883909"/>
                  </a:lnTo>
                  <a:lnTo>
                    <a:pt x="131562" y="956794"/>
                  </a:lnTo>
                  <a:lnTo>
                    <a:pt x="120200" y="1031216"/>
                  </a:lnTo>
                  <a:lnTo>
                    <a:pt x="116357" y="1107008"/>
                  </a:lnTo>
                  <a:lnTo>
                    <a:pt x="118124" y="1158453"/>
                  </a:lnTo>
                  <a:lnTo>
                    <a:pt x="123374" y="1209295"/>
                  </a:lnTo>
                  <a:lnTo>
                    <a:pt x="132030" y="1259482"/>
                  </a:lnTo>
                  <a:lnTo>
                    <a:pt x="144014" y="1308963"/>
                  </a:lnTo>
                  <a:lnTo>
                    <a:pt x="159250" y="1357687"/>
                  </a:lnTo>
                  <a:lnTo>
                    <a:pt x="177661" y="1405602"/>
                  </a:lnTo>
                  <a:lnTo>
                    <a:pt x="199169" y="1452658"/>
                  </a:lnTo>
                  <a:lnTo>
                    <a:pt x="223697" y="1498803"/>
                  </a:lnTo>
                  <a:lnTo>
                    <a:pt x="191016" y="1528773"/>
                  </a:lnTo>
                  <a:lnTo>
                    <a:pt x="113868" y="1585471"/>
                  </a:lnTo>
                  <a:lnTo>
                    <a:pt x="35710" y="1640392"/>
                  </a:lnTo>
                  <a:lnTo>
                    <a:pt x="0" y="1665033"/>
                  </a:lnTo>
                  <a:lnTo>
                    <a:pt x="147096" y="1598050"/>
                  </a:lnTo>
                  <a:lnTo>
                    <a:pt x="223370" y="1564746"/>
                  </a:lnTo>
                  <a:lnTo>
                    <a:pt x="253338" y="1555242"/>
                  </a:lnTo>
                  <a:lnTo>
                    <a:pt x="261518" y="1559661"/>
                  </a:lnTo>
                  <a:lnTo>
                    <a:pt x="284619" y="1592431"/>
                  </a:lnTo>
                  <a:lnTo>
                    <a:pt x="309268" y="1624606"/>
                  </a:lnTo>
                  <a:lnTo>
                    <a:pt x="335433" y="1656165"/>
                  </a:lnTo>
                  <a:lnTo>
                    <a:pt x="363082" y="1687088"/>
                  </a:lnTo>
                  <a:lnTo>
                    <a:pt x="392182" y="1717352"/>
                  </a:lnTo>
                  <a:lnTo>
                    <a:pt x="422703" y="1746937"/>
                  </a:lnTo>
                  <a:lnTo>
                    <a:pt x="454611" y="1775821"/>
                  </a:lnTo>
                  <a:lnTo>
                    <a:pt x="487876" y="1803983"/>
                  </a:lnTo>
                  <a:lnTo>
                    <a:pt x="522465" y="1831403"/>
                  </a:lnTo>
                  <a:lnTo>
                    <a:pt x="558347" y="1858058"/>
                  </a:lnTo>
                  <a:lnTo>
                    <a:pt x="595488" y="1883928"/>
                  </a:lnTo>
                  <a:lnTo>
                    <a:pt x="633859" y="1908990"/>
                  </a:lnTo>
                  <a:lnTo>
                    <a:pt x="673426" y="1933226"/>
                  </a:lnTo>
                  <a:lnTo>
                    <a:pt x="714157" y="1956611"/>
                  </a:lnTo>
                  <a:lnTo>
                    <a:pt x="756021" y="1979127"/>
                  </a:lnTo>
                  <a:lnTo>
                    <a:pt x="798986" y="2000751"/>
                  </a:lnTo>
                  <a:lnTo>
                    <a:pt x="843020" y="2021463"/>
                  </a:lnTo>
                  <a:lnTo>
                    <a:pt x="888091" y="2041240"/>
                  </a:lnTo>
                  <a:lnTo>
                    <a:pt x="934167" y="2060062"/>
                  </a:lnTo>
                  <a:lnTo>
                    <a:pt x="981217" y="2077908"/>
                  </a:lnTo>
                  <a:lnTo>
                    <a:pt x="1029207" y="2094756"/>
                  </a:lnTo>
                  <a:lnTo>
                    <a:pt x="1078107" y="2110585"/>
                  </a:lnTo>
                  <a:lnTo>
                    <a:pt x="1127884" y="2125375"/>
                  </a:lnTo>
                  <a:lnTo>
                    <a:pt x="1178506" y="2139103"/>
                  </a:lnTo>
                  <a:lnTo>
                    <a:pt x="1229942" y="2151749"/>
                  </a:lnTo>
                  <a:lnTo>
                    <a:pt x="1282160" y="2163291"/>
                  </a:lnTo>
                  <a:lnTo>
                    <a:pt x="1335127" y="2173708"/>
                  </a:lnTo>
                  <a:lnTo>
                    <a:pt x="1388813" y="2182979"/>
                  </a:lnTo>
                  <a:lnTo>
                    <a:pt x="1443184" y="2191082"/>
                  </a:lnTo>
                  <a:lnTo>
                    <a:pt x="1498209" y="2197998"/>
                  </a:lnTo>
                  <a:lnTo>
                    <a:pt x="1553856" y="2203703"/>
                  </a:lnTo>
                  <a:lnTo>
                    <a:pt x="1610093" y="2208178"/>
                  </a:lnTo>
                  <a:lnTo>
                    <a:pt x="1666888" y="2211400"/>
                  </a:lnTo>
                  <a:lnTo>
                    <a:pt x="1724210" y="2213349"/>
                  </a:lnTo>
                  <a:lnTo>
                    <a:pt x="1782025" y="2214003"/>
                  </a:lnTo>
                  <a:lnTo>
                    <a:pt x="1839289" y="2213361"/>
                  </a:lnTo>
                  <a:lnTo>
                    <a:pt x="1896067" y="2211449"/>
                  </a:lnTo>
                  <a:lnTo>
                    <a:pt x="1952331" y="2208288"/>
                  </a:lnTo>
                  <a:lnTo>
                    <a:pt x="2008047" y="2203898"/>
                  </a:lnTo>
                  <a:lnTo>
                    <a:pt x="2063186" y="2198299"/>
                  </a:lnTo>
                  <a:lnTo>
                    <a:pt x="2117716" y="2191513"/>
                  </a:lnTo>
                  <a:lnTo>
                    <a:pt x="2171607" y="2183560"/>
                  </a:lnTo>
                  <a:lnTo>
                    <a:pt x="2224826" y="2174460"/>
                  </a:lnTo>
                  <a:lnTo>
                    <a:pt x="2277345" y="2164235"/>
                  </a:lnTo>
                  <a:lnTo>
                    <a:pt x="2329130" y="2152904"/>
                  </a:lnTo>
                  <a:lnTo>
                    <a:pt x="2380152" y="2140489"/>
                  </a:lnTo>
                  <a:lnTo>
                    <a:pt x="2430379" y="2127010"/>
                  </a:lnTo>
                  <a:lnTo>
                    <a:pt x="2479781" y="2112488"/>
                  </a:lnTo>
                  <a:lnTo>
                    <a:pt x="2528325" y="2096942"/>
                  </a:lnTo>
                  <a:lnTo>
                    <a:pt x="2575982" y="2080395"/>
                  </a:lnTo>
                  <a:lnTo>
                    <a:pt x="2622721" y="2062866"/>
                  </a:lnTo>
                  <a:lnTo>
                    <a:pt x="2668509" y="2044376"/>
                  </a:lnTo>
                  <a:lnTo>
                    <a:pt x="2713317" y="2024946"/>
                  </a:lnTo>
                  <a:lnTo>
                    <a:pt x="2757113" y="2004596"/>
                  </a:lnTo>
                  <a:lnTo>
                    <a:pt x="2799866" y="1983347"/>
                  </a:lnTo>
                  <a:lnTo>
                    <a:pt x="2841546" y="1961220"/>
                  </a:lnTo>
                  <a:lnTo>
                    <a:pt x="2882120" y="1938234"/>
                  </a:lnTo>
                  <a:lnTo>
                    <a:pt x="2921559" y="1914412"/>
                  </a:lnTo>
                  <a:lnTo>
                    <a:pt x="2959831" y="1889772"/>
                  </a:lnTo>
                  <a:lnTo>
                    <a:pt x="2996906" y="1864337"/>
                  </a:lnTo>
                  <a:lnTo>
                    <a:pt x="3032751" y="1838126"/>
                  </a:lnTo>
                  <a:lnTo>
                    <a:pt x="3067337" y="1811160"/>
                  </a:lnTo>
                  <a:lnTo>
                    <a:pt x="3100631" y="1783460"/>
                  </a:lnTo>
                  <a:lnTo>
                    <a:pt x="3132604" y="1755047"/>
                  </a:lnTo>
                  <a:lnTo>
                    <a:pt x="3163224" y="1725940"/>
                  </a:lnTo>
                  <a:lnTo>
                    <a:pt x="3192460" y="1696161"/>
                  </a:lnTo>
                  <a:lnTo>
                    <a:pt x="3220282" y="1665730"/>
                  </a:lnTo>
                  <a:lnTo>
                    <a:pt x="3246657" y="1634668"/>
                  </a:lnTo>
                  <a:lnTo>
                    <a:pt x="3271555" y="1602995"/>
                  </a:lnTo>
                  <a:lnTo>
                    <a:pt x="3294946" y="1570733"/>
                  </a:lnTo>
                  <a:lnTo>
                    <a:pt x="3316798" y="1537901"/>
                  </a:lnTo>
                  <a:lnTo>
                    <a:pt x="3337079" y="1504520"/>
                  </a:lnTo>
                  <a:lnTo>
                    <a:pt x="3355760" y="1470611"/>
                  </a:lnTo>
                  <a:lnTo>
                    <a:pt x="3372809" y="1436195"/>
                  </a:lnTo>
                  <a:lnTo>
                    <a:pt x="3388195" y="1401291"/>
                  </a:lnTo>
                  <a:lnTo>
                    <a:pt x="3413853" y="1330106"/>
                  </a:lnTo>
                  <a:lnTo>
                    <a:pt x="3432488" y="1257221"/>
                  </a:lnTo>
                  <a:lnTo>
                    <a:pt x="3443851" y="1182800"/>
                  </a:lnTo>
                  <a:lnTo>
                    <a:pt x="3447694" y="1107008"/>
                  </a:lnTo>
                  <a:lnTo>
                    <a:pt x="3446728" y="1068951"/>
                  </a:lnTo>
                  <a:lnTo>
                    <a:pt x="3439094" y="993823"/>
                  </a:lnTo>
                  <a:lnTo>
                    <a:pt x="3424064" y="920149"/>
                  </a:lnTo>
                  <a:lnTo>
                    <a:pt x="3401887" y="848093"/>
                  </a:lnTo>
                  <a:lnTo>
                    <a:pt x="3372809" y="777819"/>
                  </a:lnTo>
                  <a:lnTo>
                    <a:pt x="3355760" y="743403"/>
                  </a:lnTo>
                  <a:lnTo>
                    <a:pt x="3337079" y="709494"/>
                  </a:lnTo>
                  <a:lnTo>
                    <a:pt x="3316798" y="676113"/>
                  </a:lnTo>
                  <a:lnTo>
                    <a:pt x="3294946" y="643280"/>
                  </a:lnTo>
                  <a:lnTo>
                    <a:pt x="3271555" y="611017"/>
                  </a:lnTo>
                  <a:lnTo>
                    <a:pt x="3246657" y="579344"/>
                  </a:lnTo>
                  <a:lnTo>
                    <a:pt x="3220282" y="548282"/>
                  </a:lnTo>
                  <a:lnTo>
                    <a:pt x="3192460" y="517851"/>
                  </a:lnTo>
                  <a:lnTo>
                    <a:pt x="3163224" y="488071"/>
                  </a:lnTo>
                  <a:lnTo>
                    <a:pt x="3132604" y="458964"/>
                  </a:lnTo>
                  <a:lnTo>
                    <a:pt x="3100631" y="430550"/>
                  </a:lnTo>
                  <a:lnTo>
                    <a:pt x="3067337" y="402850"/>
                  </a:lnTo>
                  <a:lnTo>
                    <a:pt x="3032751" y="375884"/>
                  </a:lnTo>
                  <a:lnTo>
                    <a:pt x="2996906" y="349673"/>
                  </a:lnTo>
                  <a:lnTo>
                    <a:pt x="2959831" y="324237"/>
                  </a:lnTo>
                  <a:lnTo>
                    <a:pt x="2921559" y="299597"/>
                  </a:lnTo>
                  <a:lnTo>
                    <a:pt x="2882120" y="275774"/>
                  </a:lnTo>
                  <a:lnTo>
                    <a:pt x="2841546" y="252788"/>
                  </a:lnTo>
                  <a:lnTo>
                    <a:pt x="2799866" y="230660"/>
                  </a:lnTo>
                  <a:lnTo>
                    <a:pt x="2757113" y="209411"/>
                  </a:lnTo>
                  <a:lnTo>
                    <a:pt x="2713317" y="189061"/>
                  </a:lnTo>
                  <a:lnTo>
                    <a:pt x="2668509" y="169630"/>
                  </a:lnTo>
                  <a:lnTo>
                    <a:pt x="2622721" y="151140"/>
                  </a:lnTo>
                  <a:lnTo>
                    <a:pt x="2575982" y="133611"/>
                  </a:lnTo>
                  <a:lnTo>
                    <a:pt x="2528325" y="117063"/>
                  </a:lnTo>
                  <a:lnTo>
                    <a:pt x="2479781" y="101517"/>
                  </a:lnTo>
                  <a:lnTo>
                    <a:pt x="2430379" y="86994"/>
                  </a:lnTo>
                  <a:lnTo>
                    <a:pt x="2380152" y="73515"/>
                  </a:lnTo>
                  <a:lnTo>
                    <a:pt x="2329130" y="61100"/>
                  </a:lnTo>
                  <a:lnTo>
                    <a:pt x="2277345" y="49769"/>
                  </a:lnTo>
                  <a:lnTo>
                    <a:pt x="2224826" y="39543"/>
                  </a:lnTo>
                  <a:lnTo>
                    <a:pt x="2171607" y="30444"/>
                  </a:lnTo>
                  <a:lnTo>
                    <a:pt x="2117716" y="22490"/>
                  </a:lnTo>
                  <a:lnTo>
                    <a:pt x="2063186" y="15704"/>
                  </a:lnTo>
                  <a:lnTo>
                    <a:pt x="2008047" y="10105"/>
                  </a:lnTo>
                  <a:lnTo>
                    <a:pt x="1952331" y="5715"/>
                  </a:lnTo>
                  <a:lnTo>
                    <a:pt x="1896067" y="2553"/>
                  </a:lnTo>
                  <a:lnTo>
                    <a:pt x="1839289" y="641"/>
                  </a:lnTo>
                  <a:lnTo>
                    <a:pt x="1782025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47074" y="754787"/>
            <a:ext cx="4603115" cy="580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" marR="5080" algn="ctr">
              <a:lnSpc>
                <a:spcPct val="102400"/>
              </a:lnSpc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Every day, </a:t>
            </a:r>
            <a:r>
              <a:rPr sz="3500" b="1" dirty="0">
                <a:solidFill>
                  <a:srgbClr val="00B5AC"/>
                </a:solidFill>
                <a:latin typeface="Gill Sans MT"/>
                <a:cs typeface="Gill Sans MT"/>
              </a:rPr>
              <a:t>plaque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forms on our teeth, this is soft </a:t>
            </a:r>
            <a:r>
              <a:rPr sz="3500" dirty="0">
                <a:solidFill>
                  <a:srgbClr val="25408F"/>
                </a:solidFill>
                <a:latin typeface="Trebuchet MS"/>
                <a:cs typeface="Trebuchet MS"/>
              </a:rPr>
              <a:t>sticky stuff that you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don’t really see. But you </a:t>
            </a:r>
            <a:r>
              <a:rPr sz="3500" dirty="0">
                <a:solidFill>
                  <a:srgbClr val="25408F"/>
                </a:solidFill>
                <a:latin typeface="Trebuchet MS"/>
                <a:cs typeface="Trebuchet MS"/>
              </a:rPr>
              <a:t>brush it off when you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clean your teeth.</a:t>
            </a:r>
            <a:endParaRPr sz="3500" dirty="0">
              <a:latin typeface="Gill Sans MT"/>
              <a:cs typeface="Gill Sans MT"/>
            </a:endParaRPr>
          </a:p>
          <a:p>
            <a:pPr marL="12700" marR="2242820" algn="ctr">
              <a:lnSpc>
                <a:spcPct val="102400"/>
              </a:lnSpc>
              <a:spcBef>
                <a:spcPts val="2660"/>
              </a:spcBef>
            </a:pPr>
            <a:r>
              <a:rPr sz="3500" b="1" dirty="0">
                <a:solidFill>
                  <a:srgbClr val="00B5AC"/>
                </a:solidFill>
                <a:latin typeface="Gill Sans MT"/>
                <a:cs typeface="Gill Sans MT"/>
              </a:rPr>
              <a:t>Plaque 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contains lots  of bugs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2452">
            <a:extLst>
              <a:ext uri="{FF2B5EF4-FFF2-40B4-BE49-F238E27FC236}">
                <a16:creationId xmlns:a16="http://schemas.microsoft.com/office/drawing/2014/main" id="{EBBACE87-D11C-4E29-A07B-14FAF7958DC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784" y="385513"/>
            <a:ext cx="10501630" cy="7174865"/>
            <a:chOff x="190784" y="385513"/>
            <a:chExt cx="10501630" cy="7174865"/>
          </a:xfrm>
        </p:grpSpPr>
        <p:sp>
          <p:nvSpPr>
            <p:cNvPr id="3" name="object 3"/>
            <p:cNvSpPr/>
            <p:nvPr/>
          </p:nvSpPr>
          <p:spPr>
            <a:xfrm>
              <a:off x="4527449" y="4081773"/>
              <a:ext cx="3215640" cy="2101850"/>
            </a:xfrm>
            <a:custGeom>
              <a:avLst/>
              <a:gdLst/>
              <a:ahLst/>
              <a:cxnLst/>
              <a:rect l="l" t="t" r="r" b="b"/>
              <a:pathLst>
                <a:path w="3215640" h="2101850">
                  <a:moveTo>
                    <a:pt x="1553260" y="0"/>
                  </a:moveTo>
                  <a:lnTo>
                    <a:pt x="1496318" y="692"/>
                  </a:lnTo>
                  <a:lnTo>
                    <a:pt x="1439892" y="2755"/>
                  </a:lnTo>
                  <a:lnTo>
                    <a:pt x="1384017" y="6165"/>
                  </a:lnTo>
                  <a:lnTo>
                    <a:pt x="1328729" y="10896"/>
                  </a:lnTo>
                  <a:lnTo>
                    <a:pt x="1274062" y="16927"/>
                  </a:lnTo>
                  <a:lnTo>
                    <a:pt x="1220052" y="24233"/>
                  </a:lnTo>
                  <a:lnTo>
                    <a:pt x="1166734" y="32790"/>
                  </a:lnTo>
                  <a:lnTo>
                    <a:pt x="1114142" y="42574"/>
                  </a:lnTo>
                  <a:lnTo>
                    <a:pt x="1062313" y="53563"/>
                  </a:lnTo>
                  <a:lnTo>
                    <a:pt x="1011281" y="65731"/>
                  </a:lnTo>
                  <a:lnTo>
                    <a:pt x="961080" y="79056"/>
                  </a:lnTo>
                  <a:lnTo>
                    <a:pt x="911748" y="93514"/>
                  </a:lnTo>
                  <a:lnTo>
                    <a:pt x="863317" y="109080"/>
                  </a:lnTo>
                  <a:lnTo>
                    <a:pt x="815824" y="125732"/>
                  </a:lnTo>
                  <a:lnTo>
                    <a:pt x="769303" y="143445"/>
                  </a:lnTo>
                  <a:lnTo>
                    <a:pt x="723791" y="162195"/>
                  </a:lnTo>
                  <a:lnTo>
                    <a:pt x="679320" y="181960"/>
                  </a:lnTo>
                  <a:lnTo>
                    <a:pt x="635928" y="202715"/>
                  </a:lnTo>
                  <a:lnTo>
                    <a:pt x="593649" y="224436"/>
                  </a:lnTo>
                  <a:lnTo>
                    <a:pt x="552517" y="247100"/>
                  </a:lnTo>
                  <a:lnTo>
                    <a:pt x="512569" y="270683"/>
                  </a:lnTo>
                  <a:lnTo>
                    <a:pt x="473839" y="295161"/>
                  </a:lnTo>
                  <a:lnTo>
                    <a:pt x="436363" y="320511"/>
                  </a:lnTo>
                  <a:lnTo>
                    <a:pt x="400174" y="346708"/>
                  </a:lnTo>
                  <a:lnTo>
                    <a:pt x="365310" y="373730"/>
                  </a:lnTo>
                  <a:lnTo>
                    <a:pt x="331803" y="401551"/>
                  </a:lnTo>
                  <a:lnTo>
                    <a:pt x="299691" y="430150"/>
                  </a:lnTo>
                  <a:lnTo>
                    <a:pt x="269007" y="459501"/>
                  </a:lnTo>
                  <a:lnTo>
                    <a:pt x="239788" y="489581"/>
                  </a:lnTo>
                  <a:lnTo>
                    <a:pt x="212067" y="520366"/>
                  </a:lnTo>
                  <a:lnTo>
                    <a:pt x="185880" y="551834"/>
                  </a:lnTo>
                  <a:lnTo>
                    <a:pt x="161263" y="583958"/>
                  </a:lnTo>
                  <a:lnTo>
                    <a:pt x="138250" y="616718"/>
                  </a:lnTo>
                  <a:lnTo>
                    <a:pt x="116876" y="650087"/>
                  </a:lnTo>
                  <a:lnTo>
                    <a:pt x="97176" y="684043"/>
                  </a:lnTo>
                  <a:lnTo>
                    <a:pt x="79187" y="718562"/>
                  </a:lnTo>
                  <a:lnTo>
                    <a:pt x="62941" y="753620"/>
                  </a:lnTo>
                  <a:lnTo>
                    <a:pt x="48476" y="789193"/>
                  </a:lnTo>
                  <a:lnTo>
                    <a:pt x="35825" y="825259"/>
                  </a:lnTo>
                  <a:lnTo>
                    <a:pt x="16109" y="898769"/>
                  </a:lnTo>
                  <a:lnTo>
                    <a:pt x="4074" y="973961"/>
                  </a:lnTo>
                  <a:lnTo>
                    <a:pt x="1024" y="1012128"/>
                  </a:lnTo>
                  <a:lnTo>
                    <a:pt x="0" y="1050645"/>
                  </a:lnTo>
                  <a:lnTo>
                    <a:pt x="1024" y="1089162"/>
                  </a:lnTo>
                  <a:lnTo>
                    <a:pt x="4074" y="1127329"/>
                  </a:lnTo>
                  <a:lnTo>
                    <a:pt x="9114" y="1165124"/>
                  </a:lnTo>
                  <a:lnTo>
                    <a:pt x="25025" y="1239499"/>
                  </a:lnTo>
                  <a:lnTo>
                    <a:pt x="48476" y="1312097"/>
                  </a:lnTo>
                  <a:lnTo>
                    <a:pt x="62941" y="1347670"/>
                  </a:lnTo>
                  <a:lnTo>
                    <a:pt x="79187" y="1382728"/>
                  </a:lnTo>
                  <a:lnTo>
                    <a:pt x="97176" y="1417247"/>
                  </a:lnTo>
                  <a:lnTo>
                    <a:pt x="116876" y="1451203"/>
                  </a:lnTo>
                  <a:lnTo>
                    <a:pt x="138250" y="1484573"/>
                  </a:lnTo>
                  <a:lnTo>
                    <a:pt x="161263" y="1517332"/>
                  </a:lnTo>
                  <a:lnTo>
                    <a:pt x="185880" y="1549457"/>
                  </a:lnTo>
                  <a:lnTo>
                    <a:pt x="212067" y="1580924"/>
                  </a:lnTo>
                  <a:lnTo>
                    <a:pt x="239788" y="1611709"/>
                  </a:lnTo>
                  <a:lnTo>
                    <a:pt x="269007" y="1641789"/>
                  </a:lnTo>
                  <a:lnTo>
                    <a:pt x="299691" y="1671140"/>
                  </a:lnTo>
                  <a:lnTo>
                    <a:pt x="331803" y="1699739"/>
                  </a:lnTo>
                  <a:lnTo>
                    <a:pt x="365310" y="1727561"/>
                  </a:lnTo>
                  <a:lnTo>
                    <a:pt x="400174" y="1754582"/>
                  </a:lnTo>
                  <a:lnTo>
                    <a:pt x="436363" y="1780779"/>
                  </a:lnTo>
                  <a:lnTo>
                    <a:pt x="473839" y="1806129"/>
                  </a:lnTo>
                  <a:lnTo>
                    <a:pt x="512569" y="1830607"/>
                  </a:lnTo>
                  <a:lnTo>
                    <a:pt x="552517" y="1854190"/>
                  </a:lnTo>
                  <a:lnTo>
                    <a:pt x="593649" y="1876854"/>
                  </a:lnTo>
                  <a:lnTo>
                    <a:pt x="635928" y="1898576"/>
                  </a:lnTo>
                  <a:lnTo>
                    <a:pt x="679320" y="1919330"/>
                  </a:lnTo>
                  <a:lnTo>
                    <a:pt x="723791" y="1939095"/>
                  </a:lnTo>
                  <a:lnTo>
                    <a:pt x="769303" y="1957846"/>
                  </a:lnTo>
                  <a:lnTo>
                    <a:pt x="815824" y="1975559"/>
                  </a:lnTo>
                  <a:lnTo>
                    <a:pt x="863317" y="1992210"/>
                  </a:lnTo>
                  <a:lnTo>
                    <a:pt x="911748" y="2007777"/>
                  </a:lnTo>
                  <a:lnTo>
                    <a:pt x="961080" y="2022234"/>
                  </a:lnTo>
                  <a:lnTo>
                    <a:pt x="1011281" y="2035559"/>
                  </a:lnTo>
                  <a:lnTo>
                    <a:pt x="1062313" y="2047728"/>
                  </a:lnTo>
                  <a:lnTo>
                    <a:pt x="1114142" y="2058716"/>
                  </a:lnTo>
                  <a:lnTo>
                    <a:pt x="1166734" y="2068501"/>
                  </a:lnTo>
                  <a:lnTo>
                    <a:pt x="1220052" y="2077058"/>
                  </a:lnTo>
                  <a:lnTo>
                    <a:pt x="1274062" y="2084363"/>
                  </a:lnTo>
                  <a:lnTo>
                    <a:pt x="1328729" y="2090394"/>
                  </a:lnTo>
                  <a:lnTo>
                    <a:pt x="1384017" y="2095126"/>
                  </a:lnTo>
                  <a:lnTo>
                    <a:pt x="1439892" y="2098535"/>
                  </a:lnTo>
                  <a:lnTo>
                    <a:pt x="1496318" y="2100598"/>
                  </a:lnTo>
                  <a:lnTo>
                    <a:pt x="1553260" y="2101291"/>
                  </a:lnTo>
                  <a:lnTo>
                    <a:pt x="1610427" y="2100592"/>
                  </a:lnTo>
                  <a:lnTo>
                    <a:pt x="1667074" y="2098513"/>
                  </a:lnTo>
                  <a:lnTo>
                    <a:pt x="1723164" y="2095077"/>
                  </a:lnTo>
                  <a:lnTo>
                    <a:pt x="1778663" y="2090309"/>
                  </a:lnTo>
                  <a:lnTo>
                    <a:pt x="1833534" y="2084232"/>
                  </a:lnTo>
                  <a:lnTo>
                    <a:pt x="1887743" y="2076870"/>
                  </a:lnTo>
                  <a:lnTo>
                    <a:pt x="1941254" y="2068247"/>
                  </a:lnTo>
                  <a:lnTo>
                    <a:pt x="1994031" y="2058388"/>
                  </a:lnTo>
                  <a:lnTo>
                    <a:pt x="2046039" y="2047316"/>
                  </a:lnTo>
                  <a:lnTo>
                    <a:pt x="2097242" y="2035056"/>
                  </a:lnTo>
                  <a:lnTo>
                    <a:pt x="2147605" y="2021631"/>
                  </a:lnTo>
                  <a:lnTo>
                    <a:pt x="2197092" y="2007065"/>
                  </a:lnTo>
                  <a:lnTo>
                    <a:pt x="2245668" y="1991383"/>
                  </a:lnTo>
                  <a:lnTo>
                    <a:pt x="2293297" y="1974609"/>
                  </a:lnTo>
                  <a:lnTo>
                    <a:pt x="2339944" y="1956765"/>
                  </a:lnTo>
                  <a:lnTo>
                    <a:pt x="2385574" y="1937878"/>
                  </a:lnTo>
                  <a:lnTo>
                    <a:pt x="2430150" y="1917970"/>
                  </a:lnTo>
                  <a:lnTo>
                    <a:pt x="2473637" y="1897066"/>
                  </a:lnTo>
                  <a:lnTo>
                    <a:pt x="2516000" y="1875189"/>
                  </a:lnTo>
                  <a:lnTo>
                    <a:pt x="2557204" y="1852363"/>
                  </a:lnTo>
                  <a:lnTo>
                    <a:pt x="2597212" y="1828614"/>
                  </a:lnTo>
                  <a:lnTo>
                    <a:pt x="2635989" y="1803964"/>
                  </a:lnTo>
                  <a:lnTo>
                    <a:pt x="2673500" y="1778438"/>
                  </a:lnTo>
                  <a:lnTo>
                    <a:pt x="2709709" y="1752059"/>
                  </a:lnTo>
                  <a:lnTo>
                    <a:pt x="2744581" y="1724852"/>
                  </a:lnTo>
                  <a:lnTo>
                    <a:pt x="2778080" y="1696841"/>
                  </a:lnTo>
                  <a:lnTo>
                    <a:pt x="2810171" y="1668050"/>
                  </a:lnTo>
                  <a:lnTo>
                    <a:pt x="2840818" y="1638502"/>
                  </a:lnTo>
                  <a:lnTo>
                    <a:pt x="2869985" y="1608222"/>
                  </a:lnTo>
                  <a:lnTo>
                    <a:pt x="2897638" y="1577234"/>
                  </a:lnTo>
                  <a:lnTo>
                    <a:pt x="2923740" y="1545562"/>
                  </a:lnTo>
                  <a:lnTo>
                    <a:pt x="2948257" y="1513229"/>
                  </a:lnTo>
                  <a:lnTo>
                    <a:pt x="2971152" y="1480261"/>
                  </a:lnTo>
                  <a:lnTo>
                    <a:pt x="2978777" y="1476066"/>
                  </a:lnTo>
                  <a:lnTo>
                    <a:pt x="3006723" y="1485085"/>
                  </a:lnTo>
                  <a:lnTo>
                    <a:pt x="3077853" y="1516696"/>
                  </a:lnTo>
                  <a:lnTo>
                    <a:pt x="3215030" y="1580273"/>
                  </a:lnTo>
                  <a:lnTo>
                    <a:pt x="3181727" y="1556886"/>
                  </a:lnTo>
                  <a:lnTo>
                    <a:pt x="3108839" y="1504759"/>
                  </a:lnTo>
                  <a:lnTo>
                    <a:pt x="3036893" y="1450946"/>
                  </a:lnTo>
                  <a:lnTo>
                    <a:pt x="3006420" y="1422501"/>
                  </a:lnTo>
                  <a:lnTo>
                    <a:pt x="3029295" y="1378704"/>
                  </a:lnTo>
                  <a:lnTo>
                    <a:pt x="3049353" y="1334043"/>
                  </a:lnTo>
                  <a:lnTo>
                    <a:pt x="3066522" y="1288566"/>
                  </a:lnTo>
                  <a:lnTo>
                    <a:pt x="3080731" y="1242321"/>
                  </a:lnTo>
                  <a:lnTo>
                    <a:pt x="3091906" y="1195358"/>
                  </a:lnTo>
                  <a:lnTo>
                    <a:pt x="3099978" y="1147726"/>
                  </a:lnTo>
                  <a:lnTo>
                    <a:pt x="3104873" y="1099472"/>
                  </a:lnTo>
                  <a:lnTo>
                    <a:pt x="3106521" y="1050645"/>
                  </a:lnTo>
                  <a:lnTo>
                    <a:pt x="3105497" y="1012128"/>
                  </a:lnTo>
                  <a:lnTo>
                    <a:pt x="3102447" y="973961"/>
                  </a:lnTo>
                  <a:lnTo>
                    <a:pt x="3097407" y="936167"/>
                  </a:lnTo>
                  <a:lnTo>
                    <a:pt x="3081496" y="861792"/>
                  </a:lnTo>
                  <a:lnTo>
                    <a:pt x="3058045" y="789193"/>
                  </a:lnTo>
                  <a:lnTo>
                    <a:pt x="3043579" y="753620"/>
                  </a:lnTo>
                  <a:lnTo>
                    <a:pt x="3027334" y="718562"/>
                  </a:lnTo>
                  <a:lnTo>
                    <a:pt x="3009344" y="684043"/>
                  </a:lnTo>
                  <a:lnTo>
                    <a:pt x="2989645" y="650087"/>
                  </a:lnTo>
                  <a:lnTo>
                    <a:pt x="2968271" y="616718"/>
                  </a:lnTo>
                  <a:lnTo>
                    <a:pt x="2945258" y="583958"/>
                  </a:lnTo>
                  <a:lnTo>
                    <a:pt x="2920640" y="551834"/>
                  </a:lnTo>
                  <a:lnTo>
                    <a:pt x="2894454" y="520366"/>
                  </a:lnTo>
                  <a:lnTo>
                    <a:pt x="2866733" y="489581"/>
                  </a:lnTo>
                  <a:lnTo>
                    <a:pt x="2837513" y="459501"/>
                  </a:lnTo>
                  <a:lnTo>
                    <a:pt x="2806830" y="430150"/>
                  </a:lnTo>
                  <a:lnTo>
                    <a:pt x="2774717" y="401551"/>
                  </a:lnTo>
                  <a:lnTo>
                    <a:pt x="2741211" y="373730"/>
                  </a:lnTo>
                  <a:lnTo>
                    <a:pt x="2706346" y="346708"/>
                  </a:lnTo>
                  <a:lnTo>
                    <a:pt x="2670158" y="320511"/>
                  </a:lnTo>
                  <a:lnTo>
                    <a:pt x="2632681" y="295161"/>
                  </a:lnTo>
                  <a:lnTo>
                    <a:pt x="2593951" y="270683"/>
                  </a:lnTo>
                  <a:lnTo>
                    <a:pt x="2554003" y="247100"/>
                  </a:lnTo>
                  <a:lnTo>
                    <a:pt x="2512872" y="224436"/>
                  </a:lnTo>
                  <a:lnTo>
                    <a:pt x="2470592" y="202715"/>
                  </a:lnTo>
                  <a:lnTo>
                    <a:pt x="2427200" y="181960"/>
                  </a:lnTo>
                  <a:lnTo>
                    <a:pt x="2382730" y="162195"/>
                  </a:lnTo>
                  <a:lnTo>
                    <a:pt x="2337217" y="143445"/>
                  </a:lnTo>
                  <a:lnTo>
                    <a:pt x="2290697" y="125732"/>
                  </a:lnTo>
                  <a:lnTo>
                    <a:pt x="2243204" y="109080"/>
                  </a:lnTo>
                  <a:lnTo>
                    <a:pt x="2194773" y="93514"/>
                  </a:lnTo>
                  <a:lnTo>
                    <a:pt x="2145440" y="79056"/>
                  </a:lnTo>
                  <a:lnTo>
                    <a:pt x="2095240" y="65731"/>
                  </a:lnTo>
                  <a:lnTo>
                    <a:pt x="2044208" y="53563"/>
                  </a:lnTo>
                  <a:lnTo>
                    <a:pt x="1992378" y="42574"/>
                  </a:lnTo>
                  <a:lnTo>
                    <a:pt x="1939787" y="32790"/>
                  </a:lnTo>
                  <a:lnTo>
                    <a:pt x="1886469" y="24233"/>
                  </a:lnTo>
                  <a:lnTo>
                    <a:pt x="1832459" y="16927"/>
                  </a:lnTo>
                  <a:lnTo>
                    <a:pt x="1777792" y="10896"/>
                  </a:lnTo>
                  <a:lnTo>
                    <a:pt x="1722504" y="6165"/>
                  </a:lnTo>
                  <a:lnTo>
                    <a:pt x="1666629" y="2755"/>
                  </a:lnTo>
                  <a:lnTo>
                    <a:pt x="1610203" y="692"/>
                  </a:lnTo>
                  <a:lnTo>
                    <a:pt x="1553260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5068" y="692028"/>
              <a:ext cx="3916921" cy="68679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9071" y="385513"/>
              <a:ext cx="5196205" cy="3335654"/>
            </a:xfrm>
            <a:custGeom>
              <a:avLst/>
              <a:gdLst/>
              <a:ahLst/>
              <a:cxnLst/>
              <a:rect l="l" t="t" r="r" b="b"/>
              <a:pathLst>
                <a:path w="5196205" h="3335654">
                  <a:moveTo>
                    <a:pt x="2510320" y="0"/>
                  </a:moveTo>
                  <a:lnTo>
                    <a:pt x="2452707" y="430"/>
                  </a:lnTo>
                  <a:lnTo>
                    <a:pt x="2395412" y="1716"/>
                  </a:lnTo>
                  <a:lnTo>
                    <a:pt x="2338448" y="3847"/>
                  </a:lnTo>
                  <a:lnTo>
                    <a:pt x="2281830" y="6815"/>
                  </a:lnTo>
                  <a:lnTo>
                    <a:pt x="2225571" y="10611"/>
                  </a:lnTo>
                  <a:lnTo>
                    <a:pt x="2169685" y="15224"/>
                  </a:lnTo>
                  <a:lnTo>
                    <a:pt x="2114186" y="20647"/>
                  </a:lnTo>
                  <a:lnTo>
                    <a:pt x="2059087" y="26870"/>
                  </a:lnTo>
                  <a:lnTo>
                    <a:pt x="2004403" y="33883"/>
                  </a:lnTo>
                  <a:lnTo>
                    <a:pt x="1950148" y="41678"/>
                  </a:lnTo>
                  <a:lnTo>
                    <a:pt x="1896335" y="50245"/>
                  </a:lnTo>
                  <a:lnTo>
                    <a:pt x="1842978" y="59575"/>
                  </a:lnTo>
                  <a:lnTo>
                    <a:pt x="1790091" y="69658"/>
                  </a:lnTo>
                  <a:lnTo>
                    <a:pt x="1737688" y="80487"/>
                  </a:lnTo>
                  <a:lnTo>
                    <a:pt x="1685783" y="92051"/>
                  </a:lnTo>
                  <a:lnTo>
                    <a:pt x="1634389" y="104341"/>
                  </a:lnTo>
                  <a:lnTo>
                    <a:pt x="1583520" y="117348"/>
                  </a:lnTo>
                  <a:lnTo>
                    <a:pt x="1533191" y="131063"/>
                  </a:lnTo>
                  <a:lnTo>
                    <a:pt x="1483415" y="145477"/>
                  </a:lnTo>
                  <a:lnTo>
                    <a:pt x="1434206" y="160580"/>
                  </a:lnTo>
                  <a:lnTo>
                    <a:pt x="1385577" y="176363"/>
                  </a:lnTo>
                  <a:lnTo>
                    <a:pt x="1337543" y="192817"/>
                  </a:lnTo>
                  <a:lnTo>
                    <a:pt x="1290118" y="209933"/>
                  </a:lnTo>
                  <a:lnTo>
                    <a:pt x="1243314" y="227702"/>
                  </a:lnTo>
                  <a:lnTo>
                    <a:pt x="1197147" y="246114"/>
                  </a:lnTo>
                  <a:lnTo>
                    <a:pt x="1151630" y="265161"/>
                  </a:lnTo>
                  <a:lnTo>
                    <a:pt x="1106777" y="284832"/>
                  </a:lnTo>
                  <a:lnTo>
                    <a:pt x="1062602" y="305120"/>
                  </a:lnTo>
                  <a:lnTo>
                    <a:pt x="1019118" y="326013"/>
                  </a:lnTo>
                  <a:lnTo>
                    <a:pt x="976339" y="347505"/>
                  </a:lnTo>
                  <a:lnTo>
                    <a:pt x="934280" y="369585"/>
                  </a:lnTo>
                  <a:lnTo>
                    <a:pt x="892954" y="392243"/>
                  </a:lnTo>
                  <a:lnTo>
                    <a:pt x="852374" y="415472"/>
                  </a:lnTo>
                  <a:lnTo>
                    <a:pt x="812556" y="439261"/>
                  </a:lnTo>
                  <a:lnTo>
                    <a:pt x="773512" y="463602"/>
                  </a:lnTo>
                  <a:lnTo>
                    <a:pt x="735256" y="488484"/>
                  </a:lnTo>
                  <a:lnTo>
                    <a:pt x="697803" y="513900"/>
                  </a:lnTo>
                  <a:lnTo>
                    <a:pt x="661166" y="539840"/>
                  </a:lnTo>
                  <a:lnTo>
                    <a:pt x="625359" y="566294"/>
                  </a:lnTo>
                  <a:lnTo>
                    <a:pt x="590396" y="593254"/>
                  </a:lnTo>
                  <a:lnTo>
                    <a:pt x="556291" y="620710"/>
                  </a:lnTo>
                  <a:lnTo>
                    <a:pt x="523057" y="648653"/>
                  </a:lnTo>
                  <a:lnTo>
                    <a:pt x="490709" y="677074"/>
                  </a:lnTo>
                  <a:lnTo>
                    <a:pt x="459260" y="705964"/>
                  </a:lnTo>
                  <a:lnTo>
                    <a:pt x="428724" y="735313"/>
                  </a:lnTo>
                  <a:lnTo>
                    <a:pt x="399115" y="765112"/>
                  </a:lnTo>
                  <a:lnTo>
                    <a:pt x="370446" y="795352"/>
                  </a:lnTo>
                  <a:lnTo>
                    <a:pt x="342733" y="826024"/>
                  </a:lnTo>
                  <a:lnTo>
                    <a:pt x="315987" y="857119"/>
                  </a:lnTo>
                  <a:lnTo>
                    <a:pt x="290224" y="888627"/>
                  </a:lnTo>
                  <a:lnTo>
                    <a:pt x="265458" y="920540"/>
                  </a:lnTo>
                  <a:lnTo>
                    <a:pt x="241701" y="952847"/>
                  </a:lnTo>
                  <a:lnTo>
                    <a:pt x="218968" y="985541"/>
                  </a:lnTo>
                  <a:lnTo>
                    <a:pt x="197273" y="1018611"/>
                  </a:lnTo>
                  <a:lnTo>
                    <a:pt x="176630" y="1052048"/>
                  </a:lnTo>
                  <a:lnTo>
                    <a:pt x="157052" y="1085844"/>
                  </a:lnTo>
                  <a:lnTo>
                    <a:pt x="138553" y="1119989"/>
                  </a:lnTo>
                  <a:lnTo>
                    <a:pt x="121147" y="1154473"/>
                  </a:lnTo>
                  <a:lnTo>
                    <a:pt x="104849" y="1189288"/>
                  </a:lnTo>
                  <a:lnTo>
                    <a:pt x="89671" y="1224425"/>
                  </a:lnTo>
                  <a:lnTo>
                    <a:pt x="75628" y="1259874"/>
                  </a:lnTo>
                  <a:lnTo>
                    <a:pt x="51000" y="1331672"/>
                  </a:lnTo>
                  <a:lnTo>
                    <a:pt x="31078" y="1404608"/>
                  </a:lnTo>
                  <a:lnTo>
                    <a:pt x="15971" y="1478609"/>
                  </a:lnTo>
                  <a:lnTo>
                    <a:pt x="5791" y="1553602"/>
                  </a:lnTo>
                  <a:lnTo>
                    <a:pt x="648" y="1629512"/>
                  </a:lnTo>
                  <a:lnTo>
                    <a:pt x="0" y="1667789"/>
                  </a:lnTo>
                  <a:lnTo>
                    <a:pt x="648" y="1706065"/>
                  </a:lnTo>
                  <a:lnTo>
                    <a:pt x="2583" y="1744131"/>
                  </a:lnTo>
                  <a:lnTo>
                    <a:pt x="10258" y="1819591"/>
                  </a:lnTo>
                  <a:lnTo>
                    <a:pt x="22916" y="1894098"/>
                  </a:lnTo>
                  <a:lnTo>
                    <a:pt x="40444" y="1967576"/>
                  </a:lnTo>
                  <a:lnTo>
                    <a:pt x="62733" y="2039952"/>
                  </a:lnTo>
                  <a:lnTo>
                    <a:pt x="89671" y="2111153"/>
                  </a:lnTo>
                  <a:lnTo>
                    <a:pt x="104849" y="2146289"/>
                  </a:lnTo>
                  <a:lnTo>
                    <a:pt x="121147" y="2181105"/>
                  </a:lnTo>
                  <a:lnTo>
                    <a:pt x="138553" y="2215589"/>
                  </a:lnTo>
                  <a:lnTo>
                    <a:pt x="157052" y="2249734"/>
                  </a:lnTo>
                  <a:lnTo>
                    <a:pt x="176630" y="2283530"/>
                  </a:lnTo>
                  <a:lnTo>
                    <a:pt x="197273" y="2316967"/>
                  </a:lnTo>
                  <a:lnTo>
                    <a:pt x="218968" y="2350037"/>
                  </a:lnTo>
                  <a:lnTo>
                    <a:pt x="241701" y="2382730"/>
                  </a:lnTo>
                  <a:lnTo>
                    <a:pt x="265458" y="2415038"/>
                  </a:lnTo>
                  <a:lnTo>
                    <a:pt x="290224" y="2446950"/>
                  </a:lnTo>
                  <a:lnTo>
                    <a:pt x="315987" y="2478459"/>
                  </a:lnTo>
                  <a:lnTo>
                    <a:pt x="342733" y="2509553"/>
                  </a:lnTo>
                  <a:lnTo>
                    <a:pt x="370446" y="2540226"/>
                  </a:lnTo>
                  <a:lnTo>
                    <a:pt x="399115" y="2570466"/>
                  </a:lnTo>
                  <a:lnTo>
                    <a:pt x="428724" y="2600265"/>
                  </a:lnTo>
                  <a:lnTo>
                    <a:pt x="459260" y="2629614"/>
                  </a:lnTo>
                  <a:lnTo>
                    <a:pt x="490709" y="2658504"/>
                  </a:lnTo>
                  <a:lnTo>
                    <a:pt x="523057" y="2686925"/>
                  </a:lnTo>
                  <a:lnTo>
                    <a:pt x="556291" y="2714868"/>
                  </a:lnTo>
                  <a:lnTo>
                    <a:pt x="590396" y="2742324"/>
                  </a:lnTo>
                  <a:lnTo>
                    <a:pt x="625359" y="2769283"/>
                  </a:lnTo>
                  <a:lnTo>
                    <a:pt x="661166" y="2795738"/>
                  </a:lnTo>
                  <a:lnTo>
                    <a:pt x="697803" y="2821678"/>
                  </a:lnTo>
                  <a:lnTo>
                    <a:pt x="735256" y="2847093"/>
                  </a:lnTo>
                  <a:lnTo>
                    <a:pt x="773512" y="2871976"/>
                  </a:lnTo>
                  <a:lnTo>
                    <a:pt x="812556" y="2896317"/>
                  </a:lnTo>
                  <a:lnTo>
                    <a:pt x="852374" y="2920106"/>
                  </a:lnTo>
                  <a:lnTo>
                    <a:pt x="892954" y="2943335"/>
                  </a:lnTo>
                  <a:lnTo>
                    <a:pt x="934280" y="2965993"/>
                  </a:lnTo>
                  <a:lnTo>
                    <a:pt x="976339" y="2988073"/>
                  </a:lnTo>
                  <a:lnTo>
                    <a:pt x="1019118" y="3009564"/>
                  </a:lnTo>
                  <a:lnTo>
                    <a:pt x="1062602" y="3030458"/>
                  </a:lnTo>
                  <a:lnTo>
                    <a:pt x="1106777" y="3050746"/>
                  </a:lnTo>
                  <a:lnTo>
                    <a:pt x="1151630" y="3070417"/>
                  </a:lnTo>
                  <a:lnTo>
                    <a:pt x="1197147" y="3089464"/>
                  </a:lnTo>
                  <a:lnTo>
                    <a:pt x="1243314" y="3107876"/>
                  </a:lnTo>
                  <a:lnTo>
                    <a:pt x="1290118" y="3125645"/>
                  </a:lnTo>
                  <a:lnTo>
                    <a:pt x="1337543" y="3142761"/>
                  </a:lnTo>
                  <a:lnTo>
                    <a:pt x="1385577" y="3159215"/>
                  </a:lnTo>
                  <a:lnTo>
                    <a:pt x="1434206" y="3174998"/>
                  </a:lnTo>
                  <a:lnTo>
                    <a:pt x="1483415" y="3190101"/>
                  </a:lnTo>
                  <a:lnTo>
                    <a:pt x="1533191" y="3204515"/>
                  </a:lnTo>
                  <a:lnTo>
                    <a:pt x="1583520" y="3218230"/>
                  </a:lnTo>
                  <a:lnTo>
                    <a:pt x="1634389" y="3231237"/>
                  </a:lnTo>
                  <a:lnTo>
                    <a:pt x="1685783" y="3243527"/>
                  </a:lnTo>
                  <a:lnTo>
                    <a:pt x="1737688" y="3255091"/>
                  </a:lnTo>
                  <a:lnTo>
                    <a:pt x="1790091" y="3265919"/>
                  </a:lnTo>
                  <a:lnTo>
                    <a:pt x="1842978" y="3276003"/>
                  </a:lnTo>
                  <a:lnTo>
                    <a:pt x="1896335" y="3285333"/>
                  </a:lnTo>
                  <a:lnTo>
                    <a:pt x="1950148" y="3293900"/>
                  </a:lnTo>
                  <a:lnTo>
                    <a:pt x="2004403" y="3301695"/>
                  </a:lnTo>
                  <a:lnTo>
                    <a:pt x="2059087" y="3308708"/>
                  </a:lnTo>
                  <a:lnTo>
                    <a:pt x="2114186" y="3314931"/>
                  </a:lnTo>
                  <a:lnTo>
                    <a:pt x="2169685" y="3320353"/>
                  </a:lnTo>
                  <a:lnTo>
                    <a:pt x="2225571" y="3324967"/>
                  </a:lnTo>
                  <a:lnTo>
                    <a:pt x="2281830" y="3328763"/>
                  </a:lnTo>
                  <a:lnTo>
                    <a:pt x="2338448" y="3331731"/>
                  </a:lnTo>
                  <a:lnTo>
                    <a:pt x="2395412" y="3333862"/>
                  </a:lnTo>
                  <a:lnTo>
                    <a:pt x="2452707" y="3335148"/>
                  </a:lnTo>
                  <a:lnTo>
                    <a:pt x="2510320" y="3335578"/>
                  </a:lnTo>
                  <a:lnTo>
                    <a:pt x="2567941" y="3335148"/>
                  </a:lnTo>
                  <a:lnTo>
                    <a:pt x="2625246" y="3333862"/>
                  </a:lnTo>
                  <a:lnTo>
                    <a:pt x="2682218" y="3331729"/>
                  </a:lnTo>
                  <a:lnTo>
                    <a:pt x="2738845" y="3328760"/>
                  </a:lnTo>
                  <a:lnTo>
                    <a:pt x="2795113" y="3324964"/>
                  </a:lnTo>
                  <a:lnTo>
                    <a:pt x="2851007" y="3320348"/>
                  </a:lnTo>
                  <a:lnTo>
                    <a:pt x="2906515" y="3314924"/>
                  </a:lnTo>
                  <a:lnTo>
                    <a:pt x="2961621" y="3308699"/>
                  </a:lnTo>
                  <a:lnTo>
                    <a:pt x="3016313" y="3301684"/>
                  </a:lnTo>
                  <a:lnTo>
                    <a:pt x="3070577" y="3293887"/>
                  </a:lnTo>
                  <a:lnTo>
                    <a:pt x="3124397" y="3285317"/>
                  </a:lnTo>
                  <a:lnTo>
                    <a:pt x="3177762" y="3275984"/>
                  </a:lnTo>
                  <a:lnTo>
                    <a:pt x="3230656" y="3265897"/>
                  </a:lnTo>
                  <a:lnTo>
                    <a:pt x="3283067" y="3255065"/>
                  </a:lnTo>
                  <a:lnTo>
                    <a:pt x="3334979" y="3243498"/>
                  </a:lnTo>
                  <a:lnTo>
                    <a:pt x="3386380" y="3231204"/>
                  </a:lnTo>
                  <a:lnTo>
                    <a:pt x="3437255" y="3218193"/>
                  </a:lnTo>
                  <a:lnTo>
                    <a:pt x="3487591" y="3204474"/>
                  </a:lnTo>
                  <a:lnTo>
                    <a:pt x="3537374" y="3190056"/>
                  </a:lnTo>
                  <a:lnTo>
                    <a:pt x="3586589" y="3174948"/>
                  </a:lnTo>
                  <a:lnTo>
                    <a:pt x="3635223" y="3159160"/>
                  </a:lnTo>
                  <a:lnTo>
                    <a:pt x="3683263" y="3142701"/>
                  </a:lnTo>
                  <a:lnTo>
                    <a:pt x="3730694" y="3125579"/>
                  </a:lnTo>
                  <a:lnTo>
                    <a:pt x="3777502" y="3107805"/>
                  </a:lnTo>
                  <a:lnTo>
                    <a:pt x="3823674" y="3089387"/>
                  </a:lnTo>
                  <a:lnTo>
                    <a:pt x="3869195" y="3070335"/>
                  </a:lnTo>
                  <a:lnTo>
                    <a:pt x="3914053" y="3050658"/>
                  </a:lnTo>
                  <a:lnTo>
                    <a:pt x="3958233" y="3030364"/>
                  </a:lnTo>
                  <a:lnTo>
                    <a:pt x="4001720" y="3009464"/>
                  </a:lnTo>
                  <a:lnTo>
                    <a:pt x="4044502" y="2987967"/>
                  </a:lnTo>
                  <a:lnTo>
                    <a:pt x="4086565" y="2965880"/>
                  </a:lnTo>
                  <a:lnTo>
                    <a:pt x="4127894" y="2943215"/>
                  </a:lnTo>
                  <a:lnTo>
                    <a:pt x="4168476" y="2919980"/>
                  </a:lnTo>
                  <a:lnTo>
                    <a:pt x="4208296" y="2896184"/>
                  </a:lnTo>
                  <a:lnTo>
                    <a:pt x="4247342" y="2871836"/>
                  </a:lnTo>
                  <a:lnTo>
                    <a:pt x="4285599" y="2846946"/>
                  </a:lnTo>
                  <a:lnTo>
                    <a:pt x="4323054" y="2821523"/>
                  </a:lnTo>
                  <a:lnTo>
                    <a:pt x="4359692" y="2795576"/>
                  </a:lnTo>
                  <a:lnTo>
                    <a:pt x="4395499" y="2769114"/>
                  </a:lnTo>
                  <a:lnTo>
                    <a:pt x="4430462" y="2742147"/>
                  </a:lnTo>
                  <a:lnTo>
                    <a:pt x="4464567" y="2714683"/>
                  </a:lnTo>
                  <a:lnTo>
                    <a:pt x="4497801" y="2686732"/>
                  </a:lnTo>
                  <a:lnTo>
                    <a:pt x="4530148" y="2658303"/>
                  </a:lnTo>
                  <a:lnTo>
                    <a:pt x="4561596" y="2629406"/>
                  </a:lnTo>
                  <a:lnTo>
                    <a:pt x="4592130" y="2600049"/>
                  </a:lnTo>
                  <a:lnTo>
                    <a:pt x="4621737" y="2570241"/>
                  </a:lnTo>
                  <a:lnTo>
                    <a:pt x="4650403" y="2539993"/>
                  </a:lnTo>
                  <a:lnTo>
                    <a:pt x="4678114" y="2509312"/>
                  </a:lnTo>
                  <a:lnTo>
                    <a:pt x="4704856" y="2478209"/>
                  </a:lnTo>
                  <a:lnTo>
                    <a:pt x="4730615" y="2446692"/>
                  </a:lnTo>
                  <a:lnTo>
                    <a:pt x="4755377" y="2414771"/>
                  </a:lnTo>
                  <a:lnTo>
                    <a:pt x="4779129" y="2382455"/>
                  </a:lnTo>
                  <a:lnTo>
                    <a:pt x="4801857" y="2349753"/>
                  </a:lnTo>
                  <a:lnTo>
                    <a:pt x="4814188" y="2343097"/>
                  </a:lnTo>
                  <a:lnTo>
                    <a:pt x="4859354" y="2357416"/>
                  </a:lnTo>
                  <a:lnTo>
                    <a:pt x="4974309" y="2407595"/>
                  </a:lnTo>
                  <a:lnTo>
                    <a:pt x="5196001" y="2508516"/>
                  </a:lnTo>
                  <a:lnTo>
                    <a:pt x="5142181" y="2471392"/>
                  </a:lnTo>
                  <a:lnTo>
                    <a:pt x="5024386" y="2388647"/>
                  </a:lnTo>
                  <a:lnTo>
                    <a:pt x="4908115" y="2303226"/>
                  </a:lnTo>
                  <a:lnTo>
                    <a:pt x="4858867" y="2258072"/>
                  </a:lnTo>
                  <a:lnTo>
                    <a:pt x="4884012" y="2211879"/>
                  </a:lnTo>
                  <a:lnTo>
                    <a:pt x="4907151" y="2165064"/>
                  </a:lnTo>
                  <a:lnTo>
                    <a:pt x="4928250" y="2117652"/>
                  </a:lnTo>
                  <a:lnTo>
                    <a:pt x="4947273" y="2069665"/>
                  </a:lnTo>
                  <a:lnTo>
                    <a:pt x="4964188" y="2021125"/>
                  </a:lnTo>
                  <a:lnTo>
                    <a:pt x="4978958" y="1972055"/>
                  </a:lnTo>
                  <a:lnTo>
                    <a:pt x="4991551" y="1922479"/>
                  </a:lnTo>
                  <a:lnTo>
                    <a:pt x="5001931" y="1872418"/>
                  </a:lnTo>
                  <a:lnTo>
                    <a:pt x="5010065" y="1821896"/>
                  </a:lnTo>
                  <a:lnTo>
                    <a:pt x="5015917" y="1770935"/>
                  </a:lnTo>
                  <a:lnTo>
                    <a:pt x="5019453" y="1719559"/>
                  </a:lnTo>
                  <a:lnTo>
                    <a:pt x="5020640" y="1667789"/>
                  </a:lnTo>
                  <a:lnTo>
                    <a:pt x="5019992" y="1629512"/>
                  </a:lnTo>
                  <a:lnTo>
                    <a:pt x="5018057" y="1591447"/>
                  </a:lnTo>
                  <a:lnTo>
                    <a:pt x="5010381" y="1515986"/>
                  </a:lnTo>
                  <a:lnTo>
                    <a:pt x="4997723" y="1441480"/>
                  </a:lnTo>
                  <a:lnTo>
                    <a:pt x="4980195" y="1368002"/>
                  </a:lnTo>
                  <a:lnTo>
                    <a:pt x="4957906" y="1295626"/>
                  </a:lnTo>
                  <a:lnTo>
                    <a:pt x="4930968" y="1224425"/>
                  </a:lnTo>
                  <a:lnTo>
                    <a:pt x="4915791" y="1189288"/>
                  </a:lnTo>
                  <a:lnTo>
                    <a:pt x="4899492" y="1154473"/>
                  </a:lnTo>
                  <a:lnTo>
                    <a:pt x="4882086" y="1119989"/>
                  </a:lnTo>
                  <a:lnTo>
                    <a:pt x="4863587" y="1085844"/>
                  </a:lnTo>
                  <a:lnTo>
                    <a:pt x="4844009" y="1052048"/>
                  </a:lnTo>
                  <a:lnTo>
                    <a:pt x="4823366" y="1018611"/>
                  </a:lnTo>
                  <a:lnTo>
                    <a:pt x="4801671" y="985541"/>
                  </a:lnTo>
                  <a:lnTo>
                    <a:pt x="4778938" y="952847"/>
                  </a:lnTo>
                  <a:lnTo>
                    <a:pt x="4755181" y="920540"/>
                  </a:lnTo>
                  <a:lnTo>
                    <a:pt x="4730415" y="888627"/>
                  </a:lnTo>
                  <a:lnTo>
                    <a:pt x="4704652" y="857119"/>
                  </a:lnTo>
                  <a:lnTo>
                    <a:pt x="4677907" y="826024"/>
                  </a:lnTo>
                  <a:lnTo>
                    <a:pt x="4650193" y="795352"/>
                  </a:lnTo>
                  <a:lnTo>
                    <a:pt x="4621525" y="765112"/>
                  </a:lnTo>
                  <a:lnTo>
                    <a:pt x="4591916" y="735313"/>
                  </a:lnTo>
                  <a:lnTo>
                    <a:pt x="4561380" y="705964"/>
                  </a:lnTo>
                  <a:lnTo>
                    <a:pt x="4529930" y="677074"/>
                  </a:lnTo>
                  <a:lnTo>
                    <a:pt x="4497582" y="648653"/>
                  </a:lnTo>
                  <a:lnTo>
                    <a:pt x="4464348" y="620710"/>
                  </a:lnTo>
                  <a:lnTo>
                    <a:pt x="4430243" y="593254"/>
                  </a:lnTo>
                  <a:lnTo>
                    <a:pt x="4395280" y="566294"/>
                  </a:lnTo>
                  <a:lnTo>
                    <a:pt x="4359473" y="539840"/>
                  </a:lnTo>
                  <a:lnTo>
                    <a:pt x="4322836" y="513900"/>
                  </a:lnTo>
                  <a:lnTo>
                    <a:pt x="4285383" y="488484"/>
                  </a:lnTo>
                  <a:lnTo>
                    <a:pt x="4247127" y="463602"/>
                  </a:lnTo>
                  <a:lnTo>
                    <a:pt x="4208083" y="439261"/>
                  </a:lnTo>
                  <a:lnTo>
                    <a:pt x="4168265" y="415472"/>
                  </a:lnTo>
                  <a:lnTo>
                    <a:pt x="4127686" y="392243"/>
                  </a:lnTo>
                  <a:lnTo>
                    <a:pt x="4086359" y="369585"/>
                  </a:lnTo>
                  <a:lnTo>
                    <a:pt x="4044300" y="347505"/>
                  </a:lnTo>
                  <a:lnTo>
                    <a:pt x="4001521" y="326013"/>
                  </a:lnTo>
                  <a:lnTo>
                    <a:pt x="3958037" y="305120"/>
                  </a:lnTo>
                  <a:lnTo>
                    <a:pt x="3913862" y="284832"/>
                  </a:lnTo>
                  <a:lnTo>
                    <a:pt x="3869009" y="265161"/>
                  </a:lnTo>
                  <a:lnTo>
                    <a:pt x="3823492" y="246114"/>
                  </a:lnTo>
                  <a:lnTo>
                    <a:pt x="3777325" y="227702"/>
                  </a:lnTo>
                  <a:lnTo>
                    <a:pt x="3730522" y="209933"/>
                  </a:lnTo>
                  <a:lnTo>
                    <a:pt x="3683096" y="192817"/>
                  </a:lnTo>
                  <a:lnTo>
                    <a:pt x="3635062" y="176363"/>
                  </a:lnTo>
                  <a:lnTo>
                    <a:pt x="3586434" y="160580"/>
                  </a:lnTo>
                  <a:lnTo>
                    <a:pt x="3537224" y="145477"/>
                  </a:lnTo>
                  <a:lnTo>
                    <a:pt x="3487448" y="131063"/>
                  </a:lnTo>
                  <a:lnTo>
                    <a:pt x="3437119" y="117348"/>
                  </a:lnTo>
                  <a:lnTo>
                    <a:pt x="3386250" y="104341"/>
                  </a:lnTo>
                  <a:lnTo>
                    <a:pt x="3334856" y="92051"/>
                  </a:lnTo>
                  <a:lnTo>
                    <a:pt x="3282951" y="80487"/>
                  </a:lnTo>
                  <a:lnTo>
                    <a:pt x="3230548" y="69658"/>
                  </a:lnTo>
                  <a:lnTo>
                    <a:pt x="3177661" y="59575"/>
                  </a:lnTo>
                  <a:lnTo>
                    <a:pt x="3124304" y="50245"/>
                  </a:lnTo>
                  <a:lnTo>
                    <a:pt x="3070491" y="41678"/>
                  </a:lnTo>
                  <a:lnTo>
                    <a:pt x="3016236" y="33883"/>
                  </a:lnTo>
                  <a:lnTo>
                    <a:pt x="2961552" y="26870"/>
                  </a:lnTo>
                  <a:lnTo>
                    <a:pt x="2906454" y="20647"/>
                  </a:lnTo>
                  <a:lnTo>
                    <a:pt x="2850954" y="15224"/>
                  </a:lnTo>
                  <a:lnTo>
                    <a:pt x="2795068" y="10611"/>
                  </a:lnTo>
                  <a:lnTo>
                    <a:pt x="2738809" y="6815"/>
                  </a:lnTo>
                  <a:lnTo>
                    <a:pt x="2682191" y="3847"/>
                  </a:lnTo>
                  <a:lnTo>
                    <a:pt x="2625228" y="1716"/>
                  </a:lnTo>
                  <a:lnTo>
                    <a:pt x="2567932" y="430"/>
                  </a:lnTo>
                  <a:lnTo>
                    <a:pt x="2510320" y="0"/>
                  </a:lnTo>
                  <a:close/>
                </a:path>
              </a:pathLst>
            </a:custGeom>
            <a:solidFill>
              <a:srgbClr val="CDE8E5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784" y="3359307"/>
              <a:ext cx="5196205" cy="3335654"/>
            </a:xfrm>
            <a:custGeom>
              <a:avLst/>
              <a:gdLst/>
              <a:ahLst/>
              <a:cxnLst/>
              <a:rect l="l" t="t" r="r" b="b"/>
              <a:pathLst>
                <a:path w="5196205" h="3335654">
                  <a:moveTo>
                    <a:pt x="2510320" y="0"/>
                  </a:moveTo>
                  <a:lnTo>
                    <a:pt x="2452707" y="430"/>
                  </a:lnTo>
                  <a:lnTo>
                    <a:pt x="2395412" y="1716"/>
                  </a:lnTo>
                  <a:lnTo>
                    <a:pt x="2338448" y="3847"/>
                  </a:lnTo>
                  <a:lnTo>
                    <a:pt x="2281830" y="6815"/>
                  </a:lnTo>
                  <a:lnTo>
                    <a:pt x="2225571" y="10611"/>
                  </a:lnTo>
                  <a:lnTo>
                    <a:pt x="2169685" y="15224"/>
                  </a:lnTo>
                  <a:lnTo>
                    <a:pt x="2114186" y="20647"/>
                  </a:lnTo>
                  <a:lnTo>
                    <a:pt x="2059087" y="26870"/>
                  </a:lnTo>
                  <a:lnTo>
                    <a:pt x="2004403" y="33883"/>
                  </a:lnTo>
                  <a:lnTo>
                    <a:pt x="1950148" y="41678"/>
                  </a:lnTo>
                  <a:lnTo>
                    <a:pt x="1896335" y="50245"/>
                  </a:lnTo>
                  <a:lnTo>
                    <a:pt x="1842978" y="59575"/>
                  </a:lnTo>
                  <a:lnTo>
                    <a:pt x="1790091" y="69658"/>
                  </a:lnTo>
                  <a:lnTo>
                    <a:pt x="1737688" y="80487"/>
                  </a:lnTo>
                  <a:lnTo>
                    <a:pt x="1685783" y="92051"/>
                  </a:lnTo>
                  <a:lnTo>
                    <a:pt x="1634389" y="104341"/>
                  </a:lnTo>
                  <a:lnTo>
                    <a:pt x="1583520" y="117348"/>
                  </a:lnTo>
                  <a:lnTo>
                    <a:pt x="1533191" y="131063"/>
                  </a:lnTo>
                  <a:lnTo>
                    <a:pt x="1483415" y="145477"/>
                  </a:lnTo>
                  <a:lnTo>
                    <a:pt x="1434206" y="160580"/>
                  </a:lnTo>
                  <a:lnTo>
                    <a:pt x="1385577" y="176363"/>
                  </a:lnTo>
                  <a:lnTo>
                    <a:pt x="1337543" y="192817"/>
                  </a:lnTo>
                  <a:lnTo>
                    <a:pt x="1290118" y="209933"/>
                  </a:lnTo>
                  <a:lnTo>
                    <a:pt x="1243314" y="227702"/>
                  </a:lnTo>
                  <a:lnTo>
                    <a:pt x="1197147" y="246114"/>
                  </a:lnTo>
                  <a:lnTo>
                    <a:pt x="1151630" y="265161"/>
                  </a:lnTo>
                  <a:lnTo>
                    <a:pt x="1106777" y="284832"/>
                  </a:lnTo>
                  <a:lnTo>
                    <a:pt x="1062602" y="305120"/>
                  </a:lnTo>
                  <a:lnTo>
                    <a:pt x="1019118" y="326013"/>
                  </a:lnTo>
                  <a:lnTo>
                    <a:pt x="976339" y="347505"/>
                  </a:lnTo>
                  <a:lnTo>
                    <a:pt x="934280" y="369585"/>
                  </a:lnTo>
                  <a:lnTo>
                    <a:pt x="892954" y="392243"/>
                  </a:lnTo>
                  <a:lnTo>
                    <a:pt x="852374" y="415472"/>
                  </a:lnTo>
                  <a:lnTo>
                    <a:pt x="812556" y="439261"/>
                  </a:lnTo>
                  <a:lnTo>
                    <a:pt x="773512" y="463602"/>
                  </a:lnTo>
                  <a:lnTo>
                    <a:pt x="735256" y="488484"/>
                  </a:lnTo>
                  <a:lnTo>
                    <a:pt x="697803" y="513900"/>
                  </a:lnTo>
                  <a:lnTo>
                    <a:pt x="661166" y="539840"/>
                  </a:lnTo>
                  <a:lnTo>
                    <a:pt x="625359" y="566294"/>
                  </a:lnTo>
                  <a:lnTo>
                    <a:pt x="590396" y="593254"/>
                  </a:lnTo>
                  <a:lnTo>
                    <a:pt x="556291" y="620710"/>
                  </a:lnTo>
                  <a:lnTo>
                    <a:pt x="523057" y="648653"/>
                  </a:lnTo>
                  <a:lnTo>
                    <a:pt x="490709" y="677074"/>
                  </a:lnTo>
                  <a:lnTo>
                    <a:pt x="459260" y="705964"/>
                  </a:lnTo>
                  <a:lnTo>
                    <a:pt x="428724" y="735313"/>
                  </a:lnTo>
                  <a:lnTo>
                    <a:pt x="399115" y="765112"/>
                  </a:lnTo>
                  <a:lnTo>
                    <a:pt x="370446" y="795352"/>
                  </a:lnTo>
                  <a:lnTo>
                    <a:pt x="342733" y="826024"/>
                  </a:lnTo>
                  <a:lnTo>
                    <a:pt x="315987" y="857119"/>
                  </a:lnTo>
                  <a:lnTo>
                    <a:pt x="290224" y="888627"/>
                  </a:lnTo>
                  <a:lnTo>
                    <a:pt x="265458" y="920540"/>
                  </a:lnTo>
                  <a:lnTo>
                    <a:pt x="241701" y="952847"/>
                  </a:lnTo>
                  <a:lnTo>
                    <a:pt x="218968" y="985541"/>
                  </a:lnTo>
                  <a:lnTo>
                    <a:pt x="197273" y="1018611"/>
                  </a:lnTo>
                  <a:lnTo>
                    <a:pt x="176630" y="1052048"/>
                  </a:lnTo>
                  <a:lnTo>
                    <a:pt x="157052" y="1085844"/>
                  </a:lnTo>
                  <a:lnTo>
                    <a:pt x="138553" y="1119989"/>
                  </a:lnTo>
                  <a:lnTo>
                    <a:pt x="121147" y="1154473"/>
                  </a:lnTo>
                  <a:lnTo>
                    <a:pt x="104849" y="1189288"/>
                  </a:lnTo>
                  <a:lnTo>
                    <a:pt x="89671" y="1224425"/>
                  </a:lnTo>
                  <a:lnTo>
                    <a:pt x="75628" y="1259874"/>
                  </a:lnTo>
                  <a:lnTo>
                    <a:pt x="51000" y="1331672"/>
                  </a:lnTo>
                  <a:lnTo>
                    <a:pt x="31078" y="1404608"/>
                  </a:lnTo>
                  <a:lnTo>
                    <a:pt x="15971" y="1478609"/>
                  </a:lnTo>
                  <a:lnTo>
                    <a:pt x="5791" y="1553602"/>
                  </a:lnTo>
                  <a:lnTo>
                    <a:pt x="648" y="1629512"/>
                  </a:lnTo>
                  <a:lnTo>
                    <a:pt x="0" y="1667789"/>
                  </a:lnTo>
                  <a:lnTo>
                    <a:pt x="648" y="1706065"/>
                  </a:lnTo>
                  <a:lnTo>
                    <a:pt x="2583" y="1744131"/>
                  </a:lnTo>
                  <a:lnTo>
                    <a:pt x="10258" y="1819591"/>
                  </a:lnTo>
                  <a:lnTo>
                    <a:pt x="22916" y="1894098"/>
                  </a:lnTo>
                  <a:lnTo>
                    <a:pt x="40444" y="1967576"/>
                  </a:lnTo>
                  <a:lnTo>
                    <a:pt x="62733" y="2039952"/>
                  </a:lnTo>
                  <a:lnTo>
                    <a:pt x="89671" y="2111153"/>
                  </a:lnTo>
                  <a:lnTo>
                    <a:pt x="104849" y="2146289"/>
                  </a:lnTo>
                  <a:lnTo>
                    <a:pt x="121147" y="2181105"/>
                  </a:lnTo>
                  <a:lnTo>
                    <a:pt x="138553" y="2215589"/>
                  </a:lnTo>
                  <a:lnTo>
                    <a:pt x="157052" y="2249734"/>
                  </a:lnTo>
                  <a:lnTo>
                    <a:pt x="176630" y="2283530"/>
                  </a:lnTo>
                  <a:lnTo>
                    <a:pt x="197273" y="2316967"/>
                  </a:lnTo>
                  <a:lnTo>
                    <a:pt x="218968" y="2350037"/>
                  </a:lnTo>
                  <a:lnTo>
                    <a:pt x="241701" y="2382730"/>
                  </a:lnTo>
                  <a:lnTo>
                    <a:pt x="265458" y="2415038"/>
                  </a:lnTo>
                  <a:lnTo>
                    <a:pt x="290224" y="2446950"/>
                  </a:lnTo>
                  <a:lnTo>
                    <a:pt x="315987" y="2478459"/>
                  </a:lnTo>
                  <a:lnTo>
                    <a:pt x="342733" y="2509553"/>
                  </a:lnTo>
                  <a:lnTo>
                    <a:pt x="370446" y="2540226"/>
                  </a:lnTo>
                  <a:lnTo>
                    <a:pt x="399115" y="2570466"/>
                  </a:lnTo>
                  <a:lnTo>
                    <a:pt x="428724" y="2600265"/>
                  </a:lnTo>
                  <a:lnTo>
                    <a:pt x="459260" y="2629614"/>
                  </a:lnTo>
                  <a:lnTo>
                    <a:pt x="490709" y="2658504"/>
                  </a:lnTo>
                  <a:lnTo>
                    <a:pt x="523057" y="2686925"/>
                  </a:lnTo>
                  <a:lnTo>
                    <a:pt x="556291" y="2714868"/>
                  </a:lnTo>
                  <a:lnTo>
                    <a:pt x="590396" y="2742324"/>
                  </a:lnTo>
                  <a:lnTo>
                    <a:pt x="625359" y="2769283"/>
                  </a:lnTo>
                  <a:lnTo>
                    <a:pt x="661166" y="2795738"/>
                  </a:lnTo>
                  <a:lnTo>
                    <a:pt x="697803" y="2821678"/>
                  </a:lnTo>
                  <a:lnTo>
                    <a:pt x="735256" y="2847093"/>
                  </a:lnTo>
                  <a:lnTo>
                    <a:pt x="773512" y="2871976"/>
                  </a:lnTo>
                  <a:lnTo>
                    <a:pt x="812556" y="2896317"/>
                  </a:lnTo>
                  <a:lnTo>
                    <a:pt x="852374" y="2920106"/>
                  </a:lnTo>
                  <a:lnTo>
                    <a:pt x="892954" y="2943335"/>
                  </a:lnTo>
                  <a:lnTo>
                    <a:pt x="934280" y="2965993"/>
                  </a:lnTo>
                  <a:lnTo>
                    <a:pt x="976339" y="2988073"/>
                  </a:lnTo>
                  <a:lnTo>
                    <a:pt x="1019118" y="3009564"/>
                  </a:lnTo>
                  <a:lnTo>
                    <a:pt x="1062602" y="3030458"/>
                  </a:lnTo>
                  <a:lnTo>
                    <a:pt x="1106777" y="3050746"/>
                  </a:lnTo>
                  <a:lnTo>
                    <a:pt x="1151630" y="3070417"/>
                  </a:lnTo>
                  <a:lnTo>
                    <a:pt x="1197147" y="3089464"/>
                  </a:lnTo>
                  <a:lnTo>
                    <a:pt x="1243314" y="3107876"/>
                  </a:lnTo>
                  <a:lnTo>
                    <a:pt x="1290118" y="3125645"/>
                  </a:lnTo>
                  <a:lnTo>
                    <a:pt x="1337543" y="3142761"/>
                  </a:lnTo>
                  <a:lnTo>
                    <a:pt x="1385577" y="3159215"/>
                  </a:lnTo>
                  <a:lnTo>
                    <a:pt x="1434206" y="3174998"/>
                  </a:lnTo>
                  <a:lnTo>
                    <a:pt x="1483415" y="3190101"/>
                  </a:lnTo>
                  <a:lnTo>
                    <a:pt x="1533191" y="3204515"/>
                  </a:lnTo>
                  <a:lnTo>
                    <a:pt x="1583520" y="3218230"/>
                  </a:lnTo>
                  <a:lnTo>
                    <a:pt x="1634389" y="3231237"/>
                  </a:lnTo>
                  <a:lnTo>
                    <a:pt x="1685783" y="3243527"/>
                  </a:lnTo>
                  <a:lnTo>
                    <a:pt x="1737688" y="3255091"/>
                  </a:lnTo>
                  <a:lnTo>
                    <a:pt x="1790091" y="3265919"/>
                  </a:lnTo>
                  <a:lnTo>
                    <a:pt x="1842978" y="3276003"/>
                  </a:lnTo>
                  <a:lnTo>
                    <a:pt x="1896335" y="3285333"/>
                  </a:lnTo>
                  <a:lnTo>
                    <a:pt x="1950148" y="3293900"/>
                  </a:lnTo>
                  <a:lnTo>
                    <a:pt x="2004403" y="3301695"/>
                  </a:lnTo>
                  <a:lnTo>
                    <a:pt x="2059087" y="3308708"/>
                  </a:lnTo>
                  <a:lnTo>
                    <a:pt x="2114186" y="3314931"/>
                  </a:lnTo>
                  <a:lnTo>
                    <a:pt x="2169685" y="3320353"/>
                  </a:lnTo>
                  <a:lnTo>
                    <a:pt x="2225571" y="3324967"/>
                  </a:lnTo>
                  <a:lnTo>
                    <a:pt x="2281830" y="3328763"/>
                  </a:lnTo>
                  <a:lnTo>
                    <a:pt x="2338448" y="3331731"/>
                  </a:lnTo>
                  <a:lnTo>
                    <a:pt x="2395412" y="3333862"/>
                  </a:lnTo>
                  <a:lnTo>
                    <a:pt x="2452707" y="3335148"/>
                  </a:lnTo>
                  <a:lnTo>
                    <a:pt x="2510320" y="3335578"/>
                  </a:lnTo>
                  <a:lnTo>
                    <a:pt x="2567941" y="3335148"/>
                  </a:lnTo>
                  <a:lnTo>
                    <a:pt x="2625246" y="3333862"/>
                  </a:lnTo>
                  <a:lnTo>
                    <a:pt x="2682218" y="3331729"/>
                  </a:lnTo>
                  <a:lnTo>
                    <a:pt x="2738845" y="3328760"/>
                  </a:lnTo>
                  <a:lnTo>
                    <a:pt x="2795113" y="3324964"/>
                  </a:lnTo>
                  <a:lnTo>
                    <a:pt x="2851007" y="3320348"/>
                  </a:lnTo>
                  <a:lnTo>
                    <a:pt x="2906515" y="3314924"/>
                  </a:lnTo>
                  <a:lnTo>
                    <a:pt x="2961621" y="3308699"/>
                  </a:lnTo>
                  <a:lnTo>
                    <a:pt x="3016313" y="3301684"/>
                  </a:lnTo>
                  <a:lnTo>
                    <a:pt x="3070577" y="3293887"/>
                  </a:lnTo>
                  <a:lnTo>
                    <a:pt x="3124397" y="3285317"/>
                  </a:lnTo>
                  <a:lnTo>
                    <a:pt x="3177762" y="3275984"/>
                  </a:lnTo>
                  <a:lnTo>
                    <a:pt x="3230656" y="3265897"/>
                  </a:lnTo>
                  <a:lnTo>
                    <a:pt x="3283067" y="3255065"/>
                  </a:lnTo>
                  <a:lnTo>
                    <a:pt x="3334979" y="3243498"/>
                  </a:lnTo>
                  <a:lnTo>
                    <a:pt x="3386380" y="3231204"/>
                  </a:lnTo>
                  <a:lnTo>
                    <a:pt x="3437255" y="3218193"/>
                  </a:lnTo>
                  <a:lnTo>
                    <a:pt x="3487591" y="3204474"/>
                  </a:lnTo>
                  <a:lnTo>
                    <a:pt x="3537374" y="3190056"/>
                  </a:lnTo>
                  <a:lnTo>
                    <a:pt x="3586589" y="3174948"/>
                  </a:lnTo>
                  <a:lnTo>
                    <a:pt x="3635223" y="3159160"/>
                  </a:lnTo>
                  <a:lnTo>
                    <a:pt x="3683263" y="3142701"/>
                  </a:lnTo>
                  <a:lnTo>
                    <a:pt x="3730694" y="3125579"/>
                  </a:lnTo>
                  <a:lnTo>
                    <a:pt x="3777502" y="3107805"/>
                  </a:lnTo>
                  <a:lnTo>
                    <a:pt x="3823674" y="3089387"/>
                  </a:lnTo>
                  <a:lnTo>
                    <a:pt x="3869195" y="3070335"/>
                  </a:lnTo>
                  <a:lnTo>
                    <a:pt x="3914053" y="3050658"/>
                  </a:lnTo>
                  <a:lnTo>
                    <a:pt x="3958233" y="3030364"/>
                  </a:lnTo>
                  <a:lnTo>
                    <a:pt x="4001720" y="3009464"/>
                  </a:lnTo>
                  <a:lnTo>
                    <a:pt x="4044502" y="2987967"/>
                  </a:lnTo>
                  <a:lnTo>
                    <a:pt x="4086565" y="2965880"/>
                  </a:lnTo>
                  <a:lnTo>
                    <a:pt x="4127894" y="2943215"/>
                  </a:lnTo>
                  <a:lnTo>
                    <a:pt x="4168476" y="2919980"/>
                  </a:lnTo>
                  <a:lnTo>
                    <a:pt x="4208296" y="2896184"/>
                  </a:lnTo>
                  <a:lnTo>
                    <a:pt x="4247342" y="2871836"/>
                  </a:lnTo>
                  <a:lnTo>
                    <a:pt x="4285599" y="2846946"/>
                  </a:lnTo>
                  <a:lnTo>
                    <a:pt x="4323054" y="2821523"/>
                  </a:lnTo>
                  <a:lnTo>
                    <a:pt x="4359692" y="2795576"/>
                  </a:lnTo>
                  <a:lnTo>
                    <a:pt x="4395499" y="2769114"/>
                  </a:lnTo>
                  <a:lnTo>
                    <a:pt x="4430462" y="2742147"/>
                  </a:lnTo>
                  <a:lnTo>
                    <a:pt x="4464567" y="2714683"/>
                  </a:lnTo>
                  <a:lnTo>
                    <a:pt x="4497801" y="2686732"/>
                  </a:lnTo>
                  <a:lnTo>
                    <a:pt x="4530148" y="2658303"/>
                  </a:lnTo>
                  <a:lnTo>
                    <a:pt x="4561596" y="2629406"/>
                  </a:lnTo>
                  <a:lnTo>
                    <a:pt x="4592130" y="2600049"/>
                  </a:lnTo>
                  <a:lnTo>
                    <a:pt x="4621737" y="2570241"/>
                  </a:lnTo>
                  <a:lnTo>
                    <a:pt x="4650403" y="2539993"/>
                  </a:lnTo>
                  <a:lnTo>
                    <a:pt x="4678114" y="2509312"/>
                  </a:lnTo>
                  <a:lnTo>
                    <a:pt x="4704856" y="2478209"/>
                  </a:lnTo>
                  <a:lnTo>
                    <a:pt x="4730615" y="2446692"/>
                  </a:lnTo>
                  <a:lnTo>
                    <a:pt x="4755377" y="2414771"/>
                  </a:lnTo>
                  <a:lnTo>
                    <a:pt x="4779129" y="2382455"/>
                  </a:lnTo>
                  <a:lnTo>
                    <a:pt x="4801857" y="2349754"/>
                  </a:lnTo>
                  <a:lnTo>
                    <a:pt x="4814188" y="2343097"/>
                  </a:lnTo>
                  <a:lnTo>
                    <a:pt x="4859354" y="2357416"/>
                  </a:lnTo>
                  <a:lnTo>
                    <a:pt x="4974309" y="2407595"/>
                  </a:lnTo>
                  <a:lnTo>
                    <a:pt x="5196001" y="2508516"/>
                  </a:lnTo>
                  <a:lnTo>
                    <a:pt x="5142181" y="2471392"/>
                  </a:lnTo>
                  <a:lnTo>
                    <a:pt x="5024386" y="2388647"/>
                  </a:lnTo>
                  <a:lnTo>
                    <a:pt x="4908115" y="2303226"/>
                  </a:lnTo>
                  <a:lnTo>
                    <a:pt x="4858867" y="2258072"/>
                  </a:lnTo>
                  <a:lnTo>
                    <a:pt x="4884012" y="2211879"/>
                  </a:lnTo>
                  <a:lnTo>
                    <a:pt x="4907151" y="2165064"/>
                  </a:lnTo>
                  <a:lnTo>
                    <a:pt x="4928250" y="2117652"/>
                  </a:lnTo>
                  <a:lnTo>
                    <a:pt x="4947273" y="2069665"/>
                  </a:lnTo>
                  <a:lnTo>
                    <a:pt x="4964188" y="2021125"/>
                  </a:lnTo>
                  <a:lnTo>
                    <a:pt x="4978958" y="1972056"/>
                  </a:lnTo>
                  <a:lnTo>
                    <a:pt x="4991551" y="1922479"/>
                  </a:lnTo>
                  <a:lnTo>
                    <a:pt x="5001931" y="1872418"/>
                  </a:lnTo>
                  <a:lnTo>
                    <a:pt x="5010065" y="1821896"/>
                  </a:lnTo>
                  <a:lnTo>
                    <a:pt x="5015917" y="1770935"/>
                  </a:lnTo>
                  <a:lnTo>
                    <a:pt x="5019453" y="1719559"/>
                  </a:lnTo>
                  <a:lnTo>
                    <a:pt x="5020640" y="1667789"/>
                  </a:lnTo>
                  <a:lnTo>
                    <a:pt x="5019992" y="1629512"/>
                  </a:lnTo>
                  <a:lnTo>
                    <a:pt x="5018057" y="1591447"/>
                  </a:lnTo>
                  <a:lnTo>
                    <a:pt x="5010381" y="1515986"/>
                  </a:lnTo>
                  <a:lnTo>
                    <a:pt x="4997723" y="1441480"/>
                  </a:lnTo>
                  <a:lnTo>
                    <a:pt x="4980195" y="1368002"/>
                  </a:lnTo>
                  <a:lnTo>
                    <a:pt x="4957906" y="1295626"/>
                  </a:lnTo>
                  <a:lnTo>
                    <a:pt x="4930968" y="1224425"/>
                  </a:lnTo>
                  <a:lnTo>
                    <a:pt x="4915791" y="1189288"/>
                  </a:lnTo>
                  <a:lnTo>
                    <a:pt x="4899492" y="1154473"/>
                  </a:lnTo>
                  <a:lnTo>
                    <a:pt x="4882086" y="1119989"/>
                  </a:lnTo>
                  <a:lnTo>
                    <a:pt x="4863587" y="1085844"/>
                  </a:lnTo>
                  <a:lnTo>
                    <a:pt x="4844009" y="1052048"/>
                  </a:lnTo>
                  <a:lnTo>
                    <a:pt x="4823366" y="1018611"/>
                  </a:lnTo>
                  <a:lnTo>
                    <a:pt x="4801671" y="985541"/>
                  </a:lnTo>
                  <a:lnTo>
                    <a:pt x="4778938" y="952847"/>
                  </a:lnTo>
                  <a:lnTo>
                    <a:pt x="4755181" y="920540"/>
                  </a:lnTo>
                  <a:lnTo>
                    <a:pt x="4730415" y="888627"/>
                  </a:lnTo>
                  <a:lnTo>
                    <a:pt x="4704652" y="857119"/>
                  </a:lnTo>
                  <a:lnTo>
                    <a:pt x="4677907" y="826024"/>
                  </a:lnTo>
                  <a:lnTo>
                    <a:pt x="4650193" y="795352"/>
                  </a:lnTo>
                  <a:lnTo>
                    <a:pt x="4621525" y="765112"/>
                  </a:lnTo>
                  <a:lnTo>
                    <a:pt x="4591916" y="735313"/>
                  </a:lnTo>
                  <a:lnTo>
                    <a:pt x="4561380" y="705964"/>
                  </a:lnTo>
                  <a:lnTo>
                    <a:pt x="4529930" y="677074"/>
                  </a:lnTo>
                  <a:lnTo>
                    <a:pt x="4497582" y="648653"/>
                  </a:lnTo>
                  <a:lnTo>
                    <a:pt x="4464348" y="620710"/>
                  </a:lnTo>
                  <a:lnTo>
                    <a:pt x="4430243" y="593254"/>
                  </a:lnTo>
                  <a:lnTo>
                    <a:pt x="4395280" y="566294"/>
                  </a:lnTo>
                  <a:lnTo>
                    <a:pt x="4359473" y="539840"/>
                  </a:lnTo>
                  <a:lnTo>
                    <a:pt x="4322836" y="513900"/>
                  </a:lnTo>
                  <a:lnTo>
                    <a:pt x="4285383" y="488484"/>
                  </a:lnTo>
                  <a:lnTo>
                    <a:pt x="4247127" y="463602"/>
                  </a:lnTo>
                  <a:lnTo>
                    <a:pt x="4208083" y="439261"/>
                  </a:lnTo>
                  <a:lnTo>
                    <a:pt x="4168265" y="415472"/>
                  </a:lnTo>
                  <a:lnTo>
                    <a:pt x="4127686" y="392243"/>
                  </a:lnTo>
                  <a:lnTo>
                    <a:pt x="4086359" y="369585"/>
                  </a:lnTo>
                  <a:lnTo>
                    <a:pt x="4044300" y="347505"/>
                  </a:lnTo>
                  <a:lnTo>
                    <a:pt x="4001521" y="326013"/>
                  </a:lnTo>
                  <a:lnTo>
                    <a:pt x="3958037" y="305120"/>
                  </a:lnTo>
                  <a:lnTo>
                    <a:pt x="3913862" y="284832"/>
                  </a:lnTo>
                  <a:lnTo>
                    <a:pt x="3869009" y="265161"/>
                  </a:lnTo>
                  <a:lnTo>
                    <a:pt x="3823492" y="246114"/>
                  </a:lnTo>
                  <a:lnTo>
                    <a:pt x="3777325" y="227702"/>
                  </a:lnTo>
                  <a:lnTo>
                    <a:pt x="3730522" y="209933"/>
                  </a:lnTo>
                  <a:lnTo>
                    <a:pt x="3683096" y="192817"/>
                  </a:lnTo>
                  <a:lnTo>
                    <a:pt x="3635062" y="176363"/>
                  </a:lnTo>
                  <a:lnTo>
                    <a:pt x="3586434" y="160580"/>
                  </a:lnTo>
                  <a:lnTo>
                    <a:pt x="3537224" y="145477"/>
                  </a:lnTo>
                  <a:lnTo>
                    <a:pt x="3487448" y="131063"/>
                  </a:lnTo>
                  <a:lnTo>
                    <a:pt x="3437119" y="117348"/>
                  </a:lnTo>
                  <a:lnTo>
                    <a:pt x="3386250" y="104341"/>
                  </a:lnTo>
                  <a:lnTo>
                    <a:pt x="3334856" y="92051"/>
                  </a:lnTo>
                  <a:lnTo>
                    <a:pt x="3282951" y="80487"/>
                  </a:lnTo>
                  <a:lnTo>
                    <a:pt x="3230548" y="69658"/>
                  </a:lnTo>
                  <a:lnTo>
                    <a:pt x="3177661" y="59575"/>
                  </a:lnTo>
                  <a:lnTo>
                    <a:pt x="3124304" y="50245"/>
                  </a:lnTo>
                  <a:lnTo>
                    <a:pt x="3070491" y="41678"/>
                  </a:lnTo>
                  <a:lnTo>
                    <a:pt x="3016236" y="33883"/>
                  </a:lnTo>
                  <a:lnTo>
                    <a:pt x="2961552" y="26870"/>
                  </a:lnTo>
                  <a:lnTo>
                    <a:pt x="2906454" y="20647"/>
                  </a:lnTo>
                  <a:lnTo>
                    <a:pt x="2850954" y="15224"/>
                  </a:lnTo>
                  <a:lnTo>
                    <a:pt x="2795068" y="10611"/>
                  </a:lnTo>
                  <a:lnTo>
                    <a:pt x="2738809" y="6815"/>
                  </a:lnTo>
                  <a:lnTo>
                    <a:pt x="2682191" y="3847"/>
                  </a:lnTo>
                  <a:lnTo>
                    <a:pt x="2625228" y="1716"/>
                  </a:lnTo>
                  <a:lnTo>
                    <a:pt x="2567932" y="430"/>
                  </a:lnTo>
                  <a:lnTo>
                    <a:pt x="2510320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30672" y="4535549"/>
            <a:ext cx="2725828" cy="10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975">
              <a:lnSpc>
                <a:spcPct val="102400"/>
              </a:lnSpc>
            </a:pPr>
            <a:r>
              <a:rPr sz="3500" b="1" spc="-140" dirty="0">
                <a:solidFill>
                  <a:srgbClr val="25408F"/>
                </a:solidFill>
                <a:latin typeface="Gill Sans MT"/>
                <a:cs typeface="Gill Sans MT"/>
              </a:rPr>
              <a:t>Thi</a:t>
            </a:r>
            <a:r>
              <a:rPr sz="3500" b="1" spc="-5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15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500" b="1" spc="90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500" b="1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b="1" spc="-130" dirty="0">
                <a:solidFill>
                  <a:srgbClr val="25408F"/>
                </a:solidFill>
                <a:latin typeface="Gill Sans MT"/>
                <a:cs typeface="Gill Sans MT"/>
              </a:rPr>
              <a:t>called  </a:t>
            </a:r>
            <a:r>
              <a:rPr sz="3500" b="1" dirty="0">
                <a:solidFill>
                  <a:srgbClr val="00B5AC"/>
                </a:solidFill>
                <a:latin typeface="Gill Sans MT"/>
                <a:cs typeface="Gill Sans MT"/>
              </a:rPr>
              <a:t>dental decay</a:t>
            </a:r>
            <a:r>
              <a:rPr sz="3500" b="1" spc="4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5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185" y="1081508"/>
            <a:ext cx="5196205" cy="339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5380" marR="5080" algn="ctr">
              <a:lnSpc>
                <a:spcPct val="102400"/>
              </a:lnSpc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The bugs like to feed  on sugary foods and  drinks and produce plaque acid.</a:t>
            </a:r>
            <a:endParaRPr sz="3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This </a:t>
            </a:r>
            <a:r>
              <a:rPr sz="3500" b="1" dirty="0">
                <a:solidFill>
                  <a:srgbClr val="25408F"/>
                </a:solidFill>
                <a:latin typeface="Gill Sans MT"/>
                <a:cs typeface="Gill Sans MT"/>
              </a:rPr>
              <a:t>plaque acid</a:t>
            </a:r>
            <a:endParaRPr sz="35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4860" y="4438013"/>
            <a:ext cx="327025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8435">
              <a:lnSpc>
                <a:spcPct val="102400"/>
              </a:lnSpc>
            </a:pPr>
            <a:r>
              <a:rPr sz="3500" spc="114" dirty="0">
                <a:solidFill>
                  <a:srgbClr val="25408F"/>
                </a:solidFill>
                <a:latin typeface="Gill Sans MT"/>
                <a:cs typeface="Gill Sans MT"/>
              </a:rPr>
              <a:t>ca</a:t>
            </a:r>
            <a:r>
              <a:rPr sz="3500" spc="21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45" dirty="0">
                <a:solidFill>
                  <a:srgbClr val="25408F"/>
                </a:solidFill>
                <a:latin typeface="Gill Sans MT"/>
                <a:cs typeface="Gill Sans MT"/>
              </a:rPr>
              <a:t>caus</a:t>
            </a:r>
            <a:r>
              <a:rPr sz="3500" spc="23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55" dirty="0">
                <a:solidFill>
                  <a:srgbClr val="25408F"/>
                </a:solidFill>
                <a:latin typeface="Gill Sans MT"/>
                <a:cs typeface="Gill Sans MT"/>
              </a:rPr>
              <a:t>holes  </a:t>
            </a:r>
            <a:r>
              <a:rPr sz="3500" spc="10" dirty="0">
                <a:solidFill>
                  <a:srgbClr val="25408F"/>
                </a:solidFill>
                <a:latin typeface="Gill Sans MT"/>
                <a:cs typeface="Gill Sans MT"/>
              </a:rPr>
              <a:t>(calle</a:t>
            </a:r>
            <a:r>
              <a:rPr sz="3500" spc="12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15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500" spc="7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500" spc="45" dirty="0">
                <a:solidFill>
                  <a:srgbClr val="25408F"/>
                </a:solidFill>
                <a:latin typeface="Gill Sans MT"/>
                <a:cs typeface="Gill Sans MT"/>
              </a:rPr>
              <a:t>vities</a:t>
            </a:r>
            <a:r>
              <a:rPr sz="3500" spc="105" dirty="0">
                <a:solidFill>
                  <a:srgbClr val="25408F"/>
                </a:solidFill>
                <a:latin typeface="Gill Sans MT"/>
                <a:cs typeface="Gill Sans MT"/>
              </a:rPr>
              <a:t>)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-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7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endParaRPr sz="35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753" y="5530594"/>
            <a:ext cx="31953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4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500" spc="-10" dirty="0">
                <a:solidFill>
                  <a:srgbClr val="25408F"/>
                </a:solidFill>
                <a:latin typeface="Gill Sans MT"/>
                <a:cs typeface="Gill Sans MT"/>
              </a:rPr>
              <a:t>or</a:t>
            </a:r>
            <a:r>
              <a:rPr sz="3500" spc="105" dirty="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-25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500" spc="11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spc="-3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500" spc="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500" spc="-48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500" spc="100" dirty="0">
                <a:solidFill>
                  <a:srgbClr val="25408F"/>
                </a:solidFill>
                <a:latin typeface="Gill Sans MT"/>
                <a:cs typeface="Gill Sans MT"/>
              </a:rPr>
              <a:t>eeth.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12" name="object 1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8" name="object 2452">
            <a:extLst>
              <a:ext uri="{FF2B5EF4-FFF2-40B4-BE49-F238E27FC236}">
                <a16:creationId xmlns:a16="http://schemas.microsoft.com/office/drawing/2014/main" id="{AAF476A5-AF0C-4C5E-AD7C-6F8DA503593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8002" y="75003"/>
            <a:ext cx="8694420" cy="6909434"/>
            <a:chOff x="1998002" y="75003"/>
            <a:chExt cx="8694420" cy="6909434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002" y="1756895"/>
              <a:ext cx="8694000" cy="5227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5199" y="75003"/>
              <a:ext cx="7047865" cy="3766820"/>
            </a:xfrm>
            <a:custGeom>
              <a:avLst/>
              <a:gdLst/>
              <a:ahLst/>
              <a:cxnLst/>
              <a:rect l="l" t="t" r="r" b="b"/>
              <a:pathLst>
                <a:path w="7047865" h="3766820">
                  <a:moveTo>
                    <a:pt x="3642779" y="0"/>
                  </a:moveTo>
                  <a:lnTo>
                    <a:pt x="3581586" y="298"/>
                  </a:lnTo>
                  <a:lnTo>
                    <a:pt x="3520655" y="1188"/>
                  </a:lnTo>
                  <a:lnTo>
                    <a:pt x="3459994" y="2667"/>
                  </a:lnTo>
                  <a:lnTo>
                    <a:pt x="3399613" y="4728"/>
                  </a:lnTo>
                  <a:lnTo>
                    <a:pt x="3339520" y="7367"/>
                  </a:lnTo>
                  <a:lnTo>
                    <a:pt x="3279724" y="10579"/>
                  </a:lnTo>
                  <a:lnTo>
                    <a:pt x="3220235" y="14359"/>
                  </a:lnTo>
                  <a:lnTo>
                    <a:pt x="3161061" y="18701"/>
                  </a:lnTo>
                  <a:lnTo>
                    <a:pt x="3102212" y="23602"/>
                  </a:lnTo>
                  <a:lnTo>
                    <a:pt x="3043696" y="29055"/>
                  </a:lnTo>
                  <a:lnTo>
                    <a:pt x="2985523" y="35056"/>
                  </a:lnTo>
                  <a:lnTo>
                    <a:pt x="2927701" y="41600"/>
                  </a:lnTo>
                  <a:lnTo>
                    <a:pt x="2870239" y="48682"/>
                  </a:lnTo>
                  <a:lnTo>
                    <a:pt x="2813147" y="56298"/>
                  </a:lnTo>
                  <a:lnTo>
                    <a:pt x="2756434" y="64441"/>
                  </a:lnTo>
                  <a:lnTo>
                    <a:pt x="2700107" y="73107"/>
                  </a:lnTo>
                  <a:lnTo>
                    <a:pt x="2644178" y="82291"/>
                  </a:lnTo>
                  <a:lnTo>
                    <a:pt x="2588653" y="91988"/>
                  </a:lnTo>
                  <a:lnTo>
                    <a:pt x="2533543" y="102193"/>
                  </a:lnTo>
                  <a:lnTo>
                    <a:pt x="2478857" y="112902"/>
                  </a:lnTo>
                  <a:lnTo>
                    <a:pt x="2424603" y="124108"/>
                  </a:lnTo>
                  <a:lnTo>
                    <a:pt x="2370790" y="135808"/>
                  </a:lnTo>
                  <a:lnTo>
                    <a:pt x="2317428" y="147996"/>
                  </a:lnTo>
                  <a:lnTo>
                    <a:pt x="2264526" y="160667"/>
                  </a:lnTo>
                  <a:lnTo>
                    <a:pt x="2212092" y="173816"/>
                  </a:lnTo>
                  <a:lnTo>
                    <a:pt x="2160135" y="187438"/>
                  </a:lnTo>
                  <a:lnTo>
                    <a:pt x="2108665" y="201529"/>
                  </a:lnTo>
                  <a:lnTo>
                    <a:pt x="2057690" y="216083"/>
                  </a:lnTo>
                  <a:lnTo>
                    <a:pt x="2007220" y="231095"/>
                  </a:lnTo>
                  <a:lnTo>
                    <a:pt x="1957263" y="246560"/>
                  </a:lnTo>
                  <a:lnTo>
                    <a:pt x="1907829" y="262474"/>
                  </a:lnTo>
                  <a:lnTo>
                    <a:pt x="1858926" y="278831"/>
                  </a:lnTo>
                  <a:lnTo>
                    <a:pt x="1810564" y="295627"/>
                  </a:lnTo>
                  <a:lnTo>
                    <a:pt x="1762751" y="312856"/>
                  </a:lnTo>
                  <a:lnTo>
                    <a:pt x="1715497" y="330513"/>
                  </a:lnTo>
                  <a:lnTo>
                    <a:pt x="1668810" y="348594"/>
                  </a:lnTo>
                  <a:lnTo>
                    <a:pt x="1622700" y="367093"/>
                  </a:lnTo>
                  <a:lnTo>
                    <a:pt x="1577175" y="386005"/>
                  </a:lnTo>
                  <a:lnTo>
                    <a:pt x="1532245" y="405327"/>
                  </a:lnTo>
                  <a:lnTo>
                    <a:pt x="1487918" y="425051"/>
                  </a:lnTo>
                  <a:lnTo>
                    <a:pt x="1444204" y="445174"/>
                  </a:lnTo>
                  <a:lnTo>
                    <a:pt x="1401111" y="465691"/>
                  </a:lnTo>
                  <a:lnTo>
                    <a:pt x="1358648" y="486596"/>
                  </a:lnTo>
                  <a:lnTo>
                    <a:pt x="1316826" y="507885"/>
                  </a:lnTo>
                  <a:lnTo>
                    <a:pt x="1275652" y="529553"/>
                  </a:lnTo>
                  <a:lnTo>
                    <a:pt x="1235135" y="551594"/>
                  </a:lnTo>
                  <a:lnTo>
                    <a:pt x="1195285" y="574004"/>
                  </a:lnTo>
                  <a:lnTo>
                    <a:pt x="1156110" y="596777"/>
                  </a:lnTo>
                  <a:lnTo>
                    <a:pt x="1117620" y="619909"/>
                  </a:lnTo>
                  <a:lnTo>
                    <a:pt x="1079823" y="643395"/>
                  </a:lnTo>
                  <a:lnTo>
                    <a:pt x="1042729" y="667230"/>
                  </a:lnTo>
                  <a:lnTo>
                    <a:pt x="1006347" y="691408"/>
                  </a:lnTo>
                  <a:lnTo>
                    <a:pt x="970685" y="715925"/>
                  </a:lnTo>
                  <a:lnTo>
                    <a:pt x="935752" y="740776"/>
                  </a:lnTo>
                  <a:lnTo>
                    <a:pt x="901558" y="765956"/>
                  </a:lnTo>
                  <a:lnTo>
                    <a:pt x="868112" y="791459"/>
                  </a:lnTo>
                  <a:lnTo>
                    <a:pt x="835422" y="817282"/>
                  </a:lnTo>
                  <a:lnTo>
                    <a:pt x="803498" y="843418"/>
                  </a:lnTo>
                  <a:lnTo>
                    <a:pt x="772348" y="869863"/>
                  </a:lnTo>
                  <a:lnTo>
                    <a:pt x="741982" y="896612"/>
                  </a:lnTo>
                  <a:lnTo>
                    <a:pt x="712409" y="923660"/>
                  </a:lnTo>
                  <a:lnTo>
                    <a:pt x="683637" y="951002"/>
                  </a:lnTo>
                  <a:lnTo>
                    <a:pt x="655675" y="978634"/>
                  </a:lnTo>
                  <a:lnTo>
                    <a:pt x="628534" y="1006549"/>
                  </a:lnTo>
                  <a:lnTo>
                    <a:pt x="602220" y="1034743"/>
                  </a:lnTo>
                  <a:lnTo>
                    <a:pt x="576745" y="1063211"/>
                  </a:lnTo>
                  <a:lnTo>
                    <a:pt x="528342" y="1120949"/>
                  </a:lnTo>
                  <a:lnTo>
                    <a:pt x="483398" y="1179724"/>
                  </a:lnTo>
                  <a:lnTo>
                    <a:pt x="441984" y="1239495"/>
                  </a:lnTo>
                  <a:lnTo>
                    <a:pt x="404172" y="1300223"/>
                  </a:lnTo>
                  <a:lnTo>
                    <a:pt x="370035" y="1361868"/>
                  </a:lnTo>
                  <a:lnTo>
                    <a:pt x="339644" y="1424390"/>
                  </a:lnTo>
                  <a:lnTo>
                    <a:pt x="313072" y="1487750"/>
                  </a:lnTo>
                  <a:lnTo>
                    <a:pt x="290390" y="1551907"/>
                  </a:lnTo>
                  <a:lnTo>
                    <a:pt x="271670" y="1616821"/>
                  </a:lnTo>
                  <a:lnTo>
                    <a:pt x="256985" y="1682453"/>
                  </a:lnTo>
                  <a:lnTo>
                    <a:pt x="246407" y="1748763"/>
                  </a:lnTo>
                  <a:lnTo>
                    <a:pt x="240007" y="1815711"/>
                  </a:lnTo>
                  <a:lnTo>
                    <a:pt x="237858" y="1883257"/>
                  </a:lnTo>
                  <a:lnTo>
                    <a:pt x="239041" y="1933388"/>
                  </a:lnTo>
                  <a:lnTo>
                    <a:pt x="242570" y="1983196"/>
                  </a:lnTo>
                  <a:lnTo>
                    <a:pt x="248417" y="2032665"/>
                  </a:lnTo>
                  <a:lnTo>
                    <a:pt x="256551" y="2081779"/>
                  </a:lnTo>
                  <a:lnTo>
                    <a:pt x="266944" y="2130521"/>
                  </a:lnTo>
                  <a:lnTo>
                    <a:pt x="279567" y="2178875"/>
                  </a:lnTo>
                  <a:lnTo>
                    <a:pt x="294389" y="2226825"/>
                  </a:lnTo>
                  <a:lnTo>
                    <a:pt x="311381" y="2274355"/>
                  </a:lnTo>
                  <a:lnTo>
                    <a:pt x="330515" y="2321448"/>
                  </a:lnTo>
                  <a:lnTo>
                    <a:pt x="351761" y="2368088"/>
                  </a:lnTo>
                  <a:lnTo>
                    <a:pt x="375089" y="2414259"/>
                  </a:lnTo>
                  <a:lnTo>
                    <a:pt x="400470" y="2459944"/>
                  </a:lnTo>
                  <a:lnTo>
                    <a:pt x="427876" y="2505127"/>
                  </a:lnTo>
                  <a:lnTo>
                    <a:pt x="457276" y="2549791"/>
                  </a:lnTo>
                  <a:lnTo>
                    <a:pt x="390477" y="2600776"/>
                  </a:lnTo>
                  <a:lnTo>
                    <a:pt x="232771" y="2697230"/>
                  </a:lnTo>
                  <a:lnTo>
                    <a:pt x="72999" y="2790662"/>
                  </a:lnTo>
                  <a:lnTo>
                    <a:pt x="0" y="2832582"/>
                  </a:lnTo>
                  <a:lnTo>
                    <a:pt x="300696" y="2718624"/>
                  </a:lnTo>
                  <a:lnTo>
                    <a:pt x="456617" y="2661966"/>
                  </a:lnTo>
                  <a:lnTo>
                    <a:pt x="517880" y="2645800"/>
                  </a:lnTo>
                  <a:lnTo>
                    <a:pt x="534606" y="2653322"/>
                  </a:lnTo>
                  <a:lnTo>
                    <a:pt x="558160" y="2681724"/>
                  </a:lnTo>
                  <a:lnTo>
                    <a:pt x="582537" y="2709871"/>
                  </a:lnTo>
                  <a:lnTo>
                    <a:pt x="633724" y="2765378"/>
                  </a:lnTo>
                  <a:lnTo>
                    <a:pt x="660516" y="2792730"/>
                  </a:lnTo>
                  <a:lnTo>
                    <a:pt x="688097" y="2819806"/>
                  </a:lnTo>
                  <a:lnTo>
                    <a:pt x="716457" y="2846604"/>
                  </a:lnTo>
                  <a:lnTo>
                    <a:pt x="745589" y="2873118"/>
                  </a:lnTo>
                  <a:lnTo>
                    <a:pt x="775483" y="2899343"/>
                  </a:lnTo>
                  <a:lnTo>
                    <a:pt x="806132" y="2925275"/>
                  </a:lnTo>
                  <a:lnTo>
                    <a:pt x="837526" y="2950909"/>
                  </a:lnTo>
                  <a:lnTo>
                    <a:pt x="869657" y="2976239"/>
                  </a:lnTo>
                  <a:lnTo>
                    <a:pt x="902517" y="3001263"/>
                  </a:lnTo>
                  <a:lnTo>
                    <a:pt x="936097" y="3025974"/>
                  </a:lnTo>
                  <a:lnTo>
                    <a:pt x="970389" y="3050369"/>
                  </a:lnTo>
                  <a:lnTo>
                    <a:pt x="1005384" y="3074441"/>
                  </a:lnTo>
                  <a:lnTo>
                    <a:pt x="1041073" y="3098188"/>
                  </a:lnTo>
                  <a:lnTo>
                    <a:pt x="1077448" y="3121603"/>
                  </a:lnTo>
                  <a:lnTo>
                    <a:pt x="1114501" y="3144683"/>
                  </a:lnTo>
                  <a:lnTo>
                    <a:pt x="1152223" y="3167422"/>
                  </a:lnTo>
                  <a:lnTo>
                    <a:pt x="1190605" y="3189816"/>
                  </a:lnTo>
                  <a:lnTo>
                    <a:pt x="1229639" y="3211860"/>
                  </a:lnTo>
                  <a:lnTo>
                    <a:pt x="1269317" y="3233550"/>
                  </a:lnTo>
                  <a:lnTo>
                    <a:pt x="1309630" y="3254880"/>
                  </a:lnTo>
                  <a:lnTo>
                    <a:pt x="1350569" y="3275846"/>
                  </a:lnTo>
                  <a:lnTo>
                    <a:pt x="1392126" y="3296444"/>
                  </a:lnTo>
                  <a:lnTo>
                    <a:pt x="1434292" y="3316668"/>
                  </a:lnTo>
                  <a:lnTo>
                    <a:pt x="1477059" y="3336514"/>
                  </a:lnTo>
                  <a:lnTo>
                    <a:pt x="1520419" y="3355977"/>
                  </a:lnTo>
                  <a:lnTo>
                    <a:pt x="1564362" y="3375053"/>
                  </a:lnTo>
                  <a:lnTo>
                    <a:pt x="1608881" y="3393736"/>
                  </a:lnTo>
                  <a:lnTo>
                    <a:pt x="1653967" y="3412023"/>
                  </a:lnTo>
                  <a:lnTo>
                    <a:pt x="1699611" y="3429908"/>
                  </a:lnTo>
                  <a:lnTo>
                    <a:pt x="1745804" y="3447386"/>
                  </a:lnTo>
                  <a:lnTo>
                    <a:pt x="1792539" y="3464453"/>
                  </a:lnTo>
                  <a:lnTo>
                    <a:pt x="1839807" y="3481104"/>
                  </a:lnTo>
                  <a:lnTo>
                    <a:pt x="1887599" y="3497335"/>
                  </a:lnTo>
                  <a:lnTo>
                    <a:pt x="1935907" y="3513141"/>
                  </a:lnTo>
                  <a:lnTo>
                    <a:pt x="1984722" y="3528517"/>
                  </a:lnTo>
                  <a:lnTo>
                    <a:pt x="2034035" y="3543458"/>
                  </a:lnTo>
                  <a:lnTo>
                    <a:pt x="2083839" y="3557959"/>
                  </a:lnTo>
                  <a:lnTo>
                    <a:pt x="2134124" y="3572017"/>
                  </a:lnTo>
                  <a:lnTo>
                    <a:pt x="2184883" y="3585626"/>
                  </a:lnTo>
                  <a:lnTo>
                    <a:pt x="2236106" y="3598781"/>
                  </a:lnTo>
                  <a:lnTo>
                    <a:pt x="2287785" y="3611478"/>
                  </a:lnTo>
                  <a:lnTo>
                    <a:pt x="2339912" y="3623713"/>
                  </a:lnTo>
                  <a:lnTo>
                    <a:pt x="2392478" y="3635479"/>
                  </a:lnTo>
                  <a:lnTo>
                    <a:pt x="2445474" y="3646773"/>
                  </a:lnTo>
                  <a:lnTo>
                    <a:pt x="2498893" y="3657591"/>
                  </a:lnTo>
                  <a:lnTo>
                    <a:pt x="2552725" y="3667926"/>
                  </a:lnTo>
                  <a:lnTo>
                    <a:pt x="2606962" y="3677775"/>
                  </a:lnTo>
                  <a:lnTo>
                    <a:pt x="2661596" y="3687133"/>
                  </a:lnTo>
                  <a:lnTo>
                    <a:pt x="2716617" y="3695995"/>
                  </a:lnTo>
                  <a:lnTo>
                    <a:pt x="2772018" y="3704356"/>
                  </a:lnTo>
                  <a:lnTo>
                    <a:pt x="2827790" y="3712212"/>
                  </a:lnTo>
                  <a:lnTo>
                    <a:pt x="2883925" y="3719558"/>
                  </a:lnTo>
                  <a:lnTo>
                    <a:pt x="2940413" y="3726390"/>
                  </a:lnTo>
                  <a:lnTo>
                    <a:pt x="2997247" y="3732701"/>
                  </a:lnTo>
                  <a:lnTo>
                    <a:pt x="3054417" y="3738489"/>
                  </a:lnTo>
                  <a:lnTo>
                    <a:pt x="3111916" y="3743748"/>
                  </a:lnTo>
                  <a:lnTo>
                    <a:pt x="3169735" y="3748473"/>
                  </a:lnTo>
                  <a:lnTo>
                    <a:pt x="3227865" y="3752660"/>
                  </a:lnTo>
                  <a:lnTo>
                    <a:pt x="3286298" y="3756304"/>
                  </a:lnTo>
                  <a:lnTo>
                    <a:pt x="3345025" y="3759401"/>
                  </a:lnTo>
                  <a:lnTo>
                    <a:pt x="3404039" y="3761945"/>
                  </a:lnTo>
                  <a:lnTo>
                    <a:pt x="3463329" y="3763931"/>
                  </a:lnTo>
                  <a:lnTo>
                    <a:pt x="3522888" y="3765356"/>
                  </a:lnTo>
                  <a:lnTo>
                    <a:pt x="3582707" y="3766215"/>
                  </a:lnTo>
                  <a:lnTo>
                    <a:pt x="3642779" y="3766502"/>
                  </a:lnTo>
                  <a:lnTo>
                    <a:pt x="3703971" y="3766204"/>
                  </a:lnTo>
                  <a:lnTo>
                    <a:pt x="3764902" y="3765313"/>
                  </a:lnTo>
                  <a:lnTo>
                    <a:pt x="3825563" y="3763835"/>
                  </a:lnTo>
                  <a:lnTo>
                    <a:pt x="3885945" y="3761773"/>
                  </a:lnTo>
                  <a:lnTo>
                    <a:pt x="3946037" y="3759134"/>
                  </a:lnTo>
                  <a:lnTo>
                    <a:pt x="4005833" y="3755923"/>
                  </a:lnTo>
                  <a:lnTo>
                    <a:pt x="4065322" y="3752143"/>
                  </a:lnTo>
                  <a:lnTo>
                    <a:pt x="4124496" y="3747800"/>
                  </a:lnTo>
                  <a:lnTo>
                    <a:pt x="4183345" y="3742900"/>
                  </a:lnTo>
                  <a:lnTo>
                    <a:pt x="4241861" y="3737447"/>
                  </a:lnTo>
                  <a:lnTo>
                    <a:pt x="4300034" y="3731445"/>
                  </a:lnTo>
                  <a:lnTo>
                    <a:pt x="4357856" y="3724901"/>
                  </a:lnTo>
                  <a:lnTo>
                    <a:pt x="4415318" y="3717819"/>
                  </a:lnTo>
                  <a:lnTo>
                    <a:pt x="4472410" y="3710204"/>
                  </a:lnTo>
                  <a:lnTo>
                    <a:pt x="4529124" y="3702061"/>
                  </a:lnTo>
                  <a:lnTo>
                    <a:pt x="4585450" y="3693395"/>
                  </a:lnTo>
                  <a:lnTo>
                    <a:pt x="4641380" y="3684211"/>
                  </a:lnTo>
                  <a:lnTo>
                    <a:pt x="4696904" y="3674514"/>
                  </a:lnTo>
                  <a:lnTo>
                    <a:pt x="4752014" y="3664308"/>
                  </a:lnTo>
                  <a:lnTo>
                    <a:pt x="4806700" y="3653600"/>
                  </a:lnTo>
                  <a:lnTo>
                    <a:pt x="4860954" y="3642393"/>
                  </a:lnTo>
                  <a:lnTo>
                    <a:pt x="4914767" y="3630694"/>
                  </a:lnTo>
                  <a:lnTo>
                    <a:pt x="4968129" y="3618506"/>
                  </a:lnTo>
                  <a:lnTo>
                    <a:pt x="5021031" y="3605835"/>
                  </a:lnTo>
                  <a:lnTo>
                    <a:pt x="5073465" y="3592686"/>
                  </a:lnTo>
                  <a:lnTo>
                    <a:pt x="5125422" y="3579064"/>
                  </a:lnTo>
                  <a:lnTo>
                    <a:pt x="5176892" y="3564973"/>
                  </a:lnTo>
                  <a:lnTo>
                    <a:pt x="5227867" y="3550419"/>
                  </a:lnTo>
                  <a:lnTo>
                    <a:pt x="5278337" y="3535407"/>
                  </a:lnTo>
                  <a:lnTo>
                    <a:pt x="5328294" y="3519942"/>
                  </a:lnTo>
                  <a:lnTo>
                    <a:pt x="5377728" y="3504028"/>
                  </a:lnTo>
                  <a:lnTo>
                    <a:pt x="5426631" y="3487671"/>
                  </a:lnTo>
                  <a:lnTo>
                    <a:pt x="5474993" y="3470875"/>
                  </a:lnTo>
                  <a:lnTo>
                    <a:pt x="5522806" y="3453647"/>
                  </a:lnTo>
                  <a:lnTo>
                    <a:pt x="5570060" y="3435989"/>
                  </a:lnTo>
                  <a:lnTo>
                    <a:pt x="5616747" y="3417909"/>
                  </a:lnTo>
                  <a:lnTo>
                    <a:pt x="5662857" y="3399410"/>
                  </a:lnTo>
                  <a:lnTo>
                    <a:pt x="5708382" y="3380497"/>
                  </a:lnTo>
                  <a:lnTo>
                    <a:pt x="5753313" y="3361176"/>
                  </a:lnTo>
                  <a:lnTo>
                    <a:pt x="5797639" y="3341451"/>
                  </a:lnTo>
                  <a:lnTo>
                    <a:pt x="5841354" y="3321328"/>
                  </a:lnTo>
                  <a:lnTo>
                    <a:pt x="5884446" y="3300812"/>
                  </a:lnTo>
                  <a:lnTo>
                    <a:pt x="5926909" y="3279906"/>
                  </a:lnTo>
                  <a:lnTo>
                    <a:pt x="5968731" y="3258618"/>
                  </a:lnTo>
                  <a:lnTo>
                    <a:pt x="6009906" y="3236950"/>
                  </a:lnTo>
                  <a:lnTo>
                    <a:pt x="6050422" y="3214909"/>
                  </a:lnTo>
                  <a:lnTo>
                    <a:pt x="6090273" y="3192500"/>
                  </a:lnTo>
                  <a:lnTo>
                    <a:pt x="6129447" y="3169726"/>
                  </a:lnTo>
                  <a:lnTo>
                    <a:pt x="6167937" y="3146594"/>
                  </a:lnTo>
                  <a:lnTo>
                    <a:pt x="6205734" y="3123108"/>
                  </a:lnTo>
                  <a:lnTo>
                    <a:pt x="6242828" y="3099274"/>
                  </a:lnTo>
                  <a:lnTo>
                    <a:pt x="6279210" y="3075096"/>
                  </a:lnTo>
                  <a:lnTo>
                    <a:pt x="6314872" y="3050579"/>
                  </a:lnTo>
                  <a:lnTo>
                    <a:pt x="6349805" y="3025728"/>
                  </a:lnTo>
                  <a:lnTo>
                    <a:pt x="6383999" y="3000548"/>
                  </a:lnTo>
                  <a:lnTo>
                    <a:pt x="6417445" y="2975045"/>
                  </a:lnTo>
                  <a:lnTo>
                    <a:pt x="6450135" y="2949223"/>
                  </a:lnTo>
                  <a:lnTo>
                    <a:pt x="6482059" y="2923087"/>
                  </a:lnTo>
                  <a:lnTo>
                    <a:pt x="6513209" y="2896642"/>
                  </a:lnTo>
                  <a:lnTo>
                    <a:pt x="6543575" y="2869893"/>
                  </a:lnTo>
                  <a:lnTo>
                    <a:pt x="6573148" y="2842845"/>
                  </a:lnTo>
                  <a:lnTo>
                    <a:pt x="6601920" y="2815503"/>
                  </a:lnTo>
                  <a:lnTo>
                    <a:pt x="6629882" y="2787872"/>
                  </a:lnTo>
                  <a:lnTo>
                    <a:pt x="6657024" y="2759957"/>
                  </a:lnTo>
                  <a:lnTo>
                    <a:pt x="6683337" y="2731763"/>
                  </a:lnTo>
                  <a:lnTo>
                    <a:pt x="6708813" y="2703296"/>
                  </a:lnTo>
                  <a:lnTo>
                    <a:pt x="6757215" y="2645558"/>
                  </a:lnTo>
                  <a:lnTo>
                    <a:pt x="6802160" y="2586783"/>
                  </a:lnTo>
                  <a:lnTo>
                    <a:pt x="6843574" y="2527012"/>
                  </a:lnTo>
                  <a:lnTo>
                    <a:pt x="6881385" y="2466285"/>
                  </a:lnTo>
                  <a:lnTo>
                    <a:pt x="6915522" y="2404640"/>
                  </a:lnTo>
                  <a:lnTo>
                    <a:pt x="6945913" y="2342119"/>
                  </a:lnTo>
                  <a:lnTo>
                    <a:pt x="6972486" y="2278760"/>
                  </a:lnTo>
                  <a:lnTo>
                    <a:pt x="6995168" y="2214604"/>
                  </a:lnTo>
                  <a:lnTo>
                    <a:pt x="7013887" y="2149690"/>
                  </a:lnTo>
                  <a:lnTo>
                    <a:pt x="7028572" y="2084059"/>
                  </a:lnTo>
                  <a:lnTo>
                    <a:pt x="7039150" y="2017750"/>
                  </a:lnTo>
                  <a:lnTo>
                    <a:pt x="7045550" y="1950803"/>
                  </a:lnTo>
                  <a:lnTo>
                    <a:pt x="7047699" y="1883257"/>
                  </a:lnTo>
                  <a:lnTo>
                    <a:pt x="7047161" y="1849412"/>
                  </a:lnTo>
                  <a:lnTo>
                    <a:pt x="7042877" y="1782160"/>
                  </a:lnTo>
                  <a:lnTo>
                    <a:pt x="7034379" y="1715526"/>
                  </a:lnTo>
                  <a:lnTo>
                    <a:pt x="7021738" y="1649550"/>
                  </a:lnTo>
                  <a:lnTo>
                    <a:pt x="7005027" y="1584271"/>
                  </a:lnTo>
                  <a:lnTo>
                    <a:pt x="6984317" y="1519731"/>
                  </a:lnTo>
                  <a:lnTo>
                    <a:pt x="6959681" y="1455968"/>
                  </a:lnTo>
                  <a:lnTo>
                    <a:pt x="6931191" y="1393022"/>
                  </a:lnTo>
                  <a:lnTo>
                    <a:pt x="6898918" y="1330934"/>
                  </a:lnTo>
                  <a:lnTo>
                    <a:pt x="6862934" y="1269742"/>
                  </a:lnTo>
                  <a:lnTo>
                    <a:pt x="6823312" y="1209487"/>
                  </a:lnTo>
                  <a:lnTo>
                    <a:pt x="6780124" y="1150209"/>
                  </a:lnTo>
                  <a:lnTo>
                    <a:pt x="6733442" y="1091948"/>
                  </a:lnTo>
                  <a:lnTo>
                    <a:pt x="6683337" y="1034743"/>
                  </a:lnTo>
                  <a:lnTo>
                    <a:pt x="6657024" y="1006549"/>
                  </a:lnTo>
                  <a:lnTo>
                    <a:pt x="6629882" y="978634"/>
                  </a:lnTo>
                  <a:lnTo>
                    <a:pt x="6601920" y="951002"/>
                  </a:lnTo>
                  <a:lnTo>
                    <a:pt x="6573148" y="923660"/>
                  </a:lnTo>
                  <a:lnTo>
                    <a:pt x="6543575" y="896612"/>
                  </a:lnTo>
                  <a:lnTo>
                    <a:pt x="6513209" y="869863"/>
                  </a:lnTo>
                  <a:lnTo>
                    <a:pt x="6482059" y="843418"/>
                  </a:lnTo>
                  <a:lnTo>
                    <a:pt x="6450135" y="817282"/>
                  </a:lnTo>
                  <a:lnTo>
                    <a:pt x="6417445" y="791459"/>
                  </a:lnTo>
                  <a:lnTo>
                    <a:pt x="6383999" y="765956"/>
                  </a:lnTo>
                  <a:lnTo>
                    <a:pt x="6349805" y="740776"/>
                  </a:lnTo>
                  <a:lnTo>
                    <a:pt x="6314872" y="715925"/>
                  </a:lnTo>
                  <a:lnTo>
                    <a:pt x="6279210" y="691408"/>
                  </a:lnTo>
                  <a:lnTo>
                    <a:pt x="6242828" y="667230"/>
                  </a:lnTo>
                  <a:lnTo>
                    <a:pt x="6205734" y="643395"/>
                  </a:lnTo>
                  <a:lnTo>
                    <a:pt x="6167937" y="619909"/>
                  </a:lnTo>
                  <a:lnTo>
                    <a:pt x="6129447" y="596777"/>
                  </a:lnTo>
                  <a:lnTo>
                    <a:pt x="6090273" y="574004"/>
                  </a:lnTo>
                  <a:lnTo>
                    <a:pt x="6050422" y="551594"/>
                  </a:lnTo>
                  <a:lnTo>
                    <a:pt x="6009906" y="529553"/>
                  </a:lnTo>
                  <a:lnTo>
                    <a:pt x="5968731" y="507885"/>
                  </a:lnTo>
                  <a:lnTo>
                    <a:pt x="5926909" y="486596"/>
                  </a:lnTo>
                  <a:lnTo>
                    <a:pt x="5884446" y="465691"/>
                  </a:lnTo>
                  <a:lnTo>
                    <a:pt x="5841354" y="445174"/>
                  </a:lnTo>
                  <a:lnTo>
                    <a:pt x="5797639" y="425051"/>
                  </a:lnTo>
                  <a:lnTo>
                    <a:pt x="5753313" y="405327"/>
                  </a:lnTo>
                  <a:lnTo>
                    <a:pt x="5708382" y="386005"/>
                  </a:lnTo>
                  <a:lnTo>
                    <a:pt x="5662857" y="367093"/>
                  </a:lnTo>
                  <a:lnTo>
                    <a:pt x="5616747" y="348594"/>
                  </a:lnTo>
                  <a:lnTo>
                    <a:pt x="5570060" y="330513"/>
                  </a:lnTo>
                  <a:lnTo>
                    <a:pt x="5522806" y="312856"/>
                  </a:lnTo>
                  <a:lnTo>
                    <a:pt x="5474993" y="295627"/>
                  </a:lnTo>
                  <a:lnTo>
                    <a:pt x="5426631" y="278831"/>
                  </a:lnTo>
                  <a:lnTo>
                    <a:pt x="5377728" y="262474"/>
                  </a:lnTo>
                  <a:lnTo>
                    <a:pt x="5328294" y="246560"/>
                  </a:lnTo>
                  <a:lnTo>
                    <a:pt x="5278337" y="231095"/>
                  </a:lnTo>
                  <a:lnTo>
                    <a:pt x="5227867" y="216083"/>
                  </a:lnTo>
                  <a:lnTo>
                    <a:pt x="5176892" y="201529"/>
                  </a:lnTo>
                  <a:lnTo>
                    <a:pt x="5125422" y="187438"/>
                  </a:lnTo>
                  <a:lnTo>
                    <a:pt x="5073465" y="173816"/>
                  </a:lnTo>
                  <a:lnTo>
                    <a:pt x="5021031" y="160667"/>
                  </a:lnTo>
                  <a:lnTo>
                    <a:pt x="4968129" y="147996"/>
                  </a:lnTo>
                  <a:lnTo>
                    <a:pt x="4914767" y="135808"/>
                  </a:lnTo>
                  <a:lnTo>
                    <a:pt x="4860954" y="124108"/>
                  </a:lnTo>
                  <a:lnTo>
                    <a:pt x="4806700" y="112902"/>
                  </a:lnTo>
                  <a:lnTo>
                    <a:pt x="4752014" y="102193"/>
                  </a:lnTo>
                  <a:lnTo>
                    <a:pt x="4696904" y="91988"/>
                  </a:lnTo>
                  <a:lnTo>
                    <a:pt x="4641380" y="82291"/>
                  </a:lnTo>
                  <a:lnTo>
                    <a:pt x="4585450" y="73107"/>
                  </a:lnTo>
                  <a:lnTo>
                    <a:pt x="4529124" y="64441"/>
                  </a:lnTo>
                  <a:lnTo>
                    <a:pt x="4472410" y="56298"/>
                  </a:lnTo>
                  <a:lnTo>
                    <a:pt x="4415318" y="48682"/>
                  </a:lnTo>
                  <a:lnTo>
                    <a:pt x="4357856" y="41600"/>
                  </a:lnTo>
                  <a:lnTo>
                    <a:pt x="4300034" y="35056"/>
                  </a:lnTo>
                  <a:lnTo>
                    <a:pt x="4241861" y="29055"/>
                  </a:lnTo>
                  <a:lnTo>
                    <a:pt x="4183345" y="23602"/>
                  </a:lnTo>
                  <a:lnTo>
                    <a:pt x="4124496" y="18701"/>
                  </a:lnTo>
                  <a:lnTo>
                    <a:pt x="4065322" y="14359"/>
                  </a:lnTo>
                  <a:lnTo>
                    <a:pt x="4005833" y="10579"/>
                  </a:lnTo>
                  <a:lnTo>
                    <a:pt x="3946037" y="7367"/>
                  </a:lnTo>
                  <a:lnTo>
                    <a:pt x="3885945" y="4728"/>
                  </a:lnTo>
                  <a:lnTo>
                    <a:pt x="3825563" y="2667"/>
                  </a:lnTo>
                  <a:lnTo>
                    <a:pt x="3764902" y="1188"/>
                  </a:lnTo>
                  <a:lnTo>
                    <a:pt x="3703971" y="298"/>
                  </a:lnTo>
                  <a:lnTo>
                    <a:pt x="3642779" y="0"/>
                  </a:lnTo>
                  <a:close/>
                </a:path>
              </a:pathLst>
            </a:custGeom>
            <a:solidFill>
              <a:srgbClr val="CD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82006" y="881667"/>
            <a:ext cx="5166995" cy="2538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1100"/>
              </a:lnSpc>
              <a:spcBef>
                <a:spcPts val="100"/>
              </a:spcBef>
            </a:pP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So if we don’t have many sugary foods and drinks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, then the bugs can’t feed on the sugar and our teeth will be strong and healthy.</a:t>
            </a:r>
            <a:endParaRPr sz="3000" dirty="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24005"/>
            <a:ext cx="10692130" cy="6936105"/>
            <a:chOff x="0" y="624005"/>
            <a:chExt cx="10692130" cy="6936105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4005"/>
              <a:ext cx="3675811" cy="6935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2452">
            <a:extLst>
              <a:ext uri="{FF2B5EF4-FFF2-40B4-BE49-F238E27FC236}">
                <a16:creationId xmlns:a16="http://schemas.microsoft.com/office/drawing/2014/main" id="{1A434E1F-99C1-4474-A067-381CDCE1D17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1993" y="472297"/>
            <a:ext cx="9860915" cy="7087870"/>
            <a:chOff x="791993" y="472297"/>
            <a:chExt cx="9860915" cy="70878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1203" y="1141686"/>
              <a:ext cx="5541374" cy="64183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1993" y="472297"/>
              <a:ext cx="5796280" cy="3547745"/>
            </a:xfrm>
            <a:custGeom>
              <a:avLst/>
              <a:gdLst/>
              <a:ahLst/>
              <a:cxnLst/>
              <a:rect l="l" t="t" r="r" b="b"/>
              <a:pathLst>
                <a:path w="5796280" h="3547745">
                  <a:moveTo>
                    <a:pt x="2800197" y="0"/>
                  </a:moveTo>
                  <a:lnTo>
                    <a:pt x="2741612" y="380"/>
                  </a:lnTo>
                  <a:lnTo>
                    <a:pt x="2683320" y="1517"/>
                  </a:lnTo>
                  <a:lnTo>
                    <a:pt x="2625332" y="3402"/>
                  </a:lnTo>
                  <a:lnTo>
                    <a:pt x="2567662" y="6029"/>
                  </a:lnTo>
                  <a:lnTo>
                    <a:pt x="2510319" y="9389"/>
                  </a:lnTo>
                  <a:lnTo>
                    <a:pt x="2453317" y="13476"/>
                  </a:lnTo>
                  <a:lnTo>
                    <a:pt x="2396666" y="18282"/>
                  </a:lnTo>
                  <a:lnTo>
                    <a:pt x="2340379" y="23800"/>
                  </a:lnTo>
                  <a:lnTo>
                    <a:pt x="2284467" y="30022"/>
                  </a:lnTo>
                  <a:lnTo>
                    <a:pt x="2228941" y="36941"/>
                  </a:lnTo>
                  <a:lnTo>
                    <a:pt x="2173814" y="44549"/>
                  </a:lnTo>
                  <a:lnTo>
                    <a:pt x="2119097" y="52839"/>
                  </a:lnTo>
                  <a:lnTo>
                    <a:pt x="2064802" y="61804"/>
                  </a:lnTo>
                  <a:lnTo>
                    <a:pt x="2010940" y="71436"/>
                  </a:lnTo>
                  <a:lnTo>
                    <a:pt x="1957524" y="81728"/>
                  </a:lnTo>
                  <a:lnTo>
                    <a:pt x="1904564" y="92673"/>
                  </a:lnTo>
                  <a:lnTo>
                    <a:pt x="1852073" y="104262"/>
                  </a:lnTo>
                  <a:lnTo>
                    <a:pt x="1800062" y="116489"/>
                  </a:lnTo>
                  <a:lnTo>
                    <a:pt x="1748544" y="129346"/>
                  </a:lnTo>
                  <a:lnTo>
                    <a:pt x="1697529" y="142826"/>
                  </a:lnTo>
                  <a:lnTo>
                    <a:pt x="1647029" y="156921"/>
                  </a:lnTo>
                  <a:lnTo>
                    <a:pt x="1597057" y="171624"/>
                  </a:lnTo>
                  <a:lnTo>
                    <a:pt x="1547623" y="186928"/>
                  </a:lnTo>
                  <a:lnTo>
                    <a:pt x="1498739" y="202825"/>
                  </a:lnTo>
                  <a:lnTo>
                    <a:pt x="1450418" y="219308"/>
                  </a:lnTo>
                  <a:lnTo>
                    <a:pt x="1402671" y="236369"/>
                  </a:lnTo>
                  <a:lnTo>
                    <a:pt x="1355509" y="254001"/>
                  </a:lnTo>
                  <a:lnTo>
                    <a:pt x="1308944" y="272196"/>
                  </a:lnTo>
                  <a:lnTo>
                    <a:pt x="1262989" y="290947"/>
                  </a:lnTo>
                  <a:lnTo>
                    <a:pt x="1217654" y="310248"/>
                  </a:lnTo>
                  <a:lnTo>
                    <a:pt x="1172951" y="330089"/>
                  </a:lnTo>
                  <a:lnTo>
                    <a:pt x="1128892" y="350465"/>
                  </a:lnTo>
                  <a:lnTo>
                    <a:pt x="1085489" y="371367"/>
                  </a:lnTo>
                  <a:lnTo>
                    <a:pt x="1042753" y="392787"/>
                  </a:lnTo>
                  <a:lnTo>
                    <a:pt x="1000697" y="414720"/>
                  </a:lnTo>
                  <a:lnTo>
                    <a:pt x="959331" y="437157"/>
                  </a:lnTo>
                  <a:lnTo>
                    <a:pt x="918668" y="460091"/>
                  </a:lnTo>
                  <a:lnTo>
                    <a:pt x="878718" y="483514"/>
                  </a:lnTo>
                  <a:lnTo>
                    <a:pt x="839495" y="507419"/>
                  </a:lnTo>
                  <a:lnTo>
                    <a:pt x="801009" y="531799"/>
                  </a:lnTo>
                  <a:lnTo>
                    <a:pt x="763273" y="556646"/>
                  </a:lnTo>
                  <a:lnTo>
                    <a:pt x="726297" y="581953"/>
                  </a:lnTo>
                  <a:lnTo>
                    <a:pt x="690094" y="607712"/>
                  </a:lnTo>
                  <a:lnTo>
                    <a:pt x="654675" y="633916"/>
                  </a:lnTo>
                  <a:lnTo>
                    <a:pt x="620053" y="660558"/>
                  </a:lnTo>
                  <a:lnTo>
                    <a:pt x="586238" y="687630"/>
                  </a:lnTo>
                  <a:lnTo>
                    <a:pt x="553242" y="715125"/>
                  </a:lnTo>
                  <a:lnTo>
                    <a:pt x="521077" y="743035"/>
                  </a:lnTo>
                  <a:lnTo>
                    <a:pt x="489756" y="771353"/>
                  </a:lnTo>
                  <a:lnTo>
                    <a:pt x="459289" y="800072"/>
                  </a:lnTo>
                  <a:lnTo>
                    <a:pt x="429688" y="829184"/>
                  </a:lnTo>
                  <a:lnTo>
                    <a:pt x="400964" y="858682"/>
                  </a:lnTo>
                  <a:lnTo>
                    <a:pt x="373131" y="888557"/>
                  </a:lnTo>
                  <a:lnTo>
                    <a:pt x="346198" y="918804"/>
                  </a:lnTo>
                  <a:lnTo>
                    <a:pt x="320179" y="949415"/>
                  </a:lnTo>
                  <a:lnTo>
                    <a:pt x="295084" y="980381"/>
                  </a:lnTo>
                  <a:lnTo>
                    <a:pt x="270926" y="1011696"/>
                  </a:lnTo>
                  <a:lnTo>
                    <a:pt x="247715" y="1043353"/>
                  </a:lnTo>
                  <a:lnTo>
                    <a:pt x="225465" y="1075343"/>
                  </a:lnTo>
                  <a:lnTo>
                    <a:pt x="204185" y="1107660"/>
                  </a:lnTo>
                  <a:lnTo>
                    <a:pt x="183889" y="1140296"/>
                  </a:lnTo>
                  <a:lnTo>
                    <a:pt x="164588" y="1173243"/>
                  </a:lnTo>
                  <a:lnTo>
                    <a:pt x="129016" y="1240044"/>
                  </a:lnTo>
                  <a:lnTo>
                    <a:pt x="97564" y="1308002"/>
                  </a:lnTo>
                  <a:lnTo>
                    <a:pt x="70325" y="1377059"/>
                  </a:lnTo>
                  <a:lnTo>
                    <a:pt x="47393" y="1447155"/>
                  </a:lnTo>
                  <a:lnTo>
                    <a:pt x="28860" y="1518231"/>
                  </a:lnTo>
                  <a:lnTo>
                    <a:pt x="14822" y="1590228"/>
                  </a:lnTo>
                  <a:lnTo>
                    <a:pt x="5371" y="1663086"/>
                  </a:lnTo>
                  <a:lnTo>
                    <a:pt x="600" y="1736747"/>
                  </a:lnTo>
                  <a:lnTo>
                    <a:pt x="0" y="1773859"/>
                  </a:lnTo>
                  <a:lnTo>
                    <a:pt x="600" y="1810971"/>
                  </a:lnTo>
                  <a:lnTo>
                    <a:pt x="5371" y="1884631"/>
                  </a:lnTo>
                  <a:lnTo>
                    <a:pt x="14822" y="1957488"/>
                  </a:lnTo>
                  <a:lnTo>
                    <a:pt x="28860" y="2029484"/>
                  </a:lnTo>
                  <a:lnTo>
                    <a:pt x="47393" y="2100560"/>
                  </a:lnTo>
                  <a:lnTo>
                    <a:pt x="70325" y="2170655"/>
                  </a:lnTo>
                  <a:lnTo>
                    <a:pt x="97564" y="2239711"/>
                  </a:lnTo>
                  <a:lnTo>
                    <a:pt x="129016" y="2307669"/>
                  </a:lnTo>
                  <a:lnTo>
                    <a:pt x="164588" y="2374469"/>
                  </a:lnTo>
                  <a:lnTo>
                    <a:pt x="183889" y="2407416"/>
                  </a:lnTo>
                  <a:lnTo>
                    <a:pt x="204185" y="2440051"/>
                  </a:lnTo>
                  <a:lnTo>
                    <a:pt x="225465" y="2472368"/>
                  </a:lnTo>
                  <a:lnTo>
                    <a:pt x="247715" y="2504358"/>
                  </a:lnTo>
                  <a:lnTo>
                    <a:pt x="270926" y="2536014"/>
                  </a:lnTo>
                  <a:lnTo>
                    <a:pt x="295084" y="2567329"/>
                  </a:lnTo>
                  <a:lnTo>
                    <a:pt x="320179" y="2598295"/>
                  </a:lnTo>
                  <a:lnTo>
                    <a:pt x="346198" y="2628906"/>
                  </a:lnTo>
                  <a:lnTo>
                    <a:pt x="373131" y="2659152"/>
                  </a:lnTo>
                  <a:lnTo>
                    <a:pt x="400964" y="2689028"/>
                  </a:lnTo>
                  <a:lnTo>
                    <a:pt x="429688" y="2718525"/>
                  </a:lnTo>
                  <a:lnTo>
                    <a:pt x="459289" y="2747637"/>
                  </a:lnTo>
                  <a:lnTo>
                    <a:pt x="489756" y="2776355"/>
                  </a:lnTo>
                  <a:lnTo>
                    <a:pt x="521077" y="2804673"/>
                  </a:lnTo>
                  <a:lnTo>
                    <a:pt x="553242" y="2832583"/>
                  </a:lnTo>
                  <a:lnTo>
                    <a:pt x="586238" y="2860078"/>
                  </a:lnTo>
                  <a:lnTo>
                    <a:pt x="620053" y="2887150"/>
                  </a:lnTo>
                  <a:lnTo>
                    <a:pt x="654675" y="2913792"/>
                  </a:lnTo>
                  <a:lnTo>
                    <a:pt x="690094" y="2939996"/>
                  </a:lnTo>
                  <a:lnTo>
                    <a:pt x="726297" y="2965755"/>
                  </a:lnTo>
                  <a:lnTo>
                    <a:pt x="763273" y="2991062"/>
                  </a:lnTo>
                  <a:lnTo>
                    <a:pt x="801009" y="3015909"/>
                  </a:lnTo>
                  <a:lnTo>
                    <a:pt x="839495" y="3040288"/>
                  </a:lnTo>
                  <a:lnTo>
                    <a:pt x="878718" y="3064193"/>
                  </a:lnTo>
                  <a:lnTo>
                    <a:pt x="918668" y="3087616"/>
                  </a:lnTo>
                  <a:lnTo>
                    <a:pt x="959331" y="3110550"/>
                  </a:lnTo>
                  <a:lnTo>
                    <a:pt x="1000697" y="3132987"/>
                  </a:lnTo>
                  <a:lnTo>
                    <a:pt x="1042753" y="3154919"/>
                  </a:lnTo>
                  <a:lnTo>
                    <a:pt x="1085489" y="3176340"/>
                  </a:lnTo>
                  <a:lnTo>
                    <a:pt x="1128892" y="3197242"/>
                  </a:lnTo>
                  <a:lnTo>
                    <a:pt x="1172951" y="3217617"/>
                  </a:lnTo>
                  <a:lnTo>
                    <a:pt x="1217654" y="3237459"/>
                  </a:lnTo>
                  <a:lnTo>
                    <a:pt x="1262989" y="3256759"/>
                  </a:lnTo>
                  <a:lnTo>
                    <a:pt x="1308944" y="3275511"/>
                  </a:lnTo>
                  <a:lnTo>
                    <a:pt x="1355509" y="3293706"/>
                  </a:lnTo>
                  <a:lnTo>
                    <a:pt x="1402671" y="3311338"/>
                  </a:lnTo>
                  <a:lnTo>
                    <a:pt x="1450418" y="3328399"/>
                  </a:lnTo>
                  <a:lnTo>
                    <a:pt x="1498739" y="3344881"/>
                  </a:lnTo>
                  <a:lnTo>
                    <a:pt x="1547623" y="3360778"/>
                  </a:lnTo>
                  <a:lnTo>
                    <a:pt x="1597057" y="3376082"/>
                  </a:lnTo>
                  <a:lnTo>
                    <a:pt x="1647029" y="3390785"/>
                  </a:lnTo>
                  <a:lnTo>
                    <a:pt x="1697529" y="3404880"/>
                  </a:lnTo>
                  <a:lnTo>
                    <a:pt x="1748544" y="3418360"/>
                  </a:lnTo>
                  <a:lnTo>
                    <a:pt x="1800062" y="3431217"/>
                  </a:lnTo>
                  <a:lnTo>
                    <a:pt x="1852073" y="3443444"/>
                  </a:lnTo>
                  <a:lnTo>
                    <a:pt x="1904564" y="3455033"/>
                  </a:lnTo>
                  <a:lnTo>
                    <a:pt x="1957524" y="3465978"/>
                  </a:lnTo>
                  <a:lnTo>
                    <a:pt x="2010940" y="3476270"/>
                  </a:lnTo>
                  <a:lnTo>
                    <a:pt x="2064802" y="3485902"/>
                  </a:lnTo>
                  <a:lnTo>
                    <a:pt x="2119097" y="3494867"/>
                  </a:lnTo>
                  <a:lnTo>
                    <a:pt x="2173814" y="3503157"/>
                  </a:lnTo>
                  <a:lnTo>
                    <a:pt x="2228941" y="3510765"/>
                  </a:lnTo>
                  <a:lnTo>
                    <a:pt x="2284467" y="3517684"/>
                  </a:lnTo>
                  <a:lnTo>
                    <a:pt x="2340379" y="3523906"/>
                  </a:lnTo>
                  <a:lnTo>
                    <a:pt x="2396666" y="3529424"/>
                  </a:lnTo>
                  <a:lnTo>
                    <a:pt x="2453317" y="3534230"/>
                  </a:lnTo>
                  <a:lnTo>
                    <a:pt x="2510319" y="3538317"/>
                  </a:lnTo>
                  <a:lnTo>
                    <a:pt x="2567662" y="3541677"/>
                  </a:lnTo>
                  <a:lnTo>
                    <a:pt x="2625332" y="3544304"/>
                  </a:lnTo>
                  <a:lnTo>
                    <a:pt x="2683320" y="3546189"/>
                  </a:lnTo>
                  <a:lnTo>
                    <a:pt x="2741612" y="3547326"/>
                  </a:lnTo>
                  <a:lnTo>
                    <a:pt x="2800197" y="3547706"/>
                  </a:lnTo>
                  <a:lnTo>
                    <a:pt x="2858946" y="3547324"/>
                  </a:lnTo>
                  <a:lnTo>
                    <a:pt x="2917399" y="3546181"/>
                  </a:lnTo>
                  <a:lnTo>
                    <a:pt x="2975546" y="3544285"/>
                  </a:lnTo>
                  <a:lnTo>
                    <a:pt x="3033375" y="3541644"/>
                  </a:lnTo>
                  <a:lnTo>
                    <a:pt x="3090873" y="3538265"/>
                  </a:lnTo>
                  <a:lnTo>
                    <a:pt x="3148030" y="3534155"/>
                  </a:lnTo>
                  <a:lnTo>
                    <a:pt x="3204832" y="3529322"/>
                  </a:lnTo>
                  <a:lnTo>
                    <a:pt x="3261269" y="3523774"/>
                  </a:lnTo>
                  <a:lnTo>
                    <a:pt x="3317329" y="3517518"/>
                  </a:lnTo>
                  <a:lnTo>
                    <a:pt x="3372999" y="3510562"/>
                  </a:lnTo>
                  <a:lnTo>
                    <a:pt x="3428268" y="3502912"/>
                  </a:lnTo>
                  <a:lnTo>
                    <a:pt x="3483125" y="3494576"/>
                  </a:lnTo>
                  <a:lnTo>
                    <a:pt x="3537557" y="3485563"/>
                  </a:lnTo>
                  <a:lnTo>
                    <a:pt x="3591552" y="3475879"/>
                  </a:lnTo>
                  <a:lnTo>
                    <a:pt x="3645099" y="3465531"/>
                  </a:lnTo>
                  <a:lnTo>
                    <a:pt x="3698187" y="3454528"/>
                  </a:lnTo>
                  <a:lnTo>
                    <a:pt x="3750803" y="3442876"/>
                  </a:lnTo>
                  <a:lnTo>
                    <a:pt x="3802935" y="3430584"/>
                  </a:lnTo>
                  <a:lnTo>
                    <a:pt x="3854571" y="3417659"/>
                  </a:lnTo>
                  <a:lnTo>
                    <a:pt x="3905701" y="3404107"/>
                  </a:lnTo>
                  <a:lnTo>
                    <a:pt x="3956312" y="3389937"/>
                  </a:lnTo>
                  <a:lnTo>
                    <a:pt x="4006392" y="3375156"/>
                  </a:lnTo>
                  <a:lnTo>
                    <a:pt x="4055930" y="3359772"/>
                  </a:lnTo>
                  <a:lnTo>
                    <a:pt x="4104913" y="3343792"/>
                  </a:lnTo>
                  <a:lnTo>
                    <a:pt x="4153330" y="3327223"/>
                  </a:lnTo>
                  <a:lnTo>
                    <a:pt x="4201169" y="3310074"/>
                  </a:lnTo>
                  <a:lnTo>
                    <a:pt x="4248419" y="3292350"/>
                  </a:lnTo>
                  <a:lnTo>
                    <a:pt x="4295067" y="3274061"/>
                  </a:lnTo>
                  <a:lnTo>
                    <a:pt x="4341102" y="3255213"/>
                  </a:lnTo>
                  <a:lnTo>
                    <a:pt x="4386512" y="3235813"/>
                  </a:lnTo>
                  <a:lnTo>
                    <a:pt x="4431285" y="3215871"/>
                  </a:lnTo>
                  <a:lnTo>
                    <a:pt x="4475410" y="3195391"/>
                  </a:lnTo>
                  <a:lnTo>
                    <a:pt x="4518874" y="3174384"/>
                  </a:lnTo>
                  <a:lnTo>
                    <a:pt x="4561666" y="3152854"/>
                  </a:lnTo>
                  <a:lnTo>
                    <a:pt x="4603774" y="3130811"/>
                  </a:lnTo>
                  <a:lnTo>
                    <a:pt x="4645186" y="3108262"/>
                  </a:lnTo>
                  <a:lnTo>
                    <a:pt x="4685890" y="3085214"/>
                  </a:lnTo>
                  <a:lnTo>
                    <a:pt x="4725876" y="3061674"/>
                  </a:lnTo>
                  <a:lnTo>
                    <a:pt x="4765130" y="3037651"/>
                  </a:lnTo>
                  <a:lnTo>
                    <a:pt x="4803641" y="3013151"/>
                  </a:lnTo>
                  <a:lnTo>
                    <a:pt x="4841397" y="2988182"/>
                  </a:lnTo>
                  <a:lnTo>
                    <a:pt x="4878387" y="2962752"/>
                  </a:lnTo>
                  <a:lnTo>
                    <a:pt x="4914598" y="2936867"/>
                  </a:lnTo>
                  <a:lnTo>
                    <a:pt x="4950019" y="2910536"/>
                  </a:lnTo>
                  <a:lnTo>
                    <a:pt x="4984639" y="2883766"/>
                  </a:lnTo>
                  <a:lnTo>
                    <a:pt x="5018444" y="2856564"/>
                  </a:lnTo>
                  <a:lnTo>
                    <a:pt x="5051425" y="2828938"/>
                  </a:lnTo>
                  <a:lnTo>
                    <a:pt x="5083568" y="2800896"/>
                  </a:lnTo>
                  <a:lnTo>
                    <a:pt x="5114861" y="2772444"/>
                  </a:lnTo>
                  <a:lnTo>
                    <a:pt x="5145294" y="2743590"/>
                  </a:lnTo>
                  <a:lnTo>
                    <a:pt x="5174855" y="2714342"/>
                  </a:lnTo>
                  <a:lnTo>
                    <a:pt x="5203530" y="2684707"/>
                  </a:lnTo>
                  <a:lnTo>
                    <a:pt x="5231310" y="2654693"/>
                  </a:lnTo>
                  <a:lnTo>
                    <a:pt x="5258182" y="2624307"/>
                  </a:lnTo>
                  <a:lnTo>
                    <a:pt x="5284133" y="2593557"/>
                  </a:lnTo>
                  <a:lnTo>
                    <a:pt x="5309153" y="2562450"/>
                  </a:lnTo>
                  <a:lnTo>
                    <a:pt x="5333230" y="2530993"/>
                  </a:lnTo>
                  <a:lnTo>
                    <a:pt x="5356352" y="2499194"/>
                  </a:lnTo>
                  <a:lnTo>
                    <a:pt x="5370100" y="2492110"/>
                  </a:lnTo>
                  <a:lnTo>
                    <a:pt x="5420480" y="2507337"/>
                  </a:lnTo>
                  <a:lnTo>
                    <a:pt x="5548708" y="2560704"/>
                  </a:lnTo>
                  <a:lnTo>
                    <a:pt x="5796000" y="2668041"/>
                  </a:lnTo>
                  <a:lnTo>
                    <a:pt x="5735966" y="2628557"/>
                  </a:lnTo>
                  <a:lnTo>
                    <a:pt x="5604570" y="2540552"/>
                  </a:lnTo>
                  <a:lnTo>
                    <a:pt x="5474874" y="2449699"/>
                  </a:lnTo>
                  <a:lnTo>
                    <a:pt x="5419940" y="2401671"/>
                  </a:lnTo>
                  <a:lnTo>
                    <a:pt x="5445911" y="2356345"/>
                  </a:lnTo>
                  <a:lnTo>
                    <a:pt x="5469978" y="2310455"/>
                  </a:lnTo>
                  <a:lnTo>
                    <a:pt x="5492110" y="2264018"/>
                  </a:lnTo>
                  <a:lnTo>
                    <a:pt x="5512277" y="2217056"/>
                  </a:lnTo>
                  <a:lnTo>
                    <a:pt x="5530450" y="2169586"/>
                  </a:lnTo>
                  <a:lnTo>
                    <a:pt x="5546597" y="2121627"/>
                  </a:lnTo>
                  <a:lnTo>
                    <a:pt x="5560689" y="2073200"/>
                  </a:lnTo>
                  <a:lnTo>
                    <a:pt x="5572696" y="2024323"/>
                  </a:lnTo>
                  <a:lnTo>
                    <a:pt x="5582587" y="1975015"/>
                  </a:lnTo>
                  <a:lnTo>
                    <a:pt x="5590333" y="1925296"/>
                  </a:lnTo>
                  <a:lnTo>
                    <a:pt x="5595903" y="1875184"/>
                  </a:lnTo>
                  <a:lnTo>
                    <a:pt x="5599267" y="1824699"/>
                  </a:lnTo>
                  <a:lnTo>
                    <a:pt x="5600395" y="1773859"/>
                  </a:lnTo>
                  <a:lnTo>
                    <a:pt x="5599794" y="1736747"/>
                  </a:lnTo>
                  <a:lnTo>
                    <a:pt x="5595024" y="1663086"/>
                  </a:lnTo>
                  <a:lnTo>
                    <a:pt x="5585572" y="1590228"/>
                  </a:lnTo>
                  <a:lnTo>
                    <a:pt x="5571534" y="1518231"/>
                  </a:lnTo>
                  <a:lnTo>
                    <a:pt x="5553002" y="1447155"/>
                  </a:lnTo>
                  <a:lnTo>
                    <a:pt x="5530069" y="1377059"/>
                  </a:lnTo>
                  <a:lnTo>
                    <a:pt x="5502830" y="1308002"/>
                  </a:lnTo>
                  <a:lnTo>
                    <a:pt x="5471378" y="1240044"/>
                  </a:lnTo>
                  <a:lnTo>
                    <a:pt x="5435807" y="1173243"/>
                  </a:lnTo>
                  <a:lnTo>
                    <a:pt x="5416505" y="1140296"/>
                  </a:lnTo>
                  <a:lnTo>
                    <a:pt x="5396209" y="1107660"/>
                  </a:lnTo>
                  <a:lnTo>
                    <a:pt x="5374930" y="1075343"/>
                  </a:lnTo>
                  <a:lnTo>
                    <a:pt x="5352679" y="1043353"/>
                  </a:lnTo>
                  <a:lnTo>
                    <a:pt x="5329469" y="1011696"/>
                  </a:lnTo>
                  <a:lnTo>
                    <a:pt x="5305310" y="980381"/>
                  </a:lnTo>
                  <a:lnTo>
                    <a:pt x="5280215" y="949415"/>
                  </a:lnTo>
                  <a:lnTo>
                    <a:pt x="5254196" y="918804"/>
                  </a:lnTo>
                  <a:lnTo>
                    <a:pt x="5227264" y="888557"/>
                  </a:lnTo>
                  <a:lnTo>
                    <a:pt x="5199430" y="858682"/>
                  </a:lnTo>
                  <a:lnTo>
                    <a:pt x="5170707" y="829184"/>
                  </a:lnTo>
                  <a:lnTo>
                    <a:pt x="5141106" y="800072"/>
                  </a:lnTo>
                  <a:lnTo>
                    <a:pt x="5110638" y="771353"/>
                  </a:lnTo>
                  <a:lnTo>
                    <a:pt x="5079317" y="743035"/>
                  </a:lnTo>
                  <a:lnTo>
                    <a:pt x="5047152" y="715125"/>
                  </a:lnTo>
                  <a:lnTo>
                    <a:pt x="5014157" y="687630"/>
                  </a:lnTo>
                  <a:lnTo>
                    <a:pt x="4980342" y="660558"/>
                  </a:lnTo>
                  <a:lnTo>
                    <a:pt x="4945719" y="633916"/>
                  </a:lnTo>
                  <a:lnTo>
                    <a:pt x="4910300" y="607712"/>
                  </a:lnTo>
                  <a:lnTo>
                    <a:pt x="4874097" y="581953"/>
                  </a:lnTo>
                  <a:lnTo>
                    <a:pt x="4837122" y="556646"/>
                  </a:lnTo>
                  <a:lnTo>
                    <a:pt x="4799385" y="531799"/>
                  </a:lnTo>
                  <a:lnTo>
                    <a:pt x="4760899" y="507419"/>
                  </a:lnTo>
                  <a:lnTo>
                    <a:pt x="4721676" y="483514"/>
                  </a:lnTo>
                  <a:lnTo>
                    <a:pt x="4681727" y="460091"/>
                  </a:lnTo>
                  <a:lnTo>
                    <a:pt x="4641063" y="437157"/>
                  </a:lnTo>
                  <a:lnTo>
                    <a:pt x="4599697" y="414720"/>
                  </a:lnTo>
                  <a:lnTo>
                    <a:pt x="4557641" y="392787"/>
                  </a:lnTo>
                  <a:lnTo>
                    <a:pt x="4514905" y="371367"/>
                  </a:lnTo>
                  <a:lnTo>
                    <a:pt x="4471502" y="350465"/>
                  </a:lnTo>
                  <a:lnTo>
                    <a:pt x="4427443" y="330089"/>
                  </a:lnTo>
                  <a:lnTo>
                    <a:pt x="4382740" y="310248"/>
                  </a:lnTo>
                  <a:lnTo>
                    <a:pt x="4337405" y="290947"/>
                  </a:lnTo>
                  <a:lnTo>
                    <a:pt x="4291450" y="272196"/>
                  </a:lnTo>
                  <a:lnTo>
                    <a:pt x="4244885" y="254001"/>
                  </a:lnTo>
                  <a:lnTo>
                    <a:pt x="4197723" y="236369"/>
                  </a:lnTo>
                  <a:lnTo>
                    <a:pt x="4149976" y="219308"/>
                  </a:lnTo>
                  <a:lnTo>
                    <a:pt x="4101655" y="202825"/>
                  </a:lnTo>
                  <a:lnTo>
                    <a:pt x="4052771" y="186928"/>
                  </a:lnTo>
                  <a:lnTo>
                    <a:pt x="4003338" y="171624"/>
                  </a:lnTo>
                  <a:lnTo>
                    <a:pt x="3953365" y="156921"/>
                  </a:lnTo>
                  <a:lnTo>
                    <a:pt x="3902865" y="142826"/>
                  </a:lnTo>
                  <a:lnTo>
                    <a:pt x="3851850" y="129346"/>
                  </a:lnTo>
                  <a:lnTo>
                    <a:pt x="3800332" y="116489"/>
                  </a:lnTo>
                  <a:lnTo>
                    <a:pt x="3748321" y="104262"/>
                  </a:lnTo>
                  <a:lnTo>
                    <a:pt x="3695830" y="92673"/>
                  </a:lnTo>
                  <a:lnTo>
                    <a:pt x="3642871" y="81728"/>
                  </a:lnTo>
                  <a:lnTo>
                    <a:pt x="3589454" y="71436"/>
                  </a:lnTo>
                  <a:lnTo>
                    <a:pt x="3535592" y="61804"/>
                  </a:lnTo>
                  <a:lnTo>
                    <a:pt x="3481297" y="52839"/>
                  </a:lnTo>
                  <a:lnTo>
                    <a:pt x="3426580" y="44549"/>
                  </a:lnTo>
                  <a:lnTo>
                    <a:pt x="3371453" y="36941"/>
                  </a:lnTo>
                  <a:lnTo>
                    <a:pt x="3315928" y="30022"/>
                  </a:lnTo>
                  <a:lnTo>
                    <a:pt x="3260015" y="23800"/>
                  </a:lnTo>
                  <a:lnTo>
                    <a:pt x="3203728" y="18282"/>
                  </a:lnTo>
                  <a:lnTo>
                    <a:pt x="3147077" y="13476"/>
                  </a:lnTo>
                  <a:lnTo>
                    <a:pt x="3090075" y="9389"/>
                  </a:lnTo>
                  <a:lnTo>
                    <a:pt x="3032732" y="6029"/>
                  </a:lnTo>
                  <a:lnTo>
                    <a:pt x="2975062" y="3402"/>
                  </a:lnTo>
                  <a:lnTo>
                    <a:pt x="2917075" y="1517"/>
                  </a:lnTo>
                  <a:lnTo>
                    <a:pt x="2858782" y="380"/>
                  </a:lnTo>
                  <a:lnTo>
                    <a:pt x="2800197" y="0"/>
                  </a:lnTo>
                  <a:close/>
                </a:path>
              </a:pathLst>
            </a:custGeom>
            <a:solidFill>
              <a:srgbClr val="CD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5700" y="1052485"/>
            <a:ext cx="4894482" cy="271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6515" algn="ctr">
              <a:lnSpc>
                <a:spcPct val="102400"/>
              </a:lnSpc>
            </a:pPr>
            <a:r>
              <a:rPr sz="3500" dirty="0"/>
              <a:t>If you need a snack then try </a:t>
            </a:r>
            <a:r>
              <a:rPr sz="3500" b="1" dirty="0">
                <a:latin typeface="Gill Sans MT"/>
                <a:cs typeface="Gill Sans MT"/>
              </a:rPr>
              <a:t>breadsticks, nuts or vegetable sticks like</a:t>
            </a:r>
            <a:endParaRPr sz="3500" dirty="0">
              <a:latin typeface="Gill Sans MT"/>
              <a:cs typeface="Gill Sans MT"/>
            </a:endParaRPr>
          </a:p>
          <a:p>
            <a:pPr marL="12700" marR="5080" algn="ctr">
              <a:lnSpc>
                <a:spcPct val="102400"/>
              </a:lnSpc>
            </a:pPr>
            <a:r>
              <a:rPr sz="3500" b="1" dirty="0">
                <a:latin typeface="Gill Sans MT"/>
                <a:cs typeface="Gill Sans MT"/>
              </a:rPr>
              <a:t>carrots, cucumbers and peppers</a:t>
            </a:r>
            <a:r>
              <a:rPr sz="3500" dirty="0"/>
              <a:t>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158005"/>
            <a:ext cx="10692130" cy="3402329"/>
            <a:chOff x="0" y="4158005"/>
            <a:chExt cx="10692130" cy="3402329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550" y="4164355"/>
              <a:ext cx="2590101" cy="24837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3550" y="4164355"/>
              <a:ext cx="2590165" cy="2484120"/>
            </a:xfrm>
            <a:custGeom>
              <a:avLst/>
              <a:gdLst/>
              <a:ahLst/>
              <a:cxnLst/>
              <a:rect l="l" t="t" r="r" b="b"/>
              <a:pathLst>
                <a:path w="2590165" h="2484120">
                  <a:moveTo>
                    <a:pt x="0" y="2483713"/>
                  </a:moveTo>
                  <a:lnTo>
                    <a:pt x="2590101" y="2483713"/>
                  </a:lnTo>
                  <a:lnTo>
                    <a:pt x="2590101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699">
              <a:solidFill>
                <a:srgbClr val="75C7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438" y="4164355"/>
              <a:ext cx="2395537" cy="248371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1438" y="4164355"/>
              <a:ext cx="2395855" cy="2484120"/>
            </a:xfrm>
            <a:custGeom>
              <a:avLst/>
              <a:gdLst/>
              <a:ahLst/>
              <a:cxnLst/>
              <a:rect l="l" t="t" r="r" b="b"/>
              <a:pathLst>
                <a:path w="2395854" h="2484120">
                  <a:moveTo>
                    <a:pt x="0" y="2483713"/>
                  </a:moveTo>
                  <a:lnTo>
                    <a:pt x="2395524" y="2483713"/>
                  </a:lnTo>
                  <a:lnTo>
                    <a:pt x="2395524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75C7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6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7" name="object 2452">
            <a:extLst>
              <a:ext uri="{FF2B5EF4-FFF2-40B4-BE49-F238E27FC236}">
                <a16:creationId xmlns:a16="http://schemas.microsoft.com/office/drawing/2014/main" id="{1EC6EC9B-1FE9-4D3D-A242-1920FC0F2E1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8001" y="943259"/>
            <a:ext cx="9684385" cy="6617334"/>
            <a:chOff x="1008001" y="943259"/>
            <a:chExt cx="9684385" cy="6617334"/>
          </a:xfrm>
        </p:grpSpPr>
        <p:sp>
          <p:nvSpPr>
            <p:cNvPr id="3" name="object 3"/>
            <p:cNvSpPr/>
            <p:nvPr/>
          </p:nvSpPr>
          <p:spPr>
            <a:xfrm>
              <a:off x="1008001" y="3154842"/>
              <a:ext cx="6319520" cy="3291840"/>
            </a:xfrm>
            <a:custGeom>
              <a:avLst/>
              <a:gdLst/>
              <a:ahLst/>
              <a:cxnLst/>
              <a:rect l="l" t="t" r="r" b="b"/>
              <a:pathLst>
                <a:path w="6319520" h="3291840">
                  <a:moveTo>
                    <a:pt x="3159734" y="0"/>
                  </a:moveTo>
                  <a:lnTo>
                    <a:pt x="3097553" y="312"/>
                  </a:lnTo>
                  <a:lnTo>
                    <a:pt x="3035663" y="1245"/>
                  </a:lnTo>
                  <a:lnTo>
                    <a:pt x="2974076" y="2793"/>
                  </a:lnTo>
                  <a:lnTo>
                    <a:pt x="2912803" y="4951"/>
                  </a:lnTo>
                  <a:lnTo>
                    <a:pt x="2851855" y="7713"/>
                  </a:lnTo>
                  <a:lnTo>
                    <a:pt x="2791243" y="11072"/>
                  </a:lnTo>
                  <a:lnTo>
                    <a:pt x="2730978" y="15024"/>
                  </a:lnTo>
                  <a:lnTo>
                    <a:pt x="2671070" y="19562"/>
                  </a:lnTo>
                  <a:lnTo>
                    <a:pt x="2611531" y="24681"/>
                  </a:lnTo>
                  <a:lnTo>
                    <a:pt x="2552372" y="30376"/>
                  </a:lnTo>
                  <a:lnTo>
                    <a:pt x="2493604" y="36639"/>
                  </a:lnTo>
                  <a:lnTo>
                    <a:pt x="2435237" y="43467"/>
                  </a:lnTo>
                  <a:lnTo>
                    <a:pt x="2377283" y="50852"/>
                  </a:lnTo>
                  <a:lnTo>
                    <a:pt x="2319753" y="58789"/>
                  </a:lnTo>
                  <a:lnTo>
                    <a:pt x="2262657" y="67274"/>
                  </a:lnTo>
                  <a:lnTo>
                    <a:pt x="2206007" y="76299"/>
                  </a:lnTo>
                  <a:lnTo>
                    <a:pt x="2149814" y="85859"/>
                  </a:lnTo>
                  <a:lnTo>
                    <a:pt x="2094088" y="95948"/>
                  </a:lnTo>
                  <a:lnTo>
                    <a:pt x="2038840" y="106561"/>
                  </a:lnTo>
                  <a:lnTo>
                    <a:pt x="1984082" y="117692"/>
                  </a:lnTo>
                  <a:lnTo>
                    <a:pt x="1929825" y="129336"/>
                  </a:lnTo>
                  <a:lnTo>
                    <a:pt x="1876079" y="141485"/>
                  </a:lnTo>
                  <a:lnTo>
                    <a:pt x="1822855" y="154136"/>
                  </a:lnTo>
                  <a:lnTo>
                    <a:pt x="1770165" y="167282"/>
                  </a:lnTo>
                  <a:lnTo>
                    <a:pt x="1718019" y="180917"/>
                  </a:lnTo>
                  <a:lnTo>
                    <a:pt x="1666428" y="195036"/>
                  </a:lnTo>
                  <a:lnTo>
                    <a:pt x="1615404" y="209632"/>
                  </a:lnTo>
                  <a:lnTo>
                    <a:pt x="1564957" y="224701"/>
                  </a:lnTo>
                  <a:lnTo>
                    <a:pt x="1515099" y="240236"/>
                  </a:lnTo>
                  <a:lnTo>
                    <a:pt x="1465840" y="256233"/>
                  </a:lnTo>
                  <a:lnTo>
                    <a:pt x="1417191" y="272684"/>
                  </a:lnTo>
                  <a:lnTo>
                    <a:pt x="1369163" y="289584"/>
                  </a:lnTo>
                  <a:lnTo>
                    <a:pt x="1321767" y="306929"/>
                  </a:lnTo>
                  <a:lnTo>
                    <a:pt x="1275015" y="324711"/>
                  </a:lnTo>
                  <a:lnTo>
                    <a:pt x="1228916" y="342925"/>
                  </a:lnTo>
                  <a:lnTo>
                    <a:pt x="1183483" y="361566"/>
                  </a:lnTo>
                  <a:lnTo>
                    <a:pt x="1138726" y="380628"/>
                  </a:lnTo>
                  <a:lnTo>
                    <a:pt x="1094656" y="400104"/>
                  </a:lnTo>
                  <a:lnTo>
                    <a:pt x="1051284" y="419990"/>
                  </a:lnTo>
                  <a:lnTo>
                    <a:pt x="1008621" y="440280"/>
                  </a:lnTo>
                  <a:lnTo>
                    <a:pt x="966678" y="460967"/>
                  </a:lnTo>
                  <a:lnTo>
                    <a:pt x="925466" y="482047"/>
                  </a:lnTo>
                  <a:lnTo>
                    <a:pt x="884996" y="503513"/>
                  </a:lnTo>
                  <a:lnTo>
                    <a:pt x="845279" y="525360"/>
                  </a:lnTo>
                  <a:lnTo>
                    <a:pt x="806326" y="547582"/>
                  </a:lnTo>
                  <a:lnTo>
                    <a:pt x="768147" y="570173"/>
                  </a:lnTo>
                  <a:lnTo>
                    <a:pt x="730755" y="593128"/>
                  </a:lnTo>
                  <a:lnTo>
                    <a:pt x="694159" y="616441"/>
                  </a:lnTo>
                  <a:lnTo>
                    <a:pt x="658371" y="640106"/>
                  </a:lnTo>
                  <a:lnTo>
                    <a:pt x="623402" y="664117"/>
                  </a:lnTo>
                  <a:lnTo>
                    <a:pt x="589263" y="688469"/>
                  </a:lnTo>
                  <a:lnTo>
                    <a:pt x="555964" y="713156"/>
                  </a:lnTo>
                  <a:lnTo>
                    <a:pt x="523517" y="738172"/>
                  </a:lnTo>
                  <a:lnTo>
                    <a:pt x="491933" y="763512"/>
                  </a:lnTo>
                  <a:lnTo>
                    <a:pt x="461223" y="789170"/>
                  </a:lnTo>
                  <a:lnTo>
                    <a:pt x="431397" y="815140"/>
                  </a:lnTo>
                  <a:lnTo>
                    <a:pt x="402467" y="841416"/>
                  </a:lnTo>
                  <a:lnTo>
                    <a:pt x="374443" y="867993"/>
                  </a:lnTo>
                  <a:lnTo>
                    <a:pt x="347337" y="894866"/>
                  </a:lnTo>
                  <a:lnTo>
                    <a:pt x="295921" y="949472"/>
                  </a:lnTo>
                  <a:lnTo>
                    <a:pt x="248308" y="1005189"/>
                  </a:lnTo>
                  <a:lnTo>
                    <a:pt x="204584" y="1061973"/>
                  </a:lnTo>
                  <a:lnTo>
                    <a:pt x="164838" y="1119776"/>
                  </a:lnTo>
                  <a:lnTo>
                    <a:pt x="129157" y="1178553"/>
                  </a:lnTo>
                  <a:lnTo>
                    <a:pt x="97629" y="1238259"/>
                  </a:lnTo>
                  <a:lnTo>
                    <a:pt x="70343" y="1298847"/>
                  </a:lnTo>
                  <a:lnTo>
                    <a:pt x="47385" y="1360273"/>
                  </a:lnTo>
                  <a:lnTo>
                    <a:pt x="28844" y="1422489"/>
                  </a:lnTo>
                  <a:lnTo>
                    <a:pt x="14808" y="1485451"/>
                  </a:lnTo>
                  <a:lnTo>
                    <a:pt x="5363" y="1549113"/>
                  </a:lnTo>
                  <a:lnTo>
                    <a:pt x="599" y="1613429"/>
                  </a:lnTo>
                  <a:lnTo>
                    <a:pt x="0" y="1645818"/>
                  </a:lnTo>
                  <a:lnTo>
                    <a:pt x="599" y="1678206"/>
                  </a:lnTo>
                  <a:lnTo>
                    <a:pt x="5363" y="1742521"/>
                  </a:lnTo>
                  <a:lnTo>
                    <a:pt x="14808" y="1806182"/>
                  </a:lnTo>
                  <a:lnTo>
                    <a:pt x="28844" y="1869144"/>
                  </a:lnTo>
                  <a:lnTo>
                    <a:pt x="47385" y="1931359"/>
                  </a:lnTo>
                  <a:lnTo>
                    <a:pt x="70343" y="1992784"/>
                  </a:lnTo>
                  <a:lnTo>
                    <a:pt x="97629" y="2053372"/>
                  </a:lnTo>
                  <a:lnTo>
                    <a:pt x="129157" y="2113077"/>
                  </a:lnTo>
                  <a:lnTo>
                    <a:pt x="164838" y="2171854"/>
                  </a:lnTo>
                  <a:lnTo>
                    <a:pt x="204584" y="2229656"/>
                  </a:lnTo>
                  <a:lnTo>
                    <a:pt x="248308" y="2286439"/>
                  </a:lnTo>
                  <a:lnTo>
                    <a:pt x="295921" y="2342156"/>
                  </a:lnTo>
                  <a:lnTo>
                    <a:pt x="347337" y="2396762"/>
                  </a:lnTo>
                  <a:lnTo>
                    <a:pt x="374443" y="2423634"/>
                  </a:lnTo>
                  <a:lnTo>
                    <a:pt x="402467" y="2450211"/>
                  </a:lnTo>
                  <a:lnTo>
                    <a:pt x="431397" y="2476487"/>
                  </a:lnTo>
                  <a:lnTo>
                    <a:pt x="461223" y="2502457"/>
                  </a:lnTo>
                  <a:lnTo>
                    <a:pt x="491933" y="2528114"/>
                  </a:lnTo>
                  <a:lnTo>
                    <a:pt x="523517" y="2553454"/>
                  </a:lnTo>
                  <a:lnTo>
                    <a:pt x="555964" y="2578470"/>
                  </a:lnTo>
                  <a:lnTo>
                    <a:pt x="589263" y="2603157"/>
                  </a:lnTo>
                  <a:lnTo>
                    <a:pt x="623402" y="2627509"/>
                  </a:lnTo>
                  <a:lnTo>
                    <a:pt x="658371" y="2651520"/>
                  </a:lnTo>
                  <a:lnTo>
                    <a:pt x="694159" y="2675185"/>
                  </a:lnTo>
                  <a:lnTo>
                    <a:pt x="730755" y="2698497"/>
                  </a:lnTo>
                  <a:lnTo>
                    <a:pt x="768147" y="2721452"/>
                  </a:lnTo>
                  <a:lnTo>
                    <a:pt x="806326" y="2744043"/>
                  </a:lnTo>
                  <a:lnTo>
                    <a:pt x="845279" y="2766265"/>
                  </a:lnTo>
                  <a:lnTo>
                    <a:pt x="884996" y="2788112"/>
                  </a:lnTo>
                  <a:lnTo>
                    <a:pt x="925466" y="2809578"/>
                  </a:lnTo>
                  <a:lnTo>
                    <a:pt x="966678" y="2830657"/>
                  </a:lnTo>
                  <a:lnTo>
                    <a:pt x="1008621" y="2851345"/>
                  </a:lnTo>
                  <a:lnTo>
                    <a:pt x="1051284" y="2871634"/>
                  </a:lnTo>
                  <a:lnTo>
                    <a:pt x="1094656" y="2891520"/>
                  </a:lnTo>
                  <a:lnTo>
                    <a:pt x="1138726" y="2910997"/>
                  </a:lnTo>
                  <a:lnTo>
                    <a:pt x="1183483" y="2930058"/>
                  </a:lnTo>
                  <a:lnTo>
                    <a:pt x="1228916" y="2948699"/>
                  </a:lnTo>
                  <a:lnTo>
                    <a:pt x="1275015" y="2966913"/>
                  </a:lnTo>
                  <a:lnTo>
                    <a:pt x="1321767" y="2984695"/>
                  </a:lnTo>
                  <a:lnTo>
                    <a:pt x="1369163" y="3002039"/>
                  </a:lnTo>
                  <a:lnTo>
                    <a:pt x="1417191" y="3018940"/>
                  </a:lnTo>
                  <a:lnTo>
                    <a:pt x="1465840" y="3035391"/>
                  </a:lnTo>
                  <a:lnTo>
                    <a:pt x="1515099" y="3051387"/>
                  </a:lnTo>
                  <a:lnTo>
                    <a:pt x="1564957" y="3066923"/>
                  </a:lnTo>
                  <a:lnTo>
                    <a:pt x="1615404" y="3081991"/>
                  </a:lnTo>
                  <a:lnTo>
                    <a:pt x="1666428" y="3096588"/>
                  </a:lnTo>
                  <a:lnTo>
                    <a:pt x="1718019" y="3110707"/>
                  </a:lnTo>
                  <a:lnTo>
                    <a:pt x="1770165" y="3124342"/>
                  </a:lnTo>
                  <a:lnTo>
                    <a:pt x="1822855" y="3137487"/>
                  </a:lnTo>
                  <a:lnTo>
                    <a:pt x="1876079" y="3150138"/>
                  </a:lnTo>
                  <a:lnTo>
                    <a:pt x="1929825" y="3162288"/>
                  </a:lnTo>
                  <a:lnTo>
                    <a:pt x="1984082" y="3173931"/>
                  </a:lnTo>
                  <a:lnTo>
                    <a:pt x="2038840" y="3185062"/>
                  </a:lnTo>
                  <a:lnTo>
                    <a:pt x="2094088" y="3195675"/>
                  </a:lnTo>
                  <a:lnTo>
                    <a:pt x="2149814" y="3205765"/>
                  </a:lnTo>
                  <a:lnTo>
                    <a:pt x="2206007" y="3215325"/>
                  </a:lnTo>
                  <a:lnTo>
                    <a:pt x="2262657" y="3224350"/>
                  </a:lnTo>
                  <a:lnTo>
                    <a:pt x="2319753" y="3232834"/>
                  </a:lnTo>
                  <a:lnTo>
                    <a:pt x="2377283" y="3240771"/>
                  </a:lnTo>
                  <a:lnTo>
                    <a:pt x="2435237" y="3248157"/>
                  </a:lnTo>
                  <a:lnTo>
                    <a:pt x="2493604" y="3254984"/>
                  </a:lnTo>
                  <a:lnTo>
                    <a:pt x="2552372" y="3261248"/>
                  </a:lnTo>
                  <a:lnTo>
                    <a:pt x="2611531" y="3266942"/>
                  </a:lnTo>
                  <a:lnTo>
                    <a:pt x="2671070" y="3272061"/>
                  </a:lnTo>
                  <a:lnTo>
                    <a:pt x="2730978" y="3276599"/>
                  </a:lnTo>
                  <a:lnTo>
                    <a:pt x="2791243" y="3280551"/>
                  </a:lnTo>
                  <a:lnTo>
                    <a:pt x="2851855" y="3283910"/>
                  </a:lnTo>
                  <a:lnTo>
                    <a:pt x="2912803" y="3286672"/>
                  </a:lnTo>
                  <a:lnTo>
                    <a:pt x="2974076" y="3288830"/>
                  </a:lnTo>
                  <a:lnTo>
                    <a:pt x="3035663" y="3290378"/>
                  </a:lnTo>
                  <a:lnTo>
                    <a:pt x="3097553" y="3291311"/>
                  </a:lnTo>
                  <a:lnTo>
                    <a:pt x="3159734" y="3291624"/>
                  </a:lnTo>
                  <a:lnTo>
                    <a:pt x="3221916" y="3291311"/>
                  </a:lnTo>
                  <a:lnTo>
                    <a:pt x="3283805" y="3290378"/>
                  </a:lnTo>
                  <a:lnTo>
                    <a:pt x="3345392" y="3288830"/>
                  </a:lnTo>
                  <a:lnTo>
                    <a:pt x="3406665" y="3286672"/>
                  </a:lnTo>
                  <a:lnTo>
                    <a:pt x="3467613" y="3283910"/>
                  </a:lnTo>
                  <a:lnTo>
                    <a:pt x="3528225" y="3280551"/>
                  </a:lnTo>
                  <a:lnTo>
                    <a:pt x="3588490" y="3276599"/>
                  </a:lnTo>
                  <a:lnTo>
                    <a:pt x="3648398" y="3272061"/>
                  </a:lnTo>
                  <a:lnTo>
                    <a:pt x="3707937" y="3266942"/>
                  </a:lnTo>
                  <a:lnTo>
                    <a:pt x="3767096" y="3261248"/>
                  </a:lnTo>
                  <a:lnTo>
                    <a:pt x="3825864" y="3254984"/>
                  </a:lnTo>
                  <a:lnTo>
                    <a:pt x="3884231" y="3248157"/>
                  </a:lnTo>
                  <a:lnTo>
                    <a:pt x="3942185" y="3240771"/>
                  </a:lnTo>
                  <a:lnTo>
                    <a:pt x="3999715" y="3232834"/>
                  </a:lnTo>
                  <a:lnTo>
                    <a:pt x="4056811" y="3224350"/>
                  </a:lnTo>
                  <a:lnTo>
                    <a:pt x="4113461" y="3215325"/>
                  </a:lnTo>
                  <a:lnTo>
                    <a:pt x="4169655" y="3205765"/>
                  </a:lnTo>
                  <a:lnTo>
                    <a:pt x="4225381" y="3195675"/>
                  </a:lnTo>
                  <a:lnTo>
                    <a:pt x="4280628" y="3185062"/>
                  </a:lnTo>
                  <a:lnTo>
                    <a:pt x="4335386" y="3173931"/>
                  </a:lnTo>
                  <a:lnTo>
                    <a:pt x="4389644" y="3162288"/>
                  </a:lnTo>
                  <a:lnTo>
                    <a:pt x="4443390" y="3150138"/>
                  </a:lnTo>
                  <a:lnTo>
                    <a:pt x="4496613" y="3137487"/>
                  </a:lnTo>
                  <a:lnTo>
                    <a:pt x="4549303" y="3124342"/>
                  </a:lnTo>
                  <a:lnTo>
                    <a:pt x="4601449" y="3110707"/>
                  </a:lnTo>
                  <a:lnTo>
                    <a:pt x="4653040" y="3096588"/>
                  </a:lnTo>
                  <a:lnTo>
                    <a:pt x="4704064" y="3081991"/>
                  </a:lnTo>
                  <a:lnTo>
                    <a:pt x="4754511" y="3066923"/>
                  </a:lnTo>
                  <a:lnTo>
                    <a:pt x="4804369" y="3051387"/>
                  </a:lnTo>
                  <a:lnTo>
                    <a:pt x="4853629" y="3035391"/>
                  </a:lnTo>
                  <a:lnTo>
                    <a:pt x="4902278" y="3018940"/>
                  </a:lnTo>
                  <a:lnTo>
                    <a:pt x="4950305" y="3002039"/>
                  </a:lnTo>
                  <a:lnTo>
                    <a:pt x="4997701" y="2984695"/>
                  </a:lnTo>
                  <a:lnTo>
                    <a:pt x="5044454" y="2966913"/>
                  </a:lnTo>
                  <a:lnTo>
                    <a:pt x="5090552" y="2948699"/>
                  </a:lnTo>
                  <a:lnTo>
                    <a:pt x="5135985" y="2930058"/>
                  </a:lnTo>
                  <a:lnTo>
                    <a:pt x="5180742" y="2910997"/>
                  </a:lnTo>
                  <a:lnTo>
                    <a:pt x="5224812" y="2891520"/>
                  </a:lnTo>
                  <a:lnTo>
                    <a:pt x="5268184" y="2871634"/>
                  </a:lnTo>
                  <a:lnTo>
                    <a:pt x="5310847" y="2851345"/>
                  </a:lnTo>
                  <a:lnTo>
                    <a:pt x="5352790" y="2830657"/>
                  </a:lnTo>
                  <a:lnTo>
                    <a:pt x="5394002" y="2809578"/>
                  </a:lnTo>
                  <a:lnTo>
                    <a:pt x="5434472" y="2788112"/>
                  </a:lnTo>
                  <a:lnTo>
                    <a:pt x="5474189" y="2766265"/>
                  </a:lnTo>
                  <a:lnTo>
                    <a:pt x="5513143" y="2744043"/>
                  </a:lnTo>
                  <a:lnTo>
                    <a:pt x="5551321" y="2721452"/>
                  </a:lnTo>
                  <a:lnTo>
                    <a:pt x="5588713" y="2698497"/>
                  </a:lnTo>
                  <a:lnTo>
                    <a:pt x="5625309" y="2675185"/>
                  </a:lnTo>
                  <a:lnTo>
                    <a:pt x="5661097" y="2651520"/>
                  </a:lnTo>
                  <a:lnTo>
                    <a:pt x="5696066" y="2627509"/>
                  </a:lnTo>
                  <a:lnTo>
                    <a:pt x="5730205" y="2603157"/>
                  </a:lnTo>
                  <a:lnTo>
                    <a:pt x="5763504" y="2578470"/>
                  </a:lnTo>
                  <a:lnTo>
                    <a:pt x="5795951" y="2553454"/>
                  </a:lnTo>
                  <a:lnTo>
                    <a:pt x="5827535" y="2528114"/>
                  </a:lnTo>
                  <a:lnTo>
                    <a:pt x="5858245" y="2502457"/>
                  </a:lnTo>
                  <a:lnTo>
                    <a:pt x="5888071" y="2476487"/>
                  </a:lnTo>
                  <a:lnTo>
                    <a:pt x="5917002" y="2450211"/>
                  </a:lnTo>
                  <a:lnTo>
                    <a:pt x="5945025" y="2423634"/>
                  </a:lnTo>
                  <a:lnTo>
                    <a:pt x="5972131" y="2396762"/>
                  </a:lnTo>
                  <a:lnTo>
                    <a:pt x="6023547" y="2342156"/>
                  </a:lnTo>
                  <a:lnTo>
                    <a:pt x="6071160" y="2286439"/>
                  </a:lnTo>
                  <a:lnTo>
                    <a:pt x="6114884" y="2229656"/>
                  </a:lnTo>
                  <a:lnTo>
                    <a:pt x="6154630" y="2171854"/>
                  </a:lnTo>
                  <a:lnTo>
                    <a:pt x="6190311" y="2113077"/>
                  </a:lnTo>
                  <a:lnTo>
                    <a:pt x="6221839" y="2053372"/>
                  </a:lnTo>
                  <a:lnTo>
                    <a:pt x="6249125" y="1992784"/>
                  </a:lnTo>
                  <a:lnTo>
                    <a:pt x="6272083" y="1931359"/>
                  </a:lnTo>
                  <a:lnTo>
                    <a:pt x="6290624" y="1869144"/>
                  </a:lnTo>
                  <a:lnTo>
                    <a:pt x="6304661" y="1806182"/>
                  </a:lnTo>
                  <a:lnTo>
                    <a:pt x="6314105" y="1742521"/>
                  </a:lnTo>
                  <a:lnTo>
                    <a:pt x="6318869" y="1678206"/>
                  </a:lnTo>
                  <a:lnTo>
                    <a:pt x="6319469" y="1645818"/>
                  </a:lnTo>
                  <a:lnTo>
                    <a:pt x="6318330" y="1601190"/>
                  </a:lnTo>
                  <a:lnTo>
                    <a:pt x="6314932" y="1556856"/>
                  </a:lnTo>
                  <a:lnTo>
                    <a:pt x="6309303" y="1512831"/>
                  </a:lnTo>
                  <a:lnTo>
                    <a:pt x="6301474" y="1469129"/>
                  </a:lnTo>
                  <a:lnTo>
                    <a:pt x="6291472" y="1425765"/>
                  </a:lnTo>
                  <a:lnTo>
                    <a:pt x="6279326" y="1382754"/>
                  </a:lnTo>
                  <a:lnTo>
                    <a:pt x="6265065" y="1340112"/>
                  </a:lnTo>
                  <a:lnTo>
                    <a:pt x="6248718" y="1297854"/>
                  </a:lnTo>
                  <a:lnTo>
                    <a:pt x="6230313" y="1255993"/>
                  </a:lnTo>
                  <a:lnTo>
                    <a:pt x="6209880" y="1214546"/>
                  </a:lnTo>
                  <a:lnTo>
                    <a:pt x="6187446" y="1173527"/>
                  </a:lnTo>
                  <a:lnTo>
                    <a:pt x="6163042" y="1132952"/>
                  </a:lnTo>
                  <a:lnTo>
                    <a:pt x="6136695" y="1092835"/>
                  </a:lnTo>
                  <a:lnTo>
                    <a:pt x="6108435" y="1053191"/>
                  </a:lnTo>
                  <a:lnTo>
                    <a:pt x="6078290" y="1014035"/>
                  </a:lnTo>
                  <a:lnTo>
                    <a:pt x="6046289" y="975383"/>
                  </a:lnTo>
                  <a:lnTo>
                    <a:pt x="6012461" y="937249"/>
                  </a:lnTo>
                  <a:lnTo>
                    <a:pt x="5976835" y="899648"/>
                  </a:lnTo>
                  <a:lnTo>
                    <a:pt x="5939439" y="862595"/>
                  </a:lnTo>
                  <a:lnTo>
                    <a:pt x="5900302" y="826105"/>
                  </a:lnTo>
                  <a:lnTo>
                    <a:pt x="5859453" y="790194"/>
                  </a:lnTo>
                  <a:lnTo>
                    <a:pt x="5816920" y="754876"/>
                  </a:lnTo>
                  <a:lnTo>
                    <a:pt x="5772734" y="720166"/>
                  </a:lnTo>
                  <a:lnTo>
                    <a:pt x="5841529" y="664500"/>
                  </a:lnTo>
                  <a:lnTo>
                    <a:pt x="6014362" y="558453"/>
                  </a:lnTo>
                  <a:lnTo>
                    <a:pt x="6191327" y="455565"/>
                  </a:lnTo>
                  <a:lnTo>
                    <a:pt x="6272517" y="409371"/>
                  </a:lnTo>
                  <a:lnTo>
                    <a:pt x="5914256" y="539424"/>
                  </a:lnTo>
                  <a:lnTo>
                    <a:pt x="5727580" y="604450"/>
                  </a:lnTo>
                  <a:lnTo>
                    <a:pt x="5651959" y="623955"/>
                  </a:lnTo>
                  <a:lnTo>
                    <a:pt x="5626862" y="617448"/>
                  </a:lnTo>
                  <a:lnTo>
                    <a:pt x="5592442" y="595463"/>
                  </a:lnTo>
                  <a:lnTo>
                    <a:pt x="5557315" y="573795"/>
                  </a:lnTo>
                  <a:lnTo>
                    <a:pt x="5521489" y="552449"/>
                  </a:lnTo>
                  <a:lnTo>
                    <a:pt x="5484973" y="531429"/>
                  </a:lnTo>
                  <a:lnTo>
                    <a:pt x="5447776" y="510741"/>
                  </a:lnTo>
                  <a:lnTo>
                    <a:pt x="5409908" y="490389"/>
                  </a:lnTo>
                  <a:lnTo>
                    <a:pt x="5371378" y="470378"/>
                  </a:lnTo>
                  <a:lnTo>
                    <a:pt x="5332195" y="450713"/>
                  </a:lnTo>
                  <a:lnTo>
                    <a:pt x="5292368" y="431398"/>
                  </a:lnTo>
                  <a:lnTo>
                    <a:pt x="5251906" y="412439"/>
                  </a:lnTo>
                  <a:lnTo>
                    <a:pt x="5210819" y="393839"/>
                  </a:lnTo>
                  <a:lnTo>
                    <a:pt x="5169115" y="375605"/>
                  </a:lnTo>
                  <a:lnTo>
                    <a:pt x="5126804" y="357740"/>
                  </a:lnTo>
                  <a:lnTo>
                    <a:pt x="5083896" y="340250"/>
                  </a:lnTo>
                  <a:lnTo>
                    <a:pt x="5040398" y="323139"/>
                  </a:lnTo>
                  <a:lnTo>
                    <a:pt x="4996321" y="306412"/>
                  </a:lnTo>
                  <a:lnTo>
                    <a:pt x="4951673" y="290073"/>
                  </a:lnTo>
                  <a:lnTo>
                    <a:pt x="4906464" y="274128"/>
                  </a:lnTo>
                  <a:lnTo>
                    <a:pt x="4860703" y="258582"/>
                  </a:lnTo>
                  <a:lnTo>
                    <a:pt x="4814399" y="243438"/>
                  </a:lnTo>
                  <a:lnTo>
                    <a:pt x="4767561" y="228703"/>
                  </a:lnTo>
                  <a:lnTo>
                    <a:pt x="4720199" y="214380"/>
                  </a:lnTo>
                  <a:lnTo>
                    <a:pt x="4672321" y="200474"/>
                  </a:lnTo>
                  <a:lnTo>
                    <a:pt x="4623937" y="186991"/>
                  </a:lnTo>
                  <a:lnTo>
                    <a:pt x="4575056" y="173935"/>
                  </a:lnTo>
                  <a:lnTo>
                    <a:pt x="4525687" y="161310"/>
                  </a:lnTo>
                  <a:lnTo>
                    <a:pt x="4475839" y="149122"/>
                  </a:lnTo>
                  <a:lnTo>
                    <a:pt x="4425522" y="137375"/>
                  </a:lnTo>
                  <a:lnTo>
                    <a:pt x="4374744" y="126075"/>
                  </a:lnTo>
                  <a:lnTo>
                    <a:pt x="4323515" y="115225"/>
                  </a:lnTo>
                  <a:lnTo>
                    <a:pt x="4271845" y="104831"/>
                  </a:lnTo>
                  <a:lnTo>
                    <a:pt x="4219741" y="94898"/>
                  </a:lnTo>
                  <a:lnTo>
                    <a:pt x="4167214" y="85429"/>
                  </a:lnTo>
                  <a:lnTo>
                    <a:pt x="4114272" y="76431"/>
                  </a:lnTo>
                  <a:lnTo>
                    <a:pt x="4060925" y="67907"/>
                  </a:lnTo>
                  <a:lnTo>
                    <a:pt x="4007181" y="59863"/>
                  </a:lnTo>
                  <a:lnTo>
                    <a:pt x="3953051" y="52304"/>
                  </a:lnTo>
                  <a:lnTo>
                    <a:pt x="3898543" y="45233"/>
                  </a:lnTo>
                  <a:lnTo>
                    <a:pt x="3843666" y="38656"/>
                  </a:lnTo>
                  <a:lnTo>
                    <a:pt x="3788430" y="32578"/>
                  </a:lnTo>
                  <a:lnTo>
                    <a:pt x="3732844" y="27004"/>
                  </a:lnTo>
                  <a:lnTo>
                    <a:pt x="3676916" y="21938"/>
                  </a:lnTo>
                  <a:lnTo>
                    <a:pt x="3620657" y="17384"/>
                  </a:lnTo>
                  <a:lnTo>
                    <a:pt x="3564075" y="13349"/>
                  </a:lnTo>
                  <a:lnTo>
                    <a:pt x="3507179" y="9836"/>
                  </a:lnTo>
                  <a:lnTo>
                    <a:pt x="3449979" y="6850"/>
                  </a:lnTo>
                  <a:lnTo>
                    <a:pt x="3392484" y="4397"/>
                  </a:lnTo>
                  <a:lnTo>
                    <a:pt x="3334703" y="2480"/>
                  </a:lnTo>
                  <a:lnTo>
                    <a:pt x="3276644" y="1105"/>
                  </a:lnTo>
                  <a:lnTo>
                    <a:pt x="3218319" y="277"/>
                  </a:lnTo>
                  <a:lnTo>
                    <a:pt x="3159734" y="0"/>
                  </a:lnTo>
                  <a:close/>
                </a:path>
              </a:pathLst>
            </a:custGeom>
            <a:solidFill>
              <a:srgbClr val="DFF0E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trike="sngStrike"/>
            </a:p>
          </p:txBody>
        </p:sp>
        <p:sp>
          <p:nvSpPr>
            <p:cNvPr id="4" name="object 4"/>
            <p:cNvSpPr/>
            <p:nvPr/>
          </p:nvSpPr>
          <p:spPr>
            <a:xfrm>
              <a:off x="2733311" y="943259"/>
              <a:ext cx="4588510" cy="2576830"/>
            </a:xfrm>
            <a:custGeom>
              <a:avLst/>
              <a:gdLst/>
              <a:ahLst/>
              <a:cxnLst/>
              <a:rect l="l" t="t" r="r" b="b"/>
              <a:pathLst>
                <a:path w="4588509" h="2576829">
                  <a:moveTo>
                    <a:pt x="2232342" y="0"/>
                  </a:moveTo>
                  <a:lnTo>
                    <a:pt x="2171900" y="463"/>
                  </a:lnTo>
                  <a:lnTo>
                    <a:pt x="2111854" y="1844"/>
                  </a:lnTo>
                  <a:lnTo>
                    <a:pt x="2052225" y="4132"/>
                  </a:lnTo>
                  <a:lnTo>
                    <a:pt x="1993033" y="7316"/>
                  </a:lnTo>
                  <a:lnTo>
                    <a:pt x="1934299" y="11382"/>
                  </a:lnTo>
                  <a:lnTo>
                    <a:pt x="1876043" y="16320"/>
                  </a:lnTo>
                  <a:lnTo>
                    <a:pt x="1818284" y="22119"/>
                  </a:lnTo>
                  <a:lnTo>
                    <a:pt x="1761043" y="28765"/>
                  </a:lnTo>
                  <a:lnTo>
                    <a:pt x="1704341" y="36248"/>
                  </a:lnTo>
                  <a:lnTo>
                    <a:pt x="1648198" y="44556"/>
                  </a:lnTo>
                  <a:lnTo>
                    <a:pt x="1592633" y="53677"/>
                  </a:lnTo>
                  <a:lnTo>
                    <a:pt x="1537668" y="63600"/>
                  </a:lnTo>
                  <a:lnTo>
                    <a:pt x="1483322" y="74313"/>
                  </a:lnTo>
                  <a:lnTo>
                    <a:pt x="1429615" y="85804"/>
                  </a:lnTo>
                  <a:lnTo>
                    <a:pt x="1376569" y="98061"/>
                  </a:lnTo>
                  <a:lnTo>
                    <a:pt x="1324203" y="111073"/>
                  </a:lnTo>
                  <a:lnTo>
                    <a:pt x="1272537" y="124828"/>
                  </a:lnTo>
                  <a:lnTo>
                    <a:pt x="1221591" y="139315"/>
                  </a:lnTo>
                  <a:lnTo>
                    <a:pt x="1171387" y="154521"/>
                  </a:lnTo>
                  <a:lnTo>
                    <a:pt x="1121944" y="170436"/>
                  </a:lnTo>
                  <a:lnTo>
                    <a:pt x="1073282" y="187047"/>
                  </a:lnTo>
                  <a:lnTo>
                    <a:pt x="1025421" y="204342"/>
                  </a:lnTo>
                  <a:lnTo>
                    <a:pt x="978383" y="222311"/>
                  </a:lnTo>
                  <a:lnTo>
                    <a:pt x="932187" y="240940"/>
                  </a:lnTo>
                  <a:lnTo>
                    <a:pt x="886853" y="260220"/>
                  </a:lnTo>
                  <a:lnTo>
                    <a:pt x="842402" y="280137"/>
                  </a:lnTo>
                  <a:lnTo>
                    <a:pt x="798853" y="300681"/>
                  </a:lnTo>
                  <a:lnTo>
                    <a:pt x="756228" y="321839"/>
                  </a:lnTo>
                  <a:lnTo>
                    <a:pt x="714546" y="343600"/>
                  </a:lnTo>
                  <a:lnTo>
                    <a:pt x="673828" y="365952"/>
                  </a:lnTo>
                  <a:lnTo>
                    <a:pt x="634094" y="388884"/>
                  </a:lnTo>
                  <a:lnTo>
                    <a:pt x="595364" y="412384"/>
                  </a:lnTo>
                  <a:lnTo>
                    <a:pt x="557658" y="436440"/>
                  </a:lnTo>
                  <a:lnTo>
                    <a:pt x="520997" y="461040"/>
                  </a:lnTo>
                  <a:lnTo>
                    <a:pt x="485400" y="486173"/>
                  </a:lnTo>
                  <a:lnTo>
                    <a:pt x="450889" y="511827"/>
                  </a:lnTo>
                  <a:lnTo>
                    <a:pt x="417483" y="537991"/>
                  </a:lnTo>
                  <a:lnTo>
                    <a:pt x="385203" y="564652"/>
                  </a:lnTo>
                  <a:lnTo>
                    <a:pt x="354069" y="591799"/>
                  </a:lnTo>
                  <a:lnTo>
                    <a:pt x="324100" y="619421"/>
                  </a:lnTo>
                  <a:lnTo>
                    <a:pt x="295318" y="647505"/>
                  </a:lnTo>
                  <a:lnTo>
                    <a:pt x="267743" y="676040"/>
                  </a:lnTo>
                  <a:lnTo>
                    <a:pt x="241395" y="705014"/>
                  </a:lnTo>
                  <a:lnTo>
                    <a:pt x="216293" y="734417"/>
                  </a:lnTo>
                  <a:lnTo>
                    <a:pt x="192459" y="764235"/>
                  </a:lnTo>
                  <a:lnTo>
                    <a:pt x="148675" y="825071"/>
                  </a:lnTo>
                  <a:lnTo>
                    <a:pt x="110202" y="887432"/>
                  </a:lnTo>
                  <a:lnTo>
                    <a:pt x="77204" y="951222"/>
                  </a:lnTo>
                  <a:lnTo>
                    <a:pt x="49842" y="1016349"/>
                  </a:lnTo>
                  <a:lnTo>
                    <a:pt x="28279" y="1082719"/>
                  </a:lnTo>
                  <a:lnTo>
                    <a:pt x="12676" y="1150238"/>
                  </a:lnTo>
                  <a:lnTo>
                    <a:pt x="3196" y="1218813"/>
                  </a:lnTo>
                  <a:lnTo>
                    <a:pt x="0" y="1288351"/>
                  </a:lnTo>
                  <a:lnTo>
                    <a:pt x="802" y="1323234"/>
                  </a:lnTo>
                  <a:lnTo>
                    <a:pt x="7161" y="1392303"/>
                  </a:lnTo>
                  <a:lnTo>
                    <a:pt x="19722" y="1460362"/>
                  </a:lnTo>
                  <a:lnTo>
                    <a:pt x="38326" y="1527318"/>
                  </a:lnTo>
                  <a:lnTo>
                    <a:pt x="62809" y="1593078"/>
                  </a:lnTo>
                  <a:lnTo>
                    <a:pt x="93009" y="1657549"/>
                  </a:lnTo>
                  <a:lnTo>
                    <a:pt x="128764" y="1720636"/>
                  </a:lnTo>
                  <a:lnTo>
                    <a:pt x="169913" y="1782247"/>
                  </a:lnTo>
                  <a:lnTo>
                    <a:pt x="216293" y="1842288"/>
                  </a:lnTo>
                  <a:lnTo>
                    <a:pt x="241395" y="1871690"/>
                  </a:lnTo>
                  <a:lnTo>
                    <a:pt x="267743" y="1900665"/>
                  </a:lnTo>
                  <a:lnTo>
                    <a:pt x="295318" y="1929200"/>
                  </a:lnTo>
                  <a:lnTo>
                    <a:pt x="324100" y="1957285"/>
                  </a:lnTo>
                  <a:lnTo>
                    <a:pt x="354069" y="1984907"/>
                  </a:lnTo>
                  <a:lnTo>
                    <a:pt x="385203" y="2012054"/>
                  </a:lnTo>
                  <a:lnTo>
                    <a:pt x="417483" y="2038716"/>
                  </a:lnTo>
                  <a:lnTo>
                    <a:pt x="450889" y="2064880"/>
                  </a:lnTo>
                  <a:lnTo>
                    <a:pt x="485400" y="2090534"/>
                  </a:lnTo>
                  <a:lnTo>
                    <a:pt x="520997" y="2115667"/>
                  </a:lnTo>
                  <a:lnTo>
                    <a:pt x="557658" y="2140268"/>
                  </a:lnTo>
                  <a:lnTo>
                    <a:pt x="595364" y="2164324"/>
                  </a:lnTo>
                  <a:lnTo>
                    <a:pt x="634094" y="2187824"/>
                  </a:lnTo>
                  <a:lnTo>
                    <a:pt x="673828" y="2210756"/>
                  </a:lnTo>
                  <a:lnTo>
                    <a:pt x="714546" y="2233109"/>
                  </a:lnTo>
                  <a:lnTo>
                    <a:pt x="756228" y="2254870"/>
                  </a:lnTo>
                  <a:lnTo>
                    <a:pt x="798853" y="2276029"/>
                  </a:lnTo>
                  <a:lnTo>
                    <a:pt x="842402" y="2296573"/>
                  </a:lnTo>
                  <a:lnTo>
                    <a:pt x="886853" y="2316490"/>
                  </a:lnTo>
                  <a:lnTo>
                    <a:pt x="932187" y="2335770"/>
                  </a:lnTo>
                  <a:lnTo>
                    <a:pt x="978383" y="2354400"/>
                  </a:lnTo>
                  <a:lnTo>
                    <a:pt x="1025421" y="2372369"/>
                  </a:lnTo>
                  <a:lnTo>
                    <a:pt x="1073282" y="2389665"/>
                  </a:lnTo>
                  <a:lnTo>
                    <a:pt x="1121944" y="2406276"/>
                  </a:lnTo>
                  <a:lnTo>
                    <a:pt x="1171387" y="2422190"/>
                  </a:lnTo>
                  <a:lnTo>
                    <a:pt x="1221591" y="2437397"/>
                  </a:lnTo>
                  <a:lnTo>
                    <a:pt x="1272537" y="2451884"/>
                  </a:lnTo>
                  <a:lnTo>
                    <a:pt x="1324203" y="2465639"/>
                  </a:lnTo>
                  <a:lnTo>
                    <a:pt x="1376569" y="2478652"/>
                  </a:lnTo>
                  <a:lnTo>
                    <a:pt x="1429615" y="2490909"/>
                  </a:lnTo>
                  <a:lnTo>
                    <a:pt x="1483322" y="2502400"/>
                  </a:lnTo>
                  <a:lnTo>
                    <a:pt x="1537668" y="2513113"/>
                  </a:lnTo>
                  <a:lnTo>
                    <a:pt x="1592633" y="2523036"/>
                  </a:lnTo>
                  <a:lnTo>
                    <a:pt x="1648198" y="2532158"/>
                  </a:lnTo>
                  <a:lnTo>
                    <a:pt x="1704341" y="2540466"/>
                  </a:lnTo>
                  <a:lnTo>
                    <a:pt x="1761043" y="2547949"/>
                  </a:lnTo>
                  <a:lnTo>
                    <a:pt x="1818284" y="2554596"/>
                  </a:lnTo>
                  <a:lnTo>
                    <a:pt x="1876043" y="2560394"/>
                  </a:lnTo>
                  <a:lnTo>
                    <a:pt x="1934299" y="2565332"/>
                  </a:lnTo>
                  <a:lnTo>
                    <a:pt x="1993033" y="2569399"/>
                  </a:lnTo>
                  <a:lnTo>
                    <a:pt x="2052225" y="2572582"/>
                  </a:lnTo>
                  <a:lnTo>
                    <a:pt x="2111854" y="2574871"/>
                  </a:lnTo>
                  <a:lnTo>
                    <a:pt x="2171900" y="2576252"/>
                  </a:lnTo>
                  <a:lnTo>
                    <a:pt x="2232342" y="2576715"/>
                  </a:lnTo>
                  <a:lnTo>
                    <a:pt x="2291820" y="2576267"/>
                  </a:lnTo>
                  <a:lnTo>
                    <a:pt x="2350915" y="2574929"/>
                  </a:lnTo>
                  <a:lnTo>
                    <a:pt x="2409606" y="2572713"/>
                  </a:lnTo>
                  <a:lnTo>
                    <a:pt x="2467875" y="2569630"/>
                  </a:lnTo>
                  <a:lnTo>
                    <a:pt x="2525703" y="2565690"/>
                  </a:lnTo>
                  <a:lnTo>
                    <a:pt x="2583069" y="2560906"/>
                  </a:lnTo>
                  <a:lnTo>
                    <a:pt x="2639956" y="2555288"/>
                  </a:lnTo>
                  <a:lnTo>
                    <a:pt x="2696342" y="2548848"/>
                  </a:lnTo>
                  <a:lnTo>
                    <a:pt x="2752210" y="2541595"/>
                  </a:lnTo>
                  <a:lnTo>
                    <a:pt x="2807540" y="2533543"/>
                  </a:lnTo>
                  <a:lnTo>
                    <a:pt x="2862313" y="2524701"/>
                  </a:lnTo>
                  <a:lnTo>
                    <a:pt x="2916508" y="2515082"/>
                  </a:lnTo>
                  <a:lnTo>
                    <a:pt x="2970108" y="2504695"/>
                  </a:lnTo>
                  <a:lnTo>
                    <a:pt x="3023093" y="2493552"/>
                  </a:lnTo>
                  <a:lnTo>
                    <a:pt x="3075443" y="2481665"/>
                  </a:lnTo>
                  <a:lnTo>
                    <a:pt x="3127139" y="2469044"/>
                  </a:lnTo>
                  <a:lnTo>
                    <a:pt x="3178162" y="2455701"/>
                  </a:lnTo>
                  <a:lnTo>
                    <a:pt x="3228492" y="2441647"/>
                  </a:lnTo>
                  <a:lnTo>
                    <a:pt x="3278111" y="2426892"/>
                  </a:lnTo>
                  <a:lnTo>
                    <a:pt x="3326999" y="2411448"/>
                  </a:lnTo>
                  <a:lnTo>
                    <a:pt x="3375137" y="2395327"/>
                  </a:lnTo>
                  <a:lnTo>
                    <a:pt x="3422505" y="2378538"/>
                  </a:lnTo>
                  <a:lnTo>
                    <a:pt x="3469084" y="2361095"/>
                  </a:lnTo>
                  <a:lnTo>
                    <a:pt x="3514854" y="2343006"/>
                  </a:lnTo>
                  <a:lnTo>
                    <a:pt x="3559798" y="2324284"/>
                  </a:lnTo>
                  <a:lnTo>
                    <a:pt x="3603894" y="2304940"/>
                  </a:lnTo>
                  <a:lnTo>
                    <a:pt x="3647125" y="2284985"/>
                  </a:lnTo>
                  <a:lnTo>
                    <a:pt x="3689470" y="2264430"/>
                  </a:lnTo>
                  <a:lnTo>
                    <a:pt x="3730911" y="2243286"/>
                  </a:lnTo>
                  <a:lnTo>
                    <a:pt x="3771427" y="2221564"/>
                  </a:lnTo>
                  <a:lnTo>
                    <a:pt x="3811000" y="2199276"/>
                  </a:lnTo>
                  <a:lnTo>
                    <a:pt x="3849611" y="2176432"/>
                  </a:lnTo>
                  <a:lnTo>
                    <a:pt x="3887240" y="2153044"/>
                  </a:lnTo>
                  <a:lnTo>
                    <a:pt x="3923868" y="2129123"/>
                  </a:lnTo>
                  <a:lnTo>
                    <a:pt x="3959476" y="2104680"/>
                  </a:lnTo>
                  <a:lnTo>
                    <a:pt x="3994044" y="2079726"/>
                  </a:lnTo>
                  <a:lnTo>
                    <a:pt x="4027553" y="2054272"/>
                  </a:lnTo>
                  <a:lnTo>
                    <a:pt x="4059983" y="2028330"/>
                  </a:lnTo>
                  <a:lnTo>
                    <a:pt x="4091316" y="2001910"/>
                  </a:lnTo>
                  <a:lnTo>
                    <a:pt x="4121532" y="1975023"/>
                  </a:lnTo>
                  <a:lnTo>
                    <a:pt x="4150612" y="1947682"/>
                  </a:lnTo>
                  <a:lnTo>
                    <a:pt x="4178537" y="1919896"/>
                  </a:lnTo>
                  <a:lnTo>
                    <a:pt x="4205287" y="1891677"/>
                  </a:lnTo>
                  <a:lnTo>
                    <a:pt x="4270686" y="1904030"/>
                  </a:lnTo>
                  <a:lnTo>
                    <a:pt x="4401650" y="1945235"/>
                  </a:lnTo>
                  <a:lnTo>
                    <a:pt x="4530129" y="1989138"/>
                  </a:lnTo>
                  <a:lnTo>
                    <a:pt x="4588078" y="2009584"/>
                  </a:lnTo>
                  <a:lnTo>
                    <a:pt x="4409694" y="1890422"/>
                  </a:lnTo>
                  <a:lnTo>
                    <a:pt x="4319728" y="1826955"/>
                  </a:lnTo>
                  <a:lnTo>
                    <a:pt x="4290724" y="1797811"/>
                  </a:lnTo>
                  <a:lnTo>
                    <a:pt x="4295228" y="1781619"/>
                  </a:lnTo>
                  <a:lnTo>
                    <a:pt x="4323787" y="1739824"/>
                  </a:lnTo>
                  <a:lnTo>
                    <a:pt x="4349868" y="1697332"/>
                  </a:lnTo>
                  <a:lnTo>
                    <a:pt x="4373421" y="1654170"/>
                  </a:lnTo>
                  <a:lnTo>
                    <a:pt x="4394394" y="1610369"/>
                  </a:lnTo>
                  <a:lnTo>
                    <a:pt x="4412736" y="1565958"/>
                  </a:lnTo>
                  <a:lnTo>
                    <a:pt x="4428396" y="1520968"/>
                  </a:lnTo>
                  <a:lnTo>
                    <a:pt x="4441324" y="1475427"/>
                  </a:lnTo>
                  <a:lnTo>
                    <a:pt x="4451468" y="1429365"/>
                  </a:lnTo>
                  <a:lnTo>
                    <a:pt x="4458776" y="1382812"/>
                  </a:lnTo>
                  <a:lnTo>
                    <a:pt x="4463199" y="1335798"/>
                  </a:lnTo>
                  <a:lnTo>
                    <a:pt x="4464685" y="1288351"/>
                  </a:lnTo>
                  <a:lnTo>
                    <a:pt x="4463882" y="1253468"/>
                  </a:lnTo>
                  <a:lnTo>
                    <a:pt x="4457523" y="1184399"/>
                  </a:lnTo>
                  <a:lnTo>
                    <a:pt x="4444962" y="1116341"/>
                  </a:lnTo>
                  <a:lnTo>
                    <a:pt x="4426358" y="1049384"/>
                  </a:lnTo>
                  <a:lnTo>
                    <a:pt x="4401875" y="983624"/>
                  </a:lnTo>
                  <a:lnTo>
                    <a:pt x="4371675" y="919154"/>
                  </a:lnTo>
                  <a:lnTo>
                    <a:pt x="4335920" y="856067"/>
                  </a:lnTo>
                  <a:lnTo>
                    <a:pt x="4294771" y="794457"/>
                  </a:lnTo>
                  <a:lnTo>
                    <a:pt x="4248391" y="734417"/>
                  </a:lnTo>
                  <a:lnTo>
                    <a:pt x="4223289" y="705014"/>
                  </a:lnTo>
                  <a:lnTo>
                    <a:pt x="4196941" y="676040"/>
                  </a:lnTo>
                  <a:lnTo>
                    <a:pt x="4169366" y="647505"/>
                  </a:lnTo>
                  <a:lnTo>
                    <a:pt x="4140584" y="619421"/>
                  </a:lnTo>
                  <a:lnTo>
                    <a:pt x="4110615" y="591799"/>
                  </a:lnTo>
                  <a:lnTo>
                    <a:pt x="4079481" y="564652"/>
                  </a:lnTo>
                  <a:lnTo>
                    <a:pt x="4047201" y="537991"/>
                  </a:lnTo>
                  <a:lnTo>
                    <a:pt x="4013795" y="511827"/>
                  </a:lnTo>
                  <a:lnTo>
                    <a:pt x="3979284" y="486173"/>
                  </a:lnTo>
                  <a:lnTo>
                    <a:pt x="3943687" y="461040"/>
                  </a:lnTo>
                  <a:lnTo>
                    <a:pt x="3907026" y="436440"/>
                  </a:lnTo>
                  <a:lnTo>
                    <a:pt x="3869320" y="412384"/>
                  </a:lnTo>
                  <a:lnTo>
                    <a:pt x="3830590" y="388884"/>
                  </a:lnTo>
                  <a:lnTo>
                    <a:pt x="3790856" y="365952"/>
                  </a:lnTo>
                  <a:lnTo>
                    <a:pt x="3750138" y="343600"/>
                  </a:lnTo>
                  <a:lnTo>
                    <a:pt x="3708456" y="321839"/>
                  </a:lnTo>
                  <a:lnTo>
                    <a:pt x="3665831" y="300681"/>
                  </a:lnTo>
                  <a:lnTo>
                    <a:pt x="3622282" y="280137"/>
                  </a:lnTo>
                  <a:lnTo>
                    <a:pt x="3577831" y="260220"/>
                  </a:lnTo>
                  <a:lnTo>
                    <a:pt x="3532497" y="240940"/>
                  </a:lnTo>
                  <a:lnTo>
                    <a:pt x="3486301" y="222311"/>
                  </a:lnTo>
                  <a:lnTo>
                    <a:pt x="3439263" y="204342"/>
                  </a:lnTo>
                  <a:lnTo>
                    <a:pt x="3391402" y="187047"/>
                  </a:lnTo>
                  <a:lnTo>
                    <a:pt x="3342740" y="170436"/>
                  </a:lnTo>
                  <a:lnTo>
                    <a:pt x="3293297" y="154521"/>
                  </a:lnTo>
                  <a:lnTo>
                    <a:pt x="3243093" y="139315"/>
                  </a:lnTo>
                  <a:lnTo>
                    <a:pt x="3192147" y="124828"/>
                  </a:lnTo>
                  <a:lnTo>
                    <a:pt x="3140481" y="111073"/>
                  </a:lnTo>
                  <a:lnTo>
                    <a:pt x="3088115" y="98061"/>
                  </a:lnTo>
                  <a:lnTo>
                    <a:pt x="3035069" y="85804"/>
                  </a:lnTo>
                  <a:lnTo>
                    <a:pt x="2981362" y="74313"/>
                  </a:lnTo>
                  <a:lnTo>
                    <a:pt x="2927016" y="63600"/>
                  </a:lnTo>
                  <a:lnTo>
                    <a:pt x="2872051" y="53677"/>
                  </a:lnTo>
                  <a:lnTo>
                    <a:pt x="2816486" y="44556"/>
                  </a:lnTo>
                  <a:lnTo>
                    <a:pt x="2760343" y="36248"/>
                  </a:lnTo>
                  <a:lnTo>
                    <a:pt x="2703641" y="28765"/>
                  </a:lnTo>
                  <a:lnTo>
                    <a:pt x="2646400" y="22119"/>
                  </a:lnTo>
                  <a:lnTo>
                    <a:pt x="2588641" y="16320"/>
                  </a:lnTo>
                  <a:lnTo>
                    <a:pt x="2530385" y="11382"/>
                  </a:lnTo>
                  <a:lnTo>
                    <a:pt x="2471651" y="7316"/>
                  </a:lnTo>
                  <a:lnTo>
                    <a:pt x="2412459" y="4132"/>
                  </a:lnTo>
                  <a:lnTo>
                    <a:pt x="2352830" y="1844"/>
                  </a:lnTo>
                  <a:lnTo>
                    <a:pt x="2292784" y="463"/>
                  </a:lnTo>
                  <a:lnTo>
                    <a:pt x="2232342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trike="sngStrike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1634" y="1028674"/>
              <a:ext cx="4780368" cy="653133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36424" y="1715344"/>
            <a:ext cx="5012055" cy="4314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0" marR="5080" indent="-603885">
              <a:lnSpc>
                <a:spcPct val="100000"/>
              </a:lnSpc>
              <a:spcBef>
                <a:spcPts val="100"/>
              </a:spcBef>
            </a:pPr>
            <a:r>
              <a:rPr lang="en-GB" sz="3800" b="1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800" b="1" dirty="0">
                <a:solidFill>
                  <a:srgbClr val="25408F"/>
                </a:solidFill>
                <a:latin typeface="Gill Sans MT"/>
                <a:cs typeface="Gill Sans MT"/>
              </a:rPr>
              <a:t>e should all eat a  healthy diet.</a:t>
            </a:r>
            <a:endParaRPr sz="3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50" dirty="0">
              <a:latin typeface="Gill Sans MT"/>
              <a:cs typeface="Gill Sans MT"/>
            </a:endParaRPr>
          </a:p>
          <a:p>
            <a:pPr marL="12065" marR="508634" algn="ctr">
              <a:lnSpc>
                <a:spcPct val="100000"/>
              </a:lnSpc>
            </a:pPr>
            <a:r>
              <a:rPr sz="3800" dirty="0">
                <a:solidFill>
                  <a:srgbClr val="00B5AC"/>
                </a:solidFill>
                <a:latin typeface="Gill Sans MT"/>
                <a:cs typeface="Gill Sans MT"/>
              </a:rPr>
              <a:t>This helps to keep  our bodies healthy. It  also helps to keep our  teeth strong.</a:t>
            </a:r>
            <a:endParaRPr sz="3800" dirty="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046592"/>
            <a:ext cx="10692130" cy="5513705"/>
            <a:chOff x="0" y="2046592"/>
            <a:chExt cx="10692130" cy="5513705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1" y="2046592"/>
              <a:ext cx="2716801" cy="16691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5" name="object 2452">
            <a:extLst>
              <a:ext uri="{FF2B5EF4-FFF2-40B4-BE49-F238E27FC236}">
                <a16:creationId xmlns:a16="http://schemas.microsoft.com/office/drawing/2014/main" id="{EB315492-D166-4382-8EE6-7DA70777D6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877" y="1005027"/>
            <a:ext cx="5673725" cy="3036570"/>
          </a:xfrm>
          <a:custGeom>
            <a:avLst/>
            <a:gdLst/>
            <a:ahLst/>
            <a:cxnLst/>
            <a:rect l="l" t="t" r="r" b="b"/>
            <a:pathLst>
              <a:path w="5673725" h="3036570">
                <a:moveTo>
                  <a:pt x="2932455" y="0"/>
                </a:moveTo>
                <a:lnTo>
                  <a:pt x="2871244" y="371"/>
                </a:lnTo>
                <a:lnTo>
                  <a:pt x="2810361" y="1479"/>
                </a:lnTo>
                <a:lnTo>
                  <a:pt x="2749820" y="3316"/>
                </a:lnTo>
                <a:lnTo>
                  <a:pt x="2689634" y="5875"/>
                </a:lnTo>
                <a:lnTo>
                  <a:pt x="2629819" y="9147"/>
                </a:lnTo>
                <a:lnTo>
                  <a:pt x="2570387" y="13126"/>
                </a:lnTo>
                <a:lnTo>
                  <a:pt x="2511353" y="17803"/>
                </a:lnTo>
                <a:lnTo>
                  <a:pt x="2452730" y="23171"/>
                </a:lnTo>
                <a:lnTo>
                  <a:pt x="2394533" y="29221"/>
                </a:lnTo>
                <a:lnTo>
                  <a:pt x="2336775" y="35947"/>
                </a:lnTo>
                <a:lnTo>
                  <a:pt x="2279471" y="43341"/>
                </a:lnTo>
                <a:lnTo>
                  <a:pt x="2222633" y="51394"/>
                </a:lnTo>
                <a:lnTo>
                  <a:pt x="2166277" y="60099"/>
                </a:lnTo>
                <a:lnTo>
                  <a:pt x="2110416" y="69449"/>
                </a:lnTo>
                <a:lnTo>
                  <a:pt x="2055064" y="79436"/>
                </a:lnTo>
                <a:lnTo>
                  <a:pt x="2000235" y="90051"/>
                </a:lnTo>
                <a:lnTo>
                  <a:pt x="1945943" y="101288"/>
                </a:lnTo>
                <a:lnTo>
                  <a:pt x="1892202" y="113138"/>
                </a:lnTo>
                <a:lnTo>
                  <a:pt x="1839025" y="125594"/>
                </a:lnTo>
                <a:lnTo>
                  <a:pt x="1786427" y="138648"/>
                </a:lnTo>
                <a:lnTo>
                  <a:pt x="1734422" y="152293"/>
                </a:lnTo>
                <a:lnTo>
                  <a:pt x="1683023" y="166520"/>
                </a:lnTo>
                <a:lnTo>
                  <a:pt x="1632244" y="181323"/>
                </a:lnTo>
                <a:lnTo>
                  <a:pt x="1582100" y="196692"/>
                </a:lnTo>
                <a:lnTo>
                  <a:pt x="1532605" y="212621"/>
                </a:lnTo>
                <a:lnTo>
                  <a:pt x="1483771" y="229102"/>
                </a:lnTo>
                <a:lnTo>
                  <a:pt x="1435614" y="246127"/>
                </a:lnTo>
                <a:lnTo>
                  <a:pt x="1388146" y="263689"/>
                </a:lnTo>
                <a:lnTo>
                  <a:pt x="1341383" y="281779"/>
                </a:lnTo>
                <a:lnTo>
                  <a:pt x="1295337" y="300390"/>
                </a:lnTo>
                <a:lnTo>
                  <a:pt x="1250024" y="319515"/>
                </a:lnTo>
                <a:lnTo>
                  <a:pt x="1205456" y="339145"/>
                </a:lnTo>
                <a:lnTo>
                  <a:pt x="1161648" y="359273"/>
                </a:lnTo>
                <a:lnTo>
                  <a:pt x="1118613" y="379891"/>
                </a:lnTo>
                <a:lnTo>
                  <a:pt x="1076366" y="400992"/>
                </a:lnTo>
                <a:lnTo>
                  <a:pt x="1034921" y="422567"/>
                </a:lnTo>
                <a:lnTo>
                  <a:pt x="994290" y="444609"/>
                </a:lnTo>
                <a:lnTo>
                  <a:pt x="954490" y="467111"/>
                </a:lnTo>
                <a:lnTo>
                  <a:pt x="915532" y="490064"/>
                </a:lnTo>
                <a:lnTo>
                  <a:pt x="877432" y="513461"/>
                </a:lnTo>
                <a:lnTo>
                  <a:pt x="840203" y="537294"/>
                </a:lnTo>
                <a:lnTo>
                  <a:pt x="803858" y="561555"/>
                </a:lnTo>
                <a:lnTo>
                  <a:pt x="768413" y="586238"/>
                </a:lnTo>
                <a:lnTo>
                  <a:pt x="733881" y="611333"/>
                </a:lnTo>
                <a:lnTo>
                  <a:pt x="700275" y="636834"/>
                </a:lnTo>
                <a:lnTo>
                  <a:pt x="667610" y="662732"/>
                </a:lnTo>
                <a:lnTo>
                  <a:pt x="635900" y="689020"/>
                </a:lnTo>
                <a:lnTo>
                  <a:pt x="605159" y="715690"/>
                </a:lnTo>
                <a:lnTo>
                  <a:pt x="575400" y="742735"/>
                </a:lnTo>
                <a:lnTo>
                  <a:pt x="546637" y="770147"/>
                </a:lnTo>
                <a:lnTo>
                  <a:pt x="518885" y="797917"/>
                </a:lnTo>
                <a:lnTo>
                  <a:pt x="492157" y="826039"/>
                </a:lnTo>
                <a:lnTo>
                  <a:pt x="466467" y="854504"/>
                </a:lnTo>
                <a:lnTo>
                  <a:pt x="418258" y="912435"/>
                </a:lnTo>
                <a:lnTo>
                  <a:pt x="374369" y="971648"/>
                </a:lnTo>
                <a:lnTo>
                  <a:pt x="334912" y="1032081"/>
                </a:lnTo>
                <a:lnTo>
                  <a:pt x="299997" y="1093672"/>
                </a:lnTo>
                <a:lnTo>
                  <a:pt x="269737" y="1156360"/>
                </a:lnTo>
                <a:lnTo>
                  <a:pt x="244242" y="1220084"/>
                </a:lnTo>
                <a:lnTo>
                  <a:pt x="223624" y="1284780"/>
                </a:lnTo>
                <a:lnTo>
                  <a:pt x="207995" y="1350388"/>
                </a:lnTo>
                <a:lnTo>
                  <a:pt x="197465" y="1416846"/>
                </a:lnTo>
                <a:lnTo>
                  <a:pt x="192147" y="1484093"/>
                </a:lnTo>
                <a:lnTo>
                  <a:pt x="191477" y="1517992"/>
                </a:lnTo>
                <a:lnTo>
                  <a:pt x="193018" y="1569378"/>
                </a:lnTo>
                <a:lnTo>
                  <a:pt x="197608" y="1620337"/>
                </a:lnTo>
                <a:lnTo>
                  <a:pt x="205199" y="1670841"/>
                </a:lnTo>
                <a:lnTo>
                  <a:pt x="215741" y="1720863"/>
                </a:lnTo>
                <a:lnTo>
                  <a:pt x="229187" y="1770377"/>
                </a:lnTo>
                <a:lnTo>
                  <a:pt x="245487" y="1819355"/>
                </a:lnTo>
                <a:lnTo>
                  <a:pt x="264594" y="1867771"/>
                </a:lnTo>
                <a:lnTo>
                  <a:pt x="286458" y="1915597"/>
                </a:lnTo>
                <a:lnTo>
                  <a:pt x="311031" y="1962806"/>
                </a:lnTo>
                <a:lnTo>
                  <a:pt x="338264" y="2009371"/>
                </a:lnTo>
                <a:lnTo>
                  <a:pt x="368109" y="2055266"/>
                </a:lnTo>
                <a:lnTo>
                  <a:pt x="314337" y="2096363"/>
                </a:lnTo>
                <a:lnTo>
                  <a:pt x="187383" y="2174108"/>
                </a:lnTo>
                <a:lnTo>
                  <a:pt x="58765" y="2249417"/>
                </a:lnTo>
                <a:lnTo>
                  <a:pt x="0" y="2283206"/>
                </a:lnTo>
                <a:lnTo>
                  <a:pt x="242060" y="2191351"/>
                </a:lnTo>
                <a:lnTo>
                  <a:pt x="367576" y="2145682"/>
                </a:lnTo>
                <a:lnTo>
                  <a:pt x="416891" y="2132653"/>
                </a:lnTo>
                <a:lnTo>
                  <a:pt x="430352" y="2138718"/>
                </a:lnTo>
                <a:lnTo>
                  <a:pt x="453810" y="2166896"/>
                </a:lnTo>
                <a:lnTo>
                  <a:pt x="478270" y="2194761"/>
                </a:lnTo>
                <a:lnTo>
                  <a:pt x="530148" y="2249519"/>
                </a:lnTo>
                <a:lnTo>
                  <a:pt x="557539" y="2276398"/>
                </a:lnTo>
                <a:lnTo>
                  <a:pt x="585882" y="2302935"/>
                </a:lnTo>
                <a:lnTo>
                  <a:pt x="615163" y="2329122"/>
                </a:lnTo>
                <a:lnTo>
                  <a:pt x="645370" y="2354953"/>
                </a:lnTo>
                <a:lnTo>
                  <a:pt x="676489" y="2380419"/>
                </a:lnTo>
                <a:lnTo>
                  <a:pt x="708509" y="2405514"/>
                </a:lnTo>
                <a:lnTo>
                  <a:pt x="741415" y="2430232"/>
                </a:lnTo>
                <a:lnTo>
                  <a:pt x="775196" y="2454564"/>
                </a:lnTo>
                <a:lnTo>
                  <a:pt x="809839" y="2478503"/>
                </a:lnTo>
                <a:lnTo>
                  <a:pt x="845330" y="2502044"/>
                </a:lnTo>
                <a:lnTo>
                  <a:pt x="881657" y="2525178"/>
                </a:lnTo>
                <a:lnTo>
                  <a:pt x="918807" y="2547898"/>
                </a:lnTo>
                <a:lnTo>
                  <a:pt x="956767" y="2570197"/>
                </a:lnTo>
                <a:lnTo>
                  <a:pt x="995524" y="2592069"/>
                </a:lnTo>
                <a:lnTo>
                  <a:pt x="1035066" y="2613506"/>
                </a:lnTo>
                <a:lnTo>
                  <a:pt x="1075380" y="2634500"/>
                </a:lnTo>
                <a:lnTo>
                  <a:pt x="1116453" y="2655046"/>
                </a:lnTo>
                <a:lnTo>
                  <a:pt x="1158271" y="2675135"/>
                </a:lnTo>
                <a:lnTo>
                  <a:pt x="1200823" y="2694761"/>
                </a:lnTo>
                <a:lnTo>
                  <a:pt x="1244096" y="2713917"/>
                </a:lnTo>
                <a:lnTo>
                  <a:pt x="1288076" y="2732594"/>
                </a:lnTo>
                <a:lnTo>
                  <a:pt x="1332750" y="2750788"/>
                </a:lnTo>
                <a:lnTo>
                  <a:pt x="1378107" y="2768489"/>
                </a:lnTo>
                <a:lnTo>
                  <a:pt x="1424133" y="2785692"/>
                </a:lnTo>
                <a:lnTo>
                  <a:pt x="1470815" y="2802389"/>
                </a:lnTo>
                <a:lnTo>
                  <a:pt x="1518141" y="2818573"/>
                </a:lnTo>
                <a:lnTo>
                  <a:pt x="1566097" y="2834236"/>
                </a:lnTo>
                <a:lnTo>
                  <a:pt x="1614671" y="2849372"/>
                </a:lnTo>
                <a:lnTo>
                  <a:pt x="1663850" y="2863974"/>
                </a:lnTo>
                <a:lnTo>
                  <a:pt x="1713622" y="2878035"/>
                </a:lnTo>
                <a:lnTo>
                  <a:pt x="1763972" y="2891547"/>
                </a:lnTo>
                <a:lnTo>
                  <a:pt x="1814889" y="2904503"/>
                </a:lnTo>
                <a:lnTo>
                  <a:pt x="1866360" y="2916896"/>
                </a:lnTo>
                <a:lnTo>
                  <a:pt x="1918372" y="2928720"/>
                </a:lnTo>
                <a:lnTo>
                  <a:pt x="1970912" y="2939966"/>
                </a:lnTo>
                <a:lnTo>
                  <a:pt x="2023967" y="2950629"/>
                </a:lnTo>
                <a:lnTo>
                  <a:pt x="2077524" y="2960700"/>
                </a:lnTo>
                <a:lnTo>
                  <a:pt x="2131571" y="2970173"/>
                </a:lnTo>
                <a:lnTo>
                  <a:pt x="2186095" y="2979041"/>
                </a:lnTo>
                <a:lnTo>
                  <a:pt x="2241083" y="2987296"/>
                </a:lnTo>
                <a:lnTo>
                  <a:pt x="2296522" y="2994932"/>
                </a:lnTo>
                <a:lnTo>
                  <a:pt x="2352399" y="3001940"/>
                </a:lnTo>
                <a:lnTo>
                  <a:pt x="2408702" y="3008316"/>
                </a:lnTo>
                <a:lnTo>
                  <a:pt x="2465417" y="3014050"/>
                </a:lnTo>
                <a:lnTo>
                  <a:pt x="2522532" y="3019136"/>
                </a:lnTo>
                <a:lnTo>
                  <a:pt x="2580034" y="3023567"/>
                </a:lnTo>
                <a:lnTo>
                  <a:pt x="2637910" y="3027336"/>
                </a:lnTo>
                <a:lnTo>
                  <a:pt x="2696148" y="3030435"/>
                </a:lnTo>
                <a:lnTo>
                  <a:pt x="2754734" y="3032858"/>
                </a:lnTo>
                <a:lnTo>
                  <a:pt x="2813656" y="3034598"/>
                </a:lnTo>
                <a:lnTo>
                  <a:pt x="2872900" y="3035647"/>
                </a:lnTo>
                <a:lnTo>
                  <a:pt x="2932455" y="3035998"/>
                </a:lnTo>
                <a:lnTo>
                  <a:pt x="2993666" y="3035627"/>
                </a:lnTo>
                <a:lnTo>
                  <a:pt x="3054549" y="3034519"/>
                </a:lnTo>
                <a:lnTo>
                  <a:pt x="3115090" y="3032682"/>
                </a:lnTo>
                <a:lnTo>
                  <a:pt x="3175275" y="3030123"/>
                </a:lnTo>
                <a:lnTo>
                  <a:pt x="3235091" y="3026850"/>
                </a:lnTo>
                <a:lnTo>
                  <a:pt x="3294523" y="3022872"/>
                </a:lnTo>
                <a:lnTo>
                  <a:pt x="3353557" y="3018195"/>
                </a:lnTo>
                <a:lnTo>
                  <a:pt x="3412180" y="3012827"/>
                </a:lnTo>
                <a:lnTo>
                  <a:pt x="3470377" y="3006776"/>
                </a:lnTo>
                <a:lnTo>
                  <a:pt x="3528135" y="3000050"/>
                </a:lnTo>
                <a:lnTo>
                  <a:pt x="3585439" y="2992657"/>
                </a:lnTo>
                <a:lnTo>
                  <a:pt x="3642276" y="2984604"/>
                </a:lnTo>
                <a:lnTo>
                  <a:pt x="3698633" y="2975898"/>
                </a:lnTo>
                <a:lnTo>
                  <a:pt x="3754494" y="2966548"/>
                </a:lnTo>
                <a:lnTo>
                  <a:pt x="3809845" y="2956562"/>
                </a:lnTo>
                <a:lnTo>
                  <a:pt x="3864675" y="2945946"/>
                </a:lnTo>
                <a:lnTo>
                  <a:pt x="3918967" y="2934710"/>
                </a:lnTo>
                <a:lnTo>
                  <a:pt x="3972708" y="2922859"/>
                </a:lnTo>
                <a:lnTo>
                  <a:pt x="4025885" y="2910403"/>
                </a:lnTo>
                <a:lnTo>
                  <a:pt x="4078483" y="2897349"/>
                </a:lnTo>
                <a:lnTo>
                  <a:pt x="4130488" y="2883704"/>
                </a:lnTo>
                <a:lnTo>
                  <a:pt x="4181887" y="2869477"/>
                </a:lnTo>
                <a:lnTo>
                  <a:pt x="4232665" y="2854675"/>
                </a:lnTo>
                <a:lnTo>
                  <a:pt x="4282809" y="2839305"/>
                </a:lnTo>
                <a:lnTo>
                  <a:pt x="4332305" y="2823376"/>
                </a:lnTo>
                <a:lnTo>
                  <a:pt x="4381139" y="2806895"/>
                </a:lnTo>
                <a:lnTo>
                  <a:pt x="4429296" y="2789870"/>
                </a:lnTo>
                <a:lnTo>
                  <a:pt x="4476764" y="2772308"/>
                </a:lnTo>
                <a:lnTo>
                  <a:pt x="4523527" y="2754218"/>
                </a:lnTo>
                <a:lnTo>
                  <a:pt x="4569573" y="2735606"/>
                </a:lnTo>
                <a:lnTo>
                  <a:pt x="4614886" y="2716482"/>
                </a:lnTo>
                <a:lnTo>
                  <a:pt x="4659454" y="2696851"/>
                </a:lnTo>
                <a:lnTo>
                  <a:pt x="4703262" y="2676723"/>
                </a:lnTo>
                <a:lnTo>
                  <a:pt x="4746297" y="2656105"/>
                </a:lnTo>
                <a:lnTo>
                  <a:pt x="4788544" y="2635005"/>
                </a:lnTo>
                <a:lnTo>
                  <a:pt x="4829989" y="2613429"/>
                </a:lnTo>
                <a:lnTo>
                  <a:pt x="4870619" y="2591387"/>
                </a:lnTo>
                <a:lnTo>
                  <a:pt x="4910420" y="2568885"/>
                </a:lnTo>
                <a:lnTo>
                  <a:pt x="4949378" y="2545932"/>
                </a:lnTo>
                <a:lnTo>
                  <a:pt x="4987478" y="2522535"/>
                </a:lnTo>
                <a:lnTo>
                  <a:pt x="5024707" y="2498701"/>
                </a:lnTo>
                <a:lnTo>
                  <a:pt x="5061051" y="2474440"/>
                </a:lnTo>
                <a:lnTo>
                  <a:pt x="5096497" y="2449757"/>
                </a:lnTo>
                <a:lnTo>
                  <a:pt x="5131029" y="2424662"/>
                </a:lnTo>
                <a:lnTo>
                  <a:pt x="5164635" y="2399161"/>
                </a:lnTo>
                <a:lnTo>
                  <a:pt x="5197299" y="2373262"/>
                </a:lnTo>
                <a:lnTo>
                  <a:pt x="5229010" y="2346974"/>
                </a:lnTo>
                <a:lnTo>
                  <a:pt x="5259751" y="2320304"/>
                </a:lnTo>
                <a:lnTo>
                  <a:pt x="5289510" y="2293259"/>
                </a:lnTo>
                <a:lnTo>
                  <a:pt x="5318273" y="2265847"/>
                </a:lnTo>
                <a:lnTo>
                  <a:pt x="5346025" y="2238076"/>
                </a:lnTo>
                <a:lnTo>
                  <a:pt x="5372753" y="2209954"/>
                </a:lnTo>
                <a:lnTo>
                  <a:pt x="5398442" y="2181488"/>
                </a:lnTo>
                <a:lnTo>
                  <a:pt x="5446651" y="2123557"/>
                </a:lnTo>
                <a:lnTo>
                  <a:pt x="5490540" y="2064344"/>
                </a:lnTo>
                <a:lnTo>
                  <a:pt x="5529998" y="2003910"/>
                </a:lnTo>
                <a:lnTo>
                  <a:pt x="5564913" y="1942318"/>
                </a:lnTo>
                <a:lnTo>
                  <a:pt x="5595173" y="1879629"/>
                </a:lnTo>
                <a:lnTo>
                  <a:pt x="5620668" y="1815905"/>
                </a:lnTo>
                <a:lnTo>
                  <a:pt x="5641286" y="1751208"/>
                </a:lnTo>
                <a:lnTo>
                  <a:pt x="5656915" y="1685599"/>
                </a:lnTo>
                <a:lnTo>
                  <a:pt x="5667444" y="1619140"/>
                </a:lnTo>
                <a:lnTo>
                  <a:pt x="5672762" y="1551892"/>
                </a:lnTo>
                <a:lnTo>
                  <a:pt x="5673432" y="1517992"/>
                </a:lnTo>
                <a:lnTo>
                  <a:pt x="5672762" y="1484093"/>
                </a:lnTo>
                <a:lnTo>
                  <a:pt x="5667444" y="1416846"/>
                </a:lnTo>
                <a:lnTo>
                  <a:pt x="5656915" y="1350388"/>
                </a:lnTo>
                <a:lnTo>
                  <a:pt x="5641286" y="1284780"/>
                </a:lnTo>
                <a:lnTo>
                  <a:pt x="5620668" y="1220084"/>
                </a:lnTo>
                <a:lnTo>
                  <a:pt x="5595173" y="1156360"/>
                </a:lnTo>
                <a:lnTo>
                  <a:pt x="5564913" y="1093672"/>
                </a:lnTo>
                <a:lnTo>
                  <a:pt x="5529998" y="1032081"/>
                </a:lnTo>
                <a:lnTo>
                  <a:pt x="5490540" y="971648"/>
                </a:lnTo>
                <a:lnTo>
                  <a:pt x="5446651" y="912435"/>
                </a:lnTo>
                <a:lnTo>
                  <a:pt x="5398442" y="854504"/>
                </a:lnTo>
                <a:lnTo>
                  <a:pt x="5372753" y="826039"/>
                </a:lnTo>
                <a:lnTo>
                  <a:pt x="5346025" y="797917"/>
                </a:lnTo>
                <a:lnTo>
                  <a:pt x="5318273" y="770147"/>
                </a:lnTo>
                <a:lnTo>
                  <a:pt x="5289510" y="742735"/>
                </a:lnTo>
                <a:lnTo>
                  <a:pt x="5259751" y="715690"/>
                </a:lnTo>
                <a:lnTo>
                  <a:pt x="5229010" y="689020"/>
                </a:lnTo>
                <a:lnTo>
                  <a:pt x="5197299" y="662732"/>
                </a:lnTo>
                <a:lnTo>
                  <a:pt x="5164635" y="636834"/>
                </a:lnTo>
                <a:lnTo>
                  <a:pt x="5131029" y="611333"/>
                </a:lnTo>
                <a:lnTo>
                  <a:pt x="5096497" y="586238"/>
                </a:lnTo>
                <a:lnTo>
                  <a:pt x="5061051" y="561555"/>
                </a:lnTo>
                <a:lnTo>
                  <a:pt x="5024707" y="537294"/>
                </a:lnTo>
                <a:lnTo>
                  <a:pt x="4987478" y="513461"/>
                </a:lnTo>
                <a:lnTo>
                  <a:pt x="4949378" y="490064"/>
                </a:lnTo>
                <a:lnTo>
                  <a:pt x="4910420" y="467111"/>
                </a:lnTo>
                <a:lnTo>
                  <a:pt x="4870619" y="444609"/>
                </a:lnTo>
                <a:lnTo>
                  <a:pt x="4829989" y="422567"/>
                </a:lnTo>
                <a:lnTo>
                  <a:pt x="4788544" y="400992"/>
                </a:lnTo>
                <a:lnTo>
                  <a:pt x="4746297" y="379891"/>
                </a:lnTo>
                <a:lnTo>
                  <a:pt x="4703262" y="359273"/>
                </a:lnTo>
                <a:lnTo>
                  <a:pt x="4659454" y="339145"/>
                </a:lnTo>
                <a:lnTo>
                  <a:pt x="4614886" y="319515"/>
                </a:lnTo>
                <a:lnTo>
                  <a:pt x="4569573" y="300390"/>
                </a:lnTo>
                <a:lnTo>
                  <a:pt x="4523527" y="281779"/>
                </a:lnTo>
                <a:lnTo>
                  <a:pt x="4476764" y="263689"/>
                </a:lnTo>
                <a:lnTo>
                  <a:pt x="4429296" y="246127"/>
                </a:lnTo>
                <a:lnTo>
                  <a:pt x="4381139" y="229102"/>
                </a:lnTo>
                <a:lnTo>
                  <a:pt x="4332305" y="212621"/>
                </a:lnTo>
                <a:lnTo>
                  <a:pt x="4282809" y="196692"/>
                </a:lnTo>
                <a:lnTo>
                  <a:pt x="4232665" y="181323"/>
                </a:lnTo>
                <a:lnTo>
                  <a:pt x="4181887" y="166520"/>
                </a:lnTo>
                <a:lnTo>
                  <a:pt x="4130488" y="152293"/>
                </a:lnTo>
                <a:lnTo>
                  <a:pt x="4078483" y="138648"/>
                </a:lnTo>
                <a:lnTo>
                  <a:pt x="4025885" y="125594"/>
                </a:lnTo>
                <a:lnTo>
                  <a:pt x="3972708" y="113138"/>
                </a:lnTo>
                <a:lnTo>
                  <a:pt x="3918967" y="101288"/>
                </a:lnTo>
                <a:lnTo>
                  <a:pt x="3864675" y="90051"/>
                </a:lnTo>
                <a:lnTo>
                  <a:pt x="3809845" y="79436"/>
                </a:lnTo>
                <a:lnTo>
                  <a:pt x="3754494" y="69449"/>
                </a:lnTo>
                <a:lnTo>
                  <a:pt x="3698633" y="60099"/>
                </a:lnTo>
                <a:lnTo>
                  <a:pt x="3642276" y="51394"/>
                </a:lnTo>
                <a:lnTo>
                  <a:pt x="3585439" y="43341"/>
                </a:lnTo>
                <a:lnTo>
                  <a:pt x="3528135" y="35947"/>
                </a:lnTo>
                <a:lnTo>
                  <a:pt x="3470377" y="29221"/>
                </a:lnTo>
                <a:lnTo>
                  <a:pt x="3412180" y="23171"/>
                </a:lnTo>
                <a:lnTo>
                  <a:pt x="3353557" y="17803"/>
                </a:lnTo>
                <a:lnTo>
                  <a:pt x="3294523" y="13126"/>
                </a:lnTo>
                <a:lnTo>
                  <a:pt x="3235091" y="9147"/>
                </a:lnTo>
                <a:lnTo>
                  <a:pt x="3175275" y="5875"/>
                </a:lnTo>
                <a:lnTo>
                  <a:pt x="3115090" y="3316"/>
                </a:lnTo>
                <a:lnTo>
                  <a:pt x="3054549" y="1479"/>
                </a:lnTo>
                <a:lnTo>
                  <a:pt x="2993666" y="371"/>
                </a:lnTo>
                <a:lnTo>
                  <a:pt x="2932455" y="0"/>
                </a:lnTo>
                <a:close/>
              </a:path>
            </a:pathLst>
          </a:custGeom>
          <a:solidFill>
            <a:srgbClr val="D6ECE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0223" y="1384731"/>
            <a:ext cx="41071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 </a:t>
            </a:r>
            <a:r>
              <a:rPr sz="4000" b="1" dirty="0">
                <a:latin typeface="Gill Sans MT"/>
                <a:cs typeface="Gill Sans MT"/>
              </a:rPr>
              <a:t>balanced diet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3991" y="1994331"/>
            <a:ext cx="447865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indent="-622300">
              <a:lnSpc>
                <a:spcPct val="114599"/>
              </a:lnSpc>
              <a:spcBef>
                <a:spcPts val="100"/>
              </a:spcBef>
            </a:pP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should contain lots of  </a:t>
            </a:r>
            <a:r>
              <a:rPr sz="4000" dirty="0">
                <a:solidFill>
                  <a:srgbClr val="25408F"/>
                </a:solidFill>
                <a:latin typeface="Trebuchet MS"/>
                <a:cs typeface="Trebuchet MS"/>
              </a:rPr>
              <a:t>different foods.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116004"/>
            <a:ext cx="10116185" cy="6444615"/>
            <a:chOff x="0" y="1116004"/>
            <a:chExt cx="10116185" cy="6444615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16004"/>
              <a:ext cx="3689680" cy="6444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77026" y="5221186"/>
              <a:ext cx="1660525" cy="1587500"/>
            </a:xfrm>
            <a:custGeom>
              <a:avLst/>
              <a:gdLst/>
              <a:ahLst/>
              <a:cxnLst/>
              <a:rect l="l" t="t" r="r" b="b"/>
              <a:pathLst>
                <a:path w="1660525" h="1587500">
                  <a:moveTo>
                    <a:pt x="1659984" y="1574482"/>
                  </a:moveTo>
                  <a:lnTo>
                    <a:pt x="924741" y="1574482"/>
                  </a:lnTo>
                  <a:lnTo>
                    <a:pt x="817618" y="1549082"/>
                  </a:lnTo>
                  <a:lnTo>
                    <a:pt x="764770" y="1549082"/>
                  </a:lnTo>
                  <a:lnTo>
                    <a:pt x="458710" y="1472882"/>
                  </a:lnTo>
                  <a:lnTo>
                    <a:pt x="361293" y="1447482"/>
                  </a:lnTo>
                  <a:lnTo>
                    <a:pt x="313523" y="1422082"/>
                  </a:lnTo>
                  <a:lnTo>
                    <a:pt x="219942" y="1396682"/>
                  </a:lnTo>
                  <a:lnTo>
                    <a:pt x="174164" y="1371282"/>
                  </a:lnTo>
                  <a:lnTo>
                    <a:pt x="129085" y="1358582"/>
                  </a:lnTo>
                  <a:lnTo>
                    <a:pt x="41085" y="1307782"/>
                  </a:lnTo>
                  <a:lnTo>
                    <a:pt x="0" y="1295615"/>
                  </a:lnTo>
                  <a:lnTo>
                    <a:pt x="1280324" y="0"/>
                  </a:lnTo>
                  <a:lnTo>
                    <a:pt x="1659984" y="1574482"/>
                  </a:lnTo>
                  <a:close/>
                </a:path>
                <a:path w="1660525" h="1587500">
                  <a:moveTo>
                    <a:pt x="1592122" y="1587182"/>
                  </a:moveTo>
                  <a:lnTo>
                    <a:pt x="1033653" y="1587182"/>
                  </a:lnTo>
                  <a:lnTo>
                    <a:pt x="978982" y="1574482"/>
                  </a:lnTo>
                  <a:lnTo>
                    <a:pt x="1646794" y="1574482"/>
                  </a:lnTo>
                  <a:lnTo>
                    <a:pt x="1592122" y="1587182"/>
                  </a:lnTo>
                  <a:close/>
                </a:path>
              </a:pathLst>
            </a:custGeom>
            <a:solidFill>
              <a:srgbClr val="E3B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57470" y="5227712"/>
              <a:ext cx="1421130" cy="1568450"/>
            </a:xfrm>
            <a:custGeom>
              <a:avLst/>
              <a:gdLst/>
              <a:ahLst/>
              <a:cxnLst/>
              <a:rect l="l" t="t" r="r" b="b"/>
              <a:pathLst>
                <a:path w="1421129" h="1568450">
                  <a:moveTo>
                    <a:pt x="420591" y="1567955"/>
                  </a:moveTo>
                  <a:lnTo>
                    <a:pt x="378918" y="1567955"/>
                  </a:lnTo>
                  <a:lnTo>
                    <a:pt x="353478" y="1463195"/>
                  </a:lnTo>
                  <a:lnTo>
                    <a:pt x="0" y="0"/>
                  </a:lnTo>
                  <a:lnTo>
                    <a:pt x="1420675" y="1243854"/>
                  </a:lnTo>
                  <a:lnTo>
                    <a:pt x="1389262" y="1263155"/>
                  </a:lnTo>
                  <a:lnTo>
                    <a:pt x="1347140" y="1288555"/>
                  </a:lnTo>
                  <a:lnTo>
                    <a:pt x="1304253" y="1301255"/>
                  </a:lnTo>
                  <a:lnTo>
                    <a:pt x="1216253" y="1352055"/>
                  </a:lnTo>
                  <a:lnTo>
                    <a:pt x="1171173" y="1364755"/>
                  </a:lnTo>
                  <a:lnTo>
                    <a:pt x="1125396" y="1390155"/>
                  </a:lnTo>
                  <a:lnTo>
                    <a:pt x="1031814" y="1415555"/>
                  </a:lnTo>
                  <a:lnTo>
                    <a:pt x="984043" y="1440955"/>
                  </a:lnTo>
                  <a:lnTo>
                    <a:pt x="886625" y="1466355"/>
                  </a:lnTo>
                  <a:lnTo>
                    <a:pt x="580563" y="1542555"/>
                  </a:lnTo>
                  <a:lnTo>
                    <a:pt x="527715" y="1542555"/>
                  </a:lnTo>
                  <a:lnTo>
                    <a:pt x="420591" y="1567955"/>
                  </a:lnTo>
                  <a:close/>
                </a:path>
              </a:pathLst>
            </a:custGeom>
            <a:solidFill>
              <a:srgbClr val="4E8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55413" y="5225687"/>
              <a:ext cx="1530350" cy="1246505"/>
            </a:xfrm>
            <a:custGeom>
              <a:avLst/>
              <a:gdLst/>
              <a:ahLst/>
              <a:cxnLst/>
              <a:rect l="l" t="t" r="r" b="b"/>
              <a:pathLst>
                <a:path w="1530350" h="1246504">
                  <a:moveTo>
                    <a:pt x="1422739" y="1245877"/>
                  </a:moveTo>
                  <a:lnTo>
                    <a:pt x="0" y="0"/>
                  </a:lnTo>
                  <a:lnTo>
                    <a:pt x="1530212" y="1177696"/>
                  </a:lnTo>
                  <a:lnTo>
                    <a:pt x="1512931" y="1188981"/>
                  </a:lnTo>
                  <a:lnTo>
                    <a:pt x="1473203" y="1214381"/>
                  </a:lnTo>
                  <a:lnTo>
                    <a:pt x="1432660" y="1239781"/>
                  </a:lnTo>
                  <a:lnTo>
                    <a:pt x="1422739" y="1245877"/>
                  </a:lnTo>
                  <a:close/>
                </a:path>
              </a:pathLst>
            </a:custGeom>
            <a:solidFill>
              <a:srgbClr val="A79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56397" y="3684168"/>
              <a:ext cx="2259965" cy="2719705"/>
            </a:xfrm>
            <a:custGeom>
              <a:avLst/>
              <a:gdLst/>
              <a:ahLst/>
              <a:cxnLst/>
              <a:rect l="l" t="t" r="r" b="b"/>
              <a:pathLst>
                <a:path w="2259965" h="2719704">
                  <a:moveTo>
                    <a:pt x="1529250" y="2719201"/>
                  </a:moveTo>
                  <a:lnTo>
                    <a:pt x="0" y="1541553"/>
                  </a:lnTo>
                  <a:lnTo>
                    <a:pt x="0" y="0"/>
                  </a:lnTo>
                  <a:lnTo>
                    <a:pt x="257666" y="0"/>
                  </a:lnTo>
                  <a:lnTo>
                    <a:pt x="312752" y="12700"/>
                  </a:lnTo>
                  <a:lnTo>
                    <a:pt x="421665" y="12700"/>
                  </a:lnTo>
                  <a:lnTo>
                    <a:pt x="528789" y="38100"/>
                  </a:lnTo>
                  <a:lnTo>
                    <a:pt x="581637" y="38100"/>
                  </a:lnTo>
                  <a:lnTo>
                    <a:pt x="633989" y="50800"/>
                  </a:lnTo>
                  <a:lnTo>
                    <a:pt x="985117" y="139700"/>
                  </a:lnTo>
                  <a:lnTo>
                    <a:pt x="1032888" y="165100"/>
                  </a:lnTo>
                  <a:lnTo>
                    <a:pt x="1126470" y="190500"/>
                  </a:lnTo>
                  <a:lnTo>
                    <a:pt x="1172247" y="215900"/>
                  </a:lnTo>
                  <a:lnTo>
                    <a:pt x="1217327" y="228600"/>
                  </a:lnTo>
                  <a:lnTo>
                    <a:pt x="1305327" y="279400"/>
                  </a:lnTo>
                  <a:lnTo>
                    <a:pt x="1348213" y="292100"/>
                  </a:lnTo>
                  <a:lnTo>
                    <a:pt x="1390336" y="317500"/>
                  </a:lnTo>
                  <a:lnTo>
                    <a:pt x="1431676" y="342900"/>
                  </a:lnTo>
                  <a:lnTo>
                    <a:pt x="1472219" y="368300"/>
                  </a:lnTo>
                  <a:lnTo>
                    <a:pt x="1511948" y="393700"/>
                  </a:lnTo>
                  <a:lnTo>
                    <a:pt x="1550845" y="419100"/>
                  </a:lnTo>
                  <a:lnTo>
                    <a:pt x="1588894" y="444500"/>
                  </a:lnTo>
                  <a:lnTo>
                    <a:pt x="1626079" y="469900"/>
                  </a:lnTo>
                  <a:lnTo>
                    <a:pt x="1662382" y="495300"/>
                  </a:lnTo>
                  <a:lnTo>
                    <a:pt x="1697787" y="520700"/>
                  </a:lnTo>
                  <a:lnTo>
                    <a:pt x="1732278" y="546100"/>
                  </a:lnTo>
                  <a:lnTo>
                    <a:pt x="1765837" y="571500"/>
                  </a:lnTo>
                  <a:lnTo>
                    <a:pt x="1798448" y="609600"/>
                  </a:lnTo>
                  <a:lnTo>
                    <a:pt x="1830095" y="635000"/>
                  </a:lnTo>
                  <a:lnTo>
                    <a:pt x="1860760" y="660400"/>
                  </a:lnTo>
                  <a:lnTo>
                    <a:pt x="1890426" y="698500"/>
                  </a:lnTo>
                  <a:lnTo>
                    <a:pt x="1919078" y="723900"/>
                  </a:lnTo>
                  <a:lnTo>
                    <a:pt x="1946699" y="762000"/>
                  </a:lnTo>
                  <a:lnTo>
                    <a:pt x="1973271" y="787400"/>
                  </a:lnTo>
                  <a:lnTo>
                    <a:pt x="1998779" y="825500"/>
                  </a:lnTo>
                  <a:lnTo>
                    <a:pt x="2023204" y="863600"/>
                  </a:lnTo>
                  <a:lnTo>
                    <a:pt x="2046532" y="889000"/>
                  </a:lnTo>
                  <a:lnTo>
                    <a:pt x="2068744" y="927100"/>
                  </a:lnTo>
                  <a:lnTo>
                    <a:pt x="2089825" y="965200"/>
                  </a:lnTo>
                  <a:lnTo>
                    <a:pt x="2109758" y="990600"/>
                  </a:lnTo>
                  <a:lnTo>
                    <a:pt x="2128525" y="1028700"/>
                  </a:lnTo>
                  <a:lnTo>
                    <a:pt x="2146111" y="1066800"/>
                  </a:lnTo>
                  <a:lnTo>
                    <a:pt x="2162499" y="1104900"/>
                  </a:lnTo>
                  <a:lnTo>
                    <a:pt x="2177671" y="1143000"/>
                  </a:lnTo>
                  <a:lnTo>
                    <a:pt x="2191612" y="1181100"/>
                  </a:lnTo>
                  <a:lnTo>
                    <a:pt x="2204304" y="1219200"/>
                  </a:lnTo>
                  <a:lnTo>
                    <a:pt x="2215731" y="1257300"/>
                  </a:lnTo>
                  <a:lnTo>
                    <a:pt x="2225876" y="1282700"/>
                  </a:lnTo>
                  <a:lnTo>
                    <a:pt x="2234722" y="1320800"/>
                  </a:lnTo>
                  <a:lnTo>
                    <a:pt x="2242254" y="1371600"/>
                  </a:lnTo>
                  <a:lnTo>
                    <a:pt x="2248453" y="1409700"/>
                  </a:lnTo>
                  <a:lnTo>
                    <a:pt x="2253304" y="1447800"/>
                  </a:lnTo>
                  <a:lnTo>
                    <a:pt x="2256789" y="1485900"/>
                  </a:lnTo>
                  <a:lnTo>
                    <a:pt x="2258893" y="1524000"/>
                  </a:lnTo>
                  <a:lnTo>
                    <a:pt x="2259598" y="1562100"/>
                  </a:lnTo>
                  <a:lnTo>
                    <a:pt x="2258893" y="1600200"/>
                  </a:lnTo>
                  <a:lnTo>
                    <a:pt x="2256789" y="1638300"/>
                  </a:lnTo>
                  <a:lnTo>
                    <a:pt x="2253304" y="1676400"/>
                  </a:lnTo>
                  <a:lnTo>
                    <a:pt x="2248453" y="1714500"/>
                  </a:lnTo>
                  <a:lnTo>
                    <a:pt x="2242254" y="1765300"/>
                  </a:lnTo>
                  <a:lnTo>
                    <a:pt x="2234722" y="1803400"/>
                  </a:lnTo>
                  <a:lnTo>
                    <a:pt x="2225876" y="1841500"/>
                  </a:lnTo>
                  <a:lnTo>
                    <a:pt x="2215731" y="1879600"/>
                  </a:lnTo>
                  <a:lnTo>
                    <a:pt x="2204304" y="1905000"/>
                  </a:lnTo>
                  <a:lnTo>
                    <a:pt x="2191612" y="1943100"/>
                  </a:lnTo>
                  <a:lnTo>
                    <a:pt x="2177671" y="1981200"/>
                  </a:lnTo>
                  <a:lnTo>
                    <a:pt x="2162499" y="2019300"/>
                  </a:lnTo>
                  <a:lnTo>
                    <a:pt x="2146111" y="2057400"/>
                  </a:lnTo>
                  <a:lnTo>
                    <a:pt x="2128525" y="2095500"/>
                  </a:lnTo>
                  <a:lnTo>
                    <a:pt x="2109758" y="2133600"/>
                  </a:lnTo>
                  <a:lnTo>
                    <a:pt x="2089825" y="2159000"/>
                  </a:lnTo>
                  <a:lnTo>
                    <a:pt x="2068744" y="2197100"/>
                  </a:lnTo>
                  <a:lnTo>
                    <a:pt x="2046532" y="2235200"/>
                  </a:lnTo>
                  <a:lnTo>
                    <a:pt x="2023204" y="2260600"/>
                  </a:lnTo>
                  <a:lnTo>
                    <a:pt x="1998779" y="2298700"/>
                  </a:lnTo>
                  <a:lnTo>
                    <a:pt x="1973271" y="2336800"/>
                  </a:lnTo>
                  <a:lnTo>
                    <a:pt x="1946699" y="2362200"/>
                  </a:lnTo>
                  <a:lnTo>
                    <a:pt x="1919078" y="2400300"/>
                  </a:lnTo>
                  <a:lnTo>
                    <a:pt x="1890426" y="2425700"/>
                  </a:lnTo>
                  <a:lnTo>
                    <a:pt x="1860760" y="2463800"/>
                  </a:lnTo>
                  <a:lnTo>
                    <a:pt x="1830095" y="2489200"/>
                  </a:lnTo>
                  <a:lnTo>
                    <a:pt x="1798448" y="2514600"/>
                  </a:lnTo>
                  <a:lnTo>
                    <a:pt x="1765837" y="2552700"/>
                  </a:lnTo>
                  <a:lnTo>
                    <a:pt x="1732278" y="2578100"/>
                  </a:lnTo>
                  <a:lnTo>
                    <a:pt x="1697787" y="2603500"/>
                  </a:lnTo>
                  <a:lnTo>
                    <a:pt x="1662382" y="2628900"/>
                  </a:lnTo>
                  <a:lnTo>
                    <a:pt x="1626079" y="2654300"/>
                  </a:lnTo>
                  <a:lnTo>
                    <a:pt x="1588894" y="2679700"/>
                  </a:lnTo>
                  <a:lnTo>
                    <a:pt x="1550845" y="2705100"/>
                  </a:lnTo>
                  <a:lnTo>
                    <a:pt x="1529250" y="2719201"/>
                  </a:lnTo>
                  <a:close/>
                </a:path>
              </a:pathLst>
            </a:custGeom>
            <a:solidFill>
              <a:srgbClr val="FBB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63844" y="3684168"/>
              <a:ext cx="2192655" cy="2832735"/>
            </a:xfrm>
            <a:custGeom>
              <a:avLst/>
              <a:gdLst/>
              <a:ahLst/>
              <a:cxnLst/>
              <a:rect l="l" t="t" r="r" b="b"/>
              <a:pathLst>
                <a:path w="2192654" h="2832734">
                  <a:moveTo>
                    <a:pt x="913162" y="2832627"/>
                  </a:moveTo>
                  <a:lnTo>
                    <a:pt x="869259" y="2806700"/>
                  </a:lnTo>
                  <a:lnTo>
                    <a:pt x="827919" y="2781300"/>
                  </a:lnTo>
                  <a:lnTo>
                    <a:pt x="787376" y="2755900"/>
                  </a:lnTo>
                  <a:lnTo>
                    <a:pt x="747648" y="2730500"/>
                  </a:lnTo>
                  <a:lnTo>
                    <a:pt x="708751" y="2705100"/>
                  </a:lnTo>
                  <a:lnTo>
                    <a:pt x="670701" y="2679700"/>
                  </a:lnTo>
                  <a:lnTo>
                    <a:pt x="633517" y="2654300"/>
                  </a:lnTo>
                  <a:lnTo>
                    <a:pt x="597214" y="2628900"/>
                  </a:lnTo>
                  <a:lnTo>
                    <a:pt x="561809" y="2603500"/>
                  </a:lnTo>
                  <a:lnTo>
                    <a:pt x="527318" y="2578100"/>
                  </a:lnTo>
                  <a:lnTo>
                    <a:pt x="493759" y="2552700"/>
                  </a:lnTo>
                  <a:lnTo>
                    <a:pt x="461148" y="2514600"/>
                  </a:lnTo>
                  <a:lnTo>
                    <a:pt x="429502" y="2489200"/>
                  </a:lnTo>
                  <a:lnTo>
                    <a:pt x="398837" y="2463800"/>
                  </a:lnTo>
                  <a:lnTo>
                    <a:pt x="369170" y="2425700"/>
                  </a:lnTo>
                  <a:lnTo>
                    <a:pt x="340518" y="2400300"/>
                  </a:lnTo>
                  <a:lnTo>
                    <a:pt x="312898" y="2362200"/>
                  </a:lnTo>
                  <a:lnTo>
                    <a:pt x="286326" y="2336800"/>
                  </a:lnTo>
                  <a:lnTo>
                    <a:pt x="260818" y="2298700"/>
                  </a:lnTo>
                  <a:lnTo>
                    <a:pt x="236393" y="2260600"/>
                  </a:lnTo>
                  <a:lnTo>
                    <a:pt x="213065" y="2235200"/>
                  </a:lnTo>
                  <a:lnTo>
                    <a:pt x="190853" y="2197100"/>
                  </a:lnTo>
                  <a:lnTo>
                    <a:pt x="169772" y="2159000"/>
                  </a:lnTo>
                  <a:lnTo>
                    <a:pt x="149839" y="2133600"/>
                  </a:lnTo>
                  <a:lnTo>
                    <a:pt x="131072" y="2095500"/>
                  </a:lnTo>
                  <a:lnTo>
                    <a:pt x="113486" y="2057400"/>
                  </a:lnTo>
                  <a:lnTo>
                    <a:pt x="97099" y="2019300"/>
                  </a:lnTo>
                  <a:lnTo>
                    <a:pt x="81926" y="1981200"/>
                  </a:lnTo>
                  <a:lnTo>
                    <a:pt x="67986" y="1943100"/>
                  </a:lnTo>
                  <a:lnTo>
                    <a:pt x="55294" y="1905000"/>
                  </a:lnTo>
                  <a:lnTo>
                    <a:pt x="43867" y="1879600"/>
                  </a:lnTo>
                  <a:lnTo>
                    <a:pt x="33722" y="1841500"/>
                  </a:lnTo>
                  <a:lnTo>
                    <a:pt x="24875" y="1803400"/>
                  </a:lnTo>
                  <a:lnTo>
                    <a:pt x="17344" y="1765300"/>
                  </a:lnTo>
                  <a:lnTo>
                    <a:pt x="11144" y="1714500"/>
                  </a:lnTo>
                  <a:lnTo>
                    <a:pt x="6293" y="1676400"/>
                  </a:lnTo>
                  <a:lnTo>
                    <a:pt x="2808" y="1638300"/>
                  </a:lnTo>
                  <a:lnTo>
                    <a:pt x="704" y="1600200"/>
                  </a:lnTo>
                  <a:lnTo>
                    <a:pt x="0" y="1562100"/>
                  </a:lnTo>
                  <a:lnTo>
                    <a:pt x="704" y="1524000"/>
                  </a:lnTo>
                  <a:lnTo>
                    <a:pt x="2808" y="1485900"/>
                  </a:lnTo>
                  <a:lnTo>
                    <a:pt x="6293" y="1447800"/>
                  </a:lnTo>
                  <a:lnTo>
                    <a:pt x="11144" y="1409700"/>
                  </a:lnTo>
                  <a:lnTo>
                    <a:pt x="17344" y="1371600"/>
                  </a:lnTo>
                  <a:lnTo>
                    <a:pt x="24875" y="1320800"/>
                  </a:lnTo>
                  <a:lnTo>
                    <a:pt x="33722" y="1282700"/>
                  </a:lnTo>
                  <a:lnTo>
                    <a:pt x="43867" y="1257300"/>
                  </a:lnTo>
                  <a:lnTo>
                    <a:pt x="55294" y="1219200"/>
                  </a:lnTo>
                  <a:lnTo>
                    <a:pt x="67986" y="1181100"/>
                  </a:lnTo>
                  <a:lnTo>
                    <a:pt x="81926" y="1143000"/>
                  </a:lnTo>
                  <a:lnTo>
                    <a:pt x="97099" y="1104900"/>
                  </a:lnTo>
                  <a:lnTo>
                    <a:pt x="113486" y="1066800"/>
                  </a:lnTo>
                  <a:lnTo>
                    <a:pt x="131072" y="1028700"/>
                  </a:lnTo>
                  <a:lnTo>
                    <a:pt x="149839" y="990600"/>
                  </a:lnTo>
                  <a:lnTo>
                    <a:pt x="169772" y="965200"/>
                  </a:lnTo>
                  <a:lnTo>
                    <a:pt x="190853" y="927100"/>
                  </a:lnTo>
                  <a:lnTo>
                    <a:pt x="213065" y="889000"/>
                  </a:lnTo>
                  <a:lnTo>
                    <a:pt x="236393" y="863600"/>
                  </a:lnTo>
                  <a:lnTo>
                    <a:pt x="260818" y="825500"/>
                  </a:lnTo>
                  <a:lnTo>
                    <a:pt x="286326" y="787400"/>
                  </a:lnTo>
                  <a:lnTo>
                    <a:pt x="312898" y="762000"/>
                  </a:lnTo>
                  <a:lnTo>
                    <a:pt x="340518" y="723900"/>
                  </a:lnTo>
                  <a:lnTo>
                    <a:pt x="369170" y="698500"/>
                  </a:lnTo>
                  <a:lnTo>
                    <a:pt x="398837" y="660400"/>
                  </a:lnTo>
                  <a:lnTo>
                    <a:pt x="429502" y="635000"/>
                  </a:lnTo>
                  <a:lnTo>
                    <a:pt x="461148" y="609600"/>
                  </a:lnTo>
                  <a:lnTo>
                    <a:pt x="493759" y="571500"/>
                  </a:lnTo>
                  <a:lnTo>
                    <a:pt x="527318" y="546100"/>
                  </a:lnTo>
                  <a:lnTo>
                    <a:pt x="561809" y="520700"/>
                  </a:lnTo>
                  <a:lnTo>
                    <a:pt x="597214" y="495300"/>
                  </a:lnTo>
                  <a:lnTo>
                    <a:pt x="633517" y="469900"/>
                  </a:lnTo>
                  <a:lnTo>
                    <a:pt x="670701" y="444500"/>
                  </a:lnTo>
                  <a:lnTo>
                    <a:pt x="708751" y="419100"/>
                  </a:lnTo>
                  <a:lnTo>
                    <a:pt x="747648" y="393700"/>
                  </a:lnTo>
                  <a:lnTo>
                    <a:pt x="787376" y="368300"/>
                  </a:lnTo>
                  <a:lnTo>
                    <a:pt x="827919" y="342900"/>
                  </a:lnTo>
                  <a:lnTo>
                    <a:pt x="869259" y="317500"/>
                  </a:lnTo>
                  <a:lnTo>
                    <a:pt x="911381" y="292100"/>
                  </a:lnTo>
                  <a:lnTo>
                    <a:pt x="954267" y="279400"/>
                  </a:lnTo>
                  <a:lnTo>
                    <a:pt x="1042267" y="228600"/>
                  </a:lnTo>
                  <a:lnTo>
                    <a:pt x="1087346" y="215900"/>
                  </a:lnTo>
                  <a:lnTo>
                    <a:pt x="1133124" y="190500"/>
                  </a:lnTo>
                  <a:lnTo>
                    <a:pt x="1226705" y="165100"/>
                  </a:lnTo>
                  <a:lnTo>
                    <a:pt x="1274476" y="139700"/>
                  </a:lnTo>
                  <a:lnTo>
                    <a:pt x="1625601" y="50800"/>
                  </a:lnTo>
                  <a:lnTo>
                    <a:pt x="1677952" y="38100"/>
                  </a:lnTo>
                  <a:lnTo>
                    <a:pt x="1730801" y="38100"/>
                  </a:lnTo>
                  <a:lnTo>
                    <a:pt x="1837923" y="12700"/>
                  </a:lnTo>
                  <a:lnTo>
                    <a:pt x="1946835" y="12700"/>
                  </a:lnTo>
                  <a:lnTo>
                    <a:pt x="2001920" y="0"/>
                  </a:lnTo>
                  <a:lnTo>
                    <a:pt x="2192560" y="0"/>
                  </a:lnTo>
                  <a:lnTo>
                    <a:pt x="2192560" y="1537548"/>
                  </a:lnTo>
                  <a:lnTo>
                    <a:pt x="913162" y="2832627"/>
                  </a:lnTo>
                  <a:close/>
                </a:path>
              </a:pathLst>
            </a:custGeom>
            <a:solidFill>
              <a:srgbClr val="51B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82164" y="6511794"/>
              <a:ext cx="1664970" cy="297180"/>
            </a:xfrm>
            <a:custGeom>
              <a:avLst/>
              <a:gdLst/>
              <a:ahLst/>
              <a:cxnLst/>
              <a:rect l="l" t="t" r="r" b="b"/>
              <a:pathLst>
                <a:path w="1664970" h="297179">
                  <a:moveTo>
                    <a:pt x="1586985" y="296574"/>
                  </a:moveTo>
                  <a:lnTo>
                    <a:pt x="1028516" y="296574"/>
                  </a:lnTo>
                  <a:lnTo>
                    <a:pt x="973844" y="283874"/>
                  </a:lnTo>
                  <a:lnTo>
                    <a:pt x="919604" y="283874"/>
                  </a:lnTo>
                  <a:lnTo>
                    <a:pt x="812481" y="258474"/>
                  </a:lnTo>
                  <a:lnTo>
                    <a:pt x="759633" y="258474"/>
                  </a:lnTo>
                  <a:lnTo>
                    <a:pt x="453573" y="182274"/>
                  </a:lnTo>
                  <a:lnTo>
                    <a:pt x="356156" y="156874"/>
                  </a:lnTo>
                  <a:lnTo>
                    <a:pt x="308386" y="131474"/>
                  </a:lnTo>
                  <a:lnTo>
                    <a:pt x="214804" y="106074"/>
                  </a:lnTo>
                  <a:lnTo>
                    <a:pt x="169027" y="80674"/>
                  </a:lnTo>
                  <a:lnTo>
                    <a:pt x="123947" y="67974"/>
                  </a:lnTo>
                  <a:lnTo>
                    <a:pt x="35948" y="17174"/>
                  </a:lnTo>
                  <a:lnTo>
                    <a:pt x="0" y="6528"/>
                  </a:lnTo>
                  <a:lnTo>
                    <a:pt x="6567" y="0"/>
                  </a:lnTo>
                  <a:lnTo>
                    <a:pt x="47237" y="20320"/>
                  </a:lnTo>
                  <a:lnTo>
                    <a:pt x="88569" y="40003"/>
                  </a:lnTo>
                  <a:lnTo>
                    <a:pt x="130549" y="59037"/>
                  </a:lnTo>
                  <a:lnTo>
                    <a:pt x="173163" y="77412"/>
                  </a:lnTo>
                  <a:lnTo>
                    <a:pt x="216397" y="95119"/>
                  </a:lnTo>
                  <a:lnTo>
                    <a:pt x="260236" y="112147"/>
                  </a:lnTo>
                  <a:lnTo>
                    <a:pt x="304667" y="128486"/>
                  </a:lnTo>
                  <a:lnTo>
                    <a:pt x="349675" y="144126"/>
                  </a:lnTo>
                  <a:lnTo>
                    <a:pt x="395247" y="159057"/>
                  </a:lnTo>
                  <a:lnTo>
                    <a:pt x="441367" y="173269"/>
                  </a:lnTo>
                  <a:lnTo>
                    <a:pt x="488023" y="186753"/>
                  </a:lnTo>
                  <a:lnTo>
                    <a:pt x="535200" y="199497"/>
                  </a:lnTo>
                  <a:lnTo>
                    <a:pt x="582884" y="211491"/>
                  </a:lnTo>
                  <a:lnTo>
                    <a:pt x="631060" y="222727"/>
                  </a:lnTo>
                  <a:lnTo>
                    <a:pt x="679715" y="233193"/>
                  </a:lnTo>
                  <a:lnTo>
                    <a:pt x="728834" y="242879"/>
                  </a:lnTo>
                  <a:lnTo>
                    <a:pt x="778404" y="251777"/>
                  </a:lnTo>
                  <a:lnTo>
                    <a:pt x="828410" y="259874"/>
                  </a:lnTo>
                  <a:lnTo>
                    <a:pt x="878838" y="267162"/>
                  </a:lnTo>
                  <a:lnTo>
                    <a:pt x="929675" y="273630"/>
                  </a:lnTo>
                  <a:lnTo>
                    <a:pt x="980905" y="279269"/>
                  </a:lnTo>
                  <a:lnTo>
                    <a:pt x="1032515" y="284068"/>
                  </a:lnTo>
                  <a:lnTo>
                    <a:pt x="1084491" y="288016"/>
                  </a:lnTo>
                  <a:lnTo>
                    <a:pt x="1136818" y="291105"/>
                  </a:lnTo>
                  <a:lnTo>
                    <a:pt x="1189483" y="293324"/>
                  </a:lnTo>
                  <a:lnTo>
                    <a:pt x="1242472" y="294662"/>
                  </a:lnTo>
                  <a:lnTo>
                    <a:pt x="1593283" y="295111"/>
                  </a:lnTo>
                  <a:lnTo>
                    <a:pt x="1586985" y="296574"/>
                  </a:lnTo>
                  <a:close/>
                </a:path>
                <a:path w="1664970" h="297179">
                  <a:moveTo>
                    <a:pt x="1593283" y="295111"/>
                  </a:moveTo>
                  <a:lnTo>
                    <a:pt x="1295769" y="295111"/>
                  </a:lnTo>
                  <a:lnTo>
                    <a:pt x="1349147" y="294660"/>
                  </a:lnTo>
                  <a:lnTo>
                    <a:pt x="1402219" y="293316"/>
                  </a:lnTo>
                  <a:lnTo>
                    <a:pt x="1454969" y="291089"/>
                  </a:lnTo>
                  <a:lnTo>
                    <a:pt x="1507379" y="287989"/>
                  </a:lnTo>
                  <a:lnTo>
                    <a:pt x="1559432" y="284027"/>
                  </a:lnTo>
                  <a:lnTo>
                    <a:pt x="1611112" y="279215"/>
                  </a:lnTo>
                  <a:lnTo>
                    <a:pt x="1662402" y="273562"/>
                  </a:lnTo>
                  <a:lnTo>
                    <a:pt x="1664834" y="283874"/>
                  </a:lnTo>
                  <a:lnTo>
                    <a:pt x="1641657" y="283874"/>
                  </a:lnTo>
                  <a:lnTo>
                    <a:pt x="1593283" y="295111"/>
                  </a:lnTo>
                  <a:close/>
                </a:path>
              </a:pathLst>
            </a:custGeom>
            <a:solidFill>
              <a:srgbClr val="EE2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565" y="6455898"/>
              <a:ext cx="1039494" cy="340360"/>
            </a:xfrm>
            <a:custGeom>
              <a:avLst/>
              <a:gdLst/>
              <a:ahLst/>
              <a:cxnLst/>
              <a:rect l="l" t="t" r="r" b="b"/>
              <a:pathLst>
                <a:path w="1039495" h="340359">
                  <a:moveTo>
                    <a:pt x="33496" y="339769"/>
                  </a:moveTo>
                  <a:lnTo>
                    <a:pt x="2433" y="339769"/>
                  </a:lnTo>
                  <a:lnTo>
                    <a:pt x="0" y="329455"/>
                  </a:lnTo>
                  <a:lnTo>
                    <a:pt x="54679" y="322452"/>
                  </a:lnTo>
                  <a:lnTo>
                    <a:pt x="108885" y="314501"/>
                  </a:lnTo>
                  <a:lnTo>
                    <a:pt x="162599" y="305615"/>
                  </a:lnTo>
                  <a:lnTo>
                    <a:pt x="215803" y="295806"/>
                  </a:lnTo>
                  <a:lnTo>
                    <a:pt x="268480" y="285087"/>
                  </a:lnTo>
                  <a:lnTo>
                    <a:pt x="320612" y="273470"/>
                  </a:lnTo>
                  <a:lnTo>
                    <a:pt x="372183" y="260968"/>
                  </a:lnTo>
                  <a:lnTo>
                    <a:pt x="423174" y="247593"/>
                  </a:lnTo>
                  <a:lnTo>
                    <a:pt x="473567" y="233357"/>
                  </a:lnTo>
                  <a:lnTo>
                    <a:pt x="523346" y="218275"/>
                  </a:lnTo>
                  <a:lnTo>
                    <a:pt x="572492" y="202357"/>
                  </a:lnTo>
                  <a:lnTo>
                    <a:pt x="620989" y="185616"/>
                  </a:lnTo>
                  <a:lnTo>
                    <a:pt x="668818" y="168065"/>
                  </a:lnTo>
                  <a:lnTo>
                    <a:pt x="715962" y="149717"/>
                  </a:lnTo>
                  <a:lnTo>
                    <a:pt x="762404" y="130583"/>
                  </a:lnTo>
                  <a:lnTo>
                    <a:pt x="808125" y="110678"/>
                  </a:lnTo>
                  <a:lnTo>
                    <a:pt x="853109" y="90012"/>
                  </a:lnTo>
                  <a:lnTo>
                    <a:pt x="897338" y="68599"/>
                  </a:lnTo>
                  <a:lnTo>
                    <a:pt x="940794" y="46450"/>
                  </a:lnTo>
                  <a:lnTo>
                    <a:pt x="983460" y="23580"/>
                  </a:lnTo>
                  <a:lnTo>
                    <a:pt x="1025318" y="0"/>
                  </a:lnTo>
                  <a:lnTo>
                    <a:pt x="1039198" y="12217"/>
                  </a:lnTo>
                  <a:lnTo>
                    <a:pt x="1002166" y="34969"/>
                  </a:lnTo>
                  <a:lnTo>
                    <a:pt x="960044" y="60369"/>
                  </a:lnTo>
                  <a:lnTo>
                    <a:pt x="917158" y="73069"/>
                  </a:lnTo>
                  <a:lnTo>
                    <a:pt x="829158" y="123869"/>
                  </a:lnTo>
                  <a:lnTo>
                    <a:pt x="784078" y="136569"/>
                  </a:lnTo>
                  <a:lnTo>
                    <a:pt x="738300" y="161969"/>
                  </a:lnTo>
                  <a:lnTo>
                    <a:pt x="644718" y="187369"/>
                  </a:lnTo>
                  <a:lnTo>
                    <a:pt x="596948" y="212769"/>
                  </a:lnTo>
                  <a:lnTo>
                    <a:pt x="499530" y="238169"/>
                  </a:lnTo>
                  <a:lnTo>
                    <a:pt x="193468" y="314369"/>
                  </a:lnTo>
                  <a:lnTo>
                    <a:pt x="140619" y="314369"/>
                  </a:lnTo>
                  <a:lnTo>
                    <a:pt x="33496" y="339769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9885" y="6390180"/>
              <a:ext cx="120121" cy="779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76639" y="5154655"/>
              <a:ext cx="739775" cy="1245870"/>
            </a:xfrm>
            <a:custGeom>
              <a:avLst/>
              <a:gdLst/>
              <a:ahLst/>
              <a:cxnLst/>
              <a:rect l="l" t="t" r="r" b="b"/>
              <a:pathLst>
                <a:path w="739775" h="1245870">
                  <a:moveTo>
                    <a:pt x="13500" y="1245781"/>
                  </a:moveTo>
                  <a:lnTo>
                    <a:pt x="0" y="1235326"/>
                  </a:lnTo>
                  <a:lnTo>
                    <a:pt x="44893" y="1205065"/>
                  </a:lnTo>
                  <a:lnTo>
                    <a:pt x="88750" y="1173943"/>
                  </a:lnTo>
                  <a:lnTo>
                    <a:pt x="131530" y="1141978"/>
                  </a:lnTo>
                  <a:lnTo>
                    <a:pt x="173194" y="1109188"/>
                  </a:lnTo>
                  <a:lnTo>
                    <a:pt x="213703" y="1075594"/>
                  </a:lnTo>
                  <a:lnTo>
                    <a:pt x="253018" y="1041212"/>
                  </a:lnTo>
                  <a:lnTo>
                    <a:pt x="291101" y="1006063"/>
                  </a:lnTo>
                  <a:lnTo>
                    <a:pt x="327911" y="970164"/>
                  </a:lnTo>
                  <a:lnTo>
                    <a:pt x="363409" y="933534"/>
                  </a:lnTo>
                  <a:lnTo>
                    <a:pt x="397558" y="896193"/>
                  </a:lnTo>
                  <a:lnTo>
                    <a:pt x="430317" y="858158"/>
                  </a:lnTo>
                  <a:lnTo>
                    <a:pt x="461647" y="819449"/>
                  </a:lnTo>
                  <a:lnTo>
                    <a:pt x="491509" y="780084"/>
                  </a:lnTo>
                  <a:lnTo>
                    <a:pt x="519865" y="740082"/>
                  </a:lnTo>
                  <a:lnTo>
                    <a:pt x="546675" y="699462"/>
                  </a:lnTo>
                  <a:lnTo>
                    <a:pt x="571899" y="658242"/>
                  </a:lnTo>
                  <a:lnTo>
                    <a:pt x="595500" y="616441"/>
                  </a:lnTo>
                  <a:lnTo>
                    <a:pt x="617437" y="574078"/>
                  </a:lnTo>
                  <a:lnTo>
                    <a:pt x="637672" y="531171"/>
                  </a:lnTo>
                  <a:lnTo>
                    <a:pt x="656165" y="487740"/>
                  </a:lnTo>
                  <a:lnTo>
                    <a:pt x="672878" y="443802"/>
                  </a:lnTo>
                  <a:lnTo>
                    <a:pt x="687771" y="399377"/>
                  </a:lnTo>
                  <a:lnTo>
                    <a:pt x="700805" y="354483"/>
                  </a:lnTo>
                  <a:lnTo>
                    <a:pt x="711941" y="309140"/>
                  </a:lnTo>
                  <a:lnTo>
                    <a:pt x="721140" y="263365"/>
                  </a:lnTo>
                  <a:lnTo>
                    <a:pt x="728363" y="217177"/>
                  </a:lnTo>
                  <a:lnTo>
                    <a:pt x="733571" y="170596"/>
                  </a:lnTo>
                  <a:lnTo>
                    <a:pt x="736724" y="123639"/>
                  </a:lnTo>
                  <a:lnTo>
                    <a:pt x="737784" y="76326"/>
                  </a:lnTo>
                  <a:lnTo>
                    <a:pt x="737087" y="36836"/>
                  </a:lnTo>
                  <a:lnTo>
                    <a:pt x="735137" y="0"/>
                  </a:lnTo>
                  <a:lnTo>
                    <a:pt x="736547" y="15413"/>
                  </a:lnTo>
                  <a:lnTo>
                    <a:pt x="738650" y="53513"/>
                  </a:lnTo>
                  <a:lnTo>
                    <a:pt x="739355" y="91613"/>
                  </a:lnTo>
                  <a:lnTo>
                    <a:pt x="738650" y="129713"/>
                  </a:lnTo>
                  <a:lnTo>
                    <a:pt x="736547" y="167813"/>
                  </a:lnTo>
                  <a:lnTo>
                    <a:pt x="733061" y="205913"/>
                  </a:lnTo>
                  <a:lnTo>
                    <a:pt x="728211" y="244013"/>
                  </a:lnTo>
                  <a:lnTo>
                    <a:pt x="722011" y="294813"/>
                  </a:lnTo>
                  <a:lnTo>
                    <a:pt x="714480" y="332913"/>
                  </a:lnTo>
                  <a:lnTo>
                    <a:pt x="705633" y="371013"/>
                  </a:lnTo>
                  <a:lnTo>
                    <a:pt x="695488" y="409113"/>
                  </a:lnTo>
                  <a:lnTo>
                    <a:pt x="684061" y="434513"/>
                  </a:lnTo>
                  <a:lnTo>
                    <a:pt x="671369" y="472613"/>
                  </a:lnTo>
                  <a:lnTo>
                    <a:pt x="657429" y="510713"/>
                  </a:lnTo>
                  <a:lnTo>
                    <a:pt x="642256" y="548813"/>
                  </a:lnTo>
                  <a:lnTo>
                    <a:pt x="625869" y="586913"/>
                  </a:lnTo>
                  <a:lnTo>
                    <a:pt x="608283" y="625013"/>
                  </a:lnTo>
                  <a:lnTo>
                    <a:pt x="589515" y="663113"/>
                  </a:lnTo>
                  <a:lnTo>
                    <a:pt x="569583" y="688513"/>
                  </a:lnTo>
                  <a:lnTo>
                    <a:pt x="548502" y="726613"/>
                  </a:lnTo>
                  <a:lnTo>
                    <a:pt x="526289" y="764713"/>
                  </a:lnTo>
                  <a:lnTo>
                    <a:pt x="502962" y="790113"/>
                  </a:lnTo>
                  <a:lnTo>
                    <a:pt x="478536" y="828213"/>
                  </a:lnTo>
                  <a:lnTo>
                    <a:pt x="453029" y="866313"/>
                  </a:lnTo>
                  <a:lnTo>
                    <a:pt x="426456" y="891713"/>
                  </a:lnTo>
                  <a:lnTo>
                    <a:pt x="398836" y="929813"/>
                  </a:lnTo>
                  <a:lnTo>
                    <a:pt x="370184" y="955213"/>
                  </a:lnTo>
                  <a:lnTo>
                    <a:pt x="340517" y="993313"/>
                  </a:lnTo>
                  <a:lnTo>
                    <a:pt x="309852" y="1018713"/>
                  </a:lnTo>
                  <a:lnTo>
                    <a:pt x="278206" y="1044113"/>
                  </a:lnTo>
                  <a:lnTo>
                    <a:pt x="245595" y="1082213"/>
                  </a:lnTo>
                  <a:lnTo>
                    <a:pt x="212036" y="1107613"/>
                  </a:lnTo>
                  <a:lnTo>
                    <a:pt x="177545" y="1133013"/>
                  </a:lnTo>
                  <a:lnTo>
                    <a:pt x="142140" y="1158413"/>
                  </a:lnTo>
                  <a:lnTo>
                    <a:pt x="105836" y="1183813"/>
                  </a:lnTo>
                  <a:lnTo>
                    <a:pt x="68652" y="1209213"/>
                  </a:lnTo>
                  <a:lnTo>
                    <a:pt x="30603" y="1234613"/>
                  </a:lnTo>
                  <a:lnTo>
                    <a:pt x="13500" y="124578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8398" y="5988448"/>
              <a:ext cx="660400" cy="530225"/>
            </a:xfrm>
            <a:custGeom>
              <a:avLst/>
              <a:gdLst/>
              <a:ahLst/>
              <a:cxnLst/>
              <a:rect l="l" t="t" r="r" b="b"/>
              <a:pathLst>
                <a:path w="660400" h="530225">
                  <a:moveTo>
                    <a:pt x="653692" y="529853"/>
                  </a:moveTo>
                  <a:lnTo>
                    <a:pt x="604705" y="502420"/>
                  </a:lnTo>
                  <a:lnTo>
                    <a:pt x="563364" y="477020"/>
                  </a:lnTo>
                  <a:lnTo>
                    <a:pt x="522821" y="451620"/>
                  </a:lnTo>
                  <a:lnTo>
                    <a:pt x="483093" y="426220"/>
                  </a:lnTo>
                  <a:lnTo>
                    <a:pt x="444196" y="400820"/>
                  </a:lnTo>
                  <a:lnTo>
                    <a:pt x="406147" y="375420"/>
                  </a:lnTo>
                  <a:lnTo>
                    <a:pt x="368963" y="350020"/>
                  </a:lnTo>
                  <a:lnTo>
                    <a:pt x="332659" y="324620"/>
                  </a:lnTo>
                  <a:lnTo>
                    <a:pt x="297254" y="299220"/>
                  </a:lnTo>
                  <a:lnTo>
                    <a:pt x="262764" y="273820"/>
                  </a:lnTo>
                  <a:lnTo>
                    <a:pt x="229205" y="248420"/>
                  </a:lnTo>
                  <a:lnTo>
                    <a:pt x="196594" y="210320"/>
                  </a:lnTo>
                  <a:lnTo>
                    <a:pt x="164947" y="184920"/>
                  </a:lnTo>
                  <a:lnTo>
                    <a:pt x="134282" y="159520"/>
                  </a:lnTo>
                  <a:lnTo>
                    <a:pt x="104616" y="121420"/>
                  </a:lnTo>
                  <a:lnTo>
                    <a:pt x="75964" y="96020"/>
                  </a:lnTo>
                  <a:lnTo>
                    <a:pt x="48781" y="58523"/>
                  </a:lnTo>
                  <a:lnTo>
                    <a:pt x="54625" y="65329"/>
                  </a:lnTo>
                  <a:lnTo>
                    <a:pt x="87013" y="100908"/>
                  </a:lnTo>
                  <a:lnTo>
                    <a:pt x="120670" y="135836"/>
                  </a:lnTo>
                  <a:lnTo>
                    <a:pt x="155564" y="170097"/>
                  </a:lnTo>
                  <a:lnTo>
                    <a:pt x="191669" y="203676"/>
                  </a:lnTo>
                  <a:lnTo>
                    <a:pt x="228954" y="236554"/>
                  </a:lnTo>
                  <a:lnTo>
                    <a:pt x="267390" y="268717"/>
                  </a:lnTo>
                  <a:lnTo>
                    <a:pt x="306948" y="300147"/>
                  </a:lnTo>
                  <a:lnTo>
                    <a:pt x="347600" y="330828"/>
                  </a:lnTo>
                  <a:lnTo>
                    <a:pt x="389316" y="360744"/>
                  </a:lnTo>
                  <a:lnTo>
                    <a:pt x="432068" y="389878"/>
                  </a:lnTo>
                  <a:lnTo>
                    <a:pt x="475825" y="418214"/>
                  </a:lnTo>
                  <a:lnTo>
                    <a:pt x="520560" y="445735"/>
                  </a:lnTo>
                  <a:lnTo>
                    <a:pt x="566242" y="472425"/>
                  </a:lnTo>
                  <a:lnTo>
                    <a:pt x="612844" y="498267"/>
                  </a:lnTo>
                  <a:lnTo>
                    <a:pt x="660335" y="523245"/>
                  </a:lnTo>
                  <a:lnTo>
                    <a:pt x="653692" y="529853"/>
                  </a:lnTo>
                  <a:close/>
                </a:path>
                <a:path w="660400" h="530225">
                  <a:moveTo>
                    <a:pt x="47894" y="57490"/>
                  </a:moveTo>
                  <a:lnTo>
                    <a:pt x="21771" y="32520"/>
                  </a:lnTo>
                  <a:lnTo>
                    <a:pt x="0" y="0"/>
                  </a:lnTo>
                  <a:lnTo>
                    <a:pt x="23533" y="29117"/>
                  </a:lnTo>
                  <a:lnTo>
                    <a:pt x="47894" y="57490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5842" y="3684168"/>
              <a:ext cx="12065" cy="1539240"/>
            </a:xfrm>
            <a:custGeom>
              <a:avLst/>
              <a:gdLst/>
              <a:ahLst/>
              <a:cxnLst/>
              <a:rect l="l" t="t" r="r" b="b"/>
              <a:pathLst>
                <a:path w="12065" h="1539239">
                  <a:moveTo>
                    <a:pt x="11996" y="1539014"/>
                  </a:moveTo>
                  <a:lnTo>
                    <a:pt x="0" y="1539014"/>
                  </a:lnTo>
                  <a:lnTo>
                    <a:pt x="0" y="0"/>
                  </a:lnTo>
                  <a:lnTo>
                    <a:pt x="11996" y="0"/>
                  </a:lnTo>
                  <a:lnTo>
                    <a:pt x="11996" y="1539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49165" y="5219477"/>
              <a:ext cx="1542415" cy="1180465"/>
            </a:xfrm>
            <a:custGeom>
              <a:avLst/>
              <a:gdLst/>
              <a:ahLst/>
              <a:cxnLst/>
              <a:rect l="l" t="t" r="r" b="b"/>
              <a:pathLst>
                <a:path w="1542415" h="1180464">
                  <a:moveTo>
                    <a:pt x="1542355" y="1180056"/>
                  </a:moveTo>
                  <a:lnTo>
                    <a:pt x="0" y="0"/>
                  </a:lnTo>
                </a:path>
              </a:pathLst>
            </a:custGeom>
            <a:ln w="11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52287" y="5216123"/>
              <a:ext cx="387350" cy="1579880"/>
            </a:xfrm>
            <a:custGeom>
              <a:avLst/>
              <a:gdLst/>
              <a:ahLst/>
              <a:cxnLst/>
              <a:rect l="l" t="t" r="r" b="b"/>
              <a:pathLst>
                <a:path w="387350" h="1579879">
                  <a:moveTo>
                    <a:pt x="380521" y="1554144"/>
                  </a:moveTo>
                  <a:lnTo>
                    <a:pt x="386740" y="1579544"/>
                  </a:lnTo>
                </a:path>
                <a:path w="387350" h="1579879">
                  <a:moveTo>
                    <a:pt x="0" y="0"/>
                  </a:moveTo>
                  <a:lnTo>
                    <a:pt x="380521" y="1554144"/>
                  </a:lnTo>
                </a:path>
              </a:pathLst>
            </a:custGeom>
            <a:ln w="11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55023" y="5225136"/>
              <a:ext cx="1425575" cy="1245235"/>
            </a:xfrm>
            <a:custGeom>
              <a:avLst/>
              <a:gdLst/>
              <a:ahLst/>
              <a:cxnLst/>
              <a:rect l="l" t="t" r="r" b="b"/>
              <a:pathLst>
                <a:path w="1425575" h="1245235">
                  <a:moveTo>
                    <a:pt x="1425551" y="1244938"/>
                  </a:moveTo>
                  <a:lnTo>
                    <a:pt x="0" y="0"/>
                  </a:lnTo>
                </a:path>
              </a:pathLst>
            </a:custGeom>
            <a:ln w="11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1719" y="5220117"/>
              <a:ext cx="1271270" cy="1298575"/>
            </a:xfrm>
            <a:custGeom>
              <a:avLst/>
              <a:gdLst/>
              <a:ahLst/>
              <a:cxnLst/>
              <a:rect l="l" t="t" r="r" b="b"/>
              <a:pathLst>
                <a:path w="1271270" h="1298575">
                  <a:moveTo>
                    <a:pt x="0" y="1298074"/>
                  </a:moveTo>
                  <a:lnTo>
                    <a:pt x="1270710" y="0"/>
                  </a:lnTo>
                </a:path>
              </a:pathLst>
            </a:custGeom>
            <a:ln w="11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8460" y="3735277"/>
              <a:ext cx="2156496" cy="24681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599" y="3758513"/>
              <a:ext cx="2086524" cy="23974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9156" y="3708793"/>
              <a:ext cx="2078133" cy="24172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72499" y="4601603"/>
              <a:ext cx="746760" cy="1048385"/>
            </a:xfrm>
            <a:custGeom>
              <a:avLst/>
              <a:gdLst/>
              <a:ahLst/>
              <a:cxnLst/>
              <a:rect l="l" t="t" r="r" b="b"/>
              <a:pathLst>
                <a:path w="746759" h="1048385">
                  <a:moveTo>
                    <a:pt x="349326" y="970597"/>
                  </a:moveTo>
                  <a:lnTo>
                    <a:pt x="348830" y="932370"/>
                  </a:lnTo>
                  <a:lnTo>
                    <a:pt x="347078" y="879729"/>
                  </a:lnTo>
                  <a:lnTo>
                    <a:pt x="343916" y="818489"/>
                  </a:lnTo>
                  <a:lnTo>
                    <a:pt x="339204" y="754430"/>
                  </a:lnTo>
                  <a:lnTo>
                    <a:pt x="332752" y="693343"/>
                  </a:lnTo>
                  <a:lnTo>
                    <a:pt x="324446" y="641007"/>
                  </a:lnTo>
                  <a:lnTo>
                    <a:pt x="304012" y="490207"/>
                  </a:lnTo>
                  <a:lnTo>
                    <a:pt x="42037" y="487654"/>
                  </a:lnTo>
                  <a:lnTo>
                    <a:pt x="41059" y="505904"/>
                  </a:lnTo>
                  <a:lnTo>
                    <a:pt x="39141" y="547395"/>
                  </a:lnTo>
                  <a:lnTo>
                    <a:pt x="34823" y="603758"/>
                  </a:lnTo>
                  <a:lnTo>
                    <a:pt x="26682" y="666584"/>
                  </a:lnTo>
                  <a:lnTo>
                    <a:pt x="19151" y="716013"/>
                  </a:lnTo>
                  <a:lnTo>
                    <a:pt x="13335" y="764374"/>
                  </a:lnTo>
                  <a:lnTo>
                    <a:pt x="9105" y="813727"/>
                  </a:lnTo>
                  <a:lnTo>
                    <a:pt x="6362" y="866089"/>
                  </a:lnTo>
                  <a:lnTo>
                    <a:pt x="4953" y="923467"/>
                  </a:lnTo>
                  <a:lnTo>
                    <a:pt x="3886" y="959878"/>
                  </a:lnTo>
                  <a:lnTo>
                    <a:pt x="2247" y="983475"/>
                  </a:lnTo>
                  <a:lnTo>
                    <a:pt x="762" y="997331"/>
                  </a:lnTo>
                  <a:lnTo>
                    <a:pt x="152" y="1004570"/>
                  </a:lnTo>
                  <a:lnTo>
                    <a:pt x="0" y="1010158"/>
                  </a:lnTo>
                  <a:lnTo>
                    <a:pt x="2171" y="1009599"/>
                  </a:lnTo>
                  <a:lnTo>
                    <a:pt x="10071" y="1017498"/>
                  </a:lnTo>
                  <a:lnTo>
                    <a:pt x="28600" y="1029830"/>
                  </a:lnTo>
                  <a:lnTo>
                    <a:pt x="51930" y="1039533"/>
                  </a:lnTo>
                  <a:lnTo>
                    <a:pt x="71894" y="1045883"/>
                  </a:lnTo>
                  <a:lnTo>
                    <a:pt x="80365" y="1048169"/>
                  </a:lnTo>
                  <a:lnTo>
                    <a:pt x="80429" y="1047457"/>
                  </a:lnTo>
                  <a:lnTo>
                    <a:pt x="212852" y="1041273"/>
                  </a:lnTo>
                  <a:lnTo>
                    <a:pt x="275399" y="1038453"/>
                  </a:lnTo>
                  <a:lnTo>
                    <a:pt x="278625" y="1039279"/>
                  </a:lnTo>
                  <a:lnTo>
                    <a:pt x="281940" y="1039901"/>
                  </a:lnTo>
                  <a:lnTo>
                    <a:pt x="290360" y="1039977"/>
                  </a:lnTo>
                  <a:lnTo>
                    <a:pt x="293751" y="1038999"/>
                  </a:lnTo>
                  <a:lnTo>
                    <a:pt x="296062" y="1037564"/>
                  </a:lnTo>
                  <a:lnTo>
                    <a:pt x="333527" y="1036066"/>
                  </a:lnTo>
                  <a:lnTo>
                    <a:pt x="338493" y="1035951"/>
                  </a:lnTo>
                  <a:lnTo>
                    <a:pt x="346214" y="1030541"/>
                  </a:lnTo>
                  <a:lnTo>
                    <a:pt x="348411" y="1017574"/>
                  </a:lnTo>
                  <a:lnTo>
                    <a:pt x="348208" y="1001966"/>
                  </a:lnTo>
                  <a:lnTo>
                    <a:pt x="349326" y="970597"/>
                  </a:lnTo>
                  <a:close/>
                </a:path>
                <a:path w="746759" h="1048385">
                  <a:moveTo>
                    <a:pt x="468693" y="65265"/>
                  </a:moveTo>
                  <a:lnTo>
                    <a:pt x="467918" y="64516"/>
                  </a:lnTo>
                  <a:lnTo>
                    <a:pt x="467537" y="64274"/>
                  </a:lnTo>
                  <a:lnTo>
                    <a:pt x="467766" y="64846"/>
                  </a:lnTo>
                  <a:lnTo>
                    <a:pt x="467931" y="65278"/>
                  </a:lnTo>
                  <a:lnTo>
                    <a:pt x="468274" y="65366"/>
                  </a:lnTo>
                  <a:lnTo>
                    <a:pt x="468693" y="65265"/>
                  </a:lnTo>
                  <a:close/>
                </a:path>
                <a:path w="746759" h="1048385">
                  <a:moveTo>
                    <a:pt x="633552" y="201803"/>
                  </a:moveTo>
                  <a:lnTo>
                    <a:pt x="631964" y="202018"/>
                  </a:lnTo>
                  <a:lnTo>
                    <a:pt x="629602" y="202323"/>
                  </a:lnTo>
                  <a:lnTo>
                    <a:pt x="629653" y="203720"/>
                  </a:lnTo>
                  <a:lnTo>
                    <a:pt x="633552" y="201803"/>
                  </a:lnTo>
                  <a:close/>
                </a:path>
                <a:path w="746759" h="1048385">
                  <a:moveTo>
                    <a:pt x="695134" y="659587"/>
                  </a:moveTo>
                  <a:lnTo>
                    <a:pt x="659434" y="659587"/>
                  </a:lnTo>
                  <a:lnTo>
                    <a:pt x="668947" y="664273"/>
                  </a:lnTo>
                  <a:lnTo>
                    <a:pt x="681723" y="662279"/>
                  </a:lnTo>
                  <a:lnTo>
                    <a:pt x="695134" y="659587"/>
                  </a:lnTo>
                  <a:close/>
                </a:path>
                <a:path w="746759" h="1048385">
                  <a:moveTo>
                    <a:pt x="746366" y="533374"/>
                  </a:moveTo>
                  <a:lnTo>
                    <a:pt x="746252" y="513892"/>
                  </a:lnTo>
                  <a:lnTo>
                    <a:pt x="745350" y="481723"/>
                  </a:lnTo>
                  <a:lnTo>
                    <a:pt x="745896" y="403606"/>
                  </a:lnTo>
                  <a:lnTo>
                    <a:pt x="744982" y="382117"/>
                  </a:lnTo>
                  <a:lnTo>
                    <a:pt x="742454" y="369455"/>
                  </a:lnTo>
                  <a:lnTo>
                    <a:pt x="744982" y="373278"/>
                  </a:lnTo>
                  <a:lnTo>
                    <a:pt x="744397" y="369455"/>
                  </a:lnTo>
                  <a:lnTo>
                    <a:pt x="742454" y="356793"/>
                  </a:lnTo>
                  <a:lnTo>
                    <a:pt x="740803" y="343103"/>
                  </a:lnTo>
                  <a:lnTo>
                    <a:pt x="739622" y="329082"/>
                  </a:lnTo>
                  <a:lnTo>
                    <a:pt x="738924" y="318135"/>
                  </a:lnTo>
                  <a:lnTo>
                    <a:pt x="738682" y="313715"/>
                  </a:lnTo>
                  <a:lnTo>
                    <a:pt x="721334" y="292125"/>
                  </a:lnTo>
                  <a:lnTo>
                    <a:pt x="645858" y="231051"/>
                  </a:lnTo>
                  <a:lnTo>
                    <a:pt x="634784" y="225031"/>
                  </a:lnTo>
                  <a:lnTo>
                    <a:pt x="624928" y="225031"/>
                  </a:lnTo>
                  <a:lnTo>
                    <a:pt x="630262" y="223989"/>
                  </a:lnTo>
                  <a:lnTo>
                    <a:pt x="634758" y="222643"/>
                  </a:lnTo>
                  <a:lnTo>
                    <a:pt x="635203" y="219570"/>
                  </a:lnTo>
                  <a:lnTo>
                    <a:pt x="635889" y="214668"/>
                  </a:lnTo>
                  <a:lnTo>
                    <a:pt x="636270" y="211975"/>
                  </a:lnTo>
                  <a:lnTo>
                    <a:pt x="636816" y="208165"/>
                  </a:lnTo>
                  <a:lnTo>
                    <a:pt x="637108" y="204482"/>
                  </a:lnTo>
                  <a:lnTo>
                    <a:pt x="637374" y="201168"/>
                  </a:lnTo>
                  <a:lnTo>
                    <a:pt x="636320" y="199694"/>
                  </a:lnTo>
                  <a:lnTo>
                    <a:pt x="633552" y="201803"/>
                  </a:lnTo>
                  <a:lnTo>
                    <a:pt x="630466" y="204482"/>
                  </a:lnTo>
                  <a:lnTo>
                    <a:pt x="623265" y="204266"/>
                  </a:lnTo>
                  <a:lnTo>
                    <a:pt x="617562" y="203733"/>
                  </a:lnTo>
                  <a:lnTo>
                    <a:pt x="621792" y="203314"/>
                  </a:lnTo>
                  <a:lnTo>
                    <a:pt x="629602" y="202323"/>
                  </a:lnTo>
                  <a:lnTo>
                    <a:pt x="629551" y="201371"/>
                  </a:lnTo>
                  <a:lnTo>
                    <a:pt x="631253" y="198907"/>
                  </a:lnTo>
                  <a:lnTo>
                    <a:pt x="634111" y="196164"/>
                  </a:lnTo>
                  <a:lnTo>
                    <a:pt x="637222" y="193179"/>
                  </a:lnTo>
                  <a:lnTo>
                    <a:pt x="652297" y="176161"/>
                  </a:lnTo>
                  <a:lnTo>
                    <a:pt x="671753" y="150888"/>
                  </a:lnTo>
                  <a:lnTo>
                    <a:pt x="690067" y="124358"/>
                  </a:lnTo>
                  <a:lnTo>
                    <a:pt x="701700" y="103517"/>
                  </a:lnTo>
                  <a:lnTo>
                    <a:pt x="707593" y="90004"/>
                  </a:lnTo>
                  <a:lnTo>
                    <a:pt x="714121" y="75996"/>
                  </a:lnTo>
                  <a:lnTo>
                    <a:pt x="720166" y="63538"/>
                  </a:lnTo>
                  <a:lnTo>
                    <a:pt x="724585" y="54635"/>
                  </a:lnTo>
                  <a:lnTo>
                    <a:pt x="727595" y="49149"/>
                  </a:lnTo>
                  <a:lnTo>
                    <a:pt x="721004" y="41275"/>
                  </a:lnTo>
                  <a:lnTo>
                    <a:pt x="699909" y="29718"/>
                  </a:lnTo>
                  <a:lnTo>
                    <a:pt x="690499" y="31483"/>
                  </a:lnTo>
                  <a:lnTo>
                    <a:pt x="690499" y="28613"/>
                  </a:lnTo>
                  <a:lnTo>
                    <a:pt x="690372" y="23698"/>
                  </a:lnTo>
                  <a:lnTo>
                    <a:pt x="689914" y="20891"/>
                  </a:lnTo>
                  <a:lnTo>
                    <a:pt x="677494" y="15773"/>
                  </a:lnTo>
                  <a:lnTo>
                    <a:pt x="672592" y="13754"/>
                  </a:lnTo>
                  <a:lnTo>
                    <a:pt x="666267" y="14820"/>
                  </a:lnTo>
                  <a:lnTo>
                    <a:pt x="663371" y="15621"/>
                  </a:lnTo>
                  <a:lnTo>
                    <a:pt x="662216" y="15773"/>
                  </a:lnTo>
                  <a:lnTo>
                    <a:pt x="663740" y="14643"/>
                  </a:lnTo>
                  <a:lnTo>
                    <a:pt x="665848" y="12636"/>
                  </a:lnTo>
                  <a:lnTo>
                    <a:pt x="667092" y="11455"/>
                  </a:lnTo>
                  <a:lnTo>
                    <a:pt x="656932" y="11455"/>
                  </a:lnTo>
                  <a:lnTo>
                    <a:pt x="648195" y="11925"/>
                  </a:lnTo>
                  <a:lnTo>
                    <a:pt x="640448" y="12636"/>
                  </a:lnTo>
                  <a:lnTo>
                    <a:pt x="633577" y="12458"/>
                  </a:lnTo>
                  <a:lnTo>
                    <a:pt x="627976" y="10464"/>
                  </a:lnTo>
                  <a:lnTo>
                    <a:pt x="627494" y="10299"/>
                  </a:lnTo>
                  <a:lnTo>
                    <a:pt x="619810" y="5575"/>
                  </a:lnTo>
                  <a:lnTo>
                    <a:pt x="612609" y="1435"/>
                  </a:lnTo>
                  <a:lnTo>
                    <a:pt x="611606" y="850"/>
                  </a:lnTo>
                  <a:lnTo>
                    <a:pt x="609231" y="1435"/>
                  </a:lnTo>
                  <a:lnTo>
                    <a:pt x="605066" y="1358"/>
                  </a:lnTo>
                  <a:lnTo>
                    <a:pt x="597573" y="698"/>
                  </a:lnTo>
                  <a:lnTo>
                    <a:pt x="590562" y="190"/>
                  </a:lnTo>
                  <a:lnTo>
                    <a:pt x="589203" y="101"/>
                  </a:lnTo>
                  <a:lnTo>
                    <a:pt x="582358" y="190"/>
                  </a:lnTo>
                  <a:lnTo>
                    <a:pt x="578980" y="25"/>
                  </a:lnTo>
                  <a:lnTo>
                    <a:pt x="575932" y="0"/>
                  </a:lnTo>
                  <a:lnTo>
                    <a:pt x="573989" y="355"/>
                  </a:lnTo>
                  <a:lnTo>
                    <a:pt x="569226" y="1905"/>
                  </a:lnTo>
                  <a:lnTo>
                    <a:pt x="556463" y="7429"/>
                  </a:lnTo>
                  <a:lnTo>
                    <a:pt x="550011" y="9652"/>
                  </a:lnTo>
                  <a:lnTo>
                    <a:pt x="549135" y="9715"/>
                  </a:lnTo>
                  <a:lnTo>
                    <a:pt x="548195" y="9893"/>
                  </a:lnTo>
                  <a:lnTo>
                    <a:pt x="547255" y="10198"/>
                  </a:lnTo>
                  <a:lnTo>
                    <a:pt x="545744" y="10401"/>
                  </a:lnTo>
                  <a:lnTo>
                    <a:pt x="544385" y="10464"/>
                  </a:lnTo>
                  <a:lnTo>
                    <a:pt x="543280" y="10198"/>
                  </a:lnTo>
                  <a:lnTo>
                    <a:pt x="536676" y="11163"/>
                  </a:lnTo>
                  <a:lnTo>
                    <a:pt x="529018" y="15189"/>
                  </a:lnTo>
                  <a:lnTo>
                    <a:pt x="522058" y="19773"/>
                  </a:lnTo>
                  <a:lnTo>
                    <a:pt x="517499" y="22479"/>
                  </a:lnTo>
                  <a:lnTo>
                    <a:pt x="513829" y="23698"/>
                  </a:lnTo>
                  <a:lnTo>
                    <a:pt x="503377" y="28613"/>
                  </a:lnTo>
                  <a:lnTo>
                    <a:pt x="499694" y="28003"/>
                  </a:lnTo>
                  <a:lnTo>
                    <a:pt x="496252" y="29654"/>
                  </a:lnTo>
                  <a:lnTo>
                    <a:pt x="492861" y="33756"/>
                  </a:lnTo>
                  <a:lnTo>
                    <a:pt x="491667" y="37757"/>
                  </a:lnTo>
                  <a:lnTo>
                    <a:pt x="494779" y="39065"/>
                  </a:lnTo>
                  <a:lnTo>
                    <a:pt x="498284" y="39217"/>
                  </a:lnTo>
                  <a:lnTo>
                    <a:pt x="497471" y="41275"/>
                  </a:lnTo>
                  <a:lnTo>
                    <a:pt x="493306" y="44843"/>
                  </a:lnTo>
                  <a:lnTo>
                    <a:pt x="486803" y="49504"/>
                  </a:lnTo>
                  <a:lnTo>
                    <a:pt x="478345" y="55308"/>
                  </a:lnTo>
                  <a:lnTo>
                    <a:pt x="471297" y="64681"/>
                  </a:lnTo>
                  <a:lnTo>
                    <a:pt x="468693" y="65278"/>
                  </a:lnTo>
                  <a:lnTo>
                    <a:pt x="472097" y="68567"/>
                  </a:lnTo>
                  <a:lnTo>
                    <a:pt x="483108" y="82029"/>
                  </a:lnTo>
                  <a:lnTo>
                    <a:pt x="516953" y="111912"/>
                  </a:lnTo>
                  <a:lnTo>
                    <a:pt x="579678" y="177101"/>
                  </a:lnTo>
                  <a:lnTo>
                    <a:pt x="588721" y="185826"/>
                  </a:lnTo>
                  <a:lnTo>
                    <a:pt x="595464" y="191325"/>
                  </a:lnTo>
                  <a:lnTo>
                    <a:pt x="591781" y="191325"/>
                  </a:lnTo>
                  <a:lnTo>
                    <a:pt x="593369" y="193713"/>
                  </a:lnTo>
                  <a:lnTo>
                    <a:pt x="594487" y="194856"/>
                  </a:lnTo>
                  <a:lnTo>
                    <a:pt x="595934" y="196164"/>
                  </a:lnTo>
                  <a:lnTo>
                    <a:pt x="591807" y="194945"/>
                  </a:lnTo>
                  <a:lnTo>
                    <a:pt x="586879" y="194411"/>
                  </a:lnTo>
                  <a:lnTo>
                    <a:pt x="586879" y="212826"/>
                  </a:lnTo>
                  <a:lnTo>
                    <a:pt x="591248" y="212331"/>
                  </a:lnTo>
                  <a:lnTo>
                    <a:pt x="593737" y="211975"/>
                  </a:lnTo>
                  <a:lnTo>
                    <a:pt x="592048" y="213220"/>
                  </a:lnTo>
                  <a:lnTo>
                    <a:pt x="593293" y="217309"/>
                  </a:lnTo>
                  <a:lnTo>
                    <a:pt x="606577" y="218973"/>
                  </a:lnTo>
                  <a:lnTo>
                    <a:pt x="607301" y="223723"/>
                  </a:lnTo>
                  <a:lnTo>
                    <a:pt x="607936" y="224485"/>
                  </a:lnTo>
                  <a:lnTo>
                    <a:pt x="608876" y="225031"/>
                  </a:lnTo>
                  <a:lnTo>
                    <a:pt x="608190" y="225031"/>
                  </a:lnTo>
                  <a:lnTo>
                    <a:pt x="604481" y="229984"/>
                  </a:lnTo>
                  <a:lnTo>
                    <a:pt x="603313" y="230568"/>
                  </a:lnTo>
                  <a:lnTo>
                    <a:pt x="599846" y="232448"/>
                  </a:lnTo>
                  <a:lnTo>
                    <a:pt x="556844" y="261137"/>
                  </a:lnTo>
                  <a:lnTo>
                    <a:pt x="528066" y="286969"/>
                  </a:lnTo>
                  <a:lnTo>
                    <a:pt x="491655" y="322592"/>
                  </a:lnTo>
                  <a:lnTo>
                    <a:pt x="487375" y="346113"/>
                  </a:lnTo>
                  <a:lnTo>
                    <a:pt x="489127" y="355523"/>
                  </a:lnTo>
                  <a:lnTo>
                    <a:pt x="491134" y="361594"/>
                  </a:lnTo>
                  <a:lnTo>
                    <a:pt x="494576" y="361937"/>
                  </a:lnTo>
                  <a:lnTo>
                    <a:pt x="496417" y="363575"/>
                  </a:lnTo>
                  <a:lnTo>
                    <a:pt x="496646" y="365455"/>
                  </a:lnTo>
                  <a:lnTo>
                    <a:pt x="496963" y="367322"/>
                  </a:lnTo>
                  <a:lnTo>
                    <a:pt x="497382" y="369138"/>
                  </a:lnTo>
                  <a:lnTo>
                    <a:pt x="497065" y="370814"/>
                  </a:lnTo>
                  <a:lnTo>
                    <a:pt x="496481" y="372922"/>
                  </a:lnTo>
                  <a:lnTo>
                    <a:pt x="495452" y="375793"/>
                  </a:lnTo>
                  <a:lnTo>
                    <a:pt x="491591" y="393763"/>
                  </a:lnTo>
                  <a:lnTo>
                    <a:pt x="489280" y="416013"/>
                  </a:lnTo>
                  <a:lnTo>
                    <a:pt x="488149" y="434924"/>
                  </a:lnTo>
                  <a:lnTo>
                    <a:pt x="487845" y="442925"/>
                  </a:lnTo>
                  <a:lnTo>
                    <a:pt x="490194" y="448005"/>
                  </a:lnTo>
                  <a:lnTo>
                    <a:pt x="489140" y="517271"/>
                  </a:lnTo>
                  <a:lnTo>
                    <a:pt x="489864" y="517652"/>
                  </a:lnTo>
                  <a:lnTo>
                    <a:pt x="490664" y="517994"/>
                  </a:lnTo>
                  <a:lnTo>
                    <a:pt x="491413" y="518363"/>
                  </a:lnTo>
                  <a:lnTo>
                    <a:pt x="490372" y="536702"/>
                  </a:lnTo>
                  <a:lnTo>
                    <a:pt x="492912" y="553173"/>
                  </a:lnTo>
                  <a:lnTo>
                    <a:pt x="486587" y="564553"/>
                  </a:lnTo>
                  <a:lnTo>
                    <a:pt x="482295" y="601395"/>
                  </a:lnTo>
                  <a:lnTo>
                    <a:pt x="480872" y="621728"/>
                  </a:lnTo>
                  <a:lnTo>
                    <a:pt x="482295" y="632802"/>
                  </a:lnTo>
                  <a:lnTo>
                    <a:pt x="486587" y="641845"/>
                  </a:lnTo>
                  <a:lnTo>
                    <a:pt x="513803" y="652373"/>
                  </a:lnTo>
                  <a:lnTo>
                    <a:pt x="531063" y="657733"/>
                  </a:lnTo>
                  <a:lnTo>
                    <a:pt x="545693" y="659574"/>
                  </a:lnTo>
                  <a:lnTo>
                    <a:pt x="565111" y="659574"/>
                  </a:lnTo>
                  <a:lnTo>
                    <a:pt x="659422" y="659574"/>
                  </a:lnTo>
                  <a:lnTo>
                    <a:pt x="695147" y="659574"/>
                  </a:lnTo>
                  <a:lnTo>
                    <a:pt x="700798" y="658444"/>
                  </a:lnTo>
                  <a:lnTo>
                    <a:pt x="739762" y="632091"/>
                  </a:lnTo>
                  <a:lnTo>
                    <a:pt x="742149" y="581520"/>
                  </a:lnTo>
                  <a:lnTo>
                    <a:pt x="741210" y="564553"/>
                  </a:lnTo>
                  <a:lnTo>
                    <a:pt x="741819" y="555739"/>
                  </a:lnTo>
                  <a:lnTo>
                    <a:pt x="744207" y="546341"/>
                  </a:lnTo>
                  <a:lnTo>
                    <a:pt x="746366" y="533374"/>
                  </a:lnTo>
                  <a:close/>
                </a:path>
              </a:pathLst>
            </a:custGeom>
            <a:solidFill>
              <a:srgbClr val="F59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293" y="3730874"/>
              <a:ext cx="1993580" cy="23483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789" y="5569286"/>
              <a:ext cx="1071396" cy="10871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47887" y="6197434"/>
              <a:ext cx="229235" cy="403860"/>
            </a:xfrm>
            <a:custGeom>
              <a:avLst/>
              <a:gdLst/>
              <a:ahLst/>
              <a:cxnLst/>
              <a:rect l="l" t="t" r="r" b="b"/>
              <a:pathLst>
                <a:path w="229234" h="403859">
                  <a:moveTo>
                    <a:pt x="183718" y="5435"/>
                  </a:moveTo>
                  <a:lnTo>
                    <a:pt x="183451" y="5435"/>
                  </a:lnTo>
                  <a:lnTo>
                    <a:pt x="183248" y="0"/>
                  </a:lnTo>
                  <a:lnTo>
                    <a:pt x="37579" y="5435"/>
                  </a:lnTo>
                  <a:lnTo>
                    <a:pt x="31051" y="5435"/>
                  </a:lnTo>
                  <a:lnTo>
                    <a:pt x="31051" y="18135"/>
                  </a:lnTo>
                  <a:lnTo>
                    <a:pt x="31369" y="18135"/>
                  </a:lnTo>
                  <a:lnTo>
                    <a:pt x="31369" y="23215"/>
                  </a:lnTo>
                  <a:lnTo>
                    <a:pt x="108724" y="23215"/>
                  </a:lnTo>
                  <a:lnTo>
                    <a:pt x="108724" y="18135"/>
                  </a:lnTo>
                  <a:lnTo>
                    <a:pt x="183718" y="18135"/>
                  </a:lnTo>
                  <a:lnTo>
                    <a:pt x="183718" y="5435"/>
                  </a:lnTo>
                  <a:close/>
                </a:path>
                <a:path w="229234" h="403859">
                  <a:moveTo>
                    <a:pt x="228866" y="74917"/>
                  </a:moveTo>
                  <a:lnTo>
                    <a:pt x="221678" y="65582"/>
                  </a:lnTo>
                  <a:lnTo>
                    <a:pt x="221361" y="65176"/>
                  </a:lnTo>
                  <a:lnTo>
                    <a:pt x="220941" y="64630"/>
                  </a:lnTo>
                  <a:lnTo>
                    <a:pt x="205536" y="44640"/>
                  </a:lnTo>
                  <a:lnTo>
                    <a:pt x="201383" y="39306"/>
                  </a:lnTo>
                  <a:lnTo>
                    <a:pt x="193459" y="29121"/>
                  </a:lnTo>
                  <a:lnTo>
                    <a:pt x="188760" y="23482"/>
                  </a:lnTo>
                  <a:lnTo>
                    <a:pt x="187566" y="22847"/>
                  </a:lnTo>
                  <a:lnTo>
                    <a:pt x="33528" y="28105"/>
                  </a:lnTo>
                  <a:lnTo>
                    <a:pt x="36677" y="39306"/>
                  </a:lnTo>
                  <a:lnTo>
                    <a:pt x="32854" y="27432"/>
                  </a:lnTo>
                  <a:lnTo>
                    <a:pt x="4559" y="64630"/>
                  </a:lnTo>
                  <a:lnTo>
                    <a:pt x="2844" y="64592"/>
                  </a:lnTo>
                  <a:lnTo>
                    <a:pt x="0" y="371665"/>
                  </a:lnTo>
                  <a:lnTo>
                    <a:pt x="48768" y="403199"/>
                  </a:lnTo>
                  <a:lnTo>
                    <a:pt x="48768" y="84670"/>
                  </a:lnTo>
                  <a:lnTo>
                    <a:pt x="5092" y="65582"/>
                  </a:lnTo>
                  <a:lnTo>
                    <a:pt x="49530" y="84963"/>
                  </a:lnTo>
                  <a:lnTo>
                    <a:pt x="49530" y="403542"/>
                  </a:lnTo>
                  <a:lnTo>
                    <a:pt x="228866" y="389153"/>
                  </a:lnTo>
                  <a:lnTo>
                    <a:pt x="228866" y="74917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922" y="5592506"/>
              <a:ext cx="221570" cy="1892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111528" y="5805449"/>
              <a:ext cx="385445" cy="803910"/>
            </a:xfrm>
            <a:custGeom>
              <a:avLst/>
              <a:gdLst/>
              <a:ahLst/>
              <a:cxnLst/>
              <a:rect l="l" t="t" r="r" b="b"/>
              <a:pathLst>
                <a:path w="385445" h="803909">
                  <a:moveTo>
                    <a:pt x="319443" y="26860"/>
                  </a:moveTo>
                  <a:lnTo>
                    <a:pt x="318909" y="27952"/>
                  </a:lnTo>
                  <a:lnTo>
                    <a:pt x="317995" y="29070"/>
                  </a:lnTo>
                  <a:lnTo>
                    <a:pt x="318236" y="28409"/>
                  </a:lnTo>
                  <a:lnTo>
                    <a:pt x="318300" y="28054"/>
                  </a:lnTo>
                  <a:lnTo>
                    <a:pt x="318376" y="27076"/>
                  </a:lnTo>
                  <a:lnTo>
                    <a:pt x="317538" y="27076"/>
                  </a:lnTo>
                  <a:lnTo>
                    <a:pt x="316674" y="26441"/>
                  </a:lnTo>
                  <a:lnTo>
                    <a:pt x="303098" y="16522"/>
                  </a:lnTo>
                  <a:lnTo>
                    <a:pt x="267144" y="7912"/>
                  </a:lnTo>
                  <a:lnTo>
                    <a:pt x="217030" y="2120"/>
                  </a:lnTo>
                  <a:lnTo>
                    <a:pt x="160083" y="0"/>
                  </a:lnTo>
                  <a:lnTo>
                    <a:pt x="103911" y="2070"/>
                  </a:lnTo>
                  <a:lnTo>
                    <a:pt x="54279" y="7708"/>
                  </a:lnTo>
                  <a:lnTo>
                    <a:pt x="18211" y="16116"/>
                  </a:lnTo>
                  <a:lnTo>
                    <a:pt x="2755" y="26441"/>
                  </a:lnTo>
                  <a:lnTo>
                    <a:pt x="482" y="26441"/>
                  </a:lnTo>
                  <a:lnTo>
                    <a:pt x="546" y="27292"/>
                  </a:lnTo>
                  <a:lnTo>
                    <a:pt x="723" y="28054"/>
                  </a:lnTo>
                  <a:lnTo>
                    <a:pt x="266" y="27292"/>
                  </a:lnTo>
                  <a:lnTo>
                    <a:pt x="0" y="26530"/>
                  </a:lnTo>
                  <a:lnTo>
                    <a:pt x="0" y="52108"/>
                  </a:lnTo>
                  <a:lnTo>
                    <a:pt x="6350" y="56959"/>
                  </a:lnTo>
                  <a:lnTo>
                    <a:pt x="17233" y="61302"/>
                  </a:lnTo>
                  <a:lnTo>
                    <a:pt x="27546" y="139293"/>
                  </a:lnTo>
                  <a:lnTo>
                    <a:pt x="73761" y="164325"/>
                  </a:lnTo>
                  <a:lnTo>
                    <a:pt x="116674" y="172008"/>
                  </a:lnTo>
                  <a:lnTo>
                    <a:pt x="159575" y="174879"/>
                  </a:lnTo>
                  <a:lnTo>
                    <a:pt x="202158" y="172123"/>
                  </a:lnTo>
                  <a:lnTo>
                    <a:pt x="244398" y="164680"/>
                  </a:lnTo>
                  <a:lnTo>
                    <a:pt x="276745" y="153809"/>
                  </a:lnTo>
                  <a:lnTo>
                    <a:pt x="289648" y="140792"/>
                  </a:lnTo>
                  <a:lnTo>
                    <a:pt x="305028" y="60109"/>
                  </a:lnTo>
                  <a:lnTo>
                    <a:pt x="314172" y="56083"/>
                  </a:lnTo>
                  <a:lnTo>
                    <a:pt x="319443" y="51650"/>
                  </a:lnTo>
                  <a:lnTo>
                    <a:pt x="319443" y="29070"/>
                  </a:lnTo>
                  <a:lnTo>
                    <a:pt x="319443" y="26860"/>
                  </a:lnTo>
                  <a:close/>
                </a:path>
                <a:path w="385445" h="803909">
                  <a:moveTo>
                    <a:pt x="321957" y="199567"/>
                  </a:moveTo>
                  <a:lnTo>
                    <a:pt x="318223" y="196405"/>
                  </a:lnTo>
                  <a:lnTo>
                    <a:pt x="308051" y="193814"/>
                  </a:lnTo>
                  <a:lnTo>
                    <a:pt x="292938" y="192049"/>
                  </a:lnTo>
                  <a:lnTo>
                    <a:pt x="274434" y="191389"/>
                  </a:lnTo>
                  <a:lnTo>
                    <a:pt x="255955" y="191973"/>
                  </a:lnTo>
                  <a:lnTo>
                    <a:pt x="240855" y="193675"/>
                  </a:lnTo>
                  <a:lnTo>
                    <a:pt x="230670" y="196227"/>
                  </a:lnTo>
                  <a:lnTo>
                    <a:pt x="226923" y="199390"/>
                  </a:lnTo>
                  <a:lnTo>
                    <a:pt x="230644" y="202539"/>
                  </a:lnTo>
                  <a:lnTo>
                    <a:pt x="240830" y="205143"/>
                  </a:lnTo>
                  <a:lnTo>
                    <a:pt x="255917" y="206908"/>
                  </a:lnTo>
                  <a:lnTo>
                    <a:pt x="274421" y="207581"/>
                  </a:lnTo>
                  <a:lnTo>
                    <a:pt x="292912" y="206984"/>
                  </a:lnTo>
                  <a:lnTo>
                    <a:pt x="308025" y="205282"/>
                  </a:lnTo>
                  <a:lnTo>
                    <a:pt x="318211" y="202717"/>
                  </a:lnTo>
                  <a:lnTo>
                    <a:pt x="321957" y="199567"/>
                  </a:lnTo>
                  <a:close/>
                </a:path>
                <a:path w="385445" h="803909">
                  <a:moveTo>
                    <a:pt x="385305" y="404533"/>
                  </a:moveTo>
                  <a:lnTo>
                    <a:pt x="384848" y="353377"/>
                  </a:lnTo>
                  <a:lnTo>
                    <a:pt x="380212" y="312140"/>
                  </a:lnTo>
                  <a:lnTo>
                    <a:pt x="347230" y="280517"/>
                  </a:lnTo>
                  <a:lnTo>
                    <a:pt x="328714" y="266725"/>
                  </a:lnTo>
                  <a:lnTo>
                    <a:pt x="320052" y="255955"/>
                  </a:lnTo>
                  <a:lnTo>
                    <a:pt x="319811" y="253034"/>
                  </a:lnTo>
                  <a:lnTo>
                    <a:pt x="318922" y="247040"/>
                  </a:lnTo>
                  <a:lnTo>
                    <a:pt x="319671" y="246646"/>
                  </a:lnTo>
                  <a:lnTo>
                    <a:pt x="320167" y="246202"/>
                  </a:lnTo>
                  <a:lnTo>
                    <a:pt x="320217" y="228663"/>
                  </a:lnTo>
                  <a:lnTo>
                    <a:pt x="320560" y="228422"/>
                  </a:lnTo>
                  <a:lnTo>
                    <a:pt x="321144" y="228028"/>
                  </a:lnTo>
                  <a:lnTo>
                    <a:pt x="321792" y="227380"/>
                  </a:lnTo>
                  <a:lnTo>
                    <a:pt x="321830" y="209016"/>
                  </a:lnTo>
                  <a:lnTo>
                    <a:pt x="321856" y="201002"/>
                  </a:lnTo>
                  <a:lnTo>
                    <a:pt x="318109" y="204152"/>
                  </a:lnTo>
                  <a:lnTo>
                    <a:pt x="307911" y="206705"/>
                  </a:lnTo>
                  <a:lnTo>
                    <a:pt x="292798" y="208419"/>
                  </a:lnTo>
                  <a:lnTo>
                    <a:pt x="274307" y="209016"/>
                  </a:lnTo>
                  <a:lnTo>
                    <a:pt x="255803" y="208356"/>
                  </a:lnTo>
                  <a:lnTo>
                    <a:pt x="240703" y="206578"/>
                  </a:lnTo>
                  <a:lnTo>
                    <a:pt x="230530" y="203987"/>
                  </a:lnTo>
                  <a:lnTo>
                    <a:pt x="226809" y="200812"/>
                  </a:lnTo>
                  <a:lnTo>
                    <a:pt x="226745" y="226860"/>
                  </a:lnTo>
                  <a:lnTo>
                    <a:pt x="227101" y="227215"/>
                  </a:lnTo>
                  <a:lnTo>
                    <a:pt x="227368" y="227558"/>
                  </a:lnTo>
                  <a:lnTo>
                    <a:pt x="227355" y="233705"/>
                  </a:lnTo>
                  <a:lnTo>
                    <a:pt x="225933" y="233819"/>
                  </a:lnTo>
                  <a:lnTo>
                    <a:pt x="228663" y="243865"/>
                  </a:lnTo>
                  <a:lnTo>
                    <a:pt x="223177" y="249351"/>
                  </a:lnTo>
                  <a:lnTo>
                    <a:pt x="220662" y="251726"/>
                  </a:lnTo>
                  <a:lnTo>
                    <a:pt x="218821" y="253339"/>
                  </a:lnTo>
                  <a:lnTo>
                    <a:pt x="213893" y="258203"/>
                  </a:lnTo>
                  <a:lnTo>
                    <a:pt x="202107" y="270332"/>
                  </a:lnTo>
                  <a:lnTo>
                    <a:pt x="189052" y="282879"/>
                  </a:lnTo>
                  <a:lnTo>
                    <a:pt x="181394" y="293370"/>
                  </a:lnTo>
                  <a:lnTo>
                    <a:pt x="176974" y="312445"/>
                  </a:lnTo>
                  <a:lnTo>
                    <a:pt x="173621" y="350723"/>
                  </a:lnTo>
                  <a:lnTo>
                    <a:pt x="171500" y="443636"/>
                  </a:lnTo>
                  <a:lnTo>
                    <a:pt x="171615" y="609434"/>
                  </a:lnTo>
                  <a:lnTo>
                    <a:pt x="172250" y="705916"/>
                  </a:lnTo>
                  <a:lnTo>
                    <a:pt x="172770" y="760272"/>
                  </a:lnTo>
                  <a:lnTo>
                    <a:pt x="170903" y="779360"/>
                  </a:lnTo>
                  <a:lnTo>
                    <a:pt x="171691" y="789622"/>
                  </a:lnTo>
                  <a:lnTo>
                    <a:pt x="176441" y="794575"/>
                  </a:lnTo>
                  <a:lnTo>
                    <a:pt x="186410" y="797750"/>
                  </a:lnTo>
                  <a:lnTo>
                    <a:pt x="244906" y="797890"/>
                  </a:lnTo>
                  <a:lnTo>
                    <a:pt x="246900" y="787641"/>
                  </a:lnTo>
                  <a:lnTo>
                    <a:pt x="249707" y="782396"/>
                  </a:lnTo>
                  <a:lnTo>
                    <a:pt x="255219" y="780465"/>
                  </a:lnTo>
                  <a:lnTo>
                    <a:pt x="265366" y="780211"/>
                  </a:lnTo>
                  <a:lnTo>
                    <a:pt x="280263" y="782916"/>
                  </a:lnTo>
                  <a:lnTo>
                    <a:pt x="287261" y="789000"/>
                  </a:lnTo>
                  <a:lnTo>
                    <a:pt x="289623" y="795591"/>
                  </a:lnTo>
                  <a:lnTo>
                    <a:pt x="290614" y="799807"/>
                  </a:lnTo>
                  <a:lnTo>
                    <a:pt x="294055" y="801535"/>
                  </a:lnTo>
                  <a:lnTo>
                    <a:pt x="301015" y="802678"/>
                  </a:lnTo>
                  <a:lnTo>
                    <a:pt x="310540" y="803313"/>
                  </a:lnTo>
                  <a:lnTo>
                    <a:pt x="321691" y="803516"/>
                  </a:lnTo>
                  <a:lnTo>
                    <a:pt x="333438" y="802944"/>
                  </a:lnTo>
                  <a:lnTo>
                    <a:pt x="371538" y="791438"/>
                  </a:lnTo>
                  <a:lnTo>
                    <a:pt x="380288" y="745070"/>
                  </a:lnTo>
                  <a:lnTo>
                    <a:pt x="382054" y="682205"/>
                  </a:lnTo>
                  <a:lnTo>
                    <a:pt x="382993" y="609434"/>
                  </a:lnTo>
                  <a:lnTo>
                    <a:pt x="382993" y="547865"/>
                  </a:lnTo>
                  <a:lnTo>
                    <a:pt x="381927" y="518617"/>
                  </a:lnTo>
                  <a:lnTo>
                    <a:pt x="377875" y="512292"/>
                  </a:lnTo>
                  <a:lnTo>
                    <a:pt x="371449" y="507187"/>
                  </a:lnTo>
                  <a:lnTo>
                    <a:pt x="365175" y="501573"/>
                  </a:lnTo>
                  <a:lnTo>
                    <a:pt x="361619" y="493687"/>
                  </a:lnTo>
                  <a:lnTo>
                    <a:pt x="363042" y="487464"/>
                  </a:lnTo>
                  <a:lnTo>
                    <a:pt x="368414" y="485775"/>
                  </a:lnTo>
                  <a:lnTo>
                    <a:pt x="375310" y="485292"/>
                  </a:lnTo>
                  <a:lnTo>
                    <a:pt x="381355" y="482688"/>
                  </a:lnTo>
                  <a:lnTo>
                    <a:pt x="384543" y="456387"/>
                  </a:lnTo>
                  <a:lnTo>
                    <a:pt x="385305" y="404533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4676" y="6303627"/>
              <a:ext cx="247248" cy="2443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5483" y="5449320"/>
              <a:ext cx="1388691" cy="13590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921" y="5472373"/>
              <a:ext cx="1316747" cy="13131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3015" y="6126943"/>
              <a:ext cx="401521" cy="2918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65718" y="6149560"/>
              <a:ext cx="333375" cy="221615"/>
            </a:xfrm>
            <a:custGeom>
              <a:avLst/>
              <a:gdLst/>
              <a:ahLst/>
              <a:cxnLst/>
              <a:rect l="l" t="t" r="r" b="b"/>
              <a:pathLst>
                <a:path w="333375" h="221614">
                  <a:moveTo>
                    <a:pt x="156132" y="18617"/>
                  </a:moveTo>
                  <a:lnTo>
                    <a:pt x="98807" y="18617"/>
                  </a:lnTo>
                  <a:lnTo>
                    <a:pt x="102604" y="16851"/>
                  </a:lnTo>
                  <a:lnTo>
                    <a:pt x="106730" y="15506"/>
                  </a:lnTo>
                  <a:lnTo>
                    <a:pt x="114705" y="14520"/>
                  </a:lnTo>
                  <a:lnTo>
                    <a:pt x="117309" y="14254"/>
                  </a:lnTo>
                  <a:lnTo>
                    <a:pt x="119363" y="14243"/>
                  </a:lnTo>
                  <a:lnTo>
                    <a:pt x="123224" y="10387"/>
                  </a:lnTo>
                  <a:lnTo>
                    <a:pt x="127957" y="6838"/>
                  </a:lnTo>
                  <a:lnTo>
                    <a:pt x="143446" y="496"/>
                  </a:lnTo>
                  <a:lnTo>
                    <a:pt x="145824" y="0"/>
                  </a:lnTo>
                  <a:lnTo>
                    <a:pt x="149939" y="6111"/>
                  </a:lnTo>
                  <a:lnTo>
                    <a:pt x="155112" y="15743"/>
                  </a:lnTo>
                  <a:lnTo>
                    <a:pt x="156132" y="18617"/>
                  </a:lnTo>
                  <a:close/>
                </a:path>
                <a:path w="333375" h="221614">
                  <a:moveTo>
                    <a:pt x="236682" y="23505"/>
                  </a:moveTo>
                  <a:lnTo>
                    <a:pt x="157868" y="23505"/>
                  </a:lnTo>
                  <a:lnTo>
                    <a:pt x="162018" y="20019"/>
                  </a:lnTo>
                  <a:lnTo>
                    <a:pt x="166987" y="16892"/>
                  </a:lnTo>
                  <a:lnTo>
                    <a:pt x="176923" y="13723"/>
                  </a:lnTo>
                  <a:lnTo>
                    <a:pt x="179833" y="12909"/>
                  </a:lnTo>
                  <a:lnTo>
                    <a:pt x="181980" y="12690"/>
                  </a:lnTo>
                  <a:lnTo>
                    <a:pt x="182678" y="5465"/>
                  </a:lnTo>
                  <a:lnTo>
                    <a:pt x="182753" y="3572"/>
                  </a:lnTo>
                  <a:lnTo>
                    <a:pt x="184710" y="3445"/>
                  </a:lnTo>
                  <a:lnTo>
                    <a:pt x="193594" y="2049"/>
                  </a:lnTo>
                  <a:lnTo>
                    <a:pt x="205920" y="736"/>
                  </a:lnTo>
                  <a:lnTo>
                    <a:pt x="217334" y="805"/>
                  </a:lnTo>
                  <a:lnTo>
                    <a:pt x="223494" y="3572"/>
                  </a:lnTo>
                  <a:lnTo>
                    <a:pt x="225003" y="6879"/>
                  </a:lnTo>
                  <a:lnTo>
                    <a:pt x="226319" y="11438"/>
                  </a:lnTo>
                  <a:lnTo>
                    <a:pt x="226989" y="16441"/>
                  </a:lnTo>
                  <a:lnTo>
                    <a:pt x="233026" y="16441"/>
                  </a:lnTo>
                  <a:lnTo>
                    <a:pt x="233216" y="16915"/>
                  </a:lnTo>
                  <a:lnTo>
                    <a:pt x="234871" y="20019"/>
                  </a:lnTo>
                  <a:lnTo>
                    <a:pt x="236682" y="23505"/>
                  </a:lnTo>
                  <a:close/>
                </a:path>
                <a:path w="333375" h="221614">
                  <a:moveTo>
                    <a:pt x="298987" y="104405"/>
                  </a:moveTo>
                  <a:lnTo>
                    <a:pt x="67770" y="104405"/>
                  </a:lnTo>
                  <a:lnTo>
                    <a:pt x="68197" y="99603"/>
                  </a:lnTo>
                  <a:lnTo>
                    <a:pt x="60775" y="93411"/>
                  </a:lnTo>
                  <a:lnTo>
                    <a:pt x="53815" y="86433"/>
                  </a:lnTo>
                  <a:lnTo>
                    <a:pt x="56083" y="80391"/>
                  </a:lnTo>
                  <a:lnTo>
                    <a:pt x="57601" y="77454"/>
                  </a:lnTo>
                  <a:lnTo>
                    <a:pt x="59546" y="74481"/>
                  </a:lnTo>
                  <a:lnTo>
                    <a:pt x="57237" y="68808"/>
                  </a:lnTo>
                  <a:lnTo>
                    <a:pt x="55610" y="62125"/>
                  </a:lnTo>
                  <a:lnTo>
                    <a:pt x="56377" y="47149"/>
                  </a:lnTo>
                  <a:lnTo>
                    <a:pt x="56816" y="43802"/>
                  </a:lnTo>
                  <a:lnTo>
                    <a:pt x="59015" y="42388"/>
                  </a:lnTo>
                  <a:lnTo>
                    <a:pt x="58917" y="42209"/>
                  </a:lnTo>
                  <a:lnTo>
                    <a:pt x="58796" y="42048"/>
                  </a:lnTo>
                  <a:lnTo>
                    <a:pt x="53584" y="32104"/>
                  </a:lnTo>
                  <a:lnTo>
                    <a:pt x="52851" y="29778"/>
                  </a:lnTo>
                  <a:lnTo>
                    <a:pt x="56354" y="26899"/>
                  </a:lnTo>
                  <a:lnTo>
                    <a:pt x="61626" y="23210"/>
                  </a:lnTo>
                  <a:lnTo>
                    <a:pt x="70194" y="18063"/>
                  </a:lnTo>
                  <a:lnTo>
                    <a:pt x="78967" y="13951"/>
                  </a:lnTo>
                  <a:lnTo>
                    <a:pt x="84852" y="13365"/>
                  </a:lnTo>
                  <a:lnTo>
                    <a:pt x="87853" y="15160"/>
                  </a:lnTo>
                  <a:lnTo>
                    <a:pt x="96087" y="15160"/>
                  </a:lnTo>
                  <a:lnTo>
                    <a:pt x="96602" y="15743"/>
                  </a:lnTo>
                  <a:lnTo>
                    <a:pt x="98807" y="18617"/>
                  </a:lnTo>
                  <a:lnTo>
                    <a:pt x="156132" y="18617"/>
                  </a:lnTo>
                  <a:lnTo>
                    <a:pt x="157868" y="23505"/>
                  </a:lnTo>
                  <a:lnTo>
                    <a:pt x="236682" y="23505"/>
                  </a:lnTo>
                  <a:lnTo>
                    <a:pt x="238340" y="26697"/>
                  </a:lnTo>
                  <a:lnTo>
                    <a:pt x="241336" y="33651"/>
                  </a:lnTo>
                  <a:lnTo>
                    <a:pt x="270716" y="33651"/>
                  </a:lnTo>
                  <a:lnTo>
                    <a:pt x="270924" y="35215"/>
                  </a:lnTo>
                  <a:lnTo>
                    <a:pt x="272448" y="41517"/>
                  </a:lnTo>
                  <a:lnTo>
                    <a:pt x="277440" y="49216"/>
                  </a:lnTo>
                  <a:lnTo>
                    <a:pt x="275576" y="53371"/>
                  </a:lnTo>
                  <a:lnTo>
                    <a:pt x="276135" y="53550"/>
                  </a:lnTo>
                  <a:lnTo>
                    <a:pt x="276516" y="53907"/>
                  </a:lnTo>
                  <a:lnTo>
                    <a:pt x="283443" y="59651"/>
                  </a:lnTo>
                  <a:lnTo>
                    <a:pt x="292582" y="68036"/>
                  </a:lnTo>
                  <a:lnTo>
                    <a:pt x="300078" y="76647"/>
                  </a:lnTo>
                  <a:lnTo>
                    <a:pt x="302077" y="83069"/>
                  </a:lnTo>
                  <a:lnTo>
                    <a:pt x="300568" y="86433"/>
                  </a:lnTo>
                  <a:lnTo>
                    <a:pt x="298030" y="90415"/>
                  </a:lnTo>
                  <a:lnTo>
                    <a:pt x="294880" y="94045"/>
                  </a:lnTo>
                  <a:lnTo>
                    <a:pt x="294788" y="94224"/>
                  </a:lnTo>
                  <a:lnTo>
                    <a:pt x="296080" y="96816"/>
                  </a:lnTo>
                  <a:lnTo>
                    <a:pt x="297269" y="100007"/>
                  </a:lnTo>
                  <a:lnTo>
                    <a:pt x="298181" y="103481"/>
                  </a:lnTo>
                  <a:lnTo>
                    <a:pt x="298987" y="104405"/>
                  </a:lnTo>
                  <a:close/>
                </a:path>
                <a:path w="333375" h="221614">
                  <a:moveTo>
                    <a:pt x="96087" y="15160"/>
                  </a:moveTo>
                  <a:lnTo>
                    <a:pt x="87853" y="15160"/>
                  </a:lnTo>
                  <a:lnTo>
                    <a:pt x="91477" y="14912"/>
                  </a:lnTo>
                  <a:lnTo>
                    <a:pt x="93584" y="14520"/>
                  </a:lnTo>
                  <a:lnTo>
                    <a:pt x="94819" y="13723"/>
                  </a:lnTo>
                  <a:lnTo>
                    <a:pt x="96087" y="15160"/>
                  </a:lnTo>
                  <a:close/>
                </a:path>
                <a:path w="333375" h="221614">
                  <a:moveTo>
                    <a:pt x="233026" y="16441"/>
                  </a:moveTo>
                  <a:lnTo>
                    <a:pt x="226989" y="16441"/>
                  </a:lnTo>
                  <a:lnTo>
                    <a:pt x="230659" y="15622"/>
                  </a:lnTo>
                  <a:lnTo>
                    <a:pt x="232489" y="15097"/>
                  </a:lnTo>
                  <a:lnTo>
                    <a:pt x="233026" y="16441"/>
                  </a:lnTo>
                  <a:close/>
                </a:path>
                <a:path w="333375" h="221614">
                  <a:moveTo>
                    <a:pt x="270716" y="33651"/>
                  </a:moveTo>
                  <a:lnTo>
                    <a:pt x="241336" y="33651"/>
                  </a:lnTo>
                  <a:lnTo>
                    <a:pt x="268789" y="33322"/>
                  </a:lnTo>
                  <a:lnTo>
                    <a:pt x="270664" y="33264"/>
                  </a:lnTo>
                  <a:lnTo>
                    <a:pt x="270716" y="33651"/>
                  </a:lnTo>
                  <a:close/>
                </a:path>
                <a:path w="333375" h="221614">
                  <a:moveTo>
                    <a:pt x="32595" y="137744"/>
                  </a:moveTo>
                  <a:lnTo>
                    <a:pt x="27355" y="133249"/>
                  </a:lnTo>
                  <a:lnTo>
                    <a:pt x="24134" y="129959"/>
                  </a:lnTo>
                  <a:lnTo>
                    <a:pt x="19685" y="125700"/>
                  </a:lnTo>
                  <a:lnTo>
                    <a:pt x="15443" y="120183"/>
                  </a:lnTo>
                  <a:lnTo>
                    <a:pt x="9199" y="103689"/>
                  </a:lnTo>
                  <a:lnTo>
                    <a:pt x="8760" y="101306"/>
                  </a:lnTo>
                  <a:lnTo>
                    <a:pt x="12563" y="98870"/>
                  </a:lnTo>
                  <a:lnTo>
                    <a:pt x="18253" y="95843"/>
                  </a:lnTo>
                  <a:lnTo>
                    <a:pt x="27386" y="91771"/>
                  </a:lnTo>
                  <a:lnTo>
                    <a:pt x="36591" y="88754"/>
                  </a:lnTo>
                  <a:lnTo>
                    <a:pt x="42498" y="88892"/>
                  </a:lnTo>
                  <a:lnTo>
                    <a:pt x="45280" y="90993"/>
                  </a:lnTo>
                  <a:lnTo>
                    <a:pt x="48910" y="91177"/>
                  </a:lnTo>
                  <a:lnTo>
                    <a:pt x="52870" y="91177"/>
                  </a:lnTo>
                  <a:lnTo>
                    <a:pt x="53890" y="92655"/>
                  </a:lnTo>
                  <a:lnTo>
                    <a:pt x="54813" y="94224"/>
                  </a:lnTo>
                  <a:lnTo>
                    <a:pt x="58588" y="94224"/>
                  </a:lnTo>
                  <a:lnTo>
                    <a:pt x="59332" y="94940"/>
                  </a:lnTo>
                  <a:lnTo>
                    <a:pt x="67770" y="104405"/>
                  </a:lnTo>
                  <a:lnTo>
                    <a:pt x="298987" y="104405"/>
                  </a:lnTo>
                  <a:lnTo>
                    <a:pt x="300599" y="106251"/>
                  </a:lnTo>
                  <a:lnTo>
                    <a:pt x="302763" y="109362"/>
                  </a:lnTo>
                  <a:lnTo>
                    <a:pt x="304420" y="112721"/>
                  </a:lnTo>
                  <a:lnTo>
                    <a:pt x="308976" y="117286"/>
                  </a:lnTo>
                  <a:lnTo>
                    <a:pt x="313461" y="123313"/>
                  </a:lnTo>
                  <a:lnTo>
                    <a:pt x="317229" y="130417"/>
                  </a:lnTo>
                  <a:lnTo>
                    <a:pt x="319102" y="136492"/>
                  </a:lnTo>
                  <a:lnTo>
                    <a:pt x="38654" y="136492"/>
                  </a:lnTo>
                  <a:lnTo>
                    <a:pt x="32595" y="137744"/>
                  </a:lnTo>
                  <a:close/>
                </a:path>
                <a:path w="333375" h="221614">
                  <a:moveTo>
                    <a:pt x="52870" y="91177"/>
                  </a:moveTo>
                  <a:lnTo>
                    <a:pt x="48910" y="91177"/>
                  </a:lnTo>
                  <a:lnTo>
                    <a:pt x="51039" y="91044"/>
                  </a:lnTo>
                  <a:lnTo>
                    <a:pt x="52343" y="90415"/>
                  </a:lnTo>
                  <a:lnTo>
                    <a:pt x="52870" y="91177"/>
                  </a:lnTo>
                  <a:close/>
                </a:path>
                <a:path w="333375" h="221614">
                  <a:moveTo>
                    <a:pt x="58588" y="94224"/>
                  </a:moveTo>
                  <a:lnTo>
                    <a:pt x="54813" y="94224"/>
                  </a:lnTo>
                  <a:lnTo>
                    <a:pt x="55800" y="94045"/>
                  </a:lnTo>
                  <a:lnTo>
                    <a:pt x="56199" y="93942"/>
                  </a:lnTo>
                  <a:lnTo>
                    <a:pt x="57370" y="93053"/>
                  </a:lnTo>
                  <a:lnTo>
                    <a:pt x="58588" y="94224"/>
                  </a:lnTo>
                  <a:close/>
                </a:path>
                <a:path w="333375" h="221614">
                  <a:moveTo>
                    <a:pt x="40462" y="165380"/>
                  </a:moveTo>
                  <a:lnTo>
                    <a:pt x="39485" y="163628"/>
                  </a:lnTo>
                  <a:lnTo>
                    <a:pt x="30621" y="159311"/>
                  </a:lnTo>
                  <a:lnTo>
                    <a:pt x="35053" y="148681"/>
                  </a:lnTo>
                  <a:lnTo>
                    <a:pt x="36646" y="142448"/>
                  </a:lnTo>
                  <a:lnTo>
                    <a:pt x="40195" y="139025"/>
                  </a:lnTo>
                  <a:lnTo>
                    <a:pt x="38654" y="136492"/>
                  </a:lnTo>
                  <a:lnTo>
                    <a:pt x="319102" y="136492"/>
                  </a:lnTo>
                  <a:lnTo>
                    <a:pt x="319632" y="138212"/>
                  </a:lnTo>
                  <a:lnTo>
                    <a:pt x="321606" y="148681"/>
                  </a:lnTo>
                  <a:lnTo>
                    <a:pt x="321704" y="151485"/>
                  </a:lnTo>
                  <a:lnTo>
                    <a:pt x="317526" y="153199"/>
                  </a:lnTo>
                  <a:lnTo>
                    <a:pt x="316349" y="153638"/>
                  </a:lnTo>
                  <a:lnTo>
                    <a:pt x="321641" y="158422"/>
                  </a:lnTo>
                  <a:lnTo>
                    <a:pt x="326889" y="165146"/>
                  </a:lnTo>
                  <a:lnTo>
                    <a:pt x="40709" y="165146"/>
                  </a:lnTo>
                  <a:lnTo>
                    <a:pt x="40462" y="165380"/>
                  </a:lnTo>
                  <a:close/>
                </a:path>
                <a:path w="333375" h="221614">
                  <a:moveTo>
                    <a:pt x="62068" y="184075"/>
                  </a:moveTo>
                  <a:lnTo>
                    <a:pt x="60942" y="181582"/>
                  </a:lnTo>
                  <a:lnTo>
                    <a:pt x="61242" y="178188"/>
                  </a:lnTo>
                  <a:lnTo>
                    <a:pt x="57664" y="176191"/>
                  </a:lnTo>
                  <a:lnTo>
                    <a:pt x="46341" y="168943"/>
                  </a:lnTo>
                  <a:lnTo>
                    <a:pt x="40709" y="165146"/>
                  </a:lnTo>
                  <a:lnTo>
                    <a:pt x="326889" y="165146"/>
                  </a:lnTo>
                  <a:lnTo>
                    <a:pt x="327123" y="165446"/>
                  </a:lnTo>
                  <a:lnTo>
                    <a:pt x="332918" y="183665"/>
                  </a:lnTo>
                  <a:lnTo>
                    <a:pt x="63487" y="183665"/>
                  </a:lnTo>
                  <a:lnTo>
                    <a:pt x="62068" y="184075"/>
                  </a:lnTo>
                  <a:close/>
                </a:path>
                <a:path w="333375" h="221614">
                  <a:moveTo>
                    <a:pt x="38447" y="167174"/>
                  </a:moveTo>
                  <a:lnTo>
                    <a:pt x="39093" y="166675"/>
                  </a:lnTo>
                  <a:lnTo>
                    <a:pt x="40462" y="165380"/>
                  </a:lnTo>
                  <a:lnTo>
                    <a:pt x="40749" y="165896"/>
                  </a:lnTo>
                  <a:lnTo>
                    <a:pt x="38447" y="167174"/>
                  </a:lnTo>
                  <a:close/>
                </a:path>
                <a:path w="333375" h="221614">
                  <a:moveTo>
                    <a:pt x="5142" y="196967"/>
                  </a:moveTo>
                  <a:lnTo>
                    <a:pt x="4330" y="194206"/>
                  </a:lnTo>
                  <a:lnTo>
                    <a:pt x="537" y="183902"/>
                  </a:lnTo>
                  <a:lnTo>
                    <a:pt x="0" y="182014"/>
                  </a:lnTo>
                  <a:lnTo>
                    <a:pt x="1817" y="181305"/>
                  </a:lnTo>
                  <a:lnTo>
                    <a:pt x="7090" y="178656"/>
                  </a:lnTo>
                  <a:lnTo>
                    <a:pt x="14603" y="175148"/>
                  </a:lnTo>
                  <a:lnTo>
                    <a:pt x="22978" y="171717"/>
                  </a:lnTo>
                  <a:lnTo>
                    <a:pt x="30835" y="169295"/>
                  </a:lnTo>
                  <a:lnTo>
                    <a:pt x="35232" y="168960"/>
                  </a:lnTo>
                  <a:lnTo>
                    <a:pt x="38447" y="167174"/>
                  </a:lnTo>
                  <a:lnTo>
                    <a:pt x="37564" y="167858"/>
                  </a:lnTo>
                  <a:lnTo>
                    <a:pt x="36213" y="168527"/>
                  </a:lnTo>
                  <a:lnTo>
                    <a:pt x="40403" y="172157"/>
                  </a:lnTo>
                  <a:lnTo>
                    <a:pt x="49504" y="177952"/>
                  </a:lnTo>
                  <a:lnTo>
                    <a:pt x="50221" y="196806"/>
                  </a:lnTo>
                  <a:lnTo>
                    <a:pt x="6596" y="196806"/>
                  </a:lnTo>
                  <a:lnTo>
                    <a:pt x="5142" y="196967"/>
                  </a:lnTo>
                  <a:close/>
                </a:path>
                <a:path w="333375" h="221614">
                  <a:moveTo>
                    <a:pt x="92262" y="206386"/>
                  </a:moveTo>
                  <a:lnTo>
                    <a:pt x="91160" y="204643"/>
                  </a:lnTo>
                  <a:lnTo>
                    <a:pt x="88205" y="200886"/>
                  </a:lnTo>
                  <a:lnTo>
                    <a:pt x="80564" y="193943"/>
                  </a:lnTo>
                  <a:lnTo>
                    <a:pt x="76351" y="188016"/>
                  </a:lnTo>
                  <a:lnTo>
                    <a:pt x="73575" y="187826"/>
                  </a:lnTo>
                  <a:lnTo>
                    <a:pt x="71792" y="187601"/>
                  </a:lnTo>
                  <a:lnTo>
                    <a:pt x="69143" y="184704"/>
                  </a:lnTo>
                  <a:lnTo>
                    <a:pt x="65594" y="183902"/>
                  </a:lnTo>
                  <a:lnTo>
                    <a:pt x="63487" y="183665"/>
                  </a:lnTo>
                  <a:lnTo>
                    <a:pt x="332918" y="183665"/>
                  </a:lnTo>
                  <a:lnTo>
                    <a:pt x="333002" y="184075"/>
                  </a:lnTo>
                  <a:lnTo>
                    <a:pt x="333168" y="185356"/>
                  </a:lnTo>
                  <a:lnTo>
                    <a:pt x="284117" y="185356"/>
                  </a:lnTo>
                  <a:lnTo>
                    <a:pt x="280998" y="188230"/>
                  </a:lnTo>
                  <a:lnTo>
                    <a:pt x="130230" y="188230"/>
                  </a:lnTo>
                  <a:lnTo>
                    <a:pt x="120858" y="188340"/>
                  </a:lnTo>
                  <a:lnTo>
                    <a:pt x="121203" y="191157"/>
                  </a:lnTo>
                  <a:lnTo>
                    <a:pt x="121193" y="194206"/>
                  </a:lnTo>
                  <a:lnTo>
                    <a:pt x="120558" y="194365"/>
                  </a:lnTo>
                  <a:lnTo>
                    <a:pt x="120538" y="195063"/>
                  </a:lnTo>
                  <a:lnTo>
                    <a:pt x="117620" y="197943"/>
                  </a:lnTo>
                  <a:lnTo>
                    <a:pt x="116961" y="201619"/>
                  </a:lnTo>
                  <a:lnTo>
                    <a:pt x="116812" y="203662"/>
                  </a:lnTo>
                  <a:lnTo>
                    <a:pt x="117268" y="205035"/>
                  </a:lnTo>
                  <a:lnTo>
                    <a:pt x="116236" y="205549"/>
                  </a:lnTo>
                  <a:lnTo>
                    <a:pt x="93959" y="205549"/>
                  </a:lnTo>
                  <a:lnTo>
                    <a:pt x="92262" y="206386"/>
                  </a:lnTo>
                  <a:close/>
                </a:path>
                <a:path w="333375" h="221614">
                  <a:moveTo>
                    <a:pt x="289167" y="194717"/>
                  </a:moveTo>
                  <a:lnTo>
                    <a:pt x="287753" y="192408"/>
                  </a:lnTo>
                  <a:lnTo>
                    <a:pt x="284117" y="185356"/>
                  </a:lnTo>
                  <a:lnTo>
                    <a:pt x="333168" y="185356"/>
                  </a:lnTo>
                  <a:lnTo>
                    <a:pt x="333281" y="186227"/>
                  </a:lnTo>
                  <a:lnTo>
                    <a:pt x="329351" y="188438"/>
                  </a:lnTo>
                  <a:lnTo>
                    <a:pt x="323495" y="191157"/>
                  </a:lnTo>
                  <a:lnTo>
                    <a:pt x="315703" y="194140"/>
                  </a:lnTo>
                  <a:lnTo>
                    <a:pt x="290511" y="194151"/>
                  </a:lnTo>
                  <a:lnTo>
                    <a:pt x="289167" y="194717"/>
                  </a:lnTo>
                  <a:close/>
                </a:path>
                <a:path w="333375" h="221614">
                  <a:moveTo>
                    <a:pt x="141037" y="221134"/>
                  </a:moveTo>
                  <a:lnTo>
                    <a:pt x="131071" y="220277"/>
                  </a:lnTo>
                  <a:lnTo>
                    <a:pt x="124690" y="219284"/>
                  </a:lnTo>
                  <a:lnTo>
                    <a:pt x="120310" y="218240"/>
                  </a:lnTo>
                  <a:lnTo>
                    <a:pt x="119975" y="215989"/>
                  </a:lnTo>
                  <a:lnTo>
                    <a:pt x="120071" y="211620"/>
                  </a:lnTo>
                  <a:lnTo>
                    <a:pt x="120538" y="195063"/>
                  </a:lnTo>
                  <a:lnTo>
                    <a:pt x="121088" y="194520"/>
                  </a:lnTo>
                  <a:lnTo>
                    <a:pt x="121193" y="194206"/>
                  </a:lnTo>
                  <a:lnTo>
                    <a:pt x="125423" y="193147"/>
                  </a:lnTo>
                  <a:lnTo>
                    <a:pt x="130230" y="188230"/>
                  </a:lnTo>
                  <a:lnTo>
                    <a:pt x="280998" y="188230"/>
                  </a:lnTo>
                  <a:lnTo>
                    <a:pt x="280008" y="189142"/>
                  </a:lnTo>
                  <a:lnTo>
                    <a:pt x="274999" y="192593"/>
                  </a:lnTo>
                  <a:lnTo>
                    <a:pt x="269022" y="194717"/>
                  </a:lnTo>
                  <a:lnTo>
                    <a:pt x="269102" y="198670"/>
                  </a:lnTo>
                  <a:lnTo>
                    <a:pt x="269186" y="201255"/>
                  </a:lnTo>
                  <a:lnTo>
                    <a:pt x="223953" y="201255"/>
                  </a:lnTo>
                  <a:lnTo>
                    <a:pt x="218517" y="204135"/>
                  </a:lnTo>
                  <a:lnTo>
                    <a:pt x="187347" y="204135"/>
                  </a:lnTo>
                  <a:lnTo>
                    <a:pt x="179798" y="206288"/>
                  </a:lnTo>
                  <a:lnTo>
                    <a:pt x="175622" y="207188"/>
                  </a:lnTo>
                  <a:lnTo>
                    <a:pt x="167367" y="207188"/>
                  </a:lnTo>
                  <a:lnTo>
                    <a:pt x="165798" y="211620"/>
                  </a:lnTo>
                  <a:lnTo>
                    <a:pt x="165100" y="214079"/>
                  </a:lnTo>
                  <a:lnTo>
                    <a:pt x="163616" y="214079"/>
                  </a:lnTo>
                  <a:lnTo>
                    <a:pt x="161533" y="214633"/>
                  </a:lnTo>
                  <a:lnTo>
                    <a:pt x="158180" y="215989"/>
                  </a:lnTo>
                  <a:lnTo>
                    <a:pt x="156246" y="218915"/>
                  </a:lnTo>
                  <a:lnTo>
                    <a:pt x="150719" y="220974"/>
                  </a:lnTo>
                  <a:lnTo>
                    <a:pt x="141037" y="221134"/>
                  </a:lnTo>
                  <a:close/>
                </a:path>
                <a:path w="333375" h="221614">
                  <a:moveTo>
                    <a:pt x="304803" y="197247"/>
                  </a:moveTo>
                  <a:lnTo>
                    <a:pt x="298908" y="196789"/>
                  </a:lnTo>
                  <a:lnTo>
                    <a:pt x="296259" y="194520"/>
                  </a:lnTo>
                  <a:lnTo>
                    <a:pt x="292647" y="194140"/>
                  </a:lnTo>
                  <a:lnTo>
                    <a:pt x="315703" y="194140"/>
                  </a:lnTo>
                  <a:lnTo>
                    <a:pt x="314147" y="194734"/>
                  </a:lnTo>
                  <a:lnTo>
                    <a:pt x="304803" y="197247"/>
                  </a:lnTo>
                  <a:close/>
                </a:path>
                <a:path w="333375" h="221614">
                  <a:moveTo>
                    <a:pt x="29242" y="203641"/>
                  </a:moveTo>
                  <a:lnTo>
                    <a:pt x="19559" y="203577"/>
                  </a:lnTo>
                  <a:lnTo>
                    <a:pt x="14006" y="201573"/>
                  </a:lnTo>
                  <a:lnTo>
                    <a:pt x="12055" y="198670"/>
                  </a:lnTo>
                  <a:lnTo>
                    <a:pt x="8673" y="197354"/>
                  </a:lnTo>
                  <a:lnTo>
                    <a:pt x="6596" y="196806"/>
                  </a:lnTo>
                  <a:lnTo>
                    <a:pt x="50221" y="196806"/>
                  </a:lnTo>
                  <a:lnTo>
                    <a:pt x="50200" y="198670"/>
                  </a:lnTo>
                  <a:lnTo>
                    <a:pt x="49948" y="200534"/>
                  </a:lnTo>
                  <a:lnTo>
                    <a:pt x="45574" y="201619"/>
                  </a:lnTo>
                  <a:lnTo>
                    <a:pt x="39199" y="202682"/>
                  </a:lnTo>
                  <a:lnTo>
                    <a:pt x="29242" y="203641"/>
                  </a:lnTo>
                  <a:close/>
                </a:path>
                <a:path w="333375" h="221614">
                  <a:moveTo>
                    <a:pt x="248317" y="209456"/>
                  </a:moveTo>
                  <a:lnTo>
                    <a:pt x="238634" y="209391"/>
                  </a:lnTo>
                  <a:lnTo>
                    <a:pt x="233083" y="207384"/>
                  </a:lnTo>
                  <a:lnTo>
                    <a:pt x="231132" y="204487"/>
                  </a:lnTo>
                  <a:lnTo>
                    <a:pt x="227756" y="203166"/>
                  </a:lnTo>
                  <a:lnTo>
                    <a:pt x="225673" y="202623"/>
                  </a:lnTo>
                  <a:lnTo>
                    <a:pt x="224700" y="202623"/>
                  </a:lnTo>
                  <a:lnTo>
                    <a:pt x="223953" y="201255"/>
                  </a:lnTo>
                  <a:lnTo>
                    <a:pt x="269186" y="201255"/>
                  </a:lnTo>
                  <a:lnTo>
                    <a:pt x="269230" y="202623"/>
                  </a:lnTo>
                  <a:lnTo>
                    <a:pt x="225673" y="202623"/>
                  </a:lnTo>
                  <a:lnTo>
                    <a:pt x="224709" y="202640"/>
                  </a:lnTo>
                  <a:lnTo>
                    <a:pt x="269231" y="202640"/>
                  </a:lnTo>
                  <a:lnTo>
                    <a:pt x="269144" y="204724"/>
                  </a:lnTo>
                  <a:lnTo>
                    <a:pt x="268754" y="206415"/>
                  </a:lnTo>
                  <a:lnTo>
                    <a:pt x="264616" y="207448"/>
                  </a:lnTo>
                  <a:lnTo>
                    <a:pt x="258276" y="208499"/>
                  </a:lnTo>
                  <a:lnTo>
                    <a:pt x="248317" y="209456"/>
                  </a:lnTo>
                  <a:close/>
                </a:path>
                <a:path w="333375" h="221614">
                  <a:moveTo>
                    <a:pt x="208850" y="207448"/>
                  </a:moveTo>
                  <a:lnTo>
                    <a:pt x="192270" y="206576"/>
                  </a:lnTo>
                  <a:lnTo>
                    <a:pt x="188859" y="206143"/>
                  </a:lnTo>
                  <a:lnTo>
                    <a:pt x="187347" y="204135"/>
                  </a:lnTo>
                  <a:lnTo>
                    <a:pt x="218517" y="204135"/>
                  </a:lnTo>
                  <a:lnTo>
                    <a:pt x="217559" y="204643"/>
                  </a:lnTo>
                  <a:lnTo>
                    <a:pt x="208850" y="207448"/>
                  </a:lnTo>
                  <a:close/>
                </a:path>
                <a:path w="333375" h="221614">
                  <a:moveTo>
                    <a:pt x="114845" y="206242"/>
                  </a:moveTo>
                  <a:lnTo>
                    <a:pt x="93959" y="205549"/>
                  </a:lnTo>
                  <a:lnTo>
                    <a:pt x="116236" y="205549"/>
                  </a:lnTo>
                  <a:lnTo>
                    <a:pt x="114845" y="206242"/>
                  </a:lnTo>
                  <a:close/>
                </a:path>
                <a:path w="333375" h="221614">
                  <a:moveTo>
                    <a:pt x="171713" y="208031"/>
                  </a:moveTo>
                  <a:lnTo>
                    <a:pt x="167367" y="207188"/>
                  </a:lnTo>
                  <a:lnTo>
                    <a:pt x="175622" y="207188"/>
                  </a:lnTo>
                  <a:lnTo>
                    <a:pt x="171713" y="208031"/>
                  </a:lnTo>
                  <a:close/>
                </a:path>
                <a:path w="333375" h="221614">
                  <a:moveTo>
                    <a:pt x="165059" y="214223"/>
                  </a:moveTo>
                  <a:lnTo>
                    <a:pt x="163616" y="214079"/>
                  </a:lnTo>
                  <a:lnTo>
                    <a:pt x="165100" y="214079"/>
                  </a:lnTo>
                  <a:lnTo>
                    <a:pt x="165059" y="214223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426" y="4760976"/>
              <a:ext cx="173272" cy="1446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421" y="4704613"/>
              <a:ext cx="117546" cy="13721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023" y="3840454"/>
              <a:ext cx="338354" cy="3837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7722" y="4037406"/>
              <a:ext cx="174459" cy="1279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1375" y="4056600"/>
              <a:ext cx="89768" cy="99772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 rot="21540000">
            <a:off x="7008508" y="3915047"/>
            <a:ext cx="202628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"/>
              </a:lnSpc>
            </a:pPr>
            <a:r>
              <a:rPr sz="450" b="1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50" b="1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5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731599" y="4040263"/>
            <a:ext cx="2091055" cy="1718310"/>
            <a:chOff x="5731599" y="4040263"/>
            <a:chExt cx="2091055" cy="1718310"/>
          </a:xfrm>
        </p:grpSpPr>
        <p:pic>
          <p:nvPicPr>
            <p:cNvPr id="43" name="object 4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5329" y="4755350"/>
              <a:ext cx="154874" cy="10076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4336" y="4754616"/>
              <a:ext cx="156987" cy="10248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7744" y="4388856"/>
              <a:ext cx="306343" cy="43061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036" y="4551311"/>
              <a:ext cx="289880" cy="28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038607" y="4564606"/>
              <a:ext cx="266065" cy="240029"/>
            </a:xfrm>
            <a:custGeom>
              <a:avLst/>
              <a:gdLst/>
              <a:ahLst/>
              <a:cxnLst/>
              <a:rect l="l" t="t" r="r" b="b"/>
              <a:pathLst>
                <a:path w="266064" h="240029">
                  <a:moveTo>
                    <a:pt x="35180" y="200759"/>
                  </a:moveTo>
                  <a:lnTo>
                    <a:pt x="34832" y="196409"/>
                  </a:lnTo>
                  <a:lnTo>
                    <a:pt x="37199" y="169338"/>
                  </a:lnTo>
                  <a:lnTo>
                    <a:pt x="37598" y="158087"/>
                  </a:lnTo>
                  <a:lnTo>
                    <a:pt x="22899" y="110736"/>
                  </a:lnTo>
                  <a:lnTo>
                    <a:pt x="0" y="100019"/>
                  </a:lnTo>
                  <a:lnTo>
                    <a:pt x="1682" y="95404"/>
                  </a:lnTo>
                  <a:lnTo>
                    <a:pt x="5763" y="84061"/>
                  </a:lnTo>
                  <a:lnTo>
                    <a:pt x="10533" y="70587"/>
                  </a:lnTo>
                  <a:lnTo>
                    <a:pt x="14374" y="59298"/>
                  </a:lnTo>
                  <a:lnTo>
                    <a:pt x="16176" y="53717"/>
                  </a:lnTo>
                  <a:lnTo>
                    <a:pt x="19165" y="49920"/>
                  </a:lnTo>
                  <a:lnTo>
                    <a:pt x="23644" y="45730"/>
                  </a:lnTo>
                  <a:lnTo>
                    <a:pt x="32315" y="39051"/>
                  </a:lnTo>
                  <a:lnTo>
                    <a:pt x="41437" y="33984"/>
                  </a:lnTo>
                  <a:lnTo>
                    <a:pt x="50910" y="29400"/>
                  </a:lnTo>
                  <a:lnTo>
                    <a:pt x="60637" y="24169"/>
                  </a:lnTo>
                  <a:lnTo>
                    <a:pt x="65225" y="22478"/>
                  </a:lnTo>
                  <a:lnTo>
                    <a:pt x="71001" y="18542"/>
                  </a:lnTo>
                  <a:lnTo>
                    <a:pt x="74002" y="7231"/>
                  </a:lnTo>
                  <a:lnTo>
                    <a:pt x="88003" y="0"/>
                  </a:lnTo>
                  <a:lnTo>
                    <a:pt x="86601" y="3549"/>
                  </a:lnTo>
                  <a:lnTo>
                    <a:pt x="92037" y="9026"/>
                  </a:lnTo>
                  <a:lnTo>
                    <a:pt x="86148" y="12694"/>
                  </a:lnTo>
                  <a:lnTo>
                    <a:pt x="80379" y="17823"/>
                  </a:lnTo>
                  <a:lnTo>
                    <a:pt x="75045" y="23432"/>
                  </a:lnTo>
                  <a:lnTo>
                    <a:pt x="70465" y="28538"/>
                  </a:lnTo>
                  <a:lnTo>
                    <a:pt x="68047" y="31204"/>
                  </a:lnTo>
                  <a:lnTo>
                    <a:pt x="66719" y="33449"/>
                  </a:lnTo>
                  <a:lnTo>
                    <a:pt x="61773" y="38245"/>
                  </a:lnTo>
                  <a:lnTo>
                    <a:pt x="48875" y="43773"/>
                  </a:lnTo>
                  <a:lnTo>
                    <a:pt x="47490" y="46174"/>
                  </a:lnTo>
                  <a:lnTo>
                    <a:pt x="55053" y="47003"/>
                  </a:lnTo>
                  <a:lnTo>
                    <a:pt x="74027" y="47737"/>
                  </a:lnTo>
                  <a:lnTo>
                    <a:pt x="81418" y="48696"/>
                  </a:lnTo>
                  <a:lnTo>
                    <a:pt x="87830" y="50277"/>
                  </a:lnTo>
                  <a:lnTo>
                    <a:pt x="88049" y="50704"/>
                  </a:lnTo>
                  <a:lnTo>
                    <a:pt x="65438" y="50704"/>
                  </a:lnTo>
                  <a:lnTo>
                    <a:pt x="51993" y="52373"/>
                  </a:lnTo>
                  <a:lnTo>
                    <a:pt x="38403" y="56640"/>
                  </a:lnTo>
                  <a:lnTo>
                    <a:pt x="26677" y="63733"/>
                  </a:lnTo>
                  <a:lnTo>
                    <a:pt x="18825" y="73881"/>
                  </a:lnTo>
                  <a:lnTo>
                    <a:pt x="36509" y="73881"/>
                  </a:lnTo>
                  <a:lnTo>
                    <a:pt x="25774" y="76908"/>
                  </a:lnTo>
                  <a:lnTo>
                    <a:pt x="15114" y="85620"/>
                  </a:lnTo>
                  <a:lnTo>
                    <a:pt x="7727" y="97722"/>
                  </a:lnTo>
                  <a:lnTo>
                    <a:pt x="12470" y="99082"/>
                  </a:lnTo>
                  <a:lnTo>
                    <a:pt x="20091" y="102706"/>
                  </a:lnTo>
                  <a:lnTo>
                    <a:pt x="29447" y="107989"/>
                  </a:lnTo>
                  <a:lnTo>
                    <a:pt x="39393" y="114325"/>
                  </a:lnTo>
                  <a:lnTo>
                    <a:pt x="51004" y="123449"/>
                  </a:lnTo>
                  <a:lnTo>
                    <a:pt x="36155" y="123449"/>
                  </a:lnTo>
                  <a:lnTo>
                    <a:pt x="38250" y="130618"/>
                  </a:lnTo>
                  <a:lnTo>
                    <a:pt x="39993" y="142974"/>
                  </a:lnTo>
                  <a:lnTo>
                    <a:pt x="41156" y="155477"/>
                  </a:lnTo>
                  <a:lnTo>
                    <a:pt x="41601" y="163429"/>
                  </a:lnTo>
                  <a:lnTo>
                    <a:pt x="41629" y="165346"/>
                  </a:lnTo>
                  <a:lnTo>
                    <a:pt x="40881" y="172615"/>
                  </a:lnTo>
                  <a:lnTo>
                    <a:pt x="38740" y="184405"/>
                  </a:lnTo>
                  <a:lnTo>
                    <a:pt x="36740" y="193978"/>
                  </a:lnTo>
                  <a:lnTo>
                    <a:pt x="35180" y="200759"/>
                  </a:lnTo>
                  <a:close/>
                </a:path>
                <a:path w="266064" h="240029">
                  <a:moveTo>
                    <a:pt x="203639" y="225027"/>
                  </a:moveTo>
                  <a:lnTo>
                    <a:pt x="197193" y="203061"/>
                  </a:lnTo>
                  <a:lnTo>
                    <a:pt x="190758" y="187786"/>
                  </a:lnTo>
                  <a:lnTo>
                    <a:pt x="185080" y="176977"/>
                  </a:lnTo>
                  <a:lnTo>
                    <a:pt x="180906" y="168412"/>
                  </a:lnTo>
                  <a:lnTo>
                    <a:pt x="174156" y="155477"/>
                  </a:lnTo>
                  <a:lnTo>
                    <a:pt x="165466" y="144690"/>
                  </a:lnTo>
                  <a:lnTo>
                    <a:pt x="155438" y="134716"/>
                  </a:lnTo>
                  <a:lnTo>
                    <a:pt x="144675" y="124223"/>
                  </a:lnTo>
                  <a:lnTo>
                    <a:pt x="134209" y="112728"/>
                  </a:lnTo>
                  <a:lnTo>
                    <a:pt x="124280" y="100464"/>
                  </a:lnTo>
                  <a:lnTo>
                    <a:pt x="114838" y="87768"/>
                  </a:lnTo>
                  <a:lnTo>
                    <a:pt x="105836" y="74978"/>
                  </a:lnTo>
                  <a:lnTo>
                    <a:pt x="98143" y="65086"/>
                  </a:lnTo>
                  <a:lnTo>
                    <a:pt x="89314" y="57247"/>
                  </a:lnTo>
                  <a:lnTo>
                    <a:pt x="78646" y="52204"/>
                  </a:lnTo>
                  <a:lnTo>
                    <a:pt x="65438" y="50704"/>
                  </a:lnTo>
                  <a:lnTo>
                    <a:pt x="88049" y="50704"/>
                  </a:lnTo>
                  <a:lnTo>
                    <a:pt x="90306" y="55102"/>
                  </a:lnTo>
                  <a:lnTo>
                    <a:pt x="95061" y="59298"/>
                  </a:lnTo>
                  <a:lnTo>
                    <a:pt x="105394" y="69145"/>
                  </a:lnTo>
                  <a:lnTo>
                    <a:pt x="115075" y="79435"/>
                  </a:lnTo>
                  <a:lnTo>
                    <a:pt x="124616" y="89898"/>
                  </a:lnTo>
                  <a:lnTo>
                    <a:pt x="144137" y="110305"/>
                  </a:lnTo>
                  <a:lnTo>
                    <a:pt x="153387" y="120793"/>
                  </a:lnTo>
                  <a:lnTo>
                    <a:pt x="162009" y="131214"/>
                  </a:lnTo>
                  <a:lnTo>
                    <a:pt x="169734" y="141057"/>
                  </a:lnTo>
                  <a:lnTo>
                    <a:pt x="178270" y="152158"/>
                  </a:lnTo>
                  <a:lnTo>
                    <a:pt x="187897" y="163429"/>
                  </a:lnTo>
                  <a:lnTo>
                    <a:pt x="198733" y="173241"/>
                  </a:lnTo>
                  <a:lnTo>
                    <a:pt x="200692" y="174322"/>
                  </a:lnTo>
                  <a:lnTo>
                    <a:pt x="189321" y="174322"/>
                  </a:lnTo>
                  <a:lnTo>
                    <a:pt x="195149" y="188215"/>
                  </a:lnTo>
                  <a:lnTo>
                    <a:pt x="200413" y="199631"/>
                  </a:lnTo>
                  <a:lnTo>
                    <a:pt x="204179" y="211430"/>
                  </a:lnTo>
                  <a:lnTo>
                    <a:pt x="205385" y="225015"/>
                  </a:lnTo>
                  <a:lnTo>
                    <a:pt x="203639" y="225027"/>
                  </a:lnTo>
                  <a:close/>
                </a:path>
                <a:path w="266064" h="240029">
                  <a:moveTo>
                    <a:pt x="36509" y="73881"/>
                  </a:moveTo>
                  <a:lnTo>
                    <a:pt x="18825" y="73881"/>
                  </a:lnTo>
                  <a:lnTo>
                    <a:pt x="27794" y="71467"/>
                  </a:lnTo>
                  <a:lnTo>
                    <a:pt x="38004" y="70603"/>
                  </a:lnTo>
                  <a:lnTo>
                    <a:pt x="47928" y="71899"/>
                  </a:lnTo>
                  <a:lnTo>
                    <a:pt x="51117" y="73498"/>
                  </a:lnTo>
                  <a:lnTo>
                    <a:pt x="37868" y="73498"/>
                  </a:lnTo>
                  <a:lnTo>
                    <a:pt x="36509" y="73881"/>
                  </a:lnTo>
                  <a:close/>
                </a:path>
                <a:path w="266064" h="240029">
                  <a:moveTo>
                    <a:pt x="159191" y="220909"/>
                  </a:moveTo>
                  <a:lnTo>
                    <a:pt x="142404" y="202231"/>
                  </a:lnTo>
                  <a:lnTo>
                    <a:pt x="127403" y="177405"/>
                  </a:lnTo>
                  <a:lnTo>
                    <a:pt x="118099" y="160938"/>
                  </a:lnTo>
                  <a:lnTo>
                    <a:pt x="110075" y="148069"/>
                  </a:lnTo>
                  <a:lnTo>
                    <a:pt x="83629" y="107948"/>
                  </a:lnTo>
                  <a:lnTo>
                    <a:pt x="49556" y="77303"/>
                  </a:lnTo>
                  <a:lnTo>
                    <a:pt x="37868" y="73498"/>
                  </a:lnTo>
                  <a:lnTo>
                    <a:pt x="51117" y="73498"/>
                  </a:lnTo>
                  <a:lnTo>
                    <a:pt x="81407" y="99557"/>
                  </a:lnTo>
                  <a:lnTo>
                    <a:pt x="110702" y="139538"/>
                  </a:lnTo>
                  <a:lnTo>
                    <a:pt x="122333" y="161369"/>
                  </a:lnTo>
                  <a:lnTo>
                    <a:pt x="134701" y="183458"/>
                  </a:lnTo>
                  <a:lnTo>
                    <a:pt x="140974" y="193524"/>
                  </a:lnTo>
                  <a:lnTo>
                    <a:pt x="152121" y="209059"/>
                  </a:lnTo>
                  <a:lnTo>
                    <a:pt x="163963" y="220264"/>
                  </a:lnTo>
                  <a:lnTo>
                    <a:pt x="159191" y="220909"/>
                  </a:lnTo>
                  <a:close/>
                </a:path>
                <a:path w="266064" h="240029">
                  <a:moveTo>
                    <a:pt x="38325" y="125065"/>
                  </a:moveTo>
                  <a:lnTo>
                    <a:pt x="36155" y="123449"/>
                  </a:lnTo>
                  <a:lnTo>
                    <a:pt x="51004" y="123449"/>
                  </a:lnTo>
                  <a:lnTo>
                    <a:pt x="51386" y="123749"/>
                  </a:lnTo>
                  <a:lnTo>
                    <a:pt x="41655" y="123749"/>
                  </a:lnTo>
                  <a:lnTo>
                    <a:pt x="38325" y="125065"/>
                  </a:lnTo>
                  <a:close/>
                </a:path>
                <a:path w="266064" h="240029">
                  <a:moveTo>
                    <a:pt x="45822" y="126831"/>
                  </a:moveTo>
                  <a:lnTo>
                    <a:pt x="41655" y="123749"/>
                  </a:lnTo>
                  <a:lnTo>
                    <a:pt x="51386" y="123749"/>
                  </a:lnTo>
                  <a:lnTo>
                    <a:pt x="52729" y="124805"/>
                  </a:lnTo>
                  <a:lnTo>
                    <a:pt x="54548" y="126716"/>
                  </a:lnTo>
                  <a:lnTo>
                    <a:pt x="49267" y="126716"/>
                  </a:lnTo>
                  <a:lnTo>
                    <a:pt x="45822" y="126831"/>
                  </a:lnTo>
                  <a:close/>
                </a:path>
                <a:path w="266064" h="240029">
                  <a:moveTo>
                    <a:pt x="61029" y="227410"/>
                  </a:moveTo>
                  <a:lnTo>
                    <a:pt x="60450" y="216903"/>
                  </a:lnTo>
                  <a:lnTo>
                    <a:pt x="60348" y="211430"/>
                  </a:lnTo>
                  <a:lnTo>
                    <a:pt x="61625" y="198052"/>
                  </a:lnTo>
                  <a:lnTo>
                    <a:pt x="63100" y="184405"/>
                  </a:lnTo>
                  <a:lnTo>
                    <a:pt x="63208" y="182784"/>
                  </a:lnTo>
                  <a:lnTo>
                    <a:pt x="58349" y="142546"/>
                  </a:lnTo>
                  <a:lnTo>
                    <a:pt x="49267" y="126716"/>
                  </a:lnTo>
                  <a:lnTo>
                    <a:pt x="54548" y="126716"/>
                  </a:lnTo>
                  <a:lnTo>
                    <a:pt x="63100" y="135701"/>
                  </a:lnTo>
                  <a:lnTo>
                    <a:pt x="57330" y="135701"/>
                  </a:lnTo>
                  <a:lnTo>
                    <a:pt x="62384" y="149588"/>
                  </a:lnTo>
                  <a:lnTo>
                    <a:pt x="64880" y="165346"/>
                  </a:lnTo>
                  <a:lnTo>
                    <a:pt x="65208" y="177825"/>
                  </a:lnTo>
                  <a:lnTo>
                    <a:pt x="65104" y="184091"/>
                  </a:lnTo>
                  <a:lnTo>
                    <a:pt x="64145" y="196558"/>
                  </a:lnTo>
                  <a:lnTo>
                    <a:pt x="63337" y="205646"/>
                  </a:lnTo>
                  <a:lnTo>
                    <a:pt x="63046" y="213139"/>
                  </a:lnTo>
                  <a:lnTo>
                    <a:pt x="62525" y="220056"/>
                  </a:lnTo>
                  <a:lnTo>
                    <a:pt x="61029" y="227410"/>
                  </a:lnTo>
                  <a:close/>
                </a:path>
                <a:path w="266064" h="240029">
                  <a:moveTo>
                    <a:pt x="137848" y="239968"/>
                  </a:moveTo>
                  <a:lnTo>
                    <a:pt x="128542" y="239524"/>
                  </a:lnTo>
                  <a:lnTo>
                    <a:pt x="121406" y="234965"/>
                  </a:lnTo>
                  <a:lnTo>
                    <a:pt x="115138" y="228148"/>
                  </a:lnTo>
                  <a:lnTo>
                    <a:pt x="108423" y="220909"/>
                  </a:lnTo>
                  <a:lnTo>
                    <a:pt x="98988" y="208610"/>
                  </a:lnTo>
                  <a:lnTo>
                    <a:pt x="87909" y="190342"/>
                  </a:lnTo>
                  <a:lnTo>
                    <a:pt x="77716" y="172464"/>
                  </a:lnTo>
                  <a:lnTo>
                    <a:pt x="70921" y="161314"/>
                  </a:lnTo>
                  <a:lnTo>
                    <a:pt x="68177" y="156997"/>
                  </a:lnTo>
                  <a:lnTo>
                    <a:pt x="63710" y="149312"/>
                  </a:lnTo>
                  <a:lnTo>
                    <a:pt x="59450" y="141226"/>
                  </a:lnTo>
                  <a:lnTo>
                    <a:pt x="57330" y="135701"/>
                  </a:lnTo>
                  <a:lnTo>
                    <a:pt x="63100" y="135701"/>
                  </a:lnTo>
                  <a:lnTo>
                    <a:pt x="86663" y="173356"/>
                  </a:lnTo>
                  <a:lnTo>
                    <a:pt x="92698" y="185258"/>
                  </a:lnTo>
                  <a:lnTo>
                    <a:pt x="98780" y="196409"/>
                  </a:lnTo>
                  <a:lnTo>
                    <a:pt x="105778" y="207188"/>
                  </a:lnTo>
                  <a:lnTo>
                    <a:pt x="112403" y="216903"/>
                  </a:lnTo>
                  <a:lnTo>
                    <a:pt x="119863" y="227242"/>
                  </a:lnTo>
                  <a:lnTo>
                    <a:pt x="128298" y="235749"/>
                  </a:lnTo>
                  <a:lnTo>
                    <a:pt x="137848" y="239968"/>
                  </a:lnTo>
                  <a:close/>
                </a:path>
                <a:path w="266064" h="240029">
                  <a:moveTo>
                    <a:pt x="263192" y="181425"/>
                  </a:moveTo>
                  <a:lnTo>
                    <a:pt x="223512" y="181425"/>
                  </a:lnTo>
                  <a:lnTo>
                    <a:pt x="243890" y="180332"/>
                  </a:lnTo>
                  <a:lnTo>
                    <a:pt x="251776" y="179141"/>
                  </a:lnTo>
                  <a:lnTo>
                    <a:pt x="259072" y="176502"/>
                  </a:lnTo>
                  <a:lnTo>
                    <a:pt x="264697" y="171759"/>
                  </a:lnTo>
                  <a:lnTo>
                    <a:pt x="262914" y="173866"/>
                  </a:lnTo>
                  <a:lnTo>
                    <a:pt x="264709" y="177825"/>
                  </a:lnTo>
                  <a:lnTo>
                    <a:pt x="265442" y="180589"/>
                  </a:lnTo>
                  <a:lnTo>
                    <a:pt x="263192" y="181425"/>
                  </a:lnTo>
                  <a:close/>
                </a:path>
                <a:path w="266064" h="240029">
                  <a:moveTo>
                    <a:pt x="235016" y="185258"/>
                  </a:moveTo>
                  <a:lnTo>
                    <a:pt x="197302" y="177750"/>
                  </a:lnTo>
                  <a:lnTo>
                    <a:pt x="194197" y="175199"/>
                  </a:lnTo>
                  <a:lnTo>
                    <a:pt x="189321" y="174322"/>
                  </a:lnTo>
                  <a:lnTo>
                    <a:pt x="200692" y="174322"/>
                  </a:lnTo>
                  <a:lnTo>
                    <a:pt x="210870" y="179937"/>
                  </a:lnTo>
                  <a:lnTo>
                    <a:pt x="216884" y="181212"/>
                  </a:lnTo>
                  <a:lnTo>
                    <a:pt x="223512" y="181425"/>
                  </a:lnTo>
                  <a:lnTo>
                    <a:pt x="263192" y="181425"/>
                  </a:lnTo>
                  <a:lnTo>
                    <a:pt x="257123" y="183681"/>
                  </a:lnTo>
                  <a:lnTo>
                    <a:pt x="250844" y="184718"/>
                  </a:lnTo>
                  <a:lnTo>
                    <a:pt x="244257" y="184857"/>
                  </a:lnTo>
                  <a:lnTo>
                    <a:pt x="235016" y="185258"/>
                  </a:lnTo>
                  <a:close/>
                </a:path>
                <a:path w="266064" h="240029">
                  <a:moveTo>
                    <a:pt x="164295" y="220578"/>
                  </a:moveTo>
                  <a:lnTo>
                    <a:pt x="163963" y="220264"/>
                  </a:lnTo>
                  <a:lnTo>
                    <a:pt x="173854" y="218926"/>
                  </a:lnTo>
                  <a:lnTo>
                    <a:pt x="164295" y="220578"/>
                  </a:lnTo>
                  <a:close/>
                </a:path>
                <a:path w="266064" h="240029">
                  <a:moveTo>
                    <a:pt x="205425" y="225459"/>
                  </a:moveTo>
                  <a:lnTo>
                    <a:pt x="205385" y="225015"/>
                  </a:lnTo>
                  <a:lnTo>
                    <a:pt x="206201" y="225009"/>
                  </a:lnTo>
                  <a:lnTo>
                    <a:pt x="205425" y="225459"/>
                  </a:lnTo>
                  <a:close/>
                </a:path>
                <a:path w="266064" h="240029">
                  <a:moveTo>
                    <a:pt x="202992" y="226868"/>
                  </a:moveTo>
                  <a:lnTo>
                    <a:pt x="205425" y="225459"/>
                  </a:lnTo>
                  <a:lnTo>
                    <a:pt x="205514" y="226469"/>
                  </a:lnTo>
                  <a:lnTo>
                    <a:pt x="202992" y="226868"/>
                  </a:lnTo>
                  <a:close/>
                </a:path>
              </a:pathLst>
            </a:custGeom>
            <a:solidFill>
              <a:srgbClr val="D7E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430" y="4373847"/>
              <a:ext cx="262702" cy="4451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259" y="4447273"/>
              <a:ext cx="343963" cy="3794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543" y="4462461"/>
              <a:ext cx="240641" cy="2498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7449" y="4769510"/>
              <a:ext cx="329209" cy="3262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6810" y="4176496"/>
              <a:ext cx="167809" cy="23003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2627" y="4172329"/>
              <a:ext cx="176174" cy="2383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4712" y="4163377"/>
              <a:ext cx="416471" cy="24663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270432" y="4190072"/>
              <a:ext cx="514984" cy="137160"/>
            </a:xfrm>
            <a:custGeom>
              <a:avLst/>
              <a:gdLst/>
              <a:ahLst/>
              <a:cxnLst/>
              <a:rect l="l" t="t" r="r" b="b"/>
              <a:pathLst>
                <a:path w="514984" h="137160">
                  <a:moveTo>
                    <a:pt x="70523" y="116205"/>
                  </a:moveTo>
                  <a:lnTo>
                    <a:pt x="48971" y="114427"/>
                  </a:lnTo>
                  <a:lnTo>
                    <a:pt x="32943" y="115773"/>
                  </a:lnTo>
                  <a:lnTo>
                    <a:pt x="6553" y="118541"/>
                  </a:lnTo>
                  <a:lnTo>
                    <a:pt x="0" y="119037"/>
                  </a:lnTo>
                  <a:lnTo>
                    <a:pt x="11493" y="124307"/>
                  </a:lnTo>
                  <a:lnTo>
                    <a:pt x="24244" y="122999"/>
                  </a:lnTo>
                  <a:lnTo>
                    <a:pt x="59410" y="117487"/>
                  </a:lnTo>
                  <a:lnTo>
                    <a:pt x="70523" y="116205"/>
                  </a:lnTo>
                  <a:close/>
                </a:path>
                <a:path w="514984" h="137160">
                  <a:moveTo>
                    <a:pt x="93408" y="102819"/>
                  </a:moveTo>
                  <a:lnTo>
                    <a:pt x="84861" y="103149"/>
                  </a:lnTo>
                  <a:lnTo>
                    <a:pt x="86753" y="111175"/>
                  </a:lnTo>
                  <a:lnTo>
                    <a:pt x="89166" y="130454"/>
                  </a:lnTo>
                  <a:lnTo>
                    <a:pt x="91084" y="130289"/>
                  </a:lnTo>
                  <a:lnTo>
                    <a:pt x="93040" y="130124"/>
                  </a:lnTo>
                  <a:lnTo>
                    <a:pt x="92887" y="111823"/>
                  </a:lnTo>
                  <a:lnTo>
                    <a:pt x="93408" y="102819"/>
                  </a:lnTo>
                  <a:close/>
                </a:path>
                <a:path w="514984" h="137160">
                  <a:moveTo>
                    <a:pt x="93573" y="89446"/>
                  </a:moveTo>
                  <a:lnTo>
                    <a:pt x="89700" y="82169"/>
                  </a:lnTo>
                  <a:lnTo>
                    <a:pt x="82321" y="64185"/>
                  </a:lnTo>
                  <a:lnTo>
                    <a:pt x="80492" y="64846"/>
                  </a:lnTo>
                  <a:lnTo>
                    <a:pt x="78676" y="65506"/>
                  </a:lnTo>
                  <a:lnTo>
                    <a:pt x="83591" y="83134"/>
                  </a:lnTo>
                  <a:lnTo>
                    <a:pt x="85407" y="91998"/>
                  </a:lnTo>
                  <a:lnTo>
                    <a:pt x="93573" y="89446"/>
                  </a:lnTo>
                  <a:close/>
                </a:path>
                <a:path w="514984" h="137160">
                  <a:moveTo>
                    <a:pt x="107848" y="98234"/>
                  </a:moveTo>
                  <a:lnTo>
                    <a:pt x="95504" y="96405"/>
                  </a:lnTo>
                  <a:lnTo>
                    <a:pt x="95961" y="108432"/>
                  </a:lnTo>
                  <a:lnTo>
                    <a:pt x="95719" y="112864"/>
                  </a:lnTo>
                  <a:lnTo>
                    <a:pt x="95427" y="122656"/>
                  </a:lnTo>
                  <a:lnTo>
                    <a:pt x="95669" y="132499"/>
                  </a:lnTo>
                  <a:lnTo>
                    <a:pt x="97028" y="137096"/>
                  </a:lnTo>
                  <a:lnTo>
                    <a:pt x="99415" y="133134"/>
                  </a:lnTo>
                  <a:lnTo>
                    <a:pt x="101930" y="124015"/>
                  </a:lnTo>
                  <a:lnTo>
                    <a:pt x="103987" y="114579"/>
                  </a:lnTo>
                  <a:lnTo>
                    <a:pt x="104990" y="109651"/>
                  </a:lnTo>
                  <a:lnTo>
                    <a:pt x="107848" y="98234"/>
                  </a:lnTo>
                  <a:close/>
                </a:path>
                <a:path w="514984" h="137160">
                  <a:moveTo>
                    <a:pt x="114808" y="106210"/>
                  </a:moveTo>
                  <a:lnTo>
                    <a:pt x="106692" y="103492"/>
                  </a:lnTo>
                  <a:lnTo>
                    <a:pt x="105587" y="111658"/>
                  </a:lnTo>
                  <a:lnTo>
                    <a:pt x="101041" y="130543"/>
                  </a:lnTo>
                  <a:lnTo>
                    <a:pt x="102908" y="131076"/>
                  </a:lnTo>
                  <a:lnTo>
                    <a:pt x="104775" y="131610"/>
                  </a:lnTo>
                  <a:lnTo>
                    <a:pt x="111125" y="114439"/>
                  </a:lnTo>
                  <a:lnTo>
                    <a:pt x="114808" y="106210"/>
                  </a:lnTo>
                  <a:close/>
                </a:path>
                <a:path w="514984" h="137160">
                  <a:moveTo>
                    <a:pt x="138252" y="80352"/>
                  </a:moveTo>
                  <a:lnTo>
                    <a:pt x="138010" y="78422"/>
                  </a:lnTo>
                  <a:lnTo>
                    <a:pt x="137756" y="76492"/>
                  </a:lnTo>
                  <a:lnTo>
                    <a:pt x="119494" y="77508"/>
                  </a:lnTo>
                  <a:lnTo>
                    <a:pt x="110883" y="77393"/>
                  </a:lnTo>
                  <a:lnTo>
                    <a:pt x="111480" y="76923"/>
                  </a:lnTo>
                  <a:lnTo>
                    <a:pt x="105257" y="71526"/>
                  </a:lnTo>
                  <a:lnTo>
                    <a:pt x="91998" y="57302"/>
                  </a:lnTo>
                  <a:lnTo>
                    <a:pt x="90538" y="58585"/>
                  </a:lnTo>
                  <a:lnTo>
                    <a:pt x="89052" y="59855"/>
                  </a:lnTo>
                  <a:lnTo>
                    <a:pt x="99898" y="74587"/>
                  </a:lnTo>
                  <a:lnTo>
                    <a:pt x="101930" y="77711"/>
                  </a:lnTo>
                  <a:lnTo>
                    <a:pt x="104724" y="82194"/>
                  </a:lnTo>
                  <a:lnTo>
                    <a:pt x="110477" y="77711"/>
                  </a:lnTo>
                  <a:lnTo>
                    <a:pt x="111201" y="85915"/>
                  </a:lnTo>
                  <a:lnTo>
                    <a:pt x="119100" y="83667"/>
                  </a:lnTo>
                  <a:lnTo>
                    <a:pt x="138252" y="80352"/>
                  </a:lnTo>
                  <a:close/>
                </a:path>
                <a:path w="514984" h="137160">
                  <a:moveTo>
                    <a:pt x="142887" y="91287"/>
                  </a:moveTo>
                  <a:lnTo>
                    <a:pt x="141986" y="89573"/>
                  </a:lnTo>
                  <a:lnTo>
                    <a:pt x="141046" y="87858"/>
                  </a:lnTo>
                  <a:lnTo>
                    <a:pt x="124345" y="95288"/>
                  </a:lnTo>
                  <a:lnTo>
                    <a:pt x="115849" y="98374"/>
                  </a:lnTo>
                  <a:lnTo>
                    <a:pt x="119545" y="106070"/>
                  </a:lnTo>
                  <a:lnTo>
                    <a:pt x="126174" y="101180"/>
                  </a:lnTo>
                  <a:lnTo>
                    <a:pt x="142887" y="91287"/>
                  </a:lnTo>
                  <a:close/>
                </a:path>
                <a:path w="514984" h="137160">
                  <a:moveTo>
                    <a:pt x="145884" y="81432"/>
                  </a:moveTo>
                  <a:lnTo>
                    <a:pt x="141300" y="80810"/>
                  </a:lnTo>
                  <a:lnTo>
                    <a:pt x="131927" y="82118"/>
                  </a:lnTo>
                  <a:lnTo>
                    <a:pt x="122453" y="83985"/>
                  </a:lnTo>
                  <a:lnTo>
                    <a:pt x="117538" y="85013"/>
                  </a:lnTo>
                  <a:lnTo>
                    <a:pt x="105930" y="86918"/>
                  </a:lnTo>
                  <a:lnTo>
                    <a:pt x="106159" y="87795"/>
                  </a:lnTo>
                  <a:lnTo>
                    <a:pt x="99364" y="79133"/>
                  </a:lnTo>
                  <a:lnTo>
                    <a:pt x="96951" y="75399"/>
                  </a:lnTo>
                  <a:lnTo>
                    <a:pt x="91478" y="67297"/>
                  </a:lnTo>
                  <a:lnTo>
                    <a:pt x="85521" y="59448"/>
                  </a:lnTo>
                  <a:lnTo>
                    <a:pt x="81724" y="56515"/>
                  </a:lnTo>
                  <a:lnTo>
                    <a:pt x="82118" y="61137"/>
                  </a:lnTo>
                  <a:lnTo>
                    <a:pt x="85420" y="70002"/>
                  </a:lnTo>
                  <a:lnTo>
                    <a:pt x="89281" y="78854"/>
                  </a:lnTo>
                  <a:lnTo>
                    <a:pt x="91363" y="83426"/>
                  </a:lnTo>
                  <a:lnTo>
                    <a:pt x="95707" y="94361"/>
                  </a:lnTo>
                  <a:lnTo>
                    <a:pt x="106426" y="88811"/>
                  </a:lnTo>
                  <a:lnTo>
                    <a:pt x="109143" y="99009"/>
                  </a:lnTo>
                  <a:lnTo>
                    <a:pt x="119989" y="93789"/>
                  </a:lnTo>
                  <a:lnTo>
                    <a:pt x="124155" y="92240"/>
                  </a:lnTo>
                  <a:lnTo>
                    <a:pt x="133261" y="88620"/>
                  </a:lnTo>
                  <a:lnTo>
                    <a:pt x="142201" y="84505"/>
                  </a:lnTo>
                  <a:lnTo>
                    <a:pt x="145884" y="81432"/>
                  </a:lnTo>
                  <a:close/>
                </a:path>
                <a:path w="514984" h="137160">
                  <a:moveTo>
                    <a:pt x="485521" y="3860"/>
                  </a:moveTo>
                  <a:lnTo>
                    <a:pt x="452348" y="965"/>
                  </a:lnTo>
                  <a:lnTo>
                    <a:pt x="417753" y="0"/>
                  </a:lnTo>
                  <a:lnTo>
                    <a:pt x="377825" y="139"/>
                  </a:lnTo>
                  <a:lnTo>
                    <a:pt x="340944" y="1790"/>
                  </a:lnTo>
                  <a:lnTo>
                    <a:pt x="315480" y="5410"/>
                  </a:lnTo>
                  <a:lnTo>
                    <a:pt x="300443" y="9169"/>
                  </a:lnTo>
                  <a:lnTo>
                    <a:pt x="280047" y="11709"/>
                  </a:lnTo>
                  <a:lnTo>
                    <a:pt x="240449" y="14185"/>
                  </a:lnTo>
                  <a:lnTo>
                    <a:pt x="167805" y="17754"/>
                  </a:lnTo>
                  <a:lnTo>
                    <a:pt x="176834" y="27012"/>
                  </a:lnTo>
                  <a:lnTo>
                    <a:pt x="228003" y="27012"/>
                  </a:lnTo>
                  <a:lnTo>
                    <a:pt x="253606" y="26352"/>
                  </a:lnTo>
                  <a:lnTo>
                    <a:pt x="270078" y="23876"/>
                  </a:lnTo>
                  <a:lnTo>
                    <a:pt x="293865" y="18415"/>
                  </a:lnTo>
                  <a:lnTo>
                    <a:pt x="339788" y="11112"/>
                  </a:lnTo>
                  <a:lnTo>
                    <a:pt x="394182" y="6210"/>
                  </a:lnTo>
                  <a:lnTo>
                    <a:pt x="446341" y="3784"/>
                  </a:lnTo>
                  <a:lnTo>
                    <a:pt x="485521" y="3860"/>
                  </a:lnTo>
                  <a:close/>
                </a:path>
                <a:path w="514984" h="137160">
                  <a:moveTo>
                    <a:pt x="505269" y="87718"/>
                  </a:moveTo>
                  <a:lnTo>
                    <a:pt x="449211" y="90538"/>
                  </a:lnTo>
                  <a:lnTo>
                    <a:pt x="394246" y="96786"/>
                  </a:lnTo>
                  <a:lnTo>
                    <a:pt x="342404" y="104394"/>
                  </a:lnTo>
                  <a:lnTo>
                    <a:pt x="296062" y="115735"/>
                  </a:lnTo>
                  <a:lnTo>
                    <a:pt x="279641" y="118605"/>
                  </a:lnTo>
                  <a:lnTo>
                    <a:pt x="250545" y="121043"/>
                  </a:lnTo>
                  <a:lnTo>
                    <a:pt x="198285" y="124282"/>
                  </a:lnTo>
                  <a:lnTo>
                    <a:pt x="198488" y="135839"/>
                  </a:lnTo>
                  <a:lnTo>
                    <a:pt x="251066" y="131686"/>
                  </a:lnTo>
                  <a:lnTo>
                    <a:pt x="280454" y="126834"/>
                  </a:lnTo>
                  <a:lnTo>
                    <a:pt x="300456" y="120332"/>
                  </a:lnTo>
                  <a:lnTo>
                    <a:pt x="324929" y="111188"/>
                  </a:lnTo>
                  <a:lnTo>
                    <a:pt x="357009" y="104355"/>
                  </a:lnTo>
                  <a:lnTo>
                    <a:pt x="408851" y="96761"/>
                  </a:lnTo>
                  <a:lnTo>
                    <a:pt x="463816" y="90512"/>
                  </a:lnTo>
                  <a:lnTo>
                    <a:pt x="505269" y="87718"/>
                  </a:lnTo>
                  <a:close/>
                </a:path>
                <a:path w="514984" h="137160">
                  <a:moveTo>
                    <a:pt x="514565" y="51892"/>
                  </a:moveTo>
                  <a:lnTo>
                    <a:pt x="502018" y="48780"/>
                  </a:lnTo>
                  <a:lnTo>
                    <a:pt x="455396" y="49403"/>
                  </a:lnTo>
                  <a:lnTo>
                    <a:pt x="395147" y="53174"/>
                  </a:lnTo>
                  <a:lnTo>
                    <a:pt x="340144" y="58229"/>
                  </a:lnTo>
                  <a:lnTo>
                    <a:pt x="309245" y="62674"/>
                  </a:lnTo>
                  <a:lnTo>
                    <a:pt x="294741" y="66332"/>
                  </a:lnTo>
                  <a:lnTo>
                    <a:pt x="278180" y="68211"/>
                  </a:lnTo>
                  <a:lnTo>
                    <a:pt x="249008" y="68922"/>
                  </a:lnTo>
                  <a:lnTo>
                    <a:pt x="196659" y="69037"/>
                  </a:lnTo>
                  <a:lnTo>
                    <a:pt x="196875" y="79006"/>
                  </a:lnTo>
                  <a:lnTo>
                    <a:pt x="249961" y="78181"/>
                  </a:lnTo>
                  <a:lnTo>
                    <a:pt x="279603" y="75552"/>
                  </a:lnTo>
                  <a:lnTo>
                    <a:pt x="299618" y="70777"/>
                  </a:lnTo>
                  <a:lnTo>
                    <a:pt x="323811" y="63500"/>
                  </a:lnTo>
                  <a:lnTo>
                    <a:pt x="357708" y="58775"/>
                  </a:lnTo>
                  <a:lnTo>
                    <a:pt x="413105" y="54648"/>
                  </a:lnTo>
                  <a:lnTo>
                    <a:pt x="471551" y="52044"/>
                  </a:lnTo>
                  <a:lnTo>
                    <a:pt x="514565" y="51892"/>
                  </a:lnTo>
                  <a:close/>
                </a:path>
              </a:pathLst>
            </a:custGeom>
            <a:solidFill>
              <a:srgbClr val="7B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8809" y="4237570"/>
              <a:ext cx="208207" cy="1971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138809" y="4237571"/>
              <a:ext cx="208279" cy="197485"/>
            </a:xfrm>
            <a:custGeom>
              <a:avLst/>
              <a:gdLst/>
              <a:ahLst/>
              <a:cxnLst/>
              <a:rect l="l" t="t" r="r" b="b"/>
              <a:pathLst>
                <a:path w="208279" h="197485">
                  <a:moveTo>
                    <a:pt x="51962" y="28376"/>
                  </a:moveTo>
                  <a:lnTo>
                    <a:pt x="30452" y="49028"/>
                  </a:lnTo>
                  <a:lnTo>
                    <a:pt x="13892" y="69816"/>
                  </a:lnTo>
                  <a:lnTo>
                    <a:pt x="3376" y="86730"/>
                  </a:lnTo>
                  <a:lnTo>
                    <a:pt x="0" y="95761"/>
                  </a:lnTo>
                  <a:lnTo>
                    <a:pt x="1228" y="108034"/>
                  </a:lnTo>
                  <a:lnTo>
                    <a:pt x="3222" y="130164"/>
                  </a:lnTo>
                  <a:lnTo>
                    <a:pt x="5080" y="151357"/>
                  </a:lnTo>
                  <a:lnTo>
                    <a:pt x="5900" y="160820"/>
                  </a:lnTo>
                  <a:lnTo>
                    <a:pt x="20578" y="180651"/>
                  </a:lnTo>
                  <a:lnTo>
                    <a:pt x="31666" y="191040"/>
                  </a:lnTo>
                  <a:lnTo>
                    <a:pt x="44738" y="195390"/>
                  </a:lnTo>
                  <a:lnTo>
                    <a:pt x="65370" y="197100"/>
                  </a:lnTo>
                  <a:lnTo>
                    <a:pt x="93021" y="193348"/>
                  </a:lnTo>
                  <a:lnTo>
                    <a:pt x="145311" y="167897"/>
                  </a:lnTo>
                  <a:lnTo>
                    <a:pt x="175923" y="144581"/>
                  </a:lnTo>
                  <a:lnTo>
                    <a:pt x="201157" y="113173"/>
                  </a:lnTo>
                  <a:lnTo>
                    <a:pt x="208205" y="64396"/>
                  </a:lnTo>
                  <a:lnTo>
                    <a:pt x="206203" y="49968"/>
                  </a:lnTo>
                  <a:lnTo>
                    <a:pt x="175922" y="13807"/>
                  </a:lnTo>
                  <a:lnTo>
                    <a:pt x="127024" y="0"/>
                  </a:lnTo>
                  <a:lnTo>
                    <a:pt x="94205" y="6061"/>
                  </a:lnTo>
                  <a:lnTo>
                    <a:pt x="51962" y="28376"/>
                  </a:lnTo>
                </a:path>
              </a:pathLst>
            </a:custGeom>
            <a:ln w="8365">
              <a:solidFill>
                <a:srgbClr val="4C8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44088" y="4265029"/>
              <a:ext cx="219075" cy="193040"/>
            </a:xfrm>
            <a:custGeom>
              <a:avLst/>
              <a:gdLst/>
              <a:ahLst/>
              <a:cxnLst/>
              <a:rect l="l" t="t" r="r" b="b"/>
              <a:pathLst>
                <a:path w="219075" h="193039">
                  <a:moveTo>
                    <a:pt x="80814" y="192905"/>
                  </a:moveTo>
                  <a:lnTo>
                    <a:pt x="68111" y="189194"/>
                  </a:lnTo>
                  <a:lnTo>
                    <a:pt x="89390" y="180657"/>
                  </a:lnTo>
                  <a:lnTo>
                    <a:pt x="136140" y="143113"/>
                  </a:lnTo>
                  <a:lnTo>
                    <a:pt x="171049" y="108584"/>
                  </a:lnTo>
                  <a:lnTo>
                    <a:pt x="191131" y="75197"/>
                  </a:lnTo>
                  <a:lnTo>
                    <a:pt x="197522" y="40204"/>
                  </a:lnTo>
                  <a:lnTo>
                    <a:pt x="191364" y="855"/>
                  </a:lnTo>
                  <a:lnTo>
                    <a:pt x="191654" y="0"/>
                  </a:lnTo>
                  <a:lnTo>
                    <a:pt x="193993" y="1912"/>
                  </a:lnTo>
                  <a:lnTo>
                    <a:pt x="198948" y="7439"/>
                  </a:lnTo>
                  <a:lnTo>
                    <a:pt x="207084" y="17429"/>
                  </a:lnTo>
                  <a:lnTo>
                    <a:pt x="207500" y="17805"/>
                  </a:lnTo>
                  <a:lnTo>
                    <a:pt x="212971" y="26820"/>
                  </a:lnTo>
                  <a:lnTo>
                    <a:pt x="217038" y="37770"/>
                  </a:lnTo>
                  <a:lnTo>
                    <a:pt x="218974" y="53818"/>
                  </a:lnTo>
                  <a:lnTo>
                    <a:pt x="218049" y="78130"/>
                  </a:lnTo>
                  <a:lnTo>
                    <a:pt x="200900" y="122254"/>
                  </a:lnTo>
                  <a:lnTo>
                    <a:pt x="136393" y="173652"/>
                  </a:lnTo>
                  <a:lnTo>
                    <a:pt x="105914" y="188787"/>
                  </a:lnTo>
                  <a:lnTo>
                    <a:pt x="80814" y="192905"/>
                  </a:lnTo>
                  <a:close/>
                </a:path>
                <a:path w="219075" h="193039">
                  <a:moveTo>
                    <a:pt x="59625" y="192598"/>
                  </a:moveTo>
                  <a:lnTo>
                    <a:pt x="34083" y="178420"/>
                  </a:lnTo>
                  <a:lnTo>
                    <a:pt x="0" y="137607"/>
                  </a:lnTo>
                  <a:lnTo>
                    <a:pt x="7646" y="144345"/>
                  </a:lnTo>
                  <a:lnTo>
                    <a:pt x="25353" y="159666"/>
                  </a:lnTo>
                  <a:lnTo>
                    <a:pt x="45268" y="176228"/>
                  </a:lnTo>
                  <a:lnTo>
                    <a:pt x="59540" y="186690"/>
                  </a:lnTo>
                  <a:lnTo>
                    <a:pt x="68111" y="189194"/>
                  </a:lnTo>
                  <a:lnTo>
                    <a:pt x="59625" y="192598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02881" y="4285792"/>
              <a:ext cx="161290" cy="153670"/>
            </a:xfrm>
            <a:custGeom>
              <a:avLst/>
              <a:gdLst/>
              <a:ahLst/>
              <a:cxnLst/>
              <a:rect l="l" t="t" r="r" b="b"/>
              <a:pathLst>
                <a:path w="161290" h="153670">
                  <a:moveTo>
                    <a:pt x="26936" y="34759"/>
                  </a:moveTo>
                  <a:lnTo>
                    <a:pt x="22072" y="27762"/>
                  </a:lnTo>
                  <a:lnTo>
                    <a:pt x="16319" y="33655"/>
                  </a:lnTo>
                  <a:lnTo>
                    <a:pt x="1384" y="46088"/>
                  </a:lnTo>
                  <a:lnTo>
                    <a:pt x="2540" y="47625"/>
                  </a:lnTo>
                  <a:lnTo>
                    <a:pt x="3746" y="49174"/>
                  </a:lnTo>
                  <a:lnTo>
                    <a:pt x="19075" y="39166"/>
                  </a:lnTo>
                  <a:lnTo>
                    <a:pt x="26936" y="34759"/>
                  </a:lnTo>
                  <a:close/>
                </a:path>
                <a:path w="161290" h="153670">
                  <a:moveTo>
                    <a:pt x="35623" y="54610"/>
                  </a:moveTo>
                  <a:lnTo>
                    <a:pt x="33540" y="46316"/>
                  </a:lnTo>
                  <a:lnTo>
                    <a:pt x="26060" y="49796"/>
                  </a:lnTo>
                  <a:lnTo>
                    <a:pt x="7708" y="56146"/>
                  </a:lnTo>
                  <a:lnTo>
                    <a:pt x="8267" y="58000"/>
                  </a:lnTo>
                  <a:lnTo>
                    <a:pt x="8813" y="59867"/>
                  </a:lnTo>
                  <a:lnTo>
                    <a:pt x="26720" y="55943"/>
                  </a:lnTo>
                  <a:lnTo>
                    <a:pt x="30391" y="55372"/>
                  </a:lnTo>
                  <a:lnTo>
                    <a:pt x="35623" y="54610"/>
                  </a:lnTo>
                  <a:close/>
                </a:path>
                <a:path w="161290" h="153670">
                  <a:moveTo>
                    <a:pt x="38595" y="44475"/>
                  </a:moveTo>
                  <a:lnTo>
                    <a:pt x="33464" y="33058"/>
                  </a:lnTo>
                  <a:lnTo>
                    <a:pt x="23596" y="39979"/>
                  </a:lnTo>
                  <a:lnTo>
                    <a:pt x="19723" y="42164"/>
                  </a:lnTo>
                  <a:lnTo>
                    <a:pt x="11328" y="47180"/>
                  </a:lnTo>
                  <a:lnTo>
                    <a:pt x="3162" y="52666"/>
                  </a:lnTo>
                  <a:lnTo>
                    <a:pt x="0" y="56299"/>
                  </a:lnTo>
                  <a:lnTo>
                    <a:pt x="4635" y="56172"/>
                  </a:lnTo>
                  <a:lnTo>
                    <a:pt x="13677" y="53378"/>
                  </a:lnTo>
                  <a:lnTo>
                    <a:pt x="22733" y="50025"/>
                  </a:lnTo>
                  <a:lnTo>
                    <a:pt x="27419" y="48209"/>
                  </a:lnTo>
                  <a:lnTo>
                    <a:pt x="38595" y="44475"/>
                  </a:lnTo>
                  <a:close/>
                </a:path>
                <a:path w="161290" h="153670">
                  <a:moveTo>
                    <a:pt x="53517" y="4610"/>
                  </a:moveTo>
                  <a:lnTo>
                    <a:pt x="51955" y="3441"/>
                  </a:lnTo>
                  <a:lnTo>
                    <a:pt x="50419" y="2260"/>
                  </a:lnTo>
                  <a:lnTo>
                    <a:pt x="38227" y="15913"/>
                  </a:lnTo>
                  <a:lnTo>
                    <a:pt x="37515" y="16560"/>
                  </a:lnTo>
                  <a:lnTo>
                    <a:pt x="35560" y="18529"/>
                  </a:lnTo>
                  <a:lnTo>
                    <a:pt x="31750" y="22186"/>
                  </a:lnTo>
                  <a:lnTo>
                    <a:pt x="38315" y="27698"/>
                  </a:lnTo>
                  <a:lnTo>
                    <a:pt x="42329" y="20523"/>
                  </a:lnTo>
                  <a:lnTo>
                    <a:pt x="53517" y="4610"/>
                  </a:lnTo>
                  <a:close/>
                </a:path>
                <a:path w="161290" h="153670">
                  <a:moveTo>
                    <a:pt x="65214" y="66865"/>
                  </a:moveTo>
                  <a:lnTo>
                    <a:pt x="49961" y="56769"/>
                  </a:lnTo>
                  <a:lnTo>
                    <a:pt x="42786" y="51269"/>
                  </a:lnTo>
                  <a:lnTo>
                    <a:pt x="38303" y="58547"/>
                  </a:lnTo>
                  <a:lnTo>
                    <a:pt x="45986" y="61493"/>
                  </a:lnTo>
                  <a:lnTo>
                    <a:pt x="63334" y="70269"/>
                  </a:lnTo>
                  <a:lnTo>
                    <a:pt x="64262" y="68554"/>
                  </a:lnTo>
                  <a:lnTo>
                    <a:pt x="65214" y="66865"/>
                  </a:lnTo>
                  <a:close/>
                </a:path>
                <a:path w="161290" h="153670">
                  <a:moveTo>
                    <a:pt x="73025" y="57937"/>
                  </a:moveTo>
                  <a:lnTo>
                    <a:pt x="62318" y="43103"/>
                  </a:lnTo>
                  <a:lnTo>
                    <a:pt x="57772" y="35801"/>
                  </a:lnTo>
                  <a:lnTo>
                    <a:pt x="58483" y="36042"/>
                  </a:lnTo>
                  <a:lnTo>
                    <a:pt x="59690" y="27901"/>
                  </a:lnTo>
                  <a:lnTo>
                    <a:pt x="64528" y="9067"/>
                  </a:lnTo>
                  <a:lnTo>
                    <a:pt x="62661" y="8509"/>
                  </a:lnTo>
                  <a:lnTo>
                    <a:pt x="60794" y="7937"/>
                  </a:lnTo>
                  <a:lnTo>
                    <a:pt x="54241" y="25031"/>
                  </a:lnTo>
                  <a:lnTo>
                    <a:pt x="50406" y="33223"/>
                  </a:lnTo>
                  <a:lnTo>
                    <a:pt x="57289" y="35636"/>
                  </a:lnTo>
                  <a:lnTo>
                    <a:pt x="50774" y="40627"/>
                  </a:lnTo>
                  <a:lnTo>
                    <a:pt x="56934" y="46126"/>
                  </a:lnTo>
                  <a:lnTo>
                    <a:pt x="70040" y="60464"/>
                  </a:lnTo>
                  <a:lnTo>
                    <a:pt x="71526" y="59207"/>
                  </a:lnTo>
                  <a:lnTo>
                    <a:pt x="73025" y="57937"/>
                  </a:lnTo>
                  <a:close/>
                </a:path>
                <a:path w="161290" h="153670">
                  <a:moveTo>
                    <a:pt x="73240" y="67475"/>
                  </a:moveTo>
                  <a:lnTo>
                    <a:pt x="71285" y="63271"/>
                  </a:lnTo>
                  <a:lnTo>
                    <a:pt x="65138" y="56083"/>
                  </a:lnTo>
                  <a:lnTo>
                    <a:pt x="58458" y="49098"/>
                  </a:lnTo>
                  <a:lnTo>
                    <a:pt x="54940" y="45516"/>
                  </a:lnTo>
                  <a:lnTo>
                    <a:pt x="47066" y="36753"/>
                  </a:lnTo>
                  <a:lnTo>
                    <a:pt x="46482" y="37388"/>
                  </a:lnTo>
                  <a:lnTo>
                    <a:pt x="50114" y="27025"/>
                  </a:lnTo>
                  <a:lnTo>
                    <a:pt x="51955" y="22987"/>
                  </a:lnTo>
                  <a:lnTo>
                    <a:pt x="55829" y="13995"/>
                  </a:lnTo>
                  <a:lnTo>
                    <a:pt x="59232" y="4762"/>
                  </a:lnTo>
                  <a:lnTo>
                    <a:pt x="59664" y="0"/>
                  </a:lnTo>
                  <a:lnTo>
                    <a:pt x="55981" y="2806"/>
                  </a:lnTo>
                  <a:lnTo>
                    <a:pt x="50279" y="10363"/>
                  </a:lnTo>
                  <a:lnTo>
                    <a:pt x="44907" y="18376"/>
                  </a:lnTo>
                  <a:lnTo>
                    <a:pt x="42176" y="22593"/>
                  </a:lnTo>
                  <a:lnTo>
                    <a:pt x="35318" y="32143"/>
                  </a:lnTo>
                  <a:lnTo>
                    <a:pt x="45758" y="38188"/>
                  </a:lnTo>
                  <a:lnTo>
                    <a:pt x="38633" y="45974"/>
                  </a:lnTo>
                  <a:lnTo>
                    <a:pt x="48882" y="52298"/>
                  </a:lnTo>
                  <a:lnTo>
                    <a:pt x="52438" y="54978"/>
                  </a:lnTo>
                  <a:lnTo>
                    <a:pt x="60375" y="60693"/>
                  </a:lnTo>
                  <a:lnTo>
                    <a:pt x="68668" y="66014"/>
                  </a:lnTo>
                  <a:lnTo>
                    <a:pt x="73240" y="67475"/>
                  </a:lnTo>
                  <a:close/>
                </a:path>
                <a:path w="161290" h="153670">
                  <a:moveTo>
                    <a:pt x="83845" y="145567"/>
                  </a:moveTo>
                  <a:lnTo>
                    <a:pt x="74688" y="136982"/>
                  </a:lnTo>
                  <a:lnTo>
                    <a:pt x="68503" y="130987"/>
                  </a:lnTo>
                  <a:lnTo>
                    <a:pt x="60109" y="138950"/>
                  </a:lnTo>
                  <a:lnTo>
                    <a:pt x="65608" y="144272"/>
                  </a:lnTo>
                  <a:lnTo>
                    <a:pt x="75285" y="153466"/>
                  </a:lnTo>
                  <a:lnTo>
                    <a:pt x="83845" y="145567"/>
                  </a:lnTo>
                  <a:close/>
                </a:path>
                <a:path w="161290" h="153670">
                  <a:moveTo>
                    <a:pt x="122085" y="120497"/>
                  </a:moveTo>
                  <a:lnTo>
                    <a:pt x="115430" y="110439"/>
                  </a:lnTo>
                  <a:lnTo>
                    <a:pt x="111036" y="103555"/>
                  </a:lnTo>
                  <a:lnTo>
                    <a:pt x="102743" y="109105"/>
                  </a:lnTo>
                  <a:lnTo>
                    <a:pt x="110617" y="121373"/>
                  </a:lnTo>
                  <a:lnTo>
                    <a:pt x="114096" y="126682"/>
                  </a:lnTo>
                  <a:lnTo>
                    <a:pt x="122085" y="120497"/>
                  </a:lnTo>
                  <a:close/>
                </a:path>
                <a:path w="161290" h="153670">
                  <a:moveTo>
                    <a:pt x="156146" y="75933"/>
                  </a:moveTo>
                  <a:lnTo>
                    <a:pt x="150063" y="67525"/>
                  </a:lnTo>
                  <a:lnTo>
                    <a:pt x="138696" y="51612"/>
                  </a:lnTo>
                  <a:lnTo>
                    <a:pt x="135750" y="64223"/>
                  </a:lnTo>
                  <a:lnTo>
                    <a:pt x="151244" y="88442"/>
                  </a:lnTo>
                  <a:lnTo>
                    <a:pt x="156146" y="75933"/>
                  </a:lnTo>
                  <a:close/>
                </a:path>
                <a:path w="161290" h="153670">
                  <a:moveTo>
                    <a:pt x="160972" y="37058"/>
                  </a:moveTo>
                  <a:lnTo>
                    <a:pt x="158800" y="20662"/>
                  </a:lnTo>
                  <a:lnTo>
                    <a:pt x="150774" y="11620"/>
                  </a:lnTo>
                  <a:lnTo>
                    <a:pt x="147066" y="6743"/>
                  </a:lnTo>
                  <a:lnTo>
                    <a:pt x="145567" y="4165"/>
                  </a:lnTo>
                  <a:lnTo>
                    <a:pt x="144145" y="1968"/>
                  </a:lnTo>
                  <a:lnTo>
                    <a:pt x="148018" y="19494"/>
                  </a:lnTo>
                  <a:lnTo>
                    <a:pt x="155092" y="28067"/>
                  </a:lnTo>
                  <a:lnTo>
                    <a:pt x="155765" y="30734"/>
                  </a:lnTo>
                  <a:lnTo>
                    <a:pt x="160972" y="37058"/>
                  </a:lnTo>
                  <a:close/>
                </a:path>
              </a:pathLst>
            </a:custGeom>
            <a:solidFill>
              <a:srgbClr val="7B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853" y="4247705"/>
              <a:ext cx="208220" cy="19711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086853" y="4247718"/>
              <a:ext cx="208279" cy="197485"/>
            </a:xfrm>
            <a:custGeom>
              <a:avLst/>
              <a:gdLst/>
              <a:ahLst/>
              <a:cxnLst/>
              <a:rect l="l" t="t" r="r" b="b"/>
              <a:pathLst>
                <a:path w="208279" h="197485">
                  <a:moveTo>
                    <a:pt x="51986" y="28361"/>
                  </a:moveTo>
                  <a:lnTo>
                    <a:pt x="30467" y="49016"/>
                  </a:lnTo>
                  <a:lnTo>
                    <a:pt x="13901" y="69811"/>
                  </a:lnTo>
                  <a:lnTo>
                    <a:pt x="3381" y="86732"/>
                  </a:lnTo>
                  <a:lnTo>
                    <a:pt x="0" y="95762"/>
                  </a:lnTo>
                  <a:lnTo>
                    <a:pt x="1233" y="108034"/>
                  </a:lnTo>
                  <a:lnTo>
                    <a:pt x="3229" y="130161"/>
                  </a:lnTo>
                  <a:lnTo>
                    <a:pt x="5088" y="151351"/>
                  </a:lnTo>
                  <a:lnTo>
                    <a:pt x="5908" y="160813"/>
                  </a:lnTo>
                  <a:lnTo>
                    <a:pt x="20587" y="180644"/>
                  </a:lnTo>
                  <a:lnTo>
                    <a:pt x="31678" y="191035"/>
                  </a:lnTo>
                  <a:lnTo>
                    <a:pt x="44760" y="195389"/>
                  </a:lnTo>
                  <a:lnTo>
                    <a:pt x="65411" y="197109"/>
                  </a:lnTo>
                  <a:lnTo>
                    <a:pt x="93044" y="193356"/>
                  </a:lnTo>
                  <a:lnTo>
                    <a:pt x="145330" y="167903"/>
                  </a:lnTo>
                  <a:lnTo>
                    <a:pt x="175932" y="144584"/>
                  </a:lnTo>
                  <a:lnTo>
                    <a:pt x="201183" y="113176"/>
                  </a:lnTo>
                  <a:lnTo>
                    <a:pt x="208220" y="64392"/>
                  </a:lnTo>
                  <a:lnTo>
                    <a:pt x="206211" y="49966"/>
                  </a:lnTo>
                  <a:lnTo>
                    <a:pt x="175934" y="13817"/>
                  </a:lnTo>
                  <a:lnTo>
                    <a:pt x="127038" y="0"/>
                  </a:lnTo>
                  <a:lnTo>
                    <a:pt x="94224" y="6055"/>
                  </a:lnTo>
                  <a:lnTo>
                    <a:pt x="51986" y="28361"/>
                  </a:lnTo>
                </a:path>
              </a:pathLst>
            </a:custGeom>
            <a:ln w="8365">
              <a:solidFill>
                <a:srgbClr val="4C8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92156" y="4275174"/>
              <a:ext cx="213995" cy="193040"/>
            </a:xfrm>
            <a:custGeom>
              <a:avLst/>
              <a:gdLst/>
              <a:ahLst/>
              <a:cxnLst/>
              <a:rect l="l" t="t" r="r" b="b"/>
              <a:pathLst>
                <a:path w="213995" h="193039">
                  <a:moveTo>
                    <a:pt x="91938" y="178596"/>
                  </a:moveTo>
                  <a:lnTo>
                    <a:pt x="136128" y="143119"/>
                  </a:lnTo>
                  <a:lnTo>
                    <a:pt x="171040" y="108583"/>
                  </a:lnTo>
                  <a:lnTo>
                    <a:pt x="191120" y="75192"/>
                  </a:lnTo>
                  <a:lnTo>
                    <a:pt x="197512" y="40197"/>
                  </a:lnTo>
                  <a:lnTo>
                    <a:pt x="191358" y="850"/>
                  </a:lnTo>
                  <a:lnTo>
                    <a:pt x="191642" y="0"/>
                  </a:lnTo>
                  <a:lnTo>
                    <a:pt x="193979" y="1913"/>
                  </a:lnTo>
                  <a:lnTo>
                    <a:pt x="198935" y="7443"/>
                  </a:lnTo>
                  <a:lnTo>
                    <a:pt x="207078" y="17442"/>
                  </a:lnTo>
                  <a:lnTo>
                    <a:pt x="207500" y="17811"/>
                  </a:lnTo>
                  <a:lnTo>
                    <a:pt x="211927" y="25553"/>
                  </a:lnTo>
                  <a:lnTo>
                    <a:pt x="213717" y="33708"/>
                  </a:lnTo>
                  <a:lnTo>
                    <a:pt x="213379" y="46963"/>
                  </a:lnTo>
                  <a:lnTo>
                    <a:pt x="205408" y="95474"/>
                  </a:lnTo>
                  <a:lnTo>
                    <a:pt x="180667" y="127902"/>
                  </a:lnTo>
                  <a:lnTo>
                    <a:pt x="128273" y="164576"/>
                  </a:lnTo>
                  <a:lnTo>
                    <a:pt x="95282" y="178101"/>
                  </a:lnTo>
                  <a:lnTo>
                    <a:pt x="91938" y="178596"/>
                  </a:lnTo>
                  <a:close/>
                </a:path>
                <a:path w="213995" h="193039">
                  <a:moveTo>
                    <a:pt x="59611" y="192590"/>
                  </a:moveTo>
                  <a:lnTo>
                    <a:pt x="34073" y="178412"/>
                  </a:lnTo>
                  <a:lnTo>
                    <a:pt x="0" y="137602"/>
                  </a:lnTo>
                  <a:lnTo>
                    <a:pt x="6574" y="143146"/>
                  </a:lnTo>
                  <a:lnTo>
                    <a:pt x="21942" y="155800"/>
                  </a:lnTo>
                  <a:lnTo>
                    <a:pt x="39570" y="169598"/>
                  </a:lnTo>
                  <a:lnTo>
                    <a:pt x="52926" y="178577"/>
                  </a:lnTo>
                  <a:lnTo>
                    <a:pt x="69681" y="181895"/>
                  </a:lnTo>
                  <a:lnTo>
                    <a:pt x="86279" y="181895"/>
                  </a:lnTo>
                  <a:lnTo>
                    <a:pt x="59611" y="192590"/>
                  </a:lnTo>
                  <a:close/>
                </a:path>
                <a:path w="213995" h="193039">
                  <a:moveTo>
                    <a:pt x="86279" y="181895"/>
                  </a:moveTo>
                  <a:lnTo>
                    <a:pt x="69681" y="181895"/>
                  </a:lnTo>
                  <a:lnTo>
                    <a:pt x="91938" y="178596"/>
                  </a:lnTo>
                  <a:lnTo>
                    <a:pt x="89375" y="180654"/>
                  </a:lnTo>
                  <a:lnTo>
                    <a:pt x="86279" y="181895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50938" y="4295927"/>
              <a:ext cx="155575" cy="151765"/>
            </a:xfrm>
            <a:custGeom>
              <a:avLst/>
              <a:gdLst/>
              <a:ahLst/>
              <a:cxnLst/>
              <a:rect l="l" t="t" r="r" b="b"/>
              <a:pathLst>
                <a:path w="155575" h="151764">
                  <a:moveTo>
                    <a:pt x="26936" y="34785"/>
                  </a:moveTo>
                  <a:lnTo>
                    <a:pt x="22059" y="27774"/>
                  </a:lnTo>
                  <a:lnTo>
                    <a:pt x="16319" y="33667"/>
                  </a:lnTo>
                  <a:lnTo>
                    <a:pt x="1371" y="46075"/>
                  </a:lnTo>
                  <a:lnTo>
                    <a:pt x="2565" y="47637"/>
                  </a:lnTo>
                  <a:lnTo>
                    <a:pt x="3746" y="49174"/>
                  </a:lnTo>
                  <a:lnTo>
                    <a:pt x="19062" y="39179"/>
                  </a:lnTo>
                  <a:lnTo>
                    <a:pt x="26936" y="34785"/>
                  </a:lnTo>
                  <a:close/>
                </a:path>
                <a:path w="155575" h="151764">
                  <a:moveTo>
                    <a:pt x="35623" y="54622"/>
                  </a:moveTo>
                  <a:lnTo>
                    <a:pt x="33540" y="46316"/>
                  </a:lnTo>
                  <a:lnTo>
                    <a:pt x="26060" y="49809"/>
                  </a:lnTo>
                  <a:lnTo>
                    <a:pt x="7708" y="56146"/>
                  </a:lnTo>
                  <a:lnTo>
                    <a:pt x="8255" y="58000"/>
                  </a:lnTo>
                  <a:lnTo>
                    <a:pt x="8801" y="59867"/>
                  </a:lnTo>
                  <a:lnTo>
                    <a:pt x="26695" y="55956"/>
                  </a:lnTo>
                  <a:lnTo>
                    <a:pt x="35623" y="54622"/>
                  </a:lnTo>
                  <a:close/>
                </a:path>
                <a:path w="155575" h="151764">
                  <a:moveTo>
                    <a:pt x="38582" y="44488"/>
                  </a:moveTo>
                  <a:lnTo>
                    <a:pt x="33477" y="33070"/>
                  </a:lnTo>
                  <a:lnTo>
                    <a:pt x="23583" y="39966"/>
                  </a:lnTo>
                  <a:lnTo>
                    <a:pt x="19723" y="42164"/>
                  </a:lnTo>
                  <a:lnTo>
                    <a:pt x="11315" y="47180"/>
                  </a:lnTo>
                  <a:lnTo>
                    <a:pt x="3149" y="52679"/>
                  </a:lnTo>
                  <a:lnTo>
                    <a:pt x="0" y="56311"/>
                  </a:lnTo>
                  <a:lnTo>
                    <a:pt x="4635" y="56184"/>
                  </a:lnTo>
                  <a:lnTo>
                    <a:pt x="13677" y="53390"/>
                  </a:lnTo>
                  <a:lnTo>
                    <a:pt x="22733" y="50038"/>
                  </a:lnTo>
                  <a:lnTo>
                    <a:pt x="27406" y="48221"/>
                  </a:lnTo>
                  <a:lnTo>
                    <a:pt x="38582" y="44488"/>
                  </a:lnTo>
                  <a:close/>
                </a:path>
                <a:path w="155575" h="151764">
                  <a:moveTo>
                    <a:pt x="53492" y="4635"/>
                  </a:moveTo>
                  <a:lnTo>
                    <a:pt x="51968" y="3441"/>
                  </a:lnTo>
                  <a:lnTo>
                    <a:pt x="50419" y="2247"/>
                  </a:lnTo>
                  <a:lnTo>
                    <a:pt x="38227" y="15900"/>
                  </a:lnTo>
                  <a:lnTo>
                    <a:pt x="35560" y="18529"/>
                  </a:lnTo>
                  <a:lnTo>
                    <a:pt x="31762" y="22199"/>
                  </a:lnTo>
                  <a:lnTo>
                    <a:pt x="38315" y="27711"/>
                  </a:lnTo>
                  <a:lnTo>
                    <a:pt x="42329" y="20510"/>
                  </a:lnTo>
                  <a:lnTo>
                    <a:pt x="53492" y="4635"/>
                  </a:lnTo>
                  <a:close/>
                </a:path>
                <a:path w="155575" h="151764">
                  <a:moveTo>
                    <a:pt x="58293" y="135712"/>
                  </a:moveTo>
                  <a:lnTo>
                    <a:pt x="56603" y="134835"/>
                  </a:lnTo>
                  <a:lnTo>
                    <a:pt x="57912" y="136067"/>
                  </a:lnTo>
                  <a:lnTo>
                    <a:pt x="58293" y="135712"/>
                  </a:lnTo>
                  <a:close/>
                </a:path>
                <a:path w="155575" h="151764">
                  <a:moveTo>
                    <a:pt x="65214" y="66865"/>
                  </a:moveTo>
                  <a:lnTo>
                    <a:pt x="49949" y="56781"/>
                  </a:lnTo>
                  <a:lnTo>
                    <a:pt x="42786" y="51282"/>
                  </a:lnTo>
                  <a:lnTo>
                    <a:pt x="38290" y="58547"/>
                  </a:lnTo>
                  <a:lnTo>
                    <a:pt x="45999" y="61493"/>
                  </a:lnTo>
                  <a:lnTo>
                    <a:pt x="63322" y="70269"/>
                  </a:lnTo>
                  <a:lnTo>
                    <a:pt x="64274" y="68554"/>
                  </a:lnTo>
                  <a:lnTo>
                    <a:pt x="65214" y="66865"/>
                  </a:lnTo>
                  <a:close/>
                </a:path>
                <a:path w="155575" h="151764">
                  <a:moveTo>
                    <a:pt x="65747" y="143433"/>
                  </a:moveTo>
                  <a:lnTo>
                    <a:pt x="57912" y="136067"/>
                  </a:lnTo>
                  <a:lnTo>
                    <a:pt x="49898" y="143662"/>
                  </a:lnTo>
                  <a:lnTo>
                    <a:pt x="55410" y="148983"/>
                  </a:lnTo>
                  <a:lnTo>
                    <a:pt x="52565" y="146951"/>
                  </a:lnTo>
                  <a:lnTo>
                    <a:pt x="57188" y="151333"/>
                  </a:lnTo>
                  <a:lnTo>
                    <a:pt x="59728" y="148983"/>
                  </a:lnTo>
                  <a:lnTo>
                    <a:pt x="65747" y="143433"/>
                  </a:lnTo>
                  <a:close/>
                </a:path>
                <a:path w="155575" h="151764">
                  <a:moveTo>
                    <a:pt x="73025" y="57950"/>
                  </a:moveTo>
                  <a:lnTo>
                    <a:pt x="62318" y="43116"/>
                  </a:lnTo>
                  <a:lnTo>
                    <a:pt x="57746" y="35801"/>
                  </a:lnTo>
                  <a:lnTo>
                    <a:pt x="58458" y="36042"/>
                  </a:lnTo>
                  <a:lnTo>
                    <a:pt x="59690" y="27889"/>
                  </a:lnTo>
                  <a:lnTo>
                    <a:pt x="64516" y="9080"/>
                  </a:lnTo>
                  <a:lnTo>
                    <a:pt x="62649" y="8521"/>
                  </a:lnTo>
                  <a:lnTo>
                    <a:pt x="60782" y="7962"/>
                  </a:lnTo>
                  <a:lnTo>
                    <a:pt x="54216" y="25031"/>
                  </a:lnTo>
                  <a:lnTo>
                    <a:pt x="50393" y="33223"/>
                  </a:lnTo>
                  <a:lnTo>
                    <a:pt x="57277" y="35636"/>
                  </a:lnTo>
                  <a:lnTo>
                    <a:pt x="50774" y="40640"/>
                  </a:lnTo>
                  <a:lnTo>
                    <a:pt x="56921" y="46126"/>
                  </a:lnTo>
                  <a:lnTo>
                    <a:pt x="70040" y="60464"/>
                  </a:lnTo>
                  <a:lnTo>
                    <a:pt x="71526" y="59194"/>
                  </a:lnTo>
                  <a:lnTo>
                    <a:pt x="73025" y="57950"/>
                  </a:lnTo>
                  <a:close/>
                </a:path>
                <a:path w="155575" h="151764">
                  <a:moveTo>
                    <a:pt x="73215" y="67462"/>
                  </a:moveTo>
                  <a:lnTo>
                    <a:pt x="71272" y="63271"/>
                  </a:lnTo>
                  <a:lnTo>
                    <a:pt x="65125" y="56083"/>
                  </a:lnTo>
                  <a:lnTo>
                    <a:pt x="58458" y="49110"/>
                  </a:lnTo>
                  <a:lnTo>
                    <a:pt x="54927" y="45529"/>
                  </a:lnTo>
                  <a:lnTo>
                    <a:pt x="47066" y="36753"/>
                  </a:lnTo>
                  <a:lnTo>
                    <a:pt x="46494" y="37376"/>
                  </a:lnTo>
                  <a:lnTo>
                    <a:pt x="50114" y="27038"/>
                  </a:lnTo>
                  <a:lnTo>
                    <a:pt x="51955" y="22999"/>
                  </a:lnTo>
                  <a:lnTo>
                    <a:pt x="55829" y="14008"/>
                  </a:lnTo>
                  <a:lnTo>
                    <a:pt x="59220" y="4775"/>
                  </a:lnTo>
                  <a:lnTo>
                    <a:pt x="59651" y="0"/>
                  </a:lnTo>
                  <a:lnTo>
                    <a:pt x="55968" y="2806"/>
                  </a:lnTo>
                  <a:lnTo>
                    <a:pt x="50279" y="10363"/>
                  </a:lnTo>
                  <a:lnTo>
                    <a:pt x="44907" y="18389"/>
                  </a:lnTo>
                  <a:lnTo>
                    <a:pt x="42176" y="22593"/>
                  </a:lnTo>
                  <a:lnTo>
                    <a:pt x="35306" y="32156"/>
                  </a:lnTo>
                  <a:lnTo>
                    <a:pt x="45745" y="38201"/>
                  </a:lnTo>
                  <a:lnTo>
                    <a:pt x="38633" y="45999"/>
                  </a:lnTo>
                  <a:lnTo>
                    <a:pt x="48895" y="52324"/>
                  </a:lnTo>
                  <a:lnTo>
                    <a:pt x="52438" y="54991"/>
                  </a:lnTo>
                  <a:lnTo>
                    <a:pt x="60375" y="60706"/>
                  </a:lnTo>
                  <a:lnTo>
                    <a:pt x="68656" y="66014"/>
                  </a:lnTo>
                  <a:lnTo>
                    <a:pt x="73215" y="67462"/>
                  </a:lnTo>
                  <a:close/>
                </a:path>
                <a:path w="155575" h="151764">
                  <a:moveTo>
                    <a:pt x="101333" y="103149"/>
                  </a:moveTo>
                  <a:lnTo>
                    <a:pt x="98933" y="102323"/>
                  </a:lnTo>
                  <a:lnTo>
                    <a:pt x="100482" y="103962"/>
                  </a:lnTo>
                  <a:lnTo>
                    <a:pt x="101333" y="103149"/>
                  </a:lnTo>
                  <a:close/>
                </a:path>
                <a:path w="155575" h="151764">
                  <a:moveTo>
                    <a:pt x="107226" y="111074"/>
                  </a:moveTo>
                  <a:lnTo>
                    <a:pt x="100482" y="103962"/>
                  </a:lnTo>
                  <a:lnTo>
                    <a:pt x="94145" y="110058"/>
                  </a:lnTo>
                  <a:lnTo>
                    <a:pt x="99250" y="115658"/>
                  </a:lnTo>
                  <a:lnTo>
                    <a:pt x="96100" y="113893"/>
                  </a:lnTo>
                  <a:lnTo>
                    <a:pt x="100431" y="118554"/>
                  </a:lnTo>
                  <a:lnTo>
                    <a:pt x="103060" y="115658"/>
                  </a:lnTo>
                  <a:lnTo>
                    <a:pt x="107226" y="111074"/>
                  </a:lnTo>
                  <a:close/>
                </a:path>
                <a:path w="155575" h="151764">
                  <a:moveTo>
                    <a:pt x="144703" y="3124"/>
                  </a:moveTo>
                  <a:lnTo>
                    <a:pt x="144132" y="1968"/>
                  </a:lnTo>
                  <a:lnTo>
                    <a:pt x="144437" y="3340"/>
                  </a:lnTo>
                  <a:lnTo>
                    <a:pt x="144703" y="3124"/>
                  </a:lnTo>
                  <a:close/>
                </a:path>
                <a:path w="155575" h="151764">
                  <a:moveTo>
                    <a:pt x="149542" y="67830"/>
                  </a:moveTo>
                  <a:lnTo>
                    <a:pt x="139204" y="53555"/>
                  </a:lnTo>
                  <a:lnTo>
                    <a:pt x="138684" y="51625"/>
                  </a:lnTo>
                  <a:lnTo>
                    <a:pt x="135724" y="64223"/>
                  </a:lnTo>
                  <a:lnTo>
                    <a:pt x="141732" y="73558"/>
                  </a:lnTo>
                  <a:lnTo>
                    <a:pt x="140220" y="73444"/>
                  </a:lnTo>
                  <a:lnTo>
                    <a:pt x="144627" y="80327"/>
                  </a:lnTo>
                  <a:lnTo>
                    <a:pt x="149542" y="67830"/>
                  </a:lnTo>
                  <a:close/>
                </a:path>
                <a:path w="155575" h="151764">
                  <a:moveTo>
                    <a:pt x="155524" y="30378"/>
                  </a:moveTo>
                  <a:lnTo>
                    <a:pt x="153365" y="13982"/>
                  </a:lnTo>
                  <a:lnTo>
                    <a:pt x="146189" y="5981"/>
                  </a:lnTo>
                  <a:lnTo>
                    <a:pt x="144500" y="3632"/>
                  </a:lnTo>
                  <a:lnTo>
                    <a:pt x="148018" y="19507"/>
                  </a:lnTo>
                  <a:lnTo>
                    <a:pt x="151447" y="23939"/>
                  </a:lnTo>
                  <a:lnTo>
                    <a:pt x="152476" y="25781"/>
                  </a:lnTo>
                  <a:lnTo>
                    <a:pt x="153162" y="27216"/>
                  </a:lnTo>
                  <a:lnTo>
                    <a:pt x="155524" y="30378"/>
                  </a:lnTo>
                  <a:close/>
                </a:path>
              </a:pathLst>
            </a:custGeom>
            <a:solidFill>
              <a:srgbClr val="7B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3020" y="4040263"/>
              <a:ext cx="494258" cy="5266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035" y="4135120"/>
              <a:ext cx="233273" cy="22674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011" y="4049432"/>
              <a:ext cx="494333" cy="34964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115" y="4144301"/>
              <a:ext cx="233235" cy="2267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3349" y="4111167"/>
              <a:ext cx="243776" cy="21630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220" y="4491100"/>
              <a:ext cx="291889" cy="1881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716" y="4424806"/>
              <a:ext cx="140549" cy="12151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5074" y="4358919"/>
              <a:ext cx="90817" cy="989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4000" y="4435195"/>
              <a:ext cx="118390" cy="10516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7798" y="4308119"/>
              <a:ext cx="638746" cy="4159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3091" y="4351781"/>
              <a:ext cx="143712" cy="9491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3509" y="5544908"/>
              <a:ext cx="203687" cy="21360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59894" y="5640755"/>
              <a:ext cx="5789" cy="1089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6639" y="5658916"/>
              <a:ext cx="33019" cy="3268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36113" y="5686805"/>
              <a:ext cx="5769" cy="1089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398" y="5648972"/>
              <a:ext cx="72653" cy="7806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03071" y="5664593"/>
              <a:ext cx="5791" cy="1087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4932" y="5506529"/>
              <a:ext cx="111331" cy="10243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2286" y="5521286"/>
              <a:ext cx="85472" cy="3490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5495" y="4721974"/>
              <a:ext cx="352636" cy="40416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599" y="4876215"/>
              <a:ext cx="335610" cy="5984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2079" y="4849475"/>
              <a:ext cx="230006" cy="23566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1153" y="4980546"/>
              <a:ext cx="28778" cy="4550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 rot="60000">
            <a:off x="5796028" y="5075126"/>
            <a:ext cx="8361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b="1" spc="-5" dirty="0">
                <a:solidFill>
                  <a:srgbClr val="006738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51138" y="5044354"/>
            <a:ext cx="4508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00" b="1" spc="-15" dirty="0">
                <a:solidFill>
                  <a:srgbClr val="006738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21480000">
            <a:off x="5905765" y="5073676"/>
            <a:ext cx="8863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b="1" spc="-15" dirty="0">
                <a:solidFill>
                  <a:srgbClr val="006738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1360000">
            <a:off x="5947408" y="5071136"/>
            <a:ext cx="90824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b="1" spc="-10" dirty="0">
                <a:solidFill>
                  <a:srgbClr val="006738"/>
                </a:solidFill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120000">
            <a:off x="5760234" y="5074223"/>
            <a:ext cx="8863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600" b="1" spc="-45" dirty="0">
                <a:solidFill>
                  <a:srgbClr val="006738"/>
                </a:solidFill>
                <a:latin typeface="Arial"/>
                <a:cs typeface="Arial"/>
              </a:rPr>
              <a:t>F</a:t>
            </a:r>
            <a:endParaRPr sz="6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120000">
            <a:off x="5761804" y="5136833"/>
            <a:ext cx="9115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600" b="1" spc="-5" dirty="0">
                <a:solidFill>
                  <a:srgbClr val="006738"/>
                </a:solidFill>
                <a:latin typeface="Arial"/>
                <a:cs typeface="Arial"/>
              </a:rPr>
              <a:t>p</a:t>
            </a:r>
            <a:endParaRPr sz="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29951" y="5106525"/>
            <a:ext cx="4191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00" b="1" spc="-15" dirty="0">
                <a:solidFill>
                  <a:srgbClr val="006738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57302" y="5117940"/>
            <a:ext cx="67945" cy="111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00" b="1" spc="-15" dirty="0">
                <a:solidFill>
                  <a:srgbClr val="006738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1540000">
            <a:off x="5869565" y="5074883"/>
            <a:ext cx="8662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b="1" spc="-15" dirty="0">
                <a:solidFill>
                  <a:srgbClr val="006738"/>
                </a:solidFill>
                <a:latin typeface="Arial"/>
                <a:cs typeface="Arial"/>
              </a:rPr>
              <a:t>z</a:t>
            </a:r>
            <a:endParaRPr sz="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21540000">
            <a:off x="5884956" y="5137040"/>
            <a:ext cx="85557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b="1" spc="-70" dirty="0">
                <a:solidFill>
                  <a:srgbClr val="006738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5784564" y="4730584"/>
            <a:ext cx="2248535" cy="1966595"/>
            <a:chOff x="5784564" y="4730584"/>
            <a:chExt cx="2248535" cy="1966595"/>
          </a:xfrm>
        </p:grpSpPr>
        <p:pic>
          <p:nvPicPr>
            <p:cNvPr id="98" name="object 98"/>
            <p:cNvPicPr/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5357" y="5353722"/>
              <a:ext cx="78346" cy="8942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300" y="5631106"/>
              <a:ext cx="225682" cy="26735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124" y="5497360"/>
              <a:ext cx="476944" cy="38734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758" y="5531038"/>
              <a:ext cx="313322" cy="24541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650" y="5668848"/>
              <a:ext cx="416458" cy="20954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4865" y="5713460"/>
              <a:ext cx="145024" cy="19236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8510" y="4818672"/>
              <a:ext cx="738690" cy="66347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7872" y="5785921"/>
              <a:ext cx="211854" cy="15371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564" y="5509814"/>
              <a:ext cx="101916" cy="21530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8882" y="5795543"/>
              <a:ext cx="155333" cy="11228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046042" y="5676491"/>
              <a:ext cx="100965" cy="106680"/>
            </a:xfrm>
            <a:custGeom>
              <a:avLst/>
              <a:gdLst/>
              <a:ahLst/>
              <a:cxnLst/>
              <a:rect l="l" t="t" r="r" b="b"/>
              <a:pathLst>
                <a:path w="100964" h="106679">
                  <a:moveTo>
                    <a:pt x="12534" y="11064"/>
                  </a:moveTo>
                  <a:lnTo>
                    <a:pt x="5753" y="7618"/>
                  </a:lnTo>
                  <a:lnTo>
                    <a:pt x="0" y="1714"/>
                  </a:lnTo>
                  <a:lnTo>
                    <a:pt x="7293" y="0"/>
                  </a:lnTo>
                  <a:lnTo>
                    <a:pt x="14054" y="1188"/>
                  </a:lnTo>
                  <a:lnTo>
                    <a:pt x="20273" y="4692"/>
                  </a:lnTo>
                  <a:lnTo>
                    <a:pt x="22425" y="6677"/>
                  </a:lnTo>
                  <a:lnTo>
                    <a:pt x="19592" y="6677"/>
                  </a:lnTo>
                  <a:lnTo>
                    <a:pt x="12534" y="11064"/>
                  </a:lnTo>
                  <a:close/>
                </a:path>
                <a:path w="100964" h="106679">
                  <a:moveTo>
                    <a:pt x="30157" y="17465"/>
                  </a:moveTo>
                  <a:lnTo>
                    <a:pt x="25995" y="13506"/>
                  </a:lnTo>
                  <a:lnTo>
                    <a:pt x="19592" y="6677"/>
                  </a:lnTo>
                  <a:lnTo>
                    <a:pt x="22425" y="6677"/>
                  </a:lnTo>
                  <a:lnTo>
                    <a:pt x="25941" y="9921"/>
                  </a:lnTo>
                  <a:lnTo>
                    <a:pt x="30014" y="16963"/>
                  </a:lnTo>
                  <a:lnTo>
                    <a:pt x="30157" y="17465"/>
                  </a:lnTo>
                  <a:close/>
                </a:path>
                <a:path w="100964" h="106679">
                  <a:moveTo>
                    <a:pt x="75519" y="22692"/>
                  </a:moveTo>
                  <a:lnTo>
                    <a:pt x="50310" y="22692"/>
                  </a:lnTo>
                  <a:lnTo>
                    <a:pt x="57752" y="21364"/>
                  </a:lnTo>
                  <a:lnTo>
                    <a:pt x="66913" y="17383"/>
                  </a:lnTo>
                  <a:lnTo>
                    <a:pt x="73541" y="15224"/>
                  </a:lnTo>
                  <a:lnTo>
                    <a:pt x="75519" y="22692"/>
                  </a:lnTo>
                  <a:close/>
                </a:path>
                <a:path w="100964" h="106679">
                  <a:moveTo>
                    <a:pt x="75665" y="23243"/>
                  </a:moveTo>
                  <a:lnTo>
                    <a:pt x="41243" y="23243"/>
                  </a:lnTo>
                  <a:lnTo>
                    <a:pt x="48840" y="16898"/>
                  </a:lnTo>
                  <a:lnTo>
                    <a:pt x="50310" y="22692"/>
                  </a:lnTo>
                  <a:lnTo>
                    <a:pt x="75519" y="22692"/>
                  </a:lnTo>
                  <a:lnTo>
                    <a:pt x="75665" y="23243"/>
                  </a:lnTo>
                  <a:close/>
                </a:path>
                <a:path w="100964" h="106679">
                  <a:moveTo>
                    <a:pt x="53158" y="48714"/>
                  </a:moveTo>
                  <a:lnTo>
                    <a:pt x="48051" y="42100"/>
                  </a:lnTo>
                  <a:lnTo>
                    <a:pt x="39784" y="33468"/>
                  </a:lnTo>
                  <a:lnTo>
                    <a:pt x="32203" y="29298"/>
                  </a:lnTo>
                  <a:lnTo>
                    <a:pt x="32654" y="26239"/>
                  </a:lnTo>
                  <a:lnTo>
                    <a:pt x="30157" y="17465"/>
                  </a:lnTo>
                  <a:lnTo>
                    <a:pt x="33420" y="20570"/>
                  </a:lnTo>
                  <a:lnTo>
                    <a:pt x="41243" y="23243"/>
                  </a:lnTo>
                  <a:lnTo>
                    <a:pt x="75665" y="23243"/>
                  </a:lnTo>
                  <a:lnTo>
                    <a:pt x="76233" y="25387"/>
                  </a:lnTo>
                  <a:lnTo>
                    <a:pt x="76986" y="26018"/>
                  </a:lnTo>
                  <a:lnTo>
                    <a:pt x="73219" y="26018"/>
                  </a:lnTo>
                  <a:lnTo>
                    <a:pt x="63753" y="29548"/>
                  </a:lnTo>
                  <a:lnTo>
                    <a:pt x="56216" y="37065"/>
                  </a:lnTo>
                  <a:lnTo>
                    <a:pt x="52834" y="46576"/>
                  </a:lnTo>
                  <a:lnTo>
                    <a:pt x="53158" y="48714"/>
                  </a:lnTo>
                  <a:close/>
                </a:path>
                <a:path w="100964" h="106679">
                  <a:moveTo>
                    <a:pt x="97056" y="33493"/>
                  </a:moveTo>
                  <a:lnTo>
                    <a:pt x="95320" y="33493"/>
                  </a:lnTo>
                  <a:lnTo>
                    <a:pt x="100700" y="22236"/>
                  </a:lnTo>
                  <a:lnTo>
                    <a:pt x="97056" y="33493"/>
                  </a:lnTo>
                  <a:close/>
                </a:path>
                <a:path w="100964" h="106679">
                  <a:moveTo>
                    <a:pt x="79553" y="28170"/>
                  </a:moveTo>
                  <a:lnTo>
                    <a:pt x="73219" y="26018"/>
                  </a:lnTo>
                  <a:lnTo>
                    <a:pt x="76986" y="26018"/>
                  </a:lnTo>
                  <a:lnTo>
                    <a:pt x="79553" y="28170"/>
                  </a:lnTo>
                  <a:close/>
                </a:path>
                <a:path w="100964" h="106679">
                  <a:moveTo>
                    <a:pt x="82153" y="30348"/>
                  </a:moveTo>
                  <a:lnTo>
                    <a:pt x="79553" y="28170"/>
                  </a:lnTo>
                  <a:lnTo>
                    <a:pt x="80256" y="28409"/>
                  </a:lnTo>
                  <a:lnTo>
                    <a:pt x="82153" y="30348"/>
                  </a:lnTo>
                  <a:close/>
                </a:path>
                <a:path w="100964" h="106679">
                  <a:moveTo>
                    <a:pt x="31635" y="33158"/>
                  </a:moveTo>
                  <a:lnTo>
                    <a:pt x="24729" y="33126"/>
                  </a:lnTo>
                  <a:lnTo>
                    <a:pt x="31268" y="28784"/>
                  </a:lnTo>
                  <a:lnTo>
                    <a:pt x="32203" y="29298"/>
                  </a:lnTo>
                  <a:lnTo>
                    <a:pt x="31635" y="33158"/>
                  </a:lnTo>
                  <a:close/>
                </a:path>
                <a:path w="100964" h="106679">
                  <a:moveTo>
                    <a:pt x="93820" y="43491"/>
                  </a:moveTo>
                  <a:lnTo>
                    <a:pt x="86559" y="34854"/>
                  </a:lnTo>
                  <a:lnTo>
                    <a:pt x="82153" y="30348"/>
                  </a:lnTo>
                  <a:lnTo>
                    <a:pt x="85328" y="33010"/>
                  </a:lnTo>
                  <a:lnTo>
                    <a:pt x="95320" y="33493"/>
                  </a:lnTo>
                  <a:lnTo>
                    <a:pt x="97056" y="33493"/>
                  </a:lnTo>
                  <a:lnTo>
                    <a:pt x="93820" y="43491"/>
                  </a:lnTo>
                  <a:close/>
                </a:path>
                <a:path w="100964" h="106679">
                  <a:moveTo>
                    <a:pt x="53338" y="49905"/>
                  </a:moveTo>
                  <a:lnTo>
                    <a:pt x="53158" y="48714"/>
                  </a:lnTo>
                  <a:lnTo>
                    <a:pt x="53844" y="49603"/>
                  </a:lnTo>
                  <a:lnTo>
                    <a:pt x="53338" y="49905"/>
                  </a:lnTo>
                  <a:close/>
                </a:path>
                <a:path w="100964" h="106679">
                  <a:moveTo>
                    <a:pt x="49924" y="79590"/>
                  </a:moveTo>
                  <a:lnTo>
                    <a:pt x="41090" y="79590"/>
                  </a:lnTo>
                  <a:lnTo>
                    <a:pt x="47441" y="73833"/>
                  </a:lnTo>
                  <a:lnTo>
                    <a:pt x="53872" y="65549"/>
                  </a:lnTo>
                  <a:lnTo>
                    <a:pt x="55329" y="58431"/>
                  </a:lnTo>
                  <a:lnTo>
                    <a:pt x="46757" y="56171"/>
                  </a:lnTo>
                  <a:lnTo>
                    <a:pt x="49550" y="54757"/>
                  </a:lnTo>
                  <a:lnTo>
                    <a:pt x="51374" y="51080"/>
                  </a:lnTo>
                  <a:lnTo>
                    <a:pt x="53338" y="49905"/>
                  </a:lnTo>
                  <a:lnTo>
                    <a:pt x="54321" y="56395"/>
                  </a:lnTo>
                  <a:lnTo>
                    <a:pt x="58098" y="60901"/>
                  </a:lnTo>
                  <a:lnTo>
                    <a:pt x="54352" y="67779"/>
                  </a:lnTo>
                  <a:lnTo>
                    <a:pt x="49924" y="79590"/>
                  </a:lnTo>
                  <a:close/>
                </a:path>
                <a:path w="100964" h="106679">
                  <a:moveTo>
                    <a:pt x="61393" y="64833"/>
                  </a:moveTo>
                  <a:lnTo>
                    <a:pt x="58098" y="60901"/>
                  </a:lnTo>
                  <a:lnTo>
                    <a:pt x="60429" y="56621"/>
                  </a:lnTo>
                  <a:lnTo>
                    <a:pt x="61393" y="59627"/>
                  </a:lnTo>
                  <a:lnTo>
                    <a:pt x="61543" y="62317"/>
                  </a:lnTo>
                  <a:lnTo>
                    <a:pt x="61393" y="64833"/>
                  </a:lnTo>
                  <a:close/>
                </a:path>
                <a:path w="100964" h="106679">
                  <a:moveTo>
                    <a:pt x="52222" y="106616"/>
                  </a:moveTo>
                  <a:lnTo>
                    <a:pt x="44616" y="103628"/>
                  </a:lnTo>
                  <a:lnTo>
                    <a:pt x="35946" y="101004"/>
                  </a:lnTo>
                  <a:lnTo>
                    <a:pt x="31087" y="100294"/>
                  </a:lnTo>
                  <a:lnTo>
                    <a:pt x="32507" y="94647"/>
                  </a:lnTo>
                  <a:lnTo>
                    <a:pt x="29675" y="87542"/>
                  </a:lnTo>
                  <a:lnTo>
                    <a:pt x="33911" y="82683"/>
                  </a:lnTo>
                  <a:lnTo>
                    <a:pt x="35394" y="80744"/>
                  </a:lnTo>
                  <a:lnTo>
                    <a:pt x="37160" y="75706"/>
                  </a:lnTo>
                  <a:lnTo>
                    <a:pt x="38077" y="77379"/>
                  </a:lnTo>
                  <a:lnTo>
                    <a:pt x="39393" y="78684"/>
                  </a:lnTo>
                  <a:lnTo>
                    <a:pt x="41090" y="79590"/>
                  </a:lnTo>
                  <a:lnTo>
                    <a:pt x="49924" y="79590"/>
                  </a:lnTo>
                  <a:lnTo>
                    <a:pt x="48643" y="83008"/>
                  </a:lnTo>
                  <a:lnTo>
                    <a:pt x="46775" y="97541"/>
                  </a:lnTo>
                  <a:lnTo>
                    <a:pt x="52222" y="106616"/>
                  </a:lnTo>
                  <a:close/>
                </a:path>
                <a:path w="100964" h="106679">
                  <a:moveTo>
                    <a:pt x="26203" y="103128"/>
                  </a:moveTo>
                  <a:lnTo>
                    <a:pt x="18917" y="100712"/>
                  </a:lnTo>
                  <a:lnTo>
                    <a:pt x="27088" y="99710"/>
                  </a:lnTo>
                  <a:lnTo>
                    <a:pt x="31087" y="100294"/>
                  </a:lnTo>
                  <a:lnTo>
                    <a:pt x="31042" y="100475"/>
                  </a:lnTo>
                  <a:lnTo>
                    <a:pt x="26203" y="103128"/>
                  </a:lnTo>
                  <a:close/>
                </a:path>
              </a:pathLst>
            </a:custGeom>
            <a:solidFill>
              <a:srgbClr val="A69D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9241" y="5510707"/>
              <a:ext cx="141006" cy="14690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895108" y="555656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0" y="7952"/>
                  </a:moveTo>
                  <a:lnTo>
                    <a:pt x="2856" y="0"/>
                  </a:lnTo>
                  <a:lnTo>
                    <a:pt x="2412" y="2885"/>
                  </a:lnTo>
                  <a:lnTo>
                    <a:pt x="1327" y="5465"/>
                  </a:lnTo>
                  <a:lnTo>
                    <a:pt x="0" y="7952"/>
                  </a:lnTo>
                  <a:close/>
                </a:path>
              </a:pathLst>
            </a:custGeom>
            <a:solidFill>
              <a:srgbClr val="A69D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6116" y="4923189"/>
              <a:ext cx="208217" cy="18637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464908" y="5114698"/>
              <a:ext cx="99060" cy="35560"/>
            </a:xfrm>
            <a:custGeom>
              <a:avLst/>
              <a:gdLst/>
              <a:ahLst/>
              <a:cxnLst/>
              <a:rect l="l" t="t" r="r" b="b"/>
              <a:pathLst>
                <a:path w="99059" h="35560">
                  <a:moveTo>
                    <a:pt x="82906" y="35204"/>
                  </a:moveTo>
                  <a:lnTo>
                    <a:pt x="32512" y="31607"/>
                  </a:lnTo>
                  <a:lnTo>
                    <a:pt x="0" y="16892"/>
                  </a:lnTo>
                  <a:lnTo>
                    <a:pt x="12704" y="14469"/>
                  </a:lnTo>
                  <a:lnTo>
                    <a:pt x="40654" y="10164"/>
                  </a:lnTo>
                  <a:lnTo>
                    <a:pt x="81309" y="4224"/>
                  </a:lnTo>
                  <a:lnTo>
                    <a:pt x="95027" y="0"/>
                  </a:lnTo>
                  <a:lnTo>
                    <a:pt x="97156" y="15841"/>
                  </a:lnTo>
                  <a:lnTo>
                    <a:pt x="98201" y="19015"/>
                  </a:lnTo>
                  <a:lnTo>
                    <a:pt x="98778" y="28768"/>
                  </a:lnTo>
                  <a:lnTo>
                    <a:pt x="94901" y="33669"/>
                  </a:lnTo>
                  <a:lnTo>
                    <a:pt x="82906" y="35204"/>
                  </a:lnTo>
                  <a:close/>
                </a:path>
              </a:pathLst>
            </a:custGeom>
            <a:solidFill>
              <a:srgbClr val="C1A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172378" y="4805241"/>
              <a:ext cx="404495" cy="318135"/>
            </a:xfrm>
            <a:custGeom>
              <a:avLst/>
              <a:gdLst/>
              <a:ahLst/>
              <a:cxnLst/>
              <a:rect l="l" t="t" r="r" b="b"/>
              <a:pathLst>
                <a:path w="404495" h="318135">
                  <a:moveTo>
                    <a:pt x="336865" y="317907"/>
                  </a:moveTo>
                  <a:lnTo>
                    <a:pt x="298189" y="274738"/>
                  </a:lnTo>
                  <a:lnTo>
                    <a:pt x="256230" y="239936"/>
                  </a:lnTo>
                  <a:lnTo>
                    <a:pt x="204868" y="213352"/>
                  </a:lnTo>
                  <a:lnTo>
                    <a:pt x="164966" y="198301"/>
                  </a:lnTo>
                  <a:lnTo>
                    <a:pt x="144668" y="186417"/>
                  </a:lnTo>
                  <a:lnTo>
                    <a:pt x="129125" y="172948"/>
                  </a:lnTo>
                  <a:lnTo>
                    <a:pt x="103487" y="153142"/>
                  </a:lnTo>
                  <a:lnTo>
                    <a:pt x="75140" y="132877"/>
                  </a:lnTo>
                  <a:lnTo>
                    <a:pt x="54912" y="113801"/>
                  </a:lnTo>
                  <a:lnTo>
                    <a:pt x="33099" y="84824"/>
                  </a:lnTo>
                  <a:lnTo>
                    <a:pt x="0" y="34857"/>
                  </a:lnTo>
                  <a:lnTo>
                    <a:pt x="2111" y="29857"/>
                  </a:lnTo>
                  <a:lnTo>
                    <a:pt x="6597" y="18619"/>
                  </a:lnTo>
                  <a:lnTo>
                    <a:pt x="10688" y="6785"/>
                  </a:lnTo>
                  <a:lnTo>
                    <a:pt x="11611" y="0"/>
                  </a:lnTo>
                  <a:lnTo>
                    <a:pt x="12634" y="892"/>
                  </a:lnTo>
                  <a:lnTo>
                    <a:pt x="16626" y="3965"/>
                  </a:lnTo>
                  <a:lnTo>
                    <a:pt x="24973" y="9809"/>
                  </a:lnTo>
                  <a:lnTo>
                    <a:pt x="39058" y="19015"/>
                  </a:lnTo>
                  <a:lnTo>
                    <a:pt x="56439" y="32797"/>
                  </a:lnTo>
                  <a:lnTo>
                    <a:pt x="74313" y="50041"/>
                  </a:lnTo>
                  <a:lnTo>
                    <a:pt x="93572" y="67880"/>
                  </a:lnTo>
                  <a:lnTo>
                    <a:pt x="115104" y="83444"/>
                  </a:lnTo>
                  <a:lnTo>
                    <a:pt x="145223" y="102706"/>
                  </a:lnTo>
                  <a:lnTo>
                    <a:pt x="192576" y="134390"/>
                  </a:lnTo>
                  <a:lnTo>
                    <a:pt x="247784" y="171653"/>
                  </a:lnTo>
                  <a:lnTo>
                    <a:pt x="301471" y="207647"/>
                  </a:lnTo>
                  <a:lnTo>
                    <a:pt x="344258" y="235530"/>
                  </a:lnTo>
                  <a:lnTo>
                    <a:pt x="377284" y="256669"/>
                  </a:lnTo>
                  <a:lnTo>
                    <a:pt x="394564" y="269986"/>
                  </a:lnTo>
                  <a:lnTo>
                    <a:pt x="401742" y="281124"/>
                  </a:lnTo>
                  <a:lnTo>
                    <a:pt x="404462" y="295728"/>
                  </a:lnTo>
                  <a:lnTo>
                    <a:pt x="395088" y="305233"/>
                  </a:lnTo>
                  <a:lnTo>
                    <a:pt x="387974" y="311768"/>
                  </a:lnTo>
                  <a:lnTo>
                    <a:pt x="383334" y="314738"/>
                  </a:lnTo>
                  <a:lnTo>
                    <a:pt x="380829" y="314788"/>
                  </a:lnTo>
                  <a:lnTo>
                    <a:pt x="336865" y="317907"/>
                  </a:lnTo>
                  <a:close/>
                </a:path>
              </a:pathLst>
            </a:custGeom>
            <a:solidFill>
              <a:srgbClr val="F2E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7719" y="4841485"/>
              <a:ext cx="191883" cy="16766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7126208" y="4850620"/>
              <a:ext cx="419100" cy="250825"/>
            </a:xfrm>
            <a:custGeom>
              <a:avLst/>
              <a:gdLst/>
              <a:ahLst/>
              <a:cxnLst/>
              <a:rect l="l" t="t" r="r" b="b"/>
              <a:pathLst>
                <a:path w="419100" h="250825">
                  <a:moveTo>
                    <a:pt x="396123" y="250391"/>
                  </a:moveTo>
                  <a:lnTo>
                    <a:pt x="318738" y="239292"/>
                  </a:lnTo>
                  <a:lnTo>
                    <a:pt x="268119" y="228255"/>
                  </a:lnTo>
                  <a:lnTo>
                    <a:pt x="221924" y="210677"/>
                  </a:lnTo>
                  <a:lnTo>
                    <a:pt x="157810" y="179954"/>
                  </a:lnTo>
                  <a:lnTo>
                    <a:pt x="61729" y="120182"/>
                  </a:lnTo>
                  <a:lnTo>
                    <a:pt x="15417" y="69632"/>
                  </a:lnTo>
                  <a:lnTo>
                    <a:pt x="0" y="21578"/>
                  </a:lnTo>
                  <a:lnTo>
                    <a:pt x="6538" y="3924"/>
                  </a:lnTo>
                  <a:lnTo>
                    <a:pt x="23528" y="0"/>
                  </a:lnTo>
                  <a:lnTo>
                    <a:pt x="25496" y="0"/>
                  </a:lnTo>
                  <a:lnTo>
                    <a:pt x="28473" y="5883"/>
                  </a:lnTo>
                  <a:lnTo>
                    <a:pt x="38071" y="22554"/>
                  </a:lnTo>
                  <a:lnTo>
                    <a:pt x="98703" y="82376"/>
                  </a:lnTo>
                  <a:lnTo>
                    <a:pt x="139640" y="114910"/>
                  </a:lnTo>
                  <a:lnTo>
                    <a:pt x="170772" y="139170"/>
                  </a:lnTo>
                  <a:lnTo>
                    <a:pt x="247736" y="169976"/>
                  </a:lnTo>
                  <a:lnTo>
                    <a:pt x="296546" y="180884"/>
                  </a:lnTo>
                  <a:lnTo>
                    <a:pt x="335246" y="191549"/>
                  </a:lnTo>
                  <a:lnTo>
                    <a:pt x="388926" y="215083"/>
                  </a:lnTo>
                  <a:lnTo>
                    <a:pt x="418999" y="239916"/>
                  </a:lnTo>
                  <a:lnTo>
                    <a:pt x="403971" y="249075"/>
                  </a:lnTo>
                  <a:lnTo>
                    <a:pt x="396123" y="250391"/>
                  </a:lnTo>
                  <a:close/>
                </a:path>
              </a:pathLst>
            </a:custGeom>
            <a:solidFill>
              <a:srgbClr val="F2E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306155" y="5106887"/>
              <a:ext cx="238760" cy="48260"/>
            </a:xfrm>
            <a:custGeom>
              <a:avLst/>
              <a:gdLst/>
              <a:ahLst/>
              <a:cxnLst/>
              <a:rect l="l" t="t" r="r" b="b"/>
              <a:pathLst>
                <a:path w="238759" h="48260">
                  <a:moveTo>
                    <a:pt x="3692" y="1728"/>
                  </a:moveTo>
                  <a:lnTo>
                    <a:pt x="0" y="338"/>
                  </a:lnTo>
                  <a:lnTo>
                    <a:pt x="458" y="0"/>
                  </a:lnTo>
                  <a:lnTo>
                    <a:pt x="3692" y="1728"/>
                  </a:lnTo>
                  <a:close/>
                </a:path>
                <a:path w="238759" h="48260">
                  <a:moveTo>
                    <a:pt x="156532" y="48265"/>
                  </a:moveTo>
                  <a:lnTo>
                    <a:pt x="97712" y="44404"/>
                  </a:lnTo>
                  <a:lnTo>
                    <a:pt x="47256" y="25017"/>
                  </a:lnTo>
                  <a:lnTo>
                    <a:pt x="3692" y="1728"/>
                  </a:lnTo>
                  <a:lnTo>
                    <a:pt x="18938" y="4694"/>
                  </a:lnTo>
                  <a:lnTo>
                    <a:pt x="53408" y="9810"/>
                  </a:lnTo>
                  <a:lnTo>
                    <a:pt x="90963" y="14732"/>
                  </a:lnTo>
                  <a:lnTo>
                    <a:pt x="120980" y="17327"/>
                  </a:lnTo>
                  <a:lnTo>
                    <a:pt x="159209" y="18453"/>
                  </a:lnTo>
                  <a:lnTo>
                    <a:pt x="238407" y="18969"/>
                  </a:lnTo>
                  <a:lnTo>
                    <a:pt x="222715" y="29415"/>
                  </a:lnTo>
                  <a:lnTo>
                    <a:pt x="207031" y="37334"/>
                  </a:lnTo>
                  <a:lnTo>
                    <a:pt x="184480" y="44210"/>
                  </a:lnTo>
                  <a:lnTo>
                    <a:pt x="156532" y="48265"/>
                  </a:lnTo>
                  <a:close/>
                </a:path>
                <a:path w="238759" h="48260">
                  <a:moveTo>
                    <a:pt x="238407" y="18969"/>
                  </a:moveTo>
                  <a:lnTo>
                    <a:pt x="221400" y="18969"/>
                  </a:lnTo>
                  <a:lnTo>
                    <a:pt x="238407" y="17653"/>
                  </a:lnTo>
                  <a:lnTo>
                    <a:pt x="238407" y="18969"/>
                  </a:lnTo>
                  <a:close/>
                </a:path>
              </a:pathLst>
            </a:custGeom>
            <a:solidFill>
              <a:srgbClr val="CD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1757" y="4866965"/>
              <a:ext cx="179765" cy="22227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090898" y="5122581"/>
              <a:ext cx="292735" cy="83820"/>
            </a:xfrm>
            <a:custGeom>
              <a:avLst/>
              <a:gdLst/>
              <a:ahLst/>
              <a:cxnLst/>
              <a:rect l="l" t="t" r="r" b="b"/>
              <a:pathLst>
                <a:path w="292734" h="83820">
                  <a:moveTo>
                    <a:pt x="196508" y="83405"/>
                  </a:moveTo>
                  <a:lnTo>
                    <a:pt x="126968" y="66285"/>
                  </a:lnTo>
                  <a:lnTo>
                    <a:pt x="73864" y="46417"/>
                  </a:lnTo>
                  <a:lnTo>
                    <a:pt x="36130" y="29233"/>
                  </a:lnTo>
                  <a:lnTo>
                    <a:pt x="2810" y="3942"/>
                  </a:lnTo>
                  <a:lnTo>
                    <a:pt x="0" y="0"/>
                  </a:lnTo>
                  <a:lnTo>
                    <a:pt x="243840" y="32687"/>
                  </a:lnTo>
                  <a:lnTo>
                    <a:pt x="282391" y="52944"/>
                  </a:lnTo>
                  <a:lnTo>
                    <a:pt x="285723" y="53003"/>
                  </a:lnTo>
                  <a:lnTo>
                    <a:pt x="289911" y="52384"/>
                  </a:lnTo>
                  <a:lnTo>
                    <a:pt x="292138" y="52864"/>
                  </a:lnTo>
                  <a:lnTo>
                    <a:pt x="289588" y="56222"/>
                  </a:lnTo>
                  <a:lnTo>
                    <a:pt x="282413" y="62790"/>
                  </a:lnTo>
                  <a:lnTo>
                    <a:pt x="271371" y="70522"/>
                  </a:lnTo>
                  <a:lnTo>
                    <a:pt x="254567" y="77640"/>
                  </a:lnTo>
                  <a:lnTo>
                    <a:pt x="230105" y="82365"/>
                  </a:lnTo>
                  <a:lnTo>
                    <a:pt x="196508" y="83405"/>
                  </a:lnTo>
                  <a:close/>
                </a:path>
              </a:pathLst>
            </a:custGeom>
            <a:solidFill>
              <a:srgbClr val="CDA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710" y="4730584"/>
              <a:ext cx="135823" cy="15480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993591" y="4809416"/>
              <a:ext cx="384810" cy="379095"/>
            </a:xfrm>
            <a:custGeom>
              <a:avLst/>
              <a:gdLst/>
              <a:ahLst/>
              <a:cxnLst/>
              <a:rect l="l" t="t" r="r" b="b"/>
              <a:pathLst>
                <a:path w="384809" h="379095">
                  <a:moveTo>
                    <a:pt x="68157" y="423"/>
                  </a:moveTo>
                  <a:lnTo>
                    <a:pt x="68106" y="0"/>
                  </a:lnTo>
                  <a:lnTo>
                    <a:pt x="69912" y="92"/>
                  </a:lnTo>
                  <a:lnTo>
                    <a:pt x="68157" y="423"/>
                  </a:lnTo>
                  <a:close/>
                </a:path>
                <a:path w="384809" h="379095">
                  <a:moveTo>
                    <a:pt x="248294" y="378907"/>
                  </a:moveTo>
                  <a:lnTo>
                    <a:pt x="210125" y="371012"/>
                  </a:lnTo>
                  <a:lnTo>
                    <a:pt x="162192" y="351570"/>
                  </a:lnTo>
                  <a:lnTo>
                    <a:pt x="127403" y="334028"/>
                  </a:lnTo>
                  <a:lnTo>
                    <a:pt x="92240" y="310611"/>
                  </a:lnTo>
                  <a:lnTo>
                    <a:pt x="59311" y="281528"/>
                  </a:lnTo>
                  <a:lnTo>
                    <a:pt x="31223" y="246989"/>
                  </a:lnTo>
                  <a:lnTo>
                    <a:pt x="10583" y="207203"/>
                  </a:lnTo>
                  <a:lnTo>
                    <a:pt x="0" y="162381"/>
                  </a:lnTo>
                  <a:lnTo>
                    <a:pt x="2079" y="112732"/>
                  </a:lnTo>
                  <a:lnTo>
                    <a:pt x="18402" y="55157"/>
                  </a:lnTo>
                  <a:lnTo>
                    <a:pt x="49576" y="17524"/>
                  </a:lnTo>
                  <a:lnTo>
                    <a:pt x="57000" y="9234"/>
                  </a:lnTo>
                  <a:lnTo>
                    <a:pt x="61822" y="3460"/>
                  </a:lnTo>
                  <a:lnTo>
                    <a:pt x="63541" y="1292"/>
                  </a:lnTo>
                  <a:lnTo>
                    <a:pt x="68157" y="423"/>
                  </a:lnTo>
                  <a:lnTo>
                    <a:pt x="69012" y="7513"/>
                  </a:lnTo>
                  <a:lnTo>
                    <a:pt x="68982" y="12264"/>
                  </a:lnTo>
                  <a:lnTo>
                    <a:pt x="67427" y="17702"/>
                  </a:lnTo>
                  <a:lnTo>
                    <a:pt x="64174" y="27499"/>
                  </a:lnTo>
                  <a:lnTo>
                    <a:pt x="59051" y="45326"/>
                  </a:lnTo>
                  <a:lnTo>
                    <a:pt x="56007" y="76872"/>
                  </a:lnTo>
                  <a:lnTo>
                    <a:pt x="58756" y="126811"/>
                  </a:lnTo>
                  <a:lnTo>
                    <a:pt x="70490" y="183460"/>
                  </a:lnTo>
                  <a:lnTo>
                    <a:pt x="94405" y="235136"/>
                  </a:lnTo>
                  <a:lnTo>
                    <a:pt x="133695" y="270157"/>
                  </a:lnTo>
                  <a:lnTo>
                    <a:pt x="195627" y="294678"/>
                  </a:lnTo>
                  <a:lnTo>
                    <a:pt x="254938" y="311582"/>
                  </a:lnTo>
                  <a:lnTo>
                    <a:pt x="302035" y="321364"/>
                  </a:lnTo>
                  <a:lnTo>
                    <a:pt x="340275" y="325726"/>
                  </a:lnTo>
                  <a:lnTo>
                    <a:pt x="364998" y="330665"/>
                  </a:lnTo>
                  <a:lnTo>
                    <a:pt x="374979" y="331221"/>
                  </a:lnTo>
                  <a:lnTo>
                    <a:pt x="378600" y="334144"/>
                  </a:lnTo>
                  <a:lnTo>
                    <a:pt x="374259" y="342411"/>
                  </a:lnTo>
                  <a:lnTo>
                    <a:pt x="369665" y="352206"/>
                  </a:lnTo>
                  <a:lnTo>
                    <a:pt x="372526" y="359713"/>
                  </a:lnTo>
                  <a:lnTo>
                    <a:pt x="382265" y="365143"/>
                  </a:lnTo>
                  <a:lnTo>
                    <a:pt x="375239" y="365143"/>
                  </a:lnTo>
                  <a:lnTo>
                    <a:pt x="296675" y="376527"/>
                  </a:lnTo>
                  <a:lnTo>
                    <a:pt x="248294" y="378907"/>
                  </a:lnTo>
                  <a:close/>
                </a:path>
                <a:path w="384809" h="379095">
                  <a:moveTo>
                    <a:pt x="384738" y="366523"/>
                  </a:moveTo>
                  <a:lnTo>
                    <a:pt x="375239" y="365143"/>
                  </a:lnTo>
                  <a:lnTo>
                    <a:pt x="382265" y="365143"/>
                  </a:lnTo>
                  <a:lnTo>
                    <a:pt x="384738" y="366523"/>
                  </a:lnTo>
                  <a:close/>
                </a:path>
              </a:pathLst>
            </a:custGeom>
            <a:solidFill>
              <a:srgbClr val="FFC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360417" y="5140001"/>
              <a:ext cx="32384" cy="41910"/>
            </a:xfrm>
            <a:custGeom>
              <a:avLst/>
              <a:gdLst/>
              <a:ahLst/>
              <a:cxnLst/>
              <a:rect l="l" t="t" r="r" b="b"/>
              <a:pathLst>
                <a:path w="32384" h="41910">
                  <a:moveTo>
                    <a:pt x="8038" y="8355"/>
                  </a:moveTo>
                  <a:lnTo>
                    <a:pt x="8420" y="4916"/>
                  </a:lnTo>
                  <a:lnTo>
                    <a:pt x="14179" y="3901"/>
                  </a:lnTo>
                  <a:lnTo>
                    <a:pt x="23194" y="0"/>
                  </a:lnTo>
                  <a:lnTo>
                    <a:pt x="26381" y="5453"/>
                  </a:lnTo>
                  <a:lnTo>
                    <a:pt x="8950" y="5453"/>
                  </a:lnTo>
                  <a:lnTo>
                    <a:pt x="8038" y="8355"/>
                  </a:lnTo>
                  <a:close/>
                </a:path>
                <a:path w="32384" h="41910">
                  <a:moveTo>
                    <a:pt x="31190" y="17878"/>
                  </a:moveTo>
                  <a:lnTo>
                    <a:pt x="5043" y="17878"/>
                  </a:lnTo>
                  <a:lnTo>
                    <a:pt x="8321" y="14295"/>
                  </a:lnTo>
                  <a:lnTo>
                    <a:pt x="8078" y="11215"/>
                  </a:lnTo>
                  <a:lnTo>
                    <a:pt x="10688" y="7900"/>
                  </a:lnTo>
                  <a:lnTo>
                    <a:pt x="8950" y="5453"/>
                  </a:lnTo>
                  <a:lnTo>
                    <a:pt x="26381" y="5453"/>
                  </a:lnTo>
                  <a:lnTo>
                    <a:pt x="26749" y="6082"/>
                  </a:lnTo>
                  <a:lnTo>
                    <a:pt x="29143" y="11215"/>
                  </a:lnTo>
                  <a:lnTo>
                    <a:pt x="31175" y="17774"/>
                  </a:lnTo>
                  <a:close/>
                </a:path>
                <a:path w="32384" h="41910">
                  <a:moveTo>
                    <a:pt x="6514" y="13201"/>
                  </a:moveTo>
                  <a:lnTo>
                    <a:pt x="8038" y="8355"/>
                  </a:lnTo>
                  <a:lnTo>
                    <a:pt x="7929" y="9337"/>
                  </a:lnTo>
                  <a:lnTo>
                    <a:pt x="8078" y="11215"/>
                  </a:lnTo>
                  <a:lnTo>
                    <a:pt x="6514" y="13201"/>
                  </a:lnTo>
                  <a:close/>
                </a:path>
                <a:path w="32384" h="41910">
                  <a:moveTo>
                    <a:pt x="22651" y="41880"/>
                  </a:moveTo>
                  <a:lnTo>
                    <a:pt x="13896" y="38781"/>
                  </a:lnTo>
                  <a:lnTo>
                    <a:pt x="12234" y="35671"/>
                  </a:lnTo>
                  <a:lnTo>
                    <a:pt x="9978" y="33610"/>
                  </a:lnTo>
                  <a:lnTo>
                    <a:pt x="7231" y="31060"/>
                  </a:lnTo>
                  <a:lnTo>
                    <a:pt x="3999" y="29582"/>
                  </a:lnTo>
                  <a:lnTo>
                    <a:pt x="536" y="28232"/>
                  </a:lnTo>
                  <a:lnTo>
                    <a:pt x="0" y="25023"/>
                  </a:lnTo>
                  <a:lnTo>
                    <a:pt x="2406" y="20550"/>
                  </a:lnTo>
                  <a:lnTo>
                    <a:pt x="4876" y="15281"/>
                  </a:lnTo>
                  <a:lnTo>
                    <a:pt x="6514" y="13201"/>
                  </a:lnTo>
                  <a:lnTo>
                    <a:pt x="5043" y="17878"/>
                  </a:lnTo>
                  <a:lnTo>
                    <a:pt x="31190" y="17878"/>
                  </a:lnTo>
                  <a:lnTo>
                    <a:pt x="32118" y="24449"/>
                  </a:lnTo>
                  <a:lnTo>
                    <a:pt x="31221" y="29859"/>
                  </a:lnTo>
                  <a:lnTo>
                    <a:pt x="28965" y="34574"/>
                  </a:lnTo>
                  <a:lnTo>
                    <a:pt x="22651" y="4188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02675" y="4870894"/>
              <a:ext cx="424180" cy="265430"/>
            </a:xfrm>
            <a:custGeom>
              <a:avLst/>
              <a:gdLst/>
              <a:ahLst/>
              <a:cxnLst/>
              <a:rect l="l" t="t" r="r" b="b"/>
              <a:pathLst>
                <a:path w="424179" h="265429">
                  <a:moveTo>
                    <a:pt x="349881" y="265413"/>
                  </a:moveTo>
                  <a:lnTo>
                    <a:pt x="265401" y="250373"/>
                  </a:lnTo>
                  <a:lnTo>
                    <a:pt x="214671" y="238310"/>
                  </a:lnTo>
                  <a:lnTo>
                    <a:pt x="166765" y="223517"/>
                  </a:lnTo>
                  <a:lnTo>
                    <a:pt x="122783" y="202794"/>
                  </a:lnTo>
                  <a:lnTo>
                    <a:pt x="83823" y="172938"/>
                  </a:lnTo>
                  <a:lnTo>
                    <a:pt x="50981" y="130750"/>
                  </a:lnTo>
                  <a:lnTo>
                    <a:pt x="22330" y="77916"/>
                  </a:lnTo>
                  <a:lnTo>
                    <a:pt x="7104" y="42000"/>
                  </a:lnTo>
                  <a:lnTo>
                    <a:pt x="0" y="15033"/>
                  </a:lnTo>
                  <a:lnTo>
                    <a:pt x="13071" y="0"/>
                  </a:lnTo>
                  <a:lnTo>
                    <a:pt x="24105" y="2175"/>
                  </a:lnTo>
                  <a:lnTo>
                    <a:pt x="26801" y="1304"/>
                  </a:lnTo>
                  <a:lnTo>
                    <a:pt x="55643" y="55072"/>
                  </a:lnTo>
                  <a:lnTo>
                    <a:pt x="95097" y="100405"/>
                  </a:lnTo>
                  <a:lnTo>
                    <a:pt x="155565" y="141207"/>
                  </a:lnTo>
                  <a:lnTo>
                    <a:pt x="237579" y="174505"/>
                  </a:lnTo>
                  <a:lnTo>
                    <a:pt x="324306" y="203145"/>
                  </a:lnTo>
                  <a:lnTo>
                    <a:pt x="393013" y="223205"/>
                  </a:lnTo>
                  <a:lnTo>
                    <a:pt x="420967" y="230763"/>
                  </a:lnTo>
                  <a:lnTo>
                    <a:pt x="423570" y="252993"/>
                  </a:lnTo>
                  <a:lnTo>
                    <a:pt x="380660" y="262513"/>
                  </a:lnTo>
                  <a:lnTo>
                    <a:pt x="349881" y="265413"/>
                  </a:lnTo>
                  <a:close/>
                </a:path>
              </a:pathLst>
            </a:custGeom>
            <a:solidFill>
              <a:srgbClr val="FEC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19441" y="5087619"/>
              <a:ext cx="64769" cy="49530"/>
            </a:xfrm>
            <a:custGeom>
              <a:avLst/>
              <a:gdLst/>
              <a:ahLst/>
              <a:cxnLst/>
              <a:rect l="l" t="t" r="r" b="b"/>
              <a:pathLst>
                <a:path w="64770" h="49529">
                  <a:moveTo>
                    <a:pt x="9055" y="5321"/>
                  </a:moveTo>
                  <a:lnTo>
                    <a:pt x="4191" y="4241"/>
                  </a:lnTo>
                  <a:lnTo>
                    <a:pt x="6883" y="5664"/>
                  </a:lnTo>
                  <a:lnTo>
                    <a:pt x="8661" y="5600"/>
                  </a:lnTo>
                  <a:lnTo>
                    <a:pt x="9055" y="5321"/>
                  </a:lnTo>
                  <a:close/>
                </a:path>
                <a:path w="64770" h="49529">
                  <a:moveTo>
                    <a:pt x="28968" y="32270"/>
                  </a:moveTo>
                  <a:lnTo>
                    <a:pt x="28765" y="22072"/>
                  </a:lnTo>
                  <a:lnTo>
                    <a:pt x="26111" y="10388"/>
                  </a:lnTo>
                  <a:lnTo>
                    <a:pt x="26504" y="6172"/>
                  </a:lnTo>
                  <a:lnTo>
                    <a:pt x="27025" y="419"/>
                  </a:lnTo>
                  <a:lnTo>
                    <a:pt x="23075" y="0"/>
                  </a:lnTo>
                  <a:lnTo>
                    <a:pt x="19100" y="774"/>
                  </a:lnTo>
                  <a:lnTo>
                    <a:pt x="12077" y="3187"/>
                  </a:lnTo>
                  <a:lnTo>
                    <a:pt x="9055" y="5321"/>
                  </a:lnTo>
                  <a:lnTo>
                    <a:pt x="10083" y="5549"/>
                  </a:lnTo>
                  <a:lnTo>
                    <a:pt x="8661" y="5600"/>
                  </a:lnTo>
                  <a:lnTo>
                    <a:pt x="7848" y="6172"/>
                  </a:lnTo>
                  <a:lnTo>
                    <a:pt x="6883" y="5664"/>
                  </a:lnTo>
                  <a:lnTo>
                    <a:pt x="0" y="5918"/>
                  </a:lnTo>
                  <a:lnTo>
                    <a:pt x="3009" y="12344"/>
                  </a:lnTo>
                  <a:lnTo>
                    <a:pt x="4762" y="19431"/>
                  </a:lnTo>
                  <a:lnTo>
                    <a:pt x="6578" y="26441"/>
                  </a:lnTo>
                  <a:lnTo>
                    <a:pt x="9220" y="32702"/>
                  </a:lnTo>
                  <a:lnTo>
                    <a:pt x="13627" y="36918"/>
                  </a:lnTo>
                  <a:lnTo>
                    <a:pt x="20751" y="37757"/>
                  </a:lnTo>
                  <a:lnTo>
                    <a:pt x="28968" y="32270"/>
                  </a:lnTo>
                  <a:close/>
                </a:path>
                <a:path w="64770" h="49529">
                  <a:moveTo>
                    <a:pt x="64452" y="38430"/>
                  </a:moveTo>
                  <a:lnTo>
                    <a:pt x="63411" y="30302"/>
                  </a:lnTo>
                  <a:lnTo>
                    <a:pt x="61760" y="25628"/>
                  </a:lnTo>
                  <a:lnTo>
                    <a:pt x="59601" y="21018"/>
                  </a:lnTo>
                  <a:lnTo>
                    <a:pt x="57073" y="13081"/>
                  </a:lnTo>
                  <a:lnTo>
                    <a:pt x="39116" y="29984"/>
                  </a:lnTo>
                  <a:lnTo>
                    <a:pt x="34886" y="46875"/>
                  </a:lnTo>
                  <a:lnTo>
                    <a:pt x="42278" y="48996"/>
                  </a:lnTo>
                  <a:lnTo>
                    <a:pt x="48869" y="48234"/>
                  </a:lnTo>
                  <a:lnTo>
                    <a:pt x="56146" y="44500"/>
                  </a:lnTo>
                  <a:lnTo>
                    <a:pt x="62026" y="40373"/>
                  </a:lnTo>
                  <a:lnTo>
                    <a:pt x="64452" y="3843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373633" y="5095087"/>
              <a:ext cx="202565" cy="72390"/>
            </a:xfrm>
            <a:custGeom>
              <a:avLst/>
              <a:gdLst/>
              <a:ahLst/>
              <a:cxnLst/>
              <a:rect l="l" t="t" r="r" b="b"/>
              <a:pathLst>
                <a:path w="202565" h="72389">
                  <a:moveTo>
                    <a:pt x="10287" y="57302"/>
                  </a:moveTo>
                  <a:lnTo>
                    <a:pt x="8839" y="57797"/>
                  </a:lnTo>
                  <a:lnTo>
                    <a:pt x="8102" y="56578"/>
                  </a:lnTo>
                  <a:lnTo>
                    <a:pt x="8420" y="55854"/>
                  </a:lnTo>
                  <a:lnTo>
                    <a:pt x="6121" y="57899"/>
                  </a:lnTo>
                  <a:lnTo>
                    <a:pt x="3441" y="63411"/>
                  </a:lnTo>
                  <a:lnTo>
                    <a:pt x="1778" y="67640"/>
                  </a:lnTo>
                  <a:lnTo>
                    <a:pt x="0" y="72301"/>
                  </a:lnTo>
                  <a:lnTo>
                    <a:pt x="3187" y="70345"/>
                  </a:lnTo>
                  <a:lnTo>
                    <a:pt x="6692" y="65874"/>
                  </a:lnTo>
                  <a:lnTo>
                    <a:pt x="10096" y="62026"/>
                  </a:lnTo>
                  <a:lnTo>
                    <a:pt x="10287" y="57302"/>
                  </a:lnTo>
                  <a:close/>
                </a:path>
                <a:path w="202565" h="72389">
                  <a:moveTo>
                    <a:pt x="169151" y="2794"/>
                  </a:moveTo>
                  <a:lnTo>
                    <a:pt x="167843" y="2032"/>
                  </a:lnTo>
                  <a:lnTo>
                    <a:pt x="168313" y="685"/>
                  </a:lnTo>
                  <a:lnTo>
                    <a:pt x="169113" y="457"/>
                  </a:lnTo>
                  <a:lnTo>
                    <a:pt x="166039" y="0"/>
                  </a:lnTo>
                  <a:lnTo>
                    <a:pt x="160070" y="1485"/>
                  </a:lnTo>
                  <a:lnTo>
                    <a:pt x="151053" y="4559"/>
                  </a:lnTo>
                  <a:lnTo>
                    <a:pt x="154597" y="5740"/>
                  </a:lnTo>
                  <a:lnTo>
                    <a:pt x="160274" y="5575"/>
                  </a:lnTo>
                  <a:lnTo>
                    <a:pt x="165392" y="5689"/>
                  </a:lnTo>
                  <a:lnTo>
                    <a:pt x="169151" y="2794"/>
                  </a:lnTo>
                  <a:close/>
                </a:path>
                <a:path w="202565" h="72389">
                  <a:moveTo>
                    <a:pt x="202552" y="18745"/>
                  </a:moveTo>
                  <a:lnTo>
                    <a:pt x="201015" y="18719"/>
                  </a:lnTo>
                  <a:lnTo>
                    <a:pt x="200761" y="17322"/>
                  </a:lnTo>
                  <a:lnTo>
                    <a:pt x="201320" y="16764"/>
                  </a:lnTo>
                  <a:lnTo>
                    <a:pt x="198437" y="17843"/>
                  </a:lnTo>
                  <a:lnTo>
                    <a:pt x="193967" y="22034"/>
                  </a:lnTo>
                  <a:lnTo>
                    <a:pt x="187604" y="29121"/>
                  </a:lnTo>
                  <a:lnTo>
                    <a:pt x="191262" y="28422"/>
                  </a:lnTo>
                  <a:lnTo>
                    <a:pt x="196151" y="25501"/>
                  </a:lnTo>
                  <a:lnTo>
                    <a:pt x="200685" y="23114"/>
                  </a:lnTo>
                  <a:lnTo>
                    <a:pt x="202552" y="18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047333" y="4832073"/>
              <a:ext cx="333375" cy="310515"/>
            </a:xfrm>
            <a:custGeom>
              <a:avLst/>
              <a:gdLst/>
              <a:ahLst/>
              <a:cxnLst/>
              <a:rect l="l" t="t" r="r" b="b"/>
              <a:pathLst>
                <a:path w="333375" h="310514">
                  <a:moveTo>
                    <a:pt x="321530" y="310150"/>
                  </a:moveTo>
                  <a:lnTo>
                    <a:pt x="320208" y="309700"/>
                  </a:lnTo>
                  <a:lnTo>
                    <a:pt x="303615" y="307680"/>
                  </a:lnTo>
                  <a:lnTo>
                    <a:pt x="259559" y="300735"/>
                  </a:lnTo>
                  <a:lnTo>
                    <a:pt x="193622" y="286548"/>
                  </a:lnTo>
                  <a:lnTo>
                    <a:pt x="111386" y="262804"/>
                  </a:lnTo>
                  <a:lnTo>
                    <a:pt x="59608" y="234379"/>
                  </a:lnTo>
                  <a:lnTo>
                    <a:pt x="26745" y="194421"/>
                  </a:lnTo>
                  <a:lnTo>
                    <a:pt x="8633" y="148728"/>
                  </a:lnTo>
                  <a:lnTo>
                    <a:pt x="1107" y="103098"/>
                  </a:lnTo>
                  <a:lnTo>
                    <a:pt x="0" y="63328"/>
                  </a:lnTo>
                  <a:lnTo>
                    <a:pt x="1147" y="35215"/>
                  </a:lnTo>
                  <a:lnTo>
                    <a:pt x="5822" y="13339"/>
                  </a:lnTo>
                  <a:lnTo>
                    <a:pt x="14560" y="4841"/>
                  </a:lnTo>
                  <a:lnTo>
                    <a:pt x="23361" y="3832"/>
                  </a:lnTo>
                  <a:lnTo>
                    <a:pt x="28225" y="4420"/>
                  </a:lnTo>
                  <a:lnTo>
                    <a:pt x="40165" y="0"/>
                  </a:lnTo>
                  <a:lnTo>
                    <a:pt x="43697" y="8402"/>
                  </a:lnTo>
                  <a:lnTo>
                    <a:pt x="40202" y="22586"/>
                  </a:lnTo>
                  <a:lnTo>
                    <a:pt x="36855" y="60512"/>
                  </a:lnTo>
                  <a:lnTo>
                    <a:pt x="44362" y="115239"/>
                  </a:lnTo>
                  <a:lnTo>
                    <a:pt x="73430" y="179827"/>
                  </a:lnTo>
                  <a:lnTo>
                    <a:pt x="112671" y="219502"/>
                  </a:lnTo>
                  <a:lnTo>
                    <a:pt x="163385" y="246950"/>
                  </a:lnTo>
                  <a:lnTo>
                    <a:pt x="215396" y="264673"/>
                  </a:lnTo>
                  <a:lnTo>
                    <a:pt x="282598" y="280949"/>
                  </a:lnTo>
                  <a:lnTo>
                    <a:pt x="293836" y="285374"/>
                  </a:lnTo>
                  <a:lnTo>
                    <a:pt x="302836" y="289799"/>
                  </a:lnTo>
                  <a:lnTo>
                    <a:pt x="314327" y="296876"/>
                  </a:lnTo>
                  <a:lnTo>
                    <a:pt x="333037" y="309262"/>
                  </a:lnTo>
                  <a:lnTo>
                    <a:pt x="321530" y="310150"/>
                  </a:lnTo>
                  <a:close/>
                </a:path>
              </a:pathLst>
            </a:custGeom>
            <a:solidFill>
              <a:srgbClr val="F2E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6888" y="5230965"/>
              <a:ext cx="227554" cy="283527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066628" y="5302205"/>
              <a:ext cx="34290" cy="40005"/>
            </a:xfrm>
            <a:custGeom>
              <a:avLst/>
              <a:gdLst/>
              <a:ahLst/>
              <a:cxnLst/>
              <a:rect l="l" t="t" r="r" b="b"/>
              <a:pathLst>
                <a:path w="34289" h="40004">
                  <a:moveTo>
                    <a:pt x="34113" y="39422"/>
                  </a:moveTo>
                  <a:lnTo>
                    <a:pt x="21163" y="32959"/>
                  </a:lnTo>
                  <a:lnTo>
                    <a:pt x="13293" y="26699"/>
                  </a:lnTo>
                  <a:lnTo>
                    <a:pt x="7304" y="16944"/>
                  </a:lnTo>
                  <a:lnTo>
                    <a:pt x="0" y="0"/>
                  </a:lnTo>
                  <a:lnTo>
                    <a:pt x="10422" y="3970"/>
                  </a:lnTo>
                  <a:lnTo>
                    <a:pt x="12529" y="5205"/>
                  </a:lnTo>
                  <a:lnTo>
                    <a:pt x="34113" y="39422"/>
                  </a:lnTo>
                  <a:close/>
                </a:path>
              </a:pathLst>
            </a:custGeom>
            <a:solidFill>
              <a:srgbClr val="00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1173" y="5177015"/>
              <a:ext cx="147858" cy="16543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5730" y="5128183"/>
              <a:ext cx="116721" cy="10505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2043" y="6307162"/>
              <a:ext cx="420668" cy="21070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5691" y="6385255"/>
              <a:ext cx="235915" cy="8239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3467" y="6308044"/>
              <a:ext cx="375723" cy="16780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559" y="6443687"/>
              <a:ext cx="161289" cy="118509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858560" y="6443858"/>
              <a:ext cx="161925" cy="118745"/>
            </a:xfrm>
            <a:custGeom>
              <a:avLst/>
              <a:gdLst/>
              <a:ahLst/>
              <a:cxnLst/>
              <a:rect l="l" t="t" r="r" b="b"/>
              <a:pathLst>
                <a:path w="161925" h="118745">
                  <a:moveTo>
                    <a:pt x="161297" y="35944"/>
                  </a:moveTo>
                  <a:lnTo>
                    <a:pt x="148317" y="81730"/>
                  </a:lnTo>
                  <a:lnTo>
                    <a:pt x="94963" y="114250"/>
                  </a:lnTo>
                  <a:lnTo>
                    <a:pt x="62258" y="118334"/>
                  </a:lnTo>
                  <a:lnTo>
                    <a:pt x="33760" y="112587"/>
                  </a:lnTo>
                  <a:lnTo>
                    <a:pt x="12127" y="98732"/>
                  </a:lnTo>
                  <a:lnTo>
                    <a:pt x="16" y="78492"/>
                  </a:lnTo>
                  <a:lnTo>
                    <a:pt x="0" y="55779"/>
                  </a:lnTo>
                  <a:lnTo>
                    <a:pt x="11733" y="34559"/>
                  </a:lnTo>
                  <a:lnTo>
                    <a:pt x="33558" y="16653"/>
                  </a:lnTo>
                  <a:lnTo>
                    <a:pt x="63812" y="3884"/>
                  </a:lnTo>
                  <a:lnTo>
                    <a:pt x="98830" y="0"/>
                  </a:lnTo>
                  <a:lnTo>
                    <a:pt x="128591" y="6524"/>
                  </a:lnTo>
                  <a:lnTo>
                    <a:pt x="150334" y="19743"/>
                  </a:lnTo>
                  <a:lnTo>
                    <a:pt x="161297" y="35944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912" y="6394005"/>
              <a:ext cx="159350" cy="119212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789919" y="6394005"/>
              <a:ext cx="159385" cy="119380"/>
            </a:xfrm>
            <a:custGeom>
              <a:avLst/>
              <a:gdLst/>
              <a:ahLst/>
              <a:cxnLst/>
              <a:rect l="l" t="t" r="r" b="b"/>
              <a:pathLst>
                <a:path w="159384" h="119379">
                  <a:moveTo>
                    <a:pt x="159332" y="36698"/>
                  </a:moveTo>
                  <a:lnTo>
                    <a:pt x="146364" y="82492"/>
                  </a:lnTo>
                  <a:lnTo>
                    <a:pt x="93022" y="115020"/>
                  </a:lnTo>
                  <a:lnTo>
                    <a:pt x="60669" y="119210"/>
                  </a:lnTo>
                  <a:lnTo>
                    <a:pt x="32961" y="113698"/>
                  </a:lnTo>
                  <a:lnTo>
                    <a:pt x="12123" y="100081"/>
                  </a:lnTo>
                  <a:lnTo>
                    <a:pt x="377" y="79956"/>
                  </a:lnTo>
                  <a:lnTo>
                    <a:pt x="0" y="57133"/>
                  </a:lnTo>
                  <a:lnTo>
                    <a:pt x="10933" y="35670"/>
                  </a:lnTo>
                  <a:lnTo>
                    <a:pt x="31961" y="17525"/>
                  </a:lnTo>
                  <a:lnTo>
                    <a:pt x="61863" y="4655"/>
                  </a:lnTo>
                  <a:lnTo>
                    <a:pt x="94966" y="0"/>
                  </a:lnTo>
                  <a:lnTo>
                    <a:pt x="124333" y="4473"/>
                  </a:lnTo>
                  <a:lnTo>
                    <a:pt x="146831" y="17048"/>
                  </a:lnTo>
                  <a:lnTo>
                    <a:pt x="159332" y="3669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8070" y="6338099"/>
              <a:ext cx="158815" cy="131225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918064" y="6338115"/>
              <a:ext cx="159385" cy="131445"/>
            </a:xfrm>
            <a:custGeom>
              <a:avLst/>
              <a:gdLst/>
              <a:ahLst/>
              <a:cxnLst/>
              <a:rect l="l" t="t" r="r" b="b"/>
              <a:pathLst>
                <a:path w="159384" h="131445">
                  <a:moveTo>
                    <a:pt x="154935" y="20629"/>
                  </a:moveTo>
                  <a:lnTo>
                    <a:pt x="149106" y="71940"/>
                  </a:lnTo>
                  <a:lnTo>
                    <a:pt x="100908" y="119951"/>
                  </a:lnTo>
                  <a:lnTo>
                    <a:pt x="44366" y="131215"/>
                  </a:lnTo>
                  <a:lnTo>
                    <a:pt x="22339" y="121753"/>
                  </a:lnTo>
                  <a:lnTo>
                    <a:pt x="6810" y="104452"/>
                  </a:lnTo>
                  <a:lnTo>
                    <a:pt x="0" y="82486"/>
                  </a:lnTo>
                  <a:lnTo>
                    <a:pt x="3281" y="59281"/>
                  </a:lnTo>
                  <a:lnTo>
                    <a:pt x="17154" y="36897"/>
                  </a:lnTo>
                  <a:lnTo>
                    <a:pt x="42115" y="17397"/>
                  </a:lnTo>
                  <a:lnTo>
                    <a:pt x="74804" y="4264"/>
                  </a:lnTo>
                  <a:lnTo>
                    <a:pt x="108016" y="0"/>
                  </a:lnTo>
                  <a:lnTo>
                    <a:pt x="136482" y="5242"/>
                  </a:lnTo>
                  <a:lnTo>
                    <a:pt x="154935" y="20629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3669" y="6522745"/>
              <a:ext cx="594529" cy="17410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1121" y="6521056"/>
              <a:ext cx="361886" cy="715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9207" y="5486450"/>
              <a:ext cx="326607" cy="40313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597337" y="5488982"/>
              <a:ext cx="76200" cy="401320"/>
            </a:xfrm>
            <a:custGeom>
              <a:avLst/>
              <a:gdLst/>
              <a:ahLst/>
              <a:cxnLst/>
              <a:rect l="l" t="t" r="r" b="b"/>
              <a:pathLst>
                <a:path w="76200" h="401320">
                  <a:moveTo>
                    <a:pt x="75965" y="400774"/>
                  </a:moveTo>
                  <a:lnTo>
                    <a:pt x="27242" y="383527"/>
                  </a:lnTo>
                  <a:lnTo>
                    <a:pt x="0" y="340069"/>
                  </a:lnTo>
                  <a:lnTo>
                    <a:pt x="1792" y="306587"/>
                  </a:lnTo>
                  <a:lnTo>
                    <a:pt x="3722" y="249779"/>
                  </a:lnTo>
                  <a:lnTo>
                    <a:pt x="4460" y="193492"/>
                  </a:lnTo>
                  <a:lnTo>
                    <a:pt x="5125" y="155811"/>
                  </a:lnTo>
                  <a:lnTo>
                    <a:pt x="6094" y="119710"/>
                  </a:lnTo>
                  <a:lnTo>
                    <a:pt x="7744" y="68162"/>
                  </a:lnTo>
                  <a:lnTo>
                    <a:pt x="7819" y="58946"/>
                  </a:lnTo>
                  <a:lnTo>
                    <a:pt x="11577" y="14984"/>
                  </a:lnTo>
                  <a:lnTo>
                    <a:pt x="17555" y="0"/>
                  </a:lnTo>
                  <a:lnTo>
                    <a:pt x="17751" y="0"/>
                  </a:lnTo>
                  <a:lnTo>
                    <a:pt x="28916" y="3021"/>
                  </a:lnTo>
                  <a:lnTo>
                    <a:pt x="31692" y="3999"/>
                  </a:lnTo>
                  <a:lnTo>
                    <a:pt x="19038" y="3999"/>
                  </a:lnTo>
                  <a:lnTo>
                    <a:pt x="15374" y="14984"/>
                  </a:lnTo>
                  <a:lnTo>
                    <a:pt x="13020" y="31705"/>
                  </a:lnTo>
                  <a:lnTo>
                    <a:pt x="11786" y="50654"/>
                  </a:lnTo>
                  <a:lnTo>
                    <a:pt x="11506" y="68162"/>
                  </a:lnTo>
                  <a:lnTo>
                    <a:pt x="11035" y="83744"/>
                  </a:lnTo>
                  <a:lnTo>
                    <a:pt x="9931" y="124145"/>
                  </a:lnTo>
                  <a:lnTo>
                    <a:pt x="8609" y="181961"/>
                  </a:lnTo>
                  <a:lnTo>
                    <a:pt x="7485" y="249779"/>
                  </a:lnTo>
                  <a:lnTo>
                    <a:pt x="7025" y="271931"/>
                  </a:lnTo>
                  <a:lnTo>
                    <a:pt x="6341" y="290811"/>
                  </a:lnTo>
                  <a:lnTo>
                    <a:pt x="5550" y="306788"/>
                  </a:lnTo>
                  <a:lnTo>
                    <a:pt x="4772" y="320186"/>
                  </a:lnTo>
                  <a:lnTo>
                    <a:pt x="3757" y="340162"/>
                  </a:lnTo>
                  <a:lnTo>
                    <a:pt x="25522" y="378411"/>
                  </a:lnTo>
                  <a:lnTo>
                    <a:pt x="72260" y="395903"/>
                  </a:lnTo>
                  <a:lnTo>
                    <a:pt x="75968" y="395903"/>
                  </a:lnTo>
                  <a:lnTo>
                    <a:pt x="75965" y="400774"/>
                  </a:lnTo>
                  <a:close/>
                </a:path>
                <a:path w="76200" h="401320">
                  <a:moveTo>
                    <a:pt x="75968" y="395903"/>
                  </a:moveTo>
                  <a:lnTo>
                    <a:pt x="72260" y="395903"/>
                  </a:lnTo>
                  <a:lnTo>
                    <a:pt x="72123" y="361897"/>
                  </a:lnTo>
                  <a:lnTo>
                    <a:pt x="71329" y="226871"/>
                  </a:lnTo>
                  <a:lnTo>
                    <a:pt x="70957" y="155811"/>
                  </a:lnTo>
                  <a:lnTo>
                    <a:pt x="70839" y="124145"/>
                  </a:lnTo>
                  <a:lnTo>
                    <a:pt x="70750" y="47515"/>
                  </a:lnTo>
                  <a:lnTo>
                    <a:pt x="71036" y="23430"/>
                  </a:lnTo>
                  <a:lnTo>
                    <a:pt x="60973" y="18820"/>
                  </a:lnTo>
                  <a:lnTo>
                    <a:pt x="45425" y="12803"/>
                  </a:lnTo>
                  <a:lnTo>
                    <a:pt x="29683" y="7242"/>
                  </a:lnTo>
                  <a:lnTo>
                    <a:pt x="19038" y="3999"/>
                  </a:lnTo>
                  <a:lnTo>
                    <a:pt x="31692" y="3999"/>
                  </a:lnTo>
                  <a:lnTo>
                    <a:pt x="48382" y="9879"/>
                  </a:lnTo>
                  <a:lnTo>
                    <a:pt x="66819" y="17264"/>
                  </a:lnTo>
                  <a:lnTo>
                    <a:pt x="74897" y="21866"/>
                  </a:lnTo>
                  <a:lnTo>
                    <a:pt x="74493" y="47515"/>
                  </a:lnTo>
                  <a:lnTo>
                    <a:pt x="74602" y="124145"/>
                  </a:lnTo>
                  <a:lnTo>
                    <a:pt x="74848" y="181961"/>
                  </a:lnTo>
                  <a:lnTo>
                    <a:pt x="75880" y="361897"/>
                  </a:lnTo>
                  <a:lnTo>
                    <a:pt x="75968" y="395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1145" y="5760999"/>
              <a:ext cx="91350" cy="4888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5018" y="5734037"/>
              <a:ext cx="103339" cy="6860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099" y="5736399"/>
              <a:ext cx="74549" cy="3829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297" y="5593994"/>
              <a:ext cx="205511" cy="157873"/>
            </a:xfrm>
            <a:prstGeom prst="rect">
              <a:avLst/>
            </a:prstGeom>
          </p:spPr>
        </p:pic>
      </p:grpSp>
      <p:sp>
        <p:nvSpPr>
          <p:cNvPr id="147" name="object 147"/>
          <p:cNvSpPr txBox="1"/>
          <p:nvPr/>
        </p:nvSpPr>
        <p:spPr>
          <a:xfrm rot="21420000">
            <a:off x="7695229" y="5532328"/>
            <a:ext cx="20040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5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b="1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00" b="1" spc="-15" dirty="0">
                <a:solidFill>
                  <a:srgbClr val="FFFFFF"/>
                </a:solidFill>
                <a:latin typeface="Arial"/>
                <a:cs typeface="Arial"/>
              </a:rPr>
              <a:t>tils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7616762" y="5472458"/>
            <a:ext cx="1161415" cy="1130300"/>
            <a:chOff x="7616762" y="5472458"/>
            <a:chExt cx="1161415" cy="1130300"/>
          </a:xfrm>
        </p:grpSpPr>
        <p:pic>
          <p:nvPicPr>
            <p:cNvPr id="149" name="object 149"/>
            <p:cNvPicPr/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4965" y="5474258"/>
              <a:ext cx="252285" cy="3242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7616762" y="5472458"/>
              <a:ext cx="275590" cy="36195"/>
            </a:xfrm>
            <a:custGeom>
              <a:avLst/>
              <a:gdLst/>
              <a:ahLst/>
              <a:cxnLst/>
              <a:rect l="l" t="t" r="r" b="b"/>
              <a:pathLst>
                <a:path w="275590" h="36195">
                  <a:moveTo>
                    <a:pt x="48719" y="36127"/>
                  </a:moveTo>
                  <a:lnTo>
                    <a:pt x="47380" y="35728"/>
                  </a:lnTo>
                  <a:lnTo>
                    <a:pt x="41859" y="33670"/>
                  </a:lnTo>
                  <a:lnTo>
                    <a:pt x="0" y="17648"/>
                  </a:lnTo>
                  <a:lnTo>
                    <a:pt x="186781" y="0"/>
                  </a:lnTo>
                  <a:lnTo>
                    <a:pt x="190835" y="202"/>
                  </a:lnTo>
                  <a:lnTo>
                    <a:pt x="201398" y="1622"/>
                  </a:lnTo>
                  <a:lnTo>
                    <a:pt x="215373" y="3745"/>
                  </a:lnTo>
                  <a:lnTo>
                    <a:pt x="186764" y="3745"/>
                  </a:lnTo>
                  <a:lnTo>
                    <a:pt x="16436" y="19898"/>
                  </a:lnTo>
                  <a:lnTo>
                    <a:pt x="44818" y="30692"/>
                  </a:lnTo>
                  <a:lnTo>
                    <a:pt x="49227" y="32323"/>
                  </a:lnTo>
                  <a:lnTo>
                    <a:pt x="87081" y="32323"/>
                  </a:lnTo>
                  <a:lnTo>
                    <a:pt x="48719" y="36127"/>
                  </a:lnTo>
                  <a:close/>
                </a:path>
                <a:path w="275590" h="36195">
                  <a:moveTo>
                    <a:pt x="87081" y="32323"/>
                  </a:moveTo>
                  <a:lnTo>
                    <a:pt x="49227" y="32323"/>
                  </a:lnTo>
                  <a:lnTo>
                    <a:pt x="245670" y="12240"/>
                  </a:lnTo>
                  <a:lnTo>
                    <a:pt x="193192" y="4514"/>
                  </a:lnTo>
                  <a:lnTo>
                    <a:pt x="186764" y="3762"/>
                  </a:lnTo>
                  <a:lnTo>
                    <a:pt x="215373" y="3745"/>
                  </a:lnTo>
                  <a:lnTo>
                    <a:pt x="275218" y="12979"/>
                  </a:lnTo>
                  <a:lnTo>
                    <a:pt x="87081" y="32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597425" y="6272354"/>
              <a:ext cx="179705" cy="328930"/>
            </a:xfrm>
            <a:custGeom>
              <a:avLst/>
              <a:gdLst/>
              <a:ahLst/>
              <a:cxnLst/>
              <a:rect l="l" t="t" r="r" b="b"/>
              <a:pathLst>
                <a:path w="179704" h="328929">
                  <a:moveTo>
                    <a:pt x="0" y="328612"/>
                  </a:moveTo>
                  <a:lnTo>
                    <a:pt x="0" y="10047"/>
                  </a:lnTo>
                  <a:lnTo>
                    <a:pt x="179342" y="0"/>
                  </a:lnTo>
                  <a:lnTo>
                    <a:pt x="179342" y="314231"/>
                  </a:lnTo>
                  <a:lnTo>
                    <a:pt x="0" y="328612"/>
                  </a:lnTo>
                  <a:close/>
                </a:path>
              </a:pathLst>
            </a:custGeom>
            <a:solidFill>
              <a:srgbClr val="375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97423" y="6272354"/>
              <a:ext cx="179705" cy="328930"/>
            </a:xfrm>
            <a:custGeom>
              <a:avLst/>
              <a:gdLst/>
              <a:ahLst/>
              <a:cxnLst/>
              <a:rect l="l" t="t" r="r" b="b"/>
              <a:pathLst>
                <a:path w="179704" h="328929">
                  <a:moveTo>
                    <a:pt x="0" y="10047"/>
                  </a:moveTo>
                  <a:lnTo>
                    <a:pt x="179341" y="0"/>
                  </a:lnTo>
                  <a:lnTo>
                    <a:pt x="179341" y="314233"/>
                  </a:lnTo>
                  <a:lnTo>
                    <a:pt x="0" y="328615"/>
                  </a:lnTo>
                  <a:lnTo>
                    <a:pt x="0" y="100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547888" y="6262029"/>
              <a:ext cx="48895" cy="339090"/>
            </a:xfrm>
            <a:custGeom>
              <a:avLst/>
              <a:gdLst/>
              <a:ahLst/>
              <a:cxnLst/>
              <a:rect l="l" t="t" r="r" b="b"/>
              <a:pathLst>
                <a:path w="48895" h="339090">
                  <a:moveTo>
                    <a:pt x="48771" y="338596"/>
                  </a:moveTo>
                  <a:lnTo>
                    <a:pt x="0" y="307069"/>
                  </a:lnTo>
                  <a:lnTo>
                    <a:pt x="2856" y="0"/>
                  </a:lnTo>
                  <a:lnTo>
                    <a:pt x="48771" y="20077"/>
                  </a:lnTo>
                  <a:lnTo>
                    <a:pt x="48771" y="33859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547887" y="6262029"/>
              <a:ext cx="48895" cy="339090"/>
            </a:xfrm>
            <a:custGeom>
              <a:avLst/>
              <a:gdLst/>
              <a:ahLst/>
              <a:cxnLst/>
              <a:rect l="l" t="t" r="r" b="b"/>
              <a:pathLst>
                <a:path w="48895" h="339090">
                  <a:moveTo>
                    <a:pt x="2856" y="0"/>
                  </a:moveTo>
                  <a:lnTo>
                    <a:pt x="48771" y="20078"/>
                  </a:lnTo>
                  <a:lnTo>
                    <a:pt x="48771" y="338597"/>
                  </a:lnTo>
                  <a:lnTo>
                    <a:pt x="0" y="307067"/>
                  </a:lnTo>
                  <a:lnTo>
                    <a:pt x="2856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81421" y="6220275"/>
              <a:ext cx="195580" cy="62230"/>
            </a:xfrm>
            <a:custGeom>
              <a:avLst/>
              <a:gdLst/>
              <a:ahLst/>
              <a:cxnLst/>
              <a:rect l="l" t="t" r="r" b="b"/>
              <a:pathLst>
                <a:path w="195579" h="62229">
                  <a:moveTo>
                    <a:pt x="16003" y="62125"/>
                  </a:moveTo>
                  <a:lnTo>
                    <a:pt x="0" y="5251"/>
                  </a:lnTo>
                  <a:lnTo>
                    <a:pt x="134038" y="885"/>
                  </a:lnTo>
                  <a:lnTo>
                    <a:pt x="151073" y="254"/>
                  </a:lnTo>
                  <a:lnTo>
                    <a:pt x="154042" y="0"/>
                  </a:lnTo>
                  <a:lnTo>
                    <a:pt x="160902" y="8008"/>
                  </a:lnTo>
                  <a:lnTo>
                    <a:pt x="175055" y="25924"/>
                  </a:lnTo>
                  <a:lnTo>
                    <a:pt x="195346" y="52078"/>
                  </a:lnTo>
                  <a:lnTo>
                    <a:pt x="16003" y="62125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81419" y="6220273"/>
              <a:ext cx="195580" cy="62230"/>
            </a:xfrm>
            <a:custGeom>
              <a:avLst/>
              <a:gdLst/>
              <a:ahLst/>
              <a:cxnLst/>
              <a:rect l="l" t="t" r="r" b="b"/>
              <a:pathLst>
                <a:path w="195579" h="62229">
                  <a:moveTo>
                    <a:pt x="16004" y="62128"/>
                  </a:moveTo>
                  <a:lnTo>
                    <a:pt x="0" y="5256"/>
                  </a:lnTo>
                  <a:lnTo>
                    <a:pt x="88495" y="2391"/>
                  </a:lnTo>
                  <a:lnTo>
                    <a:pt x="134039" y="889"/>
                  </a:lnTo>
                  <a:lnTo>
                    <a:pt x="151074" y="256"/>
                  </a:lnTo>
                  <a:lnTo>
                    <a:pt x="154041" y="0"/>
                  </a:lnTo>
                  <a:lnTo>
                    <a:pt x="160901" y="8010"/>
                  </a:lnTo>
                  <a:lnTo>
                    <a:pt x="175054" y="25927"/>
                  </a:lnTo>
                  <a:lnTo>
                    <a:pt x="189027" y="43901"/>
                  </a:lnTo>
                  <a:lnTo>
                    <a:pt x="195345" y="52081"/>
                  </a:lnTo>
                  <a:lnTo>
                    <a:pt x="16004" y="6212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51730" y="6224854"/>
              <a:ext cx="41275" cy="38735"/>
            </a:xfrm>
            <a:custGeom>
              <a:avLst/>
              <a:gdLst/>
              <a:ahLst/>
              <a:cxnLst/>
              <a:rect l="l" t="t" r="r" b="b"/>
              <a:pathLst>
                <a:path w="41275" h="38735">
                  <a:moveTo>
                    <a:pt x="0" y="38164"/>
                  </a:moveTo>
                  <a:lnTo>
                    <a:pt x="29022" y="0"/>
                  </a:lnTo>
                  <a:lnTo>
                    <a:pt x="41240" y="38002"/>
                  </a:lnTo>
                  <a:lnTo>
                    <a:pt x="0" y="3816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50744" y="6262029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90" h="20954">
                  <a:moveTo>
                    <a:pt x="46682" y="20372"/>
                  </a:moveTo>
                  <a:lnTo>
                    <a:pt x="0" y="0"/>
                  </a:lnTo>
                  <a:lnTo>
                    <a:pt x="42227" y="831"/>
                  </a:lnTo>
                  <a:lnTo>
                    <a:pt x="46682" y="203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 rot="21480000">
            <a:off x="8605759" y="6324042"/>
            <a:ext cx="161081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oy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 rot="21540000">
            <a:off x="8599259" y="6396568"/>
            <a:ext cx="175602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8040930" y="4644471"/>
            <a:ext cx="732790" cy="1920875"/>
            <a:chOff x="8040930" y="4644471"/>
            <a:chExt cx="732790" cy="1920875"/>
          </a:xfrm>
        </p:grpSpPr>
        <p:sp>
          <p:nvSpPr>
            <p:cNvPr id="162" name="object 162"/>
            <p:cNvSpPr/>
            <p:nvPr/>
          </p:nvSpPr>
          <p:spPr>
            <a:xfrm>
              <a:off x="8578646" y="6197434"/>
              <a:ext cx="153670" cy="23495"/>
            </a:xfrm>
            <a:custGeom>
              <a:avLst/>
              <a:gdLst/>
              <a:ahLst/>
              <a:cxnLst/>
              <a:rect l="l" t="t" r="r" b="b"/>
              <a:pathLst>
                <a:path w="153670" h="23495">
                  <a:moveTo>
                    <a:pt x="709" y="23280"/>
                  </a:moveTo>
                  <a:lnTo>
                    <a:pt x="57" y="5176"/>
                  </a:lnTo>
                  <a:lnTo>
                    <a:pt x="0" y="5476"/>
                  </a:lnTo>
                  <a:lnTo>
                    <a:pt x="2373" y="5576"/>
                  </a:lnTo>
                  <a:lnTo>
                    <a:pt x="19049" y="5038"/>
                  </a:lnTo>
                  <a:lnTo>
                    <a:pt x="152501" y="0"/>
                  </a:lnTo>
                  <a:lnTo>
                    <a:pt x="153211" y="18127"/>
                  </a:lnTo>
                  <a:lnTo>
                    <a:pt x="709" y="2328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4306" y="6468635"/>
              <a:ext cx="104635" cy="9625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930" y="5626651"/>
              <a:ext cx="221558" cy="155127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1907" y="5592419"/>
              <a:ext cx="220548" cy="13873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0231" y="4645426"/>
              <a:ext cx="251460" cy="457200"/>
            </a:xfrm>
            <a:custGeom>
              <a:avLst/>
              <a:gdLst/>
              <a:ahLst/>
              <a:cxnLst/>
              <a:rect l="l" t="t" r="r" b="b"/>
              <a:pathLst>
                <a:path w="251459" h="457200">
                  <a:moveTo>
                    <a:pt x="3152" y="456673"/>
                  </a:moveTo>
                  <a:lnTo>
                    <a:pt x="1047" y="223853"/>
                  </a:lnTo>
                  <a:lnTo>
                    <a:pt x="77" y="104464"/>
                  </a:lnTo>
                  <a:lnTo>
                    <a:pt x="0" y="60903"/>
                  </a:lnTo>
                  <a:lnTo>
                    <a:pt x="573" y="55564"/>
                  </a:lnTo>
                  <a:lnTo>
                    <a:pt x="26744" y="50228"/>
                  </a:lnTo>
                  <a:lnTo>
                    <a:pt x="88532" y="36411"/>
                  </a:lnTo>
                  <a:lnTo>
                    <a:pt x="224372" y="5704"/>
                  </a:lnTo>
                  <a:lnTo>
                    <a:pt x="251131" y="0"/>
                  </a:lnTo>
                  <a:lnTo>
                    <a:pt x="248088" y="61391"/>
                  </a:lnTo>
                  <a:lnTo>
                    <a:pt x="239413" y="195964"/>
                  </a:lnTo>
                  <a:lnTo>
                    <a:pt x="226171" y="391552"/>
                  </a:lnTo>
                  <a:lnTo>
                    <a:pt x="3152" y="456673"/>
                  </a:lnTo>
                  <a:close/>
                </a:path>
              </a:pathLst>
            </a:custGeom>
            <a:solidFill>
              <a:srgbClr val="338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450229" y="4645423"/>
              <a:ext cx="251460" cy="457200"/>
            </a:xfrm>
            <a:custGeom>
              <a:avLst/>
              <a:gdLst/>
              <a:ahLst/>
              <a:cxnLst/>
              <a:rect l="l" t="t" r="r" b="b"/>
              <a:pathLst>
                <a:path w="251459" h="457200">
                  <a:moveTo>
                    <a:pt x="3153" y="456675"/>
                  </a:moveTo>
                  <a:lnTo>
                    <a:pt x="1047" y="223857"/>
                  </a:lnTo>
                  <a:lnTo>
                    <a:pt x="77" y="104468"/>
                  </a:lnTo>
                  <a:lnTo>
                    <a:pt x="0" y="60906"/>
                  </a:lnTo>
                  <a:lnTo>
                    <a:pt x="574" y="55566"/>
                  </a:lnTo>
                  <a:lnTo>
                    <a:pt x="26745" y="50230"/>
                  </a:lnTo>
                  <a:lnTo>
                    <a:pt x="88533" y="36412"/>
                  </a:lnTo>
                  <a:lnTo>
                    <a:pt x="162290" y="19706"/>
                  </a:lnTo>
                  <a:lnTo>
                    <a:pt x="224372" y="5704"/>
                  </a:lnTo>
                  <a:lnTo>
                    <a:pt x="251130" y="0"/>
                  </a:lnTo>
                  <a:lnTo>
                    <a:pt x="248088" y="61393"/>
                  </a:lnTo>
                  <a:lnTo>
                    <a:pt x="239414" y="195965"/>
                  </a:lnTo>
                  <a:lnTo>
                    <a:pt x="230359" y="330443"/>
                  </a:lnTo>
                  <a:lnTo>
                    <a:pt x="226173" y="391551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449294" y="4698973"/>
              <a:ext cx="74295" cy="445770"/>
            </a:xfrm>
            <a:custGeom>
              <a:avLst/>
              <a:gdLst/>
              <a:ahLst/>
              <a:cxnLst/>
              <a:rect l="l" t="t" r="r" b="b"/>
              <a:pathLst>
                <a:path w="74295" h="445770">
                  <a:moveTo>
                    <a:pt x="74240" y="445754"/>
                  </a:moveTo>
                  <a:lnTo>
                    <a:pt x="4513" y="404341"/>
                  </a:lnTo>
                  <a:lnTo>
                    <a:pt x="439" y="50183"/>
                  </a:lnTo>
                  <a:lnTo>
                    <a:pt x="0" y="6048"/>
                  </a:lnTo>
                  <a:lnTo>
                    <a:pt x="70" y="0"/>
                  </a:lnTo>
                  <a:lnTo>
                    <a:pt x="74240" y="31960"/>
                  </a:lnTo>
                  <a:lnTo>
                    <a:pt x="74240" y="445754"/>
                  </a:lnTo>
                  <a:close/>
                </a:path>
              </a:pathLst>
            </a:custGeom>
            <a:solidFill>
              <a:srgbClr val="338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449293" y="4698974"/>
              <a:ext cx="74295" cy="445770"/>
            </a:xfrm>
            <a:custGeom>
              <a:avLst/>
              <a:gdLst/>
              <a:ahLst/>
              <a:cxnLst/>
              <a:rect l="l" t="t" r="r" b="b"/>
              <a:pathLst>
                <a:path w="74295" h="445770">
                  <a:moveTo>
                    <a:pt x="4512" y="404341"/>
                  </a:moveTo>
                  <a:lnTo>
                    <a:pt x="1803" y="170310"/>
                  </a:lnTo>
                  <a:lnTo>
                    <a:pt x="438" y="50181"/>
                  </a:lnTo>
                  <a:lnTo>
                    <a:pt x="0" y="6046"/>
                  </a:lnTo>
                  <a:lnTo>
                    <a:pt x="72" y="0"/>
                  </a:lnTo>
                  <a:lnTo>
                    <a:pt x="74241" y="31962"/>
                  </a:lnTo>
                  <a:lnTo>
                    <a:pt x="74241" y="445755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522611" y="4675356"/>
              <a:ext cx="250190" cy="469265"/>
            </a:xfrm>
            <a:custGeom>
              <a:avLst/>
              <a:gdLst/>
              <a:ahLst/>
              <a:cxnLst/>
              <a:rect l="l" t="t" r="r" b="b"/>
              <a:pathLst>
                <a:path w="250190" h="469264">
                  <a:moveTo>
                    <a:pt x="0" y="468827"/>
                  </a:moveTo>
                  <a:lnTo>
                    <a:pt x="178" y="261763"/>
                  </a:lnTo>
                  <a:lnTo>
                    <a:pt x="521" y="119747"/>
                  </a:lnTo>
                  <a:lnTo>
                    <a:pt x="1136" y="55910"/>
                  </a:lnTo>
                  <a:lnTo>
                    <a:pt x="27016" y="50527"/>
                  </a:lnTo>
                  <a:lnTo>
                    <a:pt x="88080" y="36624"/>
                  </a:lnTo>
                  <a:lnTo>
                    <a:pt x="222310" y="5739"/>
                  </a:lnTo>
                  <a:lnTo>
                    <a:pt x="248746" y="0"/>
                  </a:lnTo>
                  <a:lnTo>
                    <a:pt x="249785" y="6469"/>
                  </a:lnTo>
                  <a:lnTo>
                    <a:pt x="249503" y="49850"/>
                  </a:lnTo>
                  <a:lnTo>
                    <a:pt x="247337" y="167244"/>
                  </a:lnTo>
                  <a:lnTo>
                    <a:pt x="242721" y="395753"/>
                  </a:lnTo>
                  <a:lnTo>
                    <a:pt x="0" y="468827"/>
                  </a:lnTo>
                  <a:close/>
                </a:path>
              </a:pathLst>
            </a:custGeom>
            <a:solidFill>
              <a:srgbClr val="81B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522611" y="4675355"/>
              <a:ext cx="250190" cy="469265"/>
            </a:xfrm>
            <a:custGeom>
              <a:avLst/>
              <a:gdLst/>
              <a:ahLst/>
              <a:cxnLst/>
              <a:rect l="l" t="t" r="r" b="b"/>
              <a:pathLst>
                <a:path w="250190" h="469264">
                  <a:moveTo>
                    <a:pt x="242721" y="395755"/>
                  </a:moveTo>
                  <a:lnTo>
                    <a:pt x="247336" y="167243"/>
                  </a:lnTo>
                  <a:lnTo>
                    <a:pt x="249502" y="49848"/>
                  </a:lnTo>
                  <a:lnTo>
                    <a:pt x="249783" y="6468"/>
                  </a:lnTo>
                  <a:lnTo>
                    <a:pt x="248743" y="0"/>
                  </a:lnTo>
                  <a:lnTo>
                    <a:pt x="222307" y="5740"/>
                  </a:lnTo>
                  <a:lnTo>
                    <a:pt x="160964" y="19823"/>
                  </a:lnTo>
                  <a:lnTo>
                    <a:pt x="88079" y="36626"/>
                  </a:lnTo>
                  <a:lnTo>
                    <a:pt x="27014" y="50528"/>
                  </a:lnTo>
                  <a:lnTo>
                    <a:pt x="519" y="119746"/>
                  </a:lnTo>
                  <a:lnTo>
                    <a:pt x="178" y="261763"/>
                  </a:lnTo>
                  <a:lnTo>
                    <a:pt x="31" y="404082"/>
                  </a:lnTo>
                  <a:lnTo>
                    <a:pt x="0" y="468828"/>
                  </a:lnTo>
                  <a:lnTo>
                    <a:pt x="242721" y="395755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556842" y="4742337"/>
              <a:ext cx="183515" cy="352425"/>
            </a:xfrm>
            <a:custGeom>
              <a:avLst/>
              <a:gdLst/>
              <a:ahLst/>
              <a:cxnLst/>
              <a:rect l="l" t="t" r="r" b="b"/>
              <a:pathLst>
                <a:path w="183515" h="352425">
                  <a:moveTo>
                    <a:pt x="2246" y="352129"/>
                  </a:moveTo>
                  <a:lnTo>
                    <a:pt x="59" y="80713"/>
                  </a:lnTo>
                  <a:lnTo>
                    <a:pt x="0" y="47117"/>
                  </a:lnTo>
                  <a:lnTo>
                    <a:pt x="399" y="42948"/>
                  </a:lnTo>
                  <a:lnTo>
                    <a:pt x="29040" y="36567"/>
                  </a:lnTo>
                  <a:lnTo>
                    <a:pt x="154301" y="6679"/>
                  </a:lnTo>
                  <a:lnTo>
                    <a:pt x="183441" y="0"/>
                  </a:lnTo>
                  <a:lnTo>
                    <a:pt x="183371" y="46511"/>
                  </a:lnTo>
                  <a:lnTo>
                    <a:pt x="181793" y="148489"/>
                  </a:lnTo>
                  <a:lnTo>
                    <a:pt x="179050" y="296709"/>
                  </a:lnTo>
                  <a:lnTo>
                    <a:pt x="2246" y="3521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 rot="20820000">
            <a:off x="8566624" y="4789505"/>
            <a:ext cx="148004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b="1" i="1" spc="-40" dirty="0">
                <a:solidFill>
                  <a:srgbClr val="BE1E2D"/>
                </a:solidFill>
                <a:latin typeface="Gill Sans MT"/>
                <a:cs typeface="Gill Sans MT"/>
              </a:rPr>
              <a:t>C</a:t>
            </a:r>
            <a:r>
              <a:rPr sz="450" b="1" i="1" spc="25" dirty="0">
                <a:solidFill>
                  <a:srgbClr val="BE1E2D"/>
                </a:solidFill>
                <a:latin typeface="Gill Sans MT"/>
                <a:cs typeface="Gill Sans MT"/>
              </a:rPr>
              <a:t>o</a:t>
            </a:r>
            <a:r>
              <a:rPr sz="450" b="1" i="1" spc="30" dirty="0">
                <a:solidFill>
                  <a:srgbClr val="BE1E2D"/>
                </a:solidFill>
                <a:latin typeface="Gill Sans MT"/>
                <a:cs typeface="Gill Sans MT"/>
              </a:rPr>
              <a:t>u</a:t>
            </a:r>
            <a:r>
              <a:rPr sz="450" b="1" i="1" spc="45" dirty="0">
                <a:solidFill>
                  <a:srgbClr val="BE1E2D"/>
                </a:solidFill>
                <a:latin typeface="Gill Sans MT"/>
                <a:cs typeface="Gill Sans MT"/>
              </a:rPr>
              <a:t>s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4" name="object 174"/>
          <p:cNvSpPr txBox="1"/>
          <p:nvPr/>
        </p:nvSpPr>
        <p:spPr>
          <a:xfrm rot="20820000">
            <a:off x="8568208" y="4849018"/>
            <a:ext cx="14859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b="1" i="1" spc="-35" dirty="0">
                <a:solidFill>
                  <a:srgbClr val="BE1E2D"/>
                </a:solidFill>
                <a:latin typeface="Gill Sans MT"/>
                <a:cs typeface="Gill Sans MT"/>
              </a:rPr>
              <a:t>C</a:t>
            </a:r>
            <a:r>
              <a:rPr sz="450" b="1" i="1" spc="20" dirty="0">
                <a:solidFill>
                  <a:srgbClr val="BE1E2D"/>
                </a:solidFill>
                <a:latin typeface="Gill Sans MT"/>
                <a:cs typeface="Gill Sans MT"/>
              </a:rPr>
              <a:t>o</a:t>
            </a:r>
            <a:r>
              <a:rPr sz="450" b="1" i="1" spc="30" dirty="0">
                <a:solidFill>
                  <a:srgbClr val="BE1E2D"/>
                </a:solidFill>
                <a:latin typeface="Gill Sans MT"/>
                <a:cs typeface="Gill Sans MT"/>
              </a:rPr>
              <a:t>u</a:t>
            </a:r>
            <a:r>
              <a:rPr sz="450" b="1" i="1" spc="45" dirty="0">
                <a:solidFill>
                  <a:srgbClr val="BE1E2D"/>
                </a:solidFill>
                <a:latin typeface="Gill Sans MT"/>
                <a:cs typeface="Gill Sans MT"/>
              </a:rPr>
              <a:t>s</a:t>
            </a:r>
            <a:endParaRPr sz="450">
              <a:latin typeface="Gill Sans MT"/>
              <a:cs typeface="Gill Sans MT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8449847" y="4644250"/>
            <a:ext cx="1072515" cy="1005840"/>
            <a:chOff x="8449847" y="4644250"/>
            <a:chExt cx="1072515" cy="1005840"/>
          </a:xfrm>
        </p:grpSpPr>
        <p:pic>
          <p:nvPicPr>
            <p:cNvPr id="176" name="object 176"/>
            <p:cNvPicPr/>
            <p:nvPr/>
          </p:nvPicPr>
          <p:blipFill>
            <a:blip r:embed="rId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807" y="4645202"/>
              <a:ext cx="318655" cy="85737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450800" y="4645203"/>
              <a:ext cx="318770" cy="86360"/>
            </a:xfrm>
            <a:custGeom>
              <a:avLst/>
              <a:gdLst/>
              <a:ahLst/>
              <a:cxnLst/>
              <a:rect l="l" t="t" r="r" b="b"/>
              <a:pathLst>
                <a:path w="318770" h="86360">
                  <a:moveTo>
                    <a:pt x="40" y="53770"/>
                  </a:moveTo>
                  <a:lnTo>
                    <a:pt x="245267" y="0"/>
                  </a:lnTo>
                  <a:lnTo>
                    <a:pt x="318668" y="29652"/>
                  </a:lnTo>
                  <a:lnTo>
                    <a:pt x="74209" y="85740"/>
                  </a:lnTo>
                  <a:lnTo>
                    <a:pt x="0" y="55794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2822" y="5089245"/>
              <a:ext cx="349011" cy="560514"/>
            </a:xfrm>
            <a:prstGeom prst="rect">
              <a:avLst/>
            </a:prstGeom>
          </p:spPr>
        </p:pic>
      </p:grpSp>
      <p:sp>
        <p:nvSpPr>
          <p:cNvPr id="179" name="object 179"/>
          <p:cNvSpPr txBox="1"/>
          <p:nvPr/>
        </p:nvSpPr>
        <p:spPr>
          <a:xfrm>
            <a:off x="9273513" y="5273657"/>
            <a:ext cx="193040" cy="1022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00" b="1" spc="-10" dirty="0">
                <a:solidFill>
                  <a:srgbClr val="ED1C24"/>
                </a:solidFill>
                <a:latin typeface="Arial"/>
                <a:cs typeface="Arial"/>
              </a:rPr>
              <a:t>pasta</a:t>
            </a:r>
            <a:endParaRPr sz="5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254287" y="5135870"/>
            <a:ext cx="220345" cy="1752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685" marR="5080" indent="-7620">
              <a:lnSpc>
                <a:spcPts val="540"/>
              </a:lnSpc>
              <a:spcBef>
                <a:spcPts val="200"/>
              </a:spcBef>
            </a:pPr>
            <a:r>
              <a:rPr sz="500" b="1" spc="-10" dirty="0">
                <a:solidFill>
                  <a:srgbClr val="ED1C24"/>
                </a:solidFill>
                <a:latin typeface="Arial"/>
                <a:cs typeface="Arial"/>
              </a:rPr>
              <a:t>W</a:t>
            </a:r>
            <a:r>
              <a:rPr sz="500" b="1" dirty="0">
                <a:solidFill>
                  <a:srgbClr val="ED1C24"/>
                </a:solidFill>
                <a:latin typeface="Arial"/>
                <a:cs typeface="Arial"/>
              </a:rPr>
              <a:t>h</a:t>
            </a:r>
            <a:r>
              <a:rPr sz="500" b="1" spc="-5" dirty="0">
                <a:solidFill>
                  <a:srgbClr val="ED1C24"/>
                </a:solidFill>
                <a:latin typeface="Arial"/>
                <a:cs typeface="Arial"/>
              </a:rPr>
              <a:t>o</a:t>
            </a:r>
            <a:r>
              <a:rPr sz="500" b="1" dirty="0">
                <a:solidFill>
                  <a:srgbClr val="ED1C24"/>
                </a:solidFill>
                <a:latin typeface="Arial"/>
                <a:cs typeface="Arial"/>
              </a:rPr>
              <a:t>le  </a:t>
            </a:r>
            <a:r>
              <a:rPr sz="500" b="1" spc="5" dirty="0">
                <a:solidFill>
                  <a:srgbClr val="ED1C24"/>
                </a:solidFill>
                <a:latin typeface="Arial"/>
                <a:cs typeface="Arial"/>
              </a:rPr>
              <a:t>w</a:t>
            </a:r>
            <a:r>
              <a:rPr sz="500" b="1" dirty="0">
                <a:solidFill>
                  <a:srgbClr val="ED1C24"/>
                </a:solidFill>
                <a:latin typeface="Arial"/>
                <a:cs typeface="Arial"/>
              </a:rPr>
              <a:t>h</a:t>
            </a:r>
            <a:r>
              <a:rPr sz="500" b="1" spc="-5" dirty="0">
                <a:solidFill>
                  <a:srgbClr val="ED1C24"/>
                </a:solidFill>
                <a:latin typeface="Arial"/>
                <a:cs typeface="Arial"/>
              </a:rPr>
              <a:t>e</a:t>
            </a:r>
            <a:r>
              <a:rPr sz="500" b="1" spc="-10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r>
              <a:rPr sz="500" b="1" spc="25" dirty="0">
                <a:solidFill>
                  <a:srgbClr val="ED1C24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8645902" y="3988270"/>
            <a:ext cx="1277620" cy="1654810"/>
            <a:chOff x="8645902" y="3988270"/>
            <a:chExt cx="1277620" cy="1654810"/>
          </a:xfrm>
        </p:grpSpPr>
        <p:pic>
          <p:nvPicPr>
            <p:cNvPr id="182" name="object 182"/>
            <p:cNvPicPr/>
            <p:nvPr/>
          </p:nvPicPr>
          <p:blipFill>
            <a:blip r:embed="rId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03" y="5538546"/>
              <a:ext cx="82783" cy="100116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3451" y="5419166"/>
              <a:ext cx="199754" cy="223291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3371" y="4826635"/>
              <a:ext cx="265489" cy="439229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9653375" y="4826634"/>
              <a:ext cx="266065" cy="439420"/>
            </a:xfrm>
            <a:custGeom>
              <a:avLst/>
              <a:gdLst/>
              <a:ahLst/>
              <a:cxnLst/>
              <a:rect l="l" t="t" r="r" b="b"/>
              <a:pathLst>
                <a:path w="266065" h="439420">
                  <a:moveTo>
                    <a:pt x="188073" y="439233"/>
                  </a:moveTo>
                  <a:lnTo>
                    <a:pt x="239241" y="428148"/>
                  </a:lnTo>
                  <a:lnTo>
                    <a:pt x="261268" y="382130"/>
                  </a:lnTo>
                  <a:lnTo>
                    <a:pt x="261274" y="356487"/>
                  </a:lnTo>
                  <a:lnTo>
                    <a:pt x="260332" y="339511"/>
                  </a:lnTo>
                  <a:lnTo>
                    <a:pt x="260941" y="330703"/>
                  </a:lnTo>
                  <a:lnTo>
                    <a:pt x="263333" y="321303"/>
                  </a:lnTo>
                  <a:lnTo>
                    <a:pt x="265486" y="308341"/>
                  </a:lnTo>
                  <a:lnTo>
                    <a:pt x="265384" y="288850"/>
                  </a:lnTo>
                  <a:lnTo>
                    <a:pt x="264473" y="256683"/>
                  </a:lnTo>
                  <a:lnTo>
                    <a:pt x="264746" y="215843"/>
                  </a:lnTo>
                  <a:lnTo>
                    <a:pt x="265018" y="178566"/>
                  </a:lnTo>
                  <a:lnTo>
                    <a:pt x="264103" y="157092"/>
                  </a:lnTo>
                  <a:lnTo>
                    <a:pt x="261589" y="144425"/>
                  </a:lnTo>
                  <a:lnTo>
                    <a:pt x="264103" y="148244"/>
                  </a:lnTo>
                  <a:lnTo>
                    <a:pt x="258755" y="104041"/>
                  </a:lnTo>
                  <a:lnTo>
                    <a:pt x="257819" y="88679"/>
                  </a:lnTo>
                  <a:lnTo>
                    <a:pt x="240461" y="67089"/>
                  </a:lnTo>
                  <a:lnTo>
                    <a:pt x="196977" y="29146"/>
                  </a:lnTo>
                  <a:lnTo>
                    <a:pt x="164989" y="6018"/>
                  </a:lnTo>
                  <a:lnTo>
                    <a:pt x="153903" y="0"/>
                  </a:lnTo>
                  <a:lnTo>
                    <a:pt x="127322" y="0"/>
                  </a:lnTo>
                  <a:lnTo>
                    <a:pt x="75969" y="36101"/>
                  </a:lnTo>
                  <a:lnTo>
                    <a:pt x="47191" y="61932"/>
                  </a:lnTo>
                  <a:lnTo>
                    <a:pt x="10772" y="97551"/>
                  </a:lnTo>
                  <a:lnTo>
                    <a:pt x="6499" y="121070"/>
                  </a:lnTo>
                  <a:lnTo>
                    <a:pt x="8250" y="130492"/>
                  </a:lnTo>
                  <a:lnTo>
                    <a:pt x="11732" y="135971"/>
                  </a:lnTo>
                  <a:lnTo>
                    <a:pt x="15216" y="138246"/>
                  </a:lnTo>
                  <a:lnTo>
                    <a:pt x="16796" y="141708"/>
                  </a:lnTo>
                  <a:lnTo>
                    <a:pt x="8403" y="190970"/>
                  </a:lnTo>
                  <a:lnTo>
                    <a:pt x="6977" y="217882"/>
                  </a:lnTo>
                  <a:lnTo>
                    <a:pt x="14567" y="234377"/>
                  </a:lnTo>
                  <a:lnTo>
                    <a:pt x="13294" y="244514"/>
                  </a:lnTo>
                  <a:lnTo>
                    <a:pt x="9507" y="311662"/>
                  </a:lnTo>
                  <a:lnTo>
                    <a:pt x="12045" y="328141"/>
                  </a:lnTo>
                  <a:lnTo>
                    <a:pt x="5704" y="339511"/>
                  </a:lnTo>
                  <a:lnTo>
                    <a:pt x="1426" y="376359"/>
                  </a:lnTo>
                  <a:lnTo>
                    <a:pt x="0" y="396693"/>
                  </a:lnTo>
                  <a:lnTo>
                    <a:pt x="1426" y="407760"/>
                  </a:lnTo>
                  <a:lnTo>
                    <a:pt x="5704" y="416804"/>
                  </a:lnTo>
                  <a:lnTo>
                    <a:pt x="32933" y="427338"/>
                  </a:lnTo>
                  <a:lnTo>
                    <a:pt x="50189" y="432697"/>
                  </a:lnTo>
                  <a:lnTo>
                    <a:pt x="64834" y="434543"/>
                  </a:lnTo>
                  <a:lnTo>
                    <a:pt x="84231" y="434540"/>
                  </a:lnTo>
                  <a:lnTo>
                    <a:pt x="178557" y="434540"/>
                  </a:lnTo>
                  <a:lnTo>
                    <a:pt x="188073" y="439233"/>
                  </a:lnTo>
                </a:path>
              </a:pathLst>
            </a:custGeom>
            <a:ln w="7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3207" y="5130266"/>
              <a:ext cx="245477" cy="108148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6401" y="4983492"/>
              <a:ext cx="246457" cy="202949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9765448" y="5116571"/>
              <a:ext cx="57785" cy="10160"/>
            </a:xfrm>
            <a:custGeom>
              <a:avLst/>
              <a:gdLst/>
              <a:ahLst/>
              <a:cxnLst/>
              <a:rect l="l" t="t" r="r" b="b"/>
              <a:pathLst>
                <a:path w="57784" h="10160">
                  <a:moveTo>
                    <a:pt x="28820" y="9868"/>
                  </a:moveTo>
                  <a:lnTo>
                    <a:pt x="17605" y="9481"/>
                  </a:lnTo>
                  <a:lnTo>
                    <a:pt x="8443" y="8425"/>
                  </a:lnTo>
                  <a:lnTo>
                    <a:pt x="2265" y="6859"/>
                  </a:lnTo>
                  <a:lnTo>
                    <a:pt x="0" y="4940"/>
                  </a:lnTo>
                  <a:lnTo>
                    <a:pt x="2265" y="3014"/>
                  </a:lnTo>
                  <a:lnTo>
                    <a:pt x="8443" y="1444"/>
                  </a:lnTo>
                  <a:lnTo>
                    <a:pt x="17605" y="387"/>
                  </a:lnTo>
                  <a:lnTo>
                    <a:pt x="28820" y="0"/>
                  </a:lnTo>
                  <a:lnTo>
                    <a:pt x="40042" y="387"/>
                  </a:lnTo>
                  <a:lnTo>
                    <a:pt x="49205" y="1444"/>
                  </a:lnTo>
                  <a:lnTo>
                    <a:pt x="55382" y="3014"/>
                  </a:lnTo>
                  <a:lnTo>
                    <a:pt x="57647" y="4940"/>
                  </a:lnTo>
                  <a:lnTo>
                    <a:pt x="55382" y="6859"/>
                  </a:lnTo>
                  <a:lnTo>
                    <a:pt x="49205" y="8425"/>
                  </a:lnTo>
                  <a:lnTo>
                    <a:pt x="40042" y="9481"/>
                  </a:lnTo>
                  <a:lnTo>
                    <a:pt x="28820" y="9868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7385" y="5057356"/>
              <a:ext cx="245474" cy="9769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9765448" y="5085203"/>
              <a:ext cx="57785" cy="10160"/>
            </a:xfrm>
            <a:custGeom>
              <a:avLst/>
              <a:gdLst/>
              <a:ahLst/>
              <a:cxnLst/>
              <a:rect l="l" t="t" r="r" b="b"/>
              <a:pathLst>
                <a:path w="57784" h="10160">
                  <a:moveTo>
                    <a:pt x="28820" y="9880"/>
                  </a:moveTo>
                  <a:lnTo>
                    <a:pt x="17605" y="9492"/>
                  </a:lnTo>
                  <a:lnTo>
                    <a:pt x="8443" y="8435"/>
                  </a:lnTo>
                  <a:lnTo>
                    <a:pt x="2265" y="6868"/>
                  </a:lnTo>
                  <a:lnTo>
                    <a:pt x="0" y="4951"/>
                  </a:lnTo>
                  <a:lnTo>
                    <a:pt x="2265" y="3021"/>
                  </a:lnTo>
                  <a:lnTo>
                    <a:pt x="8443" y="1447"/>
                  </a:lnTo>
                  <a:lnTo>
                    <a:pt x="17605" y="388"/>
                  </a:lnTo>
                  <a:lnTo>
                    <a:pt x="28820" y="0"/>
                  </a:lnTo>
                  <a:lnTo>
                    <a:pt x="40042" y="388"/>
                  </a:lnTo>
                  <a:lnTo>
                    <a:pt x="49205" y="1447"/>
                  </a:lnTo>
                  <a:lnTo>
                    <a:pt x="55382" y="3021"/>
                  </a:lnTo>
                  <a:lnTo>
                    <a:pt x="57647" y="4951"/>
                  </a:lnTo>
                  <a:lnTo>
                    <a:pt x="55382" y="6868"/>
                  </a:lnTo>
                  <a:lnTo>
                    <a:pt x="49205" y="8435"/>
                  </a:lnTo>
                  <a:lnTo>
                    <a:pt x="40042" y="9492"/>
                  </a:lnTo>
                  <a:lnTo>
                    <a:pt x="28820" y="988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7385" y="5010200"/>
              <a:ext cx="245474" cy="97701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9765448" y="5038038"/>
              <a:ext cx="57785" cy="10160"/>
            </a:xfrm>
            <a:custGeom>
              <a:avLst/>
              <a:gdLst/>
              <a:ahLst/>
              <a:cxnLst/>
              <a:rect l="l" t="t" r="r" b="b"/>
              <a:pathLst>
                <a:path w="57784" h="10160">
                  <a:moveTo>
                    <a:pt x="28820" y="9880"/>
                  </a:moveTo>
                  <a:lnTo>
                    <a:pt x="17605" y="9495"/>
                  </a:lnTo>
                  <a:lnTo>
                    <a:pt x="8443" y="8442"/>
                  </a:lnTo>
                  <a:lnTo>
                    <a:pt x="2265" y="6873"/>
                  </a:lnTo>
                  <a:lnTo>
                    <a:pt x="0" y="4940"/>
                  </a:lnTo>
                  <a:lnTo>
                    <a:pt x="2265" y="3021"/>
                  </a:lnTo>
                  <a:lnTo>
                    <a:pt x="8443" y="1450"/>
                  </a:lnTo>
                  <a:lnTo>
                    <a:pt x="17605" y="389"/>
                  </a:lnTo>
                  <a:lnTo>
                    <a:pt x="28820" y="0"/>
                  </a:lnTo>
                  <a:lnTo>
                    <a:pt x="40042" y="389"/>
                  </a:lnTo>
                  <a:lnTo>
                    <a:pt x="49205" y="1450"/>
                  </a:lnTo>
                  <a:lnTo>
                    <a:pt x="55382" y="3021"/>
                  </a:lnTo>
                  <a:lnTo>
                    <a:pt x="57647" y="4940"/>
                  </a:lnTo>
                  <a:lnTo>
                    <a:pt x="55382" y="6873"/>
                  </a:lnTo>
                  <a:lnTo>
                    <a:pt x="49205" y="8442"/>
                  </a:lnTo>
                  <a:lnTo>
                    <a:pt x="40042" y="9495"/>
                  </a:lnTo>
                  <a:lnTo>
                    <a:pt x="28820" y="988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6401" y="4934470"/>
              <a:ext cx="245465" cy="109461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9744323" y="4961542"/>
              <a:ext cx="87630" cy="13335"/>
            </a:xfrm>
            <a:custGeom>
              <a:avLst/>
              <a:gdLst/>
              <a:ahLst/>
              <a:cxnLst/>
              <a:rect l="l" t="t" r="r" b="b"/>
              <a:pathLst>
                <a:path w="87629" h="13335">
                  <a:moveTo>
                    <a:pt x="43733" y="12973"/>
                  </a:moveTo>
                  <a:lnTo>
                    <a:pt x="26701" y="12464"/>
                  </a:lnTo>
                  <a:lnTo>
                    <a:pt x="12801" y="11076"/>
                  </a:lnTo>
                  <a:lnTo>
                    <a:pt x="3433" y="9014"/>
                  </a:lnTo>
                  <a:lnTo>
                    <a:pt x="0" y="6486"/>
                  </a:lnTo>
                  <a:lnTo>
                    <a:pt x="3433" y="3968"/>
                  </a:lnTo>
                  <a:lnTo>
                    <a:pt x="12801" y="1905"/>
                  </a:lnTo>
                  <a:lnTo>
                    <a:pt x="26701" y="512"/>
                  </a:lnTo>
                  <a:lnTo>
                    <a:pt x="43733" y="0"/>
                  </a:lnTo>
                  <a:lnTo>
                    <a:pt x="60759" y="512"/>
                  </a:lnTo>
                  <a:lnTo>
                    <a:pt x="74658" y="1905"/>
                  </a:lnTo>
                  <a:lnTo>
                    <a:pt x="84026" y="3968"/>
                  </a:lnTo>
                  <a:lnTo>
                    <a:pt x="87461" y="6486"/>
                  </a:lnTo>
                  <a:lnTo>
                    <a:pt x="84026" y="9014"/>
                  </a:lnTo>
                  <a:lnTo>
                    <a:pt x="74658" y="11076"/>
                  </a:lnTo>
                  <a:lnTo>
                    <a:pt x="60759" y="12464"/>
                  </a:lnTo>
                  <a:lnTo>
                    <a:pt x="43733" y="12973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7385" y="4898199"/>
              <a:ext cx="245474" cy="97693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188" y="4601591"/>
              <a:ext cx="259907" cy="22602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0737" y="4600642"/>
              <a:ext cx="250355" cy="80170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1638" y="5036680"/>
              <a:ext cx="256108" cy="103435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5902" y="3988270"/>
              <a:ext cx="891190" cy="777059"/>
            </a:xfrm>
            <a:prstGeom prst="rect">
              <a:avLst/>
            </a:prstGeom>
          </p:spPr>
        </p:pic>
      </p:grpSp>
      <p:sp>
        <p:nvSpPr>
          <p:cNvPr id="200" name="object 200"/>
          <p:cNvSpPr txBox="1"/>
          <p:nvPr/>
        </p:nvSpPr>
        <p:spPr>
          <a:xfrm rot="240000">
            <a:off x="9666351" y="5058582"/>
            <a:ext cx="85489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1" spc="-5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5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 rot="120000">
            <a:off x="9708988" y="5060738"/>
            <a:ext cx="82662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9755605" y="5031083"/>
            <a:ext cx="69215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5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9797003" y="5041743"/>
            <a:ext cx="65405" cy="1066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 rot="21480000">
            <a:off x="9820206" y="5060791"/>
            <a:ext cx="75799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 rot="21420000">
            <a:off x="9844134" y="5059553"/>
            <a:ext cx="80143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6710081" y="4727650"/>
            <a:ext cx="3122295" cy="788670"/>
            <a:chOff x="6710081" y="4727650"/>
            <a:chExt cx="3122295" cy="788670"/>
          </a:xfrm>
        </p:grpSpPr>
        <p:sp>
          <p:nvSpPr>
            <p:cNvPr id="207" name="object 207"/>
            <p:cNvSpPr/>
            <p:nvPr/>
          </p:nvSpPr>
          <p:spPr>
            <a:xfrm>
              <a:off x="9744323" y="4920372"/>
              <a:ext cx="87630" cy="13335"/>
            </a:xfrm>
            <a:custGeom>
              <a:avLst/>
              <a:gdLst/>
              <a:ahLst/>
              <a:cxnLst/>
              <a:rect l="l" t="t" r="r" b="b"/>
              <a:pathLst>
                <a:path w="87629" h="13335">
                  <a:moveTo>
                    <a:pt x="43733" y="12961"/>
                  </a:moveTo>
                  <a:lnTo>
                    <a:pt x="26701" y="12451"/>
                  </a:lnTo>
                  <a:lnTo>
                    <a:pt x="12801" y="11061"/>
                  </a:lnTo>
                  <a:lnTo>
                    <a:pt x="3433" y="9000"/>
                  </a:lnTo>
                  <a:lnTo>
                    <a:pt x="0" y="6480"/>
                  </a:lnTo>
                  <a:lnTo>
                    <a:pt x="3433" y="3963"/>
                  </a:lnTo>
                  <a:lnTo>
                    <a:pt x="12801" y="1903"/>
                  </a:lnTo>
                  <a:lnTo>
                    <a:pt x="26701" y="511"/>
                  </a:lnTo>
                  <a:lnTo>
                    <a:pt x="43733" y="0"/>
                  </a:lnTo>
                  <a:lnTo>
                    <a:pt x="60759" y="511"/>
                  </a:lnTo>
                  <a:lnTo>
                    <a:pt x="74658" y="1903"/>
                  </a:lnTo>
                  <a:lnTo>
                    <a:pt x="84026" y="3963"/>
                  </a:lnTo>
                  <a:lnTo>
                    <a:pt x="87461" y="6480"/>
                  </a:lnTo>
                  <a:lnTo>
                    <a:pt x="84026" y="9000"/>
                  </a:lnTo>
                  <a:lnTo>
                    <a:pt x="74658" y="11061"/>
                  </a:lnTo>
                  <a:lnTo>
                    <a:pt x="60759" y="12451"/>
                  </a:lnTo>
                  <a:lnTo>
                    <a:pt x="43733" y="12961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2015" y="5457570"/>
              <a:ext cx="351028" cy="57277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8352017" y="5457559"/>
              <a:ext cx="351155" cy="57785"/>
            </a:xfrm>
            <a:custGeom>
              <a:avLst/>
              <a:gdLst/>
              <a:ahLst/>
              <a:cxnLst/>
              <a:rect l="l" t="t" r="r" b="b"/>
              <a:pathLst>
                <a:path w="351154" h="57785">
                  <a:moveTo>
                    <a:pt x="177031" y="57223"/>
                  </a:moveTo>
                  <a:lnTo>
                    <a:pt x="230430" y="53570"/>
                  </a:lnTo>
                  <a:lnTo>
                    <a:pt x="278859" y="45736"/>
                  </a:lnTo>
                  <a:lnTo>
                    <a:pt x="318372" y="33887"/>
                  </a:lnTo>
                  <a:lnTo>
                    <a:pt x="351027" y="0"/>
                  </a:lnTo>
                  <a:lnTo>
                    <a:pt x="304056" y="20030"/>
                  </a:lnTo>
                  <a:lnTo>
                    <a:pt x="270282" y="30316"/>
                  </a:lnTo>
                  <a:lnTo>
                    <a:pt x="233400" y="34105"/>
                  </a:lnTo>
                  <a:lnTo>
                    <a:pt x="177105" y="34647"/>
                  </a:lnTo>
                  <a:lnTo>
                    <a:pt x="109246" y="29252"/>
                  </a:lnTo>
                  <a:lnTo>
                    <a:pt x="52831" y="17384"/>
                  </a:lnTo>
                  <a:lnTo>
                    <a:pt x="14277" y="5516"/>
                  </a:lnTo>
                  <a:lnTo>
                    <a:pt x="0" y="122"/>
                  </a:lnTo>
                  <a:lnTo>
                    <a:pt x="5965" y="18192"/>
                  </a:lnTo>
                  <a:lnTo>
                    <a:pt x="32889" y="33999"/>
                  </a:lnTo>
                  <a:lnTo>
                    <a:pt x="72861" y="45897"/>
                  </a:lnTo>
                  <a:lnTo>
                    <a:pt x="121830" y="53717"/>
                  </a:lnTo>
                  <a:lnTo>
                    <a:pt x="175742" y="57288"/>
                  </a:lnTo>
                  <a:lnTo>
                    <a:pt x="177031" y="57223"/>
                  </a:lnTo>
                </a:path>
              </a:pathLst>
            </a:custGeom>
            <a:ln w="3175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231852" y="5187531"/>
              <a:ext cx="591820" cy="60325"/>
            </a:xfrm>
            <a:custGeom>
              <a:avLst/>
              <a:gdLst/>
              <a:ahLst/>
              <a:cxnLst/>
              <a:rect l="l" t="t" r="r" b="b"/>
              <a:pathLst>
                <a:path w="591820" h="60325">
                  <a:moveTo>
                    <a:pt x="591333" y="59884"/>
                  </a:moveTo>
                  <a:lnTo>
                    <a:pt x="552258" y="25263"/>
                  </a:lnTo>
                  <a:lnTo>
                    <a:pt x="508176" y="7485"/>
                  </a:lnTo>
                  <a:lnTo>
                    <a:pt x="431137" y="935"/>
                  </a:lnTo>
                  <a:lnTo>
                    <a:pt x="293189" y="0"/>
                  </a:lnTo>
                  <a:lnTo>
                    <a:pt x="298110" y="0"/>
                  </a:lnTo>
                  <a:lnTo>
                    <a:pt x="151574" y="9356"/>
                  </a:lnTo>
                  <a:lnTo>
                    <a:pt x="60204" y="29942"/>
                  </a:lnTo>
                  <a:lnTo>
                    <a:pt x="13260" y="50527"/>
                  </a:lnTo>
                  <a:lnTo>
                    <a:pt x="0" y="59884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1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3346" y="5250078"/>
              <a:ext cx="588340" cy="240893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8231856" y="5247416"/>
              <a:ext cx="591820" cy="245110"/>
            </a:xfrm>
            <a:custGeom>
              <a:avLst/>
              <a:gdLst/>
              <a:ahLst/>
              <a:cxnLst/>
              <a:rect l="l" t="t" r="r" b="b"/>
              <a:pathLst>
                <a:path w="591820" h="245110">
                  <a:moveTo>
                    <a:pt x="298008" y="244539"/>
                  </a:moveTo>
                  <a:lnTo>
                    <a:pt x="207643" y="243978"/>
                  </a:lnTo>
                  <a:lnTo>
                    <a:pt x="158983" y="240051"/>
                  </a:lnTo>
                  <a:lnTo>
                    <a:pt x="135341" y="229392"/>
                  </a:lnTo>
                  <a:lnTo>
                    <a:pt x="120033" y="208637"/>
                  </a:lnTo>
                  <a:lnTo>
                    <a:pt x="110635" y="203445"/>
                  </a:lnTo>
                  <a:lnTo>
                    <a:pt x="69025" y="162243"/>
                  </a:lnTo>
                  <a:lnTo>
                    <a:pt x="35180" y="110233"/>
                  </a:lnTo>
                  <a:lnTo>
                    <a:pt x="13651" y="66978"/>
                  </a:lnTo>
                  <a:lnTo>
                    <a:pt x="0" y="0"/>
                  </a:lnTo>
                  <a:lnTo>
                    <a:pt x="8059" y="5199"/>
                  </a:lnTo>
                  <a:lnTo>
                    <a:pt x="2995" y="5199"/>
                  </a:lnTo>
                  <a:lnTo>
                    <a:pt x="7102" y="24274"/>
                  </a:lnTo>
                  <a:lnTo>
                    <a:pt x="24176" y="81846"/>
                  </a:lnTo>
                  <a:lnTo>
                    <a:pt x="66825" y="155932"/>
                  </a:lnTo>
                  <a:lnTo>
                    <a:pt x="106417" y="198351"/>
                  </a:lnTo>
                  <a:lnTo>
                    <a:pt x="120090" y="206282"/>
                  </a:lnTo>
                  <a:lnTo>
                    <a:pt x="121372" y="207148"/>
                  </a:lnTo>
                  <a:lnTo>
                    <a:pt x="121568" y="207344"/>
                  </a:lnTo>
                  <a:lnTo>
                    <a:pt x="121712" y="207592"/>
                  </a:lnTo>
                  <a:lnTo>
                    <a:pt x="127987" y="213198"/>
                  </a:lnTo>
                  <a:lnTo>
                    <a:pt x="152975" y="225204"/>
                  </a:lnTo>
                  <a:lnTo>
                    <a:pt x="206406" y="237147"/>
                  </a:lnTo>
                  <a:lnTo>
                    <a:pt x="298008" y="242565"/>
                  </a:lnTo>
                  <a:lnTo>
                    <a:pt x="330741" y="242565"/>
                  </a:lnTo>
                  <a:lnTo>
                    <a:pt x="298008" y="244539"/>
                  </a:lnTo>
                  <a:close/>
                </a:path>
                <a:path w="591820" h="245110">
                  <a:moveTo>
                    <a:pt x="354723" y="56978"/>
                  </a:moveTo>
                  <a:lnTo>
                    <a:pt x="296017" y="56978"/>
                  </a:lnTo>
                  <a:lnTo>
                    <a:pt x="358879" y="54872"/>
                  </a:lnTo>
                  <a:lnTo>
                    <a:pt x="419191" y="50353"/>
                  </a:lnTo>
                  <a:lnTo>
                    <a:pt x="474773" y="43014"/>
                  </a:lnTo>
                  <a:lnTo>
                    <a:pt x="523443" y="32448"/>
                  </a:lnTo>
                  <a:lnTo>
                    <a:pt x="563023" y="18245"/>
                  </a:lnTo>
                  <a:lnTo>
                    <a:pt x="591330" y="0"/>
                  </a:lnTo>
                  <a:lnTo>
                    <a:pt x="590313" y="5199"/>
                  </a:lnTo>
                  <a:lnTo>
                    <a:pt x="588335" y="5199"/>
                  </a:lnTo>
                  <a:lnTo>
                    <a:pt x="556213" y="23366"/>
                  </a:lnTo>
                  <a:lnTo>
                    <a:pt x="513272" y="37062"/>
                  </a:lnTo>
                  <a:lnTo>
                    <a:pt x="462649" y="46877"/>
                  </a:lnTo>
                  <a:lnTo>
                    <a:pt x="407480" y="53405"/>
                  </a:lnTo>
                  <a:lnTo>
                    <a:pt x="354723" y="56978"/>
                  </a:lnTo>
                  <a:close/>
                </a:path>
                <a:path w="591820" h="245110">
                  <a:moveTo>
                    <a:pt x="296052" y="58963"/>
                  </a:moveTo>
                  <a:lnTo>
                    <a:pt x="239754" y="57198"/>
                  </a:lnTo>
                  <a:lnTo>
                    <a:pt x="183357" y="53364"/>
                  </a:lnTo>
                  <a:lnTo>
                    <a:pt x="128358" y="46836"/>
                  </a:lnTo>
                  <a:lnTo>
                    <a:pt x="77881" y="37026"/>
                  </a:lnTo>
                  <a:lnTo>
                    <a:pt x="35052" y="23343"/>
                  </a:lnTo>
                  <a:lnTo>
                    <a:pt x="2995" y="5199"/>
                  </a:lnTo>
                  <a:lnTo>
                    <a:pt x="8059" y="5199"/>
                  </a:lnTo>
                  <a:lnTo>
                    <a:pt x="28223" y="18208"/>
                  </a:lnTo>
                  <a:lnTo>
                    <a:pt x="67677" y="32392"/>
                  </a:lnTo>
                  <a:lnTo>
                    <a:pt x="116194" y="42955"/>
                  </a:lnTo>
                  <a:lnTo>
                    <a:pt x="171610" y="50301"/>
                  </a:lnTo>
                  <a:lnTo>
                    <a:pt x="231757" y="54833"/>
                  </a:lnTo>
                  <a:lnTo>
                    <a:pt x="294470" y="56955"/>
                  </a:lnTo>
                  <a:lnTo>
                    <a:pt x="296017" y="56978"/>
                  </a:lnTo>
                  <a:lnTo>
                    <a:pt x="354723" y="56978"/>
                  </a:lnTo>
                  <a:lnTo>
                    <a:pt x="350902" y="57236"/>
                  </a:lnTo>
                  <a:lnTo>
                    <a:pt x="296052" y="58963"/>
                  </a:lnTo>
                  <a:close/>
                </a:path>
                <a:path w="591820" h="245110">
                  <a:moveTo>
                    <a:pt x="330741" y="242565"/>
                  </a:moveTo>
                  <a:lnTo>
                    <a:pt x="298008" y="242565"/>
                  </a:lnTo>
                  <a:lnTo>
                    <a:pt x="375087" y="238829"/>
                  </a:lnTo>
                  <a:lnTo>
                    <a:pt x="426839" y="229712"/>
                  </a:lnTo>
                  <a:lnTo>
                    <a:pt x="457011" y="218347"/>
                  </a:lnTo>
                  <a:lnTo>
                    <a:pt x="469346" y="207869"/>
                  </a:lnTo>
                  <a:lnTo>
                    <a:pt x="469485" y="207580"/>
                  </a:lnTo>
                  <a:lnTo>
                    <a:pt x="469722" y="207303"/>
                  </a:lnTo>
                  <a:lnTo>
                    <a:pt x="469981" y="207125"/>
                  </a:lnTo>
                  <a:lnTo>
                    <a:pt x="470749" y="206726"/>
                  </a:lnTo>
                  <a:lnTo>
                    <a:pt x="481427" y="200230"/>
                  </a:lnTo>
                  <a:lnTo>
                    <a:pt x="524364" y="155264"/>
                  </a:lnTo>
                  <a:lnTo>
                    <a:pt x="554436" y="109241"/>
                  </a:lnTo>
                  <a:lnTo>
                    <a:pt x="577112" y="51673"/>
                  </a:lnTo>
                  <a:lnTo>
                    <a:pt x="588335" y="5199"/>
                  </a:lnTo>
                  <a:lnTo>
                    <a:pt x="590313" y="5199"/>
                  </a:lnTo>
                  <a:lnTo>
                    <a:pt x="571266" y="76429"/>
                  </a:lnTo>
                  <a:lnTo>
                    <a:pt x="522053" y="161580"/>
                  </a:lnTo>
                  <a:lnTo>
                    <a:pt x="495378" y="191281"/>
                  </a:lnTo>
                  <a:lnTo>
                    <a:pt x="471118" y="208746"/>
                  </a:lnTo>
                  <a:lnTo>
                    <a:pt x="465970" y="214339"/>
                  </a:lnTo>
                  <a:lnTo>
                    <a:pt x="442965" y="226642"/>
                  </a:lnTo>
                  <a:lnTo>
                    <a:pt x="390759" y="238946"/>
                  </a:lnTo>
                  <a:lnTo>
                    <a:pt x="330741" y="242565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3587" y="5187962"/>
              <a:ext cx="588365" cy="254558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8232122" y="5186963"/>
              <a:ext cx="591820" cy="119380"/>
            </a:xfrm>
            <a:custGeom>
              <a:avLst/>
              <a:gdLst/>
              <a:ahLst/>
              <a:cxnLst/>
              <a:rect l="l" t="t" r="r" b="b"/>
              <a:pathLst>
                <a:path w="591820" h="119379">
                  <a:moveTo>
                    <a:pt x="218385" y="5158"/>
                  </a:moveTo>
                  <a:lnTo>
                    <a:pt x="295653" y="0"/>
                  </a:lnTo>
                  <a:lnTo>
                    <a:pt x="432411" y="1186"/>
                  </a:lnTo>
                  <a:lnTo>
                    <a:pt x="441329" y="1973"/>
                  </a:lnTo>
                  <a:lnTo>
                    <a:pt x="295648" y="1973"/>
                  </a:lnTo>
                  <a:lnTo>
                    <a:pt x="218385" y="5158"/>
                  </a:lnTo>
                  <a:close/>
                </a:path>
                <a:path w="591820" h="119379">
                  <a:moveTo>
                    <a:pt x="295650" y="1973"/>
                  </a:moveTo>
                  <a:close/>
                </a:path>
                <a:path w="591820" h="119379">
                  <a:moveTo>
                    <a:pt x="354142" y="117014"/>
                  </a:moveTo>
                  <a:lnTo>
                    <a:pt x="296034" y="117014"/>
                  </a:lnTo>
                  <a:lnTo>
                    <a:pt x="351508" y="115236"/>
                  </a:lnTo>
                  <a:lnTo>
                    <a:pt x="408678" y="111264"/>
                  </a:lnTo>
                  <a:lnTo>
                    <a:pt x="464243" y="104477"/>
                  </a:lnTo>
                  <a:lnTo>
                    <a:pt x="514984" y="94225"/>
                  </a:lnTo>
                  <a:lnTo>
                    <a:pt x="557395" y="79950"/>
                  </a:lnTo>
                  <a:lnTo>
                    <a:pt x="588329" y="61000"/>
                  </a:lnTo>
                  <a:lnTo>
                    <a:pt x="577522" y="53553"/>
                  </a:lnTo>
                  <a:lnTo>
                    <a:pt x="517122" y="28282"/>
                  </a:lnTo>
                  <a:lnTo>
                    <a:pt x="463008" y="15463"/>
                  </a:lnTo>
                  <a:lnTo>
                    <a:pt x="389937" y="5859"/>
                  </a:lnTo>
                  <a:lnTo>
                    <a:pt x="295650" y="1973"/>
                  </a:lnTo>
                  <a:lnTo>
                    <a:pt x="441330" y="1973"/>
                  </a:lnTo>
                  <a:lnTo>
                    <a:pt x="508795" y="7931"/>
                  </a:lnTo>
                  <a:lnTo>
                    <a:pt x="552521" y="25951"/>
                  </a:lnTo>
                  <a:lnTo>
                    <a:pt x="591307" y="60960"/>
                  </a:lnTo>
                  <a:lnTo>
                    <a:pt x="563011" y="79540"/>
                  </a:lnTo>
                  <a:lnTo>
                    <a:pt x="523440" y="94005"/>
                  </a:lnTo>
                  <a:lnTo>
                    <a:pt x="474776" y="104770"/>
                  </a:lnTo>
                  <a:lnTo>
                    <a:pt x="419196" y="112247"/>
                  </a:lnTo>
                  <a:lnTo>
                    <a:pt x="358881" y="116853"/>
                  </a:lnTo>
                  <a:lnTo>
                    <a:pt x="354142" y="117014"/>
                  </a:lnTo>
                  <a:close/>
                </a:path>
                <a:path w="591820" h="119379">
                  <a:moveTo>
                    <a:pt x="194640" y="6743"/>
                  </a:moveTo>
                  <a:lnTo>
                    <a:pt x="201364" y="5859"/>
                  </a:lnTo>
                  <a:lnTo>
                    <a:pt x="218385" y="5158"/>
                  </a:lnTo>
                  <a:lnTo>
                    <a:pt x="194640" y="6743"/>
                  </a:lnTo>
                  <a:close/>
                </a:path>
                <a:path w="591820" h="119379">
                  <a:moveTo>
                    <a:pt x="296011" y="119000"/>
                  </a:moveTo>
                  <a:lnTo>
                    <a:pt x="231740" y="116823"/>
                  </a:lnTo>
                  <a:lnTo>
                    <a:pt x="171595" y="112205"/>
                  </a:lnTo>
                  <a:lnTo>
                    <a:pt x="116183" y="104720"/>
                  </a:lnTo>
                  <a:lnTo>
                    <a:pt x="67670" y="93957"/>
                  </a:lnTo>
                  <a:lnTo>
                    <a:pt x="28220" y="79507"/>
                  </a:lnTo>
                  <a:lnTo>
                    <a:pt x="0" y="60960"/>
                  </a:lnTo>
                  <a:lnTo>
                    <a:pt x="13160" y="51493"/>
                  </a:lnTo>
                  <a:lnTo>
                    <a:pt x="59732" y="30635"/>
                  </a:lnTo>
                  <a:lnTo>
                    <a:pt x="150351" y="9700"/>
                  </a:lnTo>
                  <a:lnTo>
                    <a:pt x="194640" y="6743"/>
                  </a:lnTo>
                  <a:lnTo>
                    <a:pt x="128292" y="15463"/>
                  </a:lnTo>
                  <a:lnTo>
                    <a:pt x="74178" y="28282"/>
                  </a:lnTo>
                  <a:lnTo>
                    <a:pt x="36761" y="41812"/>
                  </a:lnTo>
                  <a:lnTo>
                    <a:pt x="13781" y="53553"/>
                  </a:lnTo>
                  <a:lnTo>
                    <a:pt x="2977" y="61000"/>
                  </a:lnTo>
                  <a:lnTo>
                    <a:pt x="33924" y="79967"/>
                  </a:lnTo>
                  <a:lnTo>
                    <a:pt x="76227" y="94225"/>
                  </a:lnTo>
                  <a:lnTo>
                    <a:pt x="126750" y="104447"/>
                  </a:lnTo>
                  <a:lnTo>
                    <a:pt x="182156" y="111237"/>
                  </a:lnTo>
                  <a:lnTo>
                    <a:pt x="239160" y="115215"/>
                  </a:lnTo>
                  <a:lnTo>
                    <a:pt x="294476" y="117003"/>
                  </a:lnTo>
                  <a:lnTo>
                    <a:pt x="354142" y="117014"/>
                  </a:lnTo>
                  <a:lnTo>
                    <a:pt x="296011" y="11900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0524" y="5249189"/>
              <a:ext cx="379539" cy="4296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8360518" y="5249195"/>
              <a:ext cx="379730" cy="43180"/>
            </a:xfrm>
            <a:custGeom>
              <a:avLst/>
              <a:gdLst/>
              <a:ahLst/>
              <a:cxnLst/>
              <a:rect l="l" t="t" r="r" b="b"/>
              <a:pathLst>
                <a:path w="379729" h="43179">
                  <a:moveTo>
                    <a:pt x="0" y="35012"/>
                  </a:moveTo>
                  <a:lnTo>
                    <a:pt x="3288" y="38930"/>
                  </a:lnTo>
                  <a:lnTo>
                    <a:pt x="7377" y="40375"/>
                  </a:lnTo>
                  <a:lnTo>
                    <a:pt x="12258" y="39314"/>
                  </a:lnTo>
                  <a:lnTo>
                    <a:pt x="11694" y="33658"/>
                  </a:lnTo>
                  <a:lnTo>
                    <a:pt x="16216" y="22655"/>
                  </a:lnTo>
                  <a:lnTo>
                    <a:pt x="15783" y="16999"/>
                  </a:lnTo>
                  <a:lnTo>
                    <a:pt x="23344" y="16718"/>
                  </a:lnTo>
                  <a:lnTo>
                    <a:pt x="30949" y="16369"/>
                  </a:lnTo>
                  <a:lnTo>
                    <a:pt x="38544" y="15955"/>
                  </a:lnTo>
                  <a:lnTo>
                    <a:pt x="46077" y="15481"/>
                  </a:lnTo>
                  <a:lnTo>
                    <a:pt x="50044" y="5695"/>
                  </a:lnTo>
                  <a:lnTo>
                    <a:pt x="54818" y="3932"/>
                  </a:lnTo>
                  <a:lnTo>
                    <a:pt x="64424" y="2985"/>
                  </a:lnTo>
                  <a:lnTo>
                    <a:pt x="67876" y="10184"/>
                  </a:lnTo>
                  <a:lnTo>
                    <a:pt x="73866" y="15661"/>
                  </a:lnTo>
                  <a:lnTo>
                    <a:pt x="78347" y="20631"/>
                  </a:lnTo>
                  <a:lnTo>
                    <a:pt x="82422" y="11329"/>
                  </a:lnTo>
                  <a:lnTo>
                    <a:pt x="90060" y="5596"/>
                  </a:lnTo>
                  <a:lnTo>
                    <a:pt x="99868" y="2941"/>
                  </a:lnTo>
                  <a:lnTo>
                    <a:pt x="110453" y="2871"/>
                  </a:lnTo>
                  <a:lnTo>
                    <a:pt x="110085" y="7278"/>
                  </a:lnTo>
                  <a:lnTo>
                    <a:pt x="113489" y="13489"/>
                  </a:lnTo>
                  <a:lnTo>
                    <a:pt x="111995" y="19342"/>
                  </a:lnTo>
                  <a:lnTo>
                    <a:pt x="119462" y="12218"/>
                  </a:lnTo>
                  <a:lnTo>
                    <a:pt x="128614" y="8026"/>
                  </a:lnTo>
                  <a:lnTo>
                    <a:pt x="138714" y="6602"/>
                  </a:lnTo>
                  <a:lnTo>
                    <a:pt x="149022" y="7784"/>
                  </a:lnTo>
                  <a:lnTo>
                    <a:pt x="154286" y="15807"/>
                  </a:lnTo>
                  <a:lnTo>
                    <a:pt x="154629" y="18387"/>
                  </a:lnTo>
                  <a:lnTo>
                    <a:pt x="163296" y="24973"/>
                  </a:lnTo>
                  <a:lnTo>
                    <a:pt x="147820" y="15886"/>
                  </a:lnTo>
                  <a:lnTo>
                    <a:pt x="157203" y="5071"/>
                  </a:lnTo>
                  <a:lnTo>
                    <a:pt x="178869" y="1666"/>
                  </a:lnTo>
                  <a:lnTo>
                    <a:pt x="200242" y="14804"/>
                  </a:lnTo>
                  <a:lnTo>
                    <a:pt x="200487" y="11229"/>
                  </a:lnTo>
                  <a:lnTo>
                    <a:pt x="201841" y="6682"/>
                  </a:lnTo>
                  <a:lnTo>
                    <a:pt x="201613" y="3059"/>
                  </a:lnTo>
                  <a:lnTo>
                    <a:pt x="216845" y="0"/>
                  </a:lnTo>
                  <a:lnTo>
                    <a:pt x="266061" y="7654"/>
                  </a:lnTo>
                  <a:lnTo>
                    <a:pt x="268765" y="29178"/>
                  </a:lnTo>
                  <a:lnTo>
                    <a:pt x="267343" y="34645"/>
                  </a:lnTo>
                  <a:lnTo>
                    <a:pt x="274218" y="20680"/>
                  </a:lnTo>
                  <a:lnTo>
                    <a:pt x="288778" y="15679"/>
                  </a:lnTo>
                  <a:lnTo>
                    <a:pt x="302934" y="19906"/>
                  </a:lnTo>
                  <a:lnTo>
                    <a:pt x="308597" y="33625"/>
                  </a:lnTo>
                  <a:lnTo>
                    <a:pt x="308108" y="29781"/>
                  </a:lnTo>
                  <a:lnTo>
                    <a:pt x="309707" y="25112"/>
                  </a:lnTo>
                  <a:lnTo>
                    <a:pt x="309201" y="21651"/>
                  </a:lnTo>
                  <a:lnTo>
                    <a:pt x="322276" y="20426"/>
                  </a:lnTo>
                  <a:lnTo>
                    <a:pt x="334065" y="23084"/>
                  </a:lnTo>
                  <a:lnTo>
                    <a:pt x="342655" y="30352"/>
                  </a:lnTo>
                  <a:lnTo>
                    <a:pt x="346131" y="42954"/>
                  </a:lnTo>
                  <a:lnTo>
                    <a:pt x="348247" y="32032"/>
                  </a:lnTo>
                  <a:lnTo>
                    <a:pt x="356964" y="26473"/>
                  </a:lnTo>
                  <a:lnTo>
                    <a:pt x="368620" y="25563"/>
                  </a:lnTo>
                  <a:lnTo>
                    <a:pt x="379550" y="28589"/>
                  </a:lnTo>
                  <a:lnTo>
                    <a:pt x="377886" y="25936"/>
                  </a:lnTo>
                  <a:lnTo>
                    <a:pt x="376058" y="23406"/>
                  </a:lnTo>
                  <a:lnTo>
                    <a:pt x="374083" y="20982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5837" y="5192102"/>
              <a:ext cx="308609" cy="68706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081" y="4727650"/>
              <a:ext cx="271141" cy="32606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8355847" y="5192199"/>
              <a:ext cx="308610" cy="69215"/>
            </a:xfrm>
            <a:custGeom>
              <a:avLst/>
              <a:gdLst/>
              <a:ahLst/>
              <a:cxnLst/>
              <a:rect l="l" t="t" r="r" b="b"/>
              <a:pathLst>
                <a:path w="308609" h="69214">
                  <a:moveTo>
                    <a:pt x="0" y="68615"/>
                  </a:moveTo>
                  <a:lnTo>
                    <a:pt x="5061" y="64109"/>
                  </a:lnTo>
                  <a:lnTo>
                    <a:pt x="4204" y="58928"/>
                  </a:lnTo>
                  <a:lnTo>
                    <a:pt x="2558" y="52756"/>
                  </a:lnTo>
                  <a:lnTo>
                    <a:pt x="5255" y="45280"/>
                  </a:lnTo>
                  <a:lnTo>
                    <a:pt x="15099" y="36469"/>
                  </a:lnTo>
                  <a:lnTo>
                    <a:pt x="23439" y="34850"/>
                  </a:lnTo>
                  <a:lnTo>
                    <a:pt x="31634" y="36103"/>
                  </a:lnTo>
                  <a:lnTo>
                    <a:pt x="41042" y="35910"/>
                  </a:lnTo>
                  <a:lnTo>
                    <a:pt x="38969" y="36383"/>
                  </a:lnTo>
                  <a:lnTo>
                    <a:pt x="52582" y="39526"/>
                  </a:lnTo>
                  <a:lnTo>
                    <a:pt x="54516" y="39420"/>
                  </a:lnTo>
                  <a:lnTo>
                    <a:pt x="55952" y="39322"/>
                  </a:lnTo>
                  <a:lnTo>
                    <a:pt x="60637" y="27911"/>
                  </a:lnTo>
                  <a:lnTo>
                    <a:pt x="68276" y="27830"/>
                  </a:lnTo>
                  <a:lnTo>
                    <a:pt x="75517" y="28161"/>
                  </a:lnTo>
                  <a:lnTo>
                    <a:pt x="82139" y="29729"/>
                  </a:lnTo>
                  <a:lnTo>
                    <a:pt x="88187" y="33119"/>
                  </a:lnTo>
                  <a:lnTo>
                    <a:pt x="93706" y="38913"/>
                  </a:lnTo>
                  <a:lnTo>
                    <a:pt x="95894" y="25443"/>
                  </a:lnTo>
                  <a:lnTo>
                    <a:pt x="103779" y="13598"/>
                  </a:lnTo>
                  <a:lnTo>
                    <a:pt x="115541" y="7665"/>
                  </a:lnTo>
                  <a:lnTo>
                    <a:pt x="129362" y="11930"/>
                  </a:lnTo>
                  <a:lnTo>
                    <a:pt x="142120" y="2563"/>
                  </a:lnTo>
                  <a:lnTo>
                    <a:pt x="155381" y="0"/>
                  </a:lnTo>
                  <a:lnTo>
                    <a:pt x="166458" y="5471"/>
                  </a:lnTo>
                  <a:lnTo>
                    <a:pt x="172665" y="20206"/>
                  </a:lnTo>
                  <a:lnTo>
                    <a:pt x="176218" y="15129"/>
                  </a:lnTo>
                  <a:lnTo>
                    <a:pt x="185596" y="14598"/>
                  </a:lnTo>
                  <a:lnTo>
                    <a:pt x="195703" y="18853"/>
                  </a:lnTo>
                  <a:lnTo>
                    <a:pt x="201441" y="28132"/>
                  </a:lnTo>
                  <a:lnTo>
                    <a:pt x="222998" y="20555"/>
                  </a:lnTo>
                  <a:lnTo>
                    <a:pt x="237470" y="29088"/>
                  </a:lnTo>
                  <a:lnTo>
                    <a:pt x="248791" y="44557"/>
                  </a:lnTo>
                  <a:lnTo>
                    <a:pt x="260895" y="57792"/>
                  </a:lnTo>
                  <a:lnTo>
                    <a:pt x="271825" y="62103"/>
                  </a:lnTo>
                  <a:lnTo>
                    <a:pt x="284291" y="63032"/>
                  </a:lnTo>
                  <a:lnTo>
                    <a:pt x="296987" y="61708"/>
                  </a:lnTo>
                  <a:lnTo>
                    <a:pt x="308606" y="59261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1690" y="5162968"/>
              <a:ext cx="488466" cy="166470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8871" y="5244477"/>
              <a:ext cx="391642" cy="5875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8338865" y="5244499"/>
              <a:ext cx="391795" cy="59055"/>
            </a:xfrm>
            <a:custGeom>
              <a:avLst/>
              <a:gdLst/>
              <a:ahLst/>
              <a:cxnLst/>
              <a:rect l="l" t="t" r="r" b="b"/>
              <a:pathLst>
                <a:path w="391795" h="59054">
                  <a:moveTo>
                    <a:pt x="377102" y="20978"/>
                  </a:moveTo>
                  <a:lnTo>
                    <a:pt x="379102" y="23402"/>
                  </a:lnTo>
                  <a:lnTo>
                    <a:pt x="380922" y="25924"/>
                  </a:lnTo>
                  <a:lnTo>
                    <a:pt x="382578" y="28585"/>
                  </a:lnTo>
                  <a:lnTo>
                    <a:pt x="371661" y="25567"/>
                  </a:lnTo>
                  <a:lnTo>
                    <a:pt x="360012" y="26485"/>
                  </a:lnTo>
                  <a:lnTo>
                    <a:pt x="351299" y="32046"/>
                  </a:lnTo>
                  <a:lnTo>
                    <a:pt x="349191" y="42958"/>
                  </a:lnTo>
                  <a:lnTo>
                    <a:pt x="345702" y="30357"/>
                  </a:lnTo>
                  <a:lnTo>
                    <a:pt x="337110" y="23087"/>
                  </a:lnTo>
                  <a:lnTo>
                    <a:pt x="325326" y="20424"/>
                  </a:lnTo>
                  <a:lnTo>
                    <a:pt x="312262" y="21647"/>
                  </a:lnTo>
                  <a:lnTo>
                    <a:pt x="312768" y="25116"/>
                  </a:lnTo>
                  <a:lnTo>
                    <a:pt x="311168" y="29793"/>
                  </a:lnTo>
                  <a:lnTo>
                    <a:pt x="311633" y="33620"/>
                  </a:lnTo>
                  <a:lnTo>
                    <a:pt x="305970" y="19894"/>
                  </a:lnTo>
                  <a:lnTo>
                    <a:pt x="291820" y="15666"/>
                  </a:lnTo>
                  <a:lnTo>
                    <a:pt x="277263" y="20667"/>
                  </a:lnTo>
                  <a:lnTo>
                    <a:pt x="270379" y="34624"/>
                  </a:lnTo>
                  <a:lnTo>
                    <a:pt x="271802" y="29166"/>
                  </a:lnTo>
                  <a:lnTo>
                    <a:pt x="231654" y="26316"/>
                  </a:lnTo>
                  <a:lnTo>
                    <a:pt x="219892" y="0"/>
                  </a:lnTo>
                  <a:lnTo>
                    <a:pt x="204665" y="3062"/>
                  </a:lnTo>
                  <a:lnTo>
                    <a:pt x="204885" y="6678"/>
                  </a:lnTo>
                  <a:lnTo>
                    <a:pt x="203555" y="11224"/>
                  </a:lnTo>
                  <a:lnTo>
                    <a:pt x="203302" y="14783"/>
                  </a:lnTo>
                  <a:lnTo>
                    <a:pt x="181914" y="1647"/>
                  </a:lnTo>
                  <a:lnTo>
                    <a:pt x="160246" y="5056"/>
                  </a:lnTo>
                  <a:lnTo>
                    <a:pt x="150865" y="15869"/>
                  </a:lnTo>
                  <a:lnTo>
                    <a:pt x="166340" y="24944"/>
                  </a:lnTo>
                  <a:lnTo>
                    <a:pt x="157673" y="18399"/>
                  </a:lnTo>
                  <a:lnTo>
                    <a:pt x="157347" y="15819"/>
                  </a:lnTo>
                  <a:lnTo>
                    <a:pt x="152099" y="7772"/>
                  </a:lnTo>
                  <a:lnTo>
                    <a:pt x="141764" y="6601"/>
                  </a:lnTo>
                  <a:lnTo>
                    <a:pt x="131653" y="8027"/>
                  </a:lnTo>
                  <a:lnTo>
                    <a:pt x="122501" y="12216"/>
                  </a:lnTo>
                  <a:lnTo>
                    <a:pt x="115039" y="19337"/>
                  </a:lnTo>
                  <a:lnTo>
                    <a:pt x="116549" y="13485"/>
                  </a:lnTo>
                  <a:lnTo>
                    <a:pt x="113162" y="7266"/>
                  </a:lnTo>
                  <a:lnTo>
                    <a:pt x="113489" y="2866"/>
                  </a:lnTo>
                  <a:lnTo>
                    <a:pt x="102912" y="2934"/>
                  </a:lnTo>
                  <a:lnTo>
                    <a:pt x="93113" y="5593"/>
                  </a:lnTo>
                  <a:lnTo>
                    <a:pt x="85480" y="11333"/>
                  </a:lnTo>
                  <a:lnTo>
                    <a:pt x="81399" y="20643"/>
                  </a:lnTo>
                  <a:lnTo>
                    <a:pt x="76927" y="15656"/>
                  </a:lnTo>
                  <a:lnTo>
                    <a:pt x="70920" y="10179"/>
                  </a:lnTo>
                  <a:lnTo>
                    <a:pt x="67460" y="2964"/>
                  </a:lnTo>
                  <a:lnTo>
                    <a:pt x="57878" y="3927"/>
                  </a:lnTo>
                  <a:lnTo>
                    <a:pt x="53072" y="5690"/>
                  </a:lnTo>
                  <a:lnTo>
                    <a:pt x="49113" y="15477"/>
                  </a:lnTo>
                  <a:lnTo>
                    <a:pt x="41586" y="15951"/>
                  </a:lnTo>
                  <a:lnTo>
                    <a:pt x="33997" y="16367"/>
                  </a:lnTo>
                  <a:lnTo>
                    <a:pt x="26392" y="16717"/>
                  </a:lnTo>
                  <a:lnTo>
                    <a:pt x="18819" y="16995"/>
                  </a:lnTo>
                  <a:lnTo>
                    <a:pt x="19244" y="22659"/>
                  </a:lnTo>
                  <a:lnTo>
                    <a:pt x="14747" y="33669"/>
                  </a:lnTo>
                  <a:lnTo>
                    <a:pt x="15294" y="39326"/>
                  </a:lnTo>
                  <a:lnTo>
                    <a:pt x="10421" y="40370"/>
                  </a:lnTo>
                  <a:lnTo>
                    <a:pt x="6316" y="38926"/>
                  </a:lnTo>
                  <a:lnTo>
                    <a:pt x="3027" y="35024"/>
                  </a:lnTo>
                  <a:lnTo>
                    <a:pt x="0" y="42803"/>
                  </a:lnTo>
                  <a:lnTo>
                    <a:pt x="42928" y="49439"/>
                  </a:lnTo>
                  <a:lnTo>
                    <a:pt x="89464" y="54161"/>
                  </a:lnTo>
                  <a:lnTo>
                    <a:pt x="138488" y="57176"/>
                  </a:lnTo>
                  <a:lnTo>
                    <a:pt x="188881" y="58694"/>
                  </a:lnTo>
                  <a:lnTo>
                    <a:pt x="190416" y="58727"/>
                  </a:lnTo>
                  <a:lnTo>
                    <a:pt x="237961" y="57343"/>
                  </a:lnTo>
                  <a:lnTo>
                    <a:pt x="284349" y="54646"/>
                  </a:lnTo>
                  <a:lnTo>
                    <a:pt x="328652" y="50460"/>
                  </a:lnTo>
                  <a:lnTo>
                    <a:pt x="369945" y="44615"/>
                  </a:lnTo>
                  <a:lnTo>
                    <a:pt x="369994" y="45300"/>
                  </a:lnTo>
                  <a:lnTo>
                    <a:pt x="370010" y="45978"/>
                  </a:lnTo>
                  <a:lnTo>
                    <a:pt x="370141" y="46720"/>
                  </a:lnTo>
                  <a:lnTo>
                    <a:pt x="370133" y="45978"/>
                  </a:lnTo>
                  <a:lnTo>
                    <a:pt x="370043" y="45300"/>
                  </a:lnTo>
                  <a:lnTo>
                    <a:pt x="369977" y="44615"/>
                  </a:lnTo>
                  <a:lnTo>
                    <a:pt x="377412" y="43325"/>
                  </a:lnTo>
                  <a:lnTo>
                    <a:pt x="384659" y="41954"/>
                  </a:lnTo>
                  <a:lnTo>
                    <a:pt x="391637" y="40509"/>
                  </a:lnTo>
                  <a:lnTo>
                    <a:pt x="377102" y="20978"/>
                  </a:lnTo>
                </a:path>
              </a:pathLst>
            </a:custGeom>
            <a:ln w="3175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18212" y="5212304"/>
              <a:ext cx="309245" cy="69215"/>
            </a:xfrm>
            <a:custGeom>
              <a:avLst/>
              <a:gdLst/>
              <a:ahLst/>
              <a:cxnLst/>
              <a:rect l="l" t="t" r="r" b="b"/>
              <a:pathLst>
                <a:path w="309245" h="69214">
                  <a:moveTo>
                    <a:pt x="0" y="68636"/>
                  </a:moveTo>
                  <a:lnTo>
                    <a:pt x="5059" y="64107"/>
                  </a:lnTo>
                  <a:lnTo>
                    <a:pt x="4205" y="58920"/>
                  </a:lnTo>
                  <a:lnTo>
                    <a:pt x="2563" y="52750"/>
                  </a:lnTo>
                  <a:lnTo>
                    <a:pt x="5263" y="45269"/>
                  </a:lnTo>
                  <a:lnTo>
                    <a:pt x="15106" y="36460"/>
                  </a:lnTo>
                  <a:lnTo>
                    <a:pt x="23451" y="34847"/>
                  </a:lnTo>
                  <a:lnTo>
                    <a:pt x="31648" y="36106"/>
                  </a:lnTo>
                  <a:lnTo>
                    <a:pt x="41050" y="35915"/>
                  </a:lnTo>
                  <a:lnTo>
                    <a:pt x="38985" y="36372"/>
                  </a:lnTo>
                  <a:lnTo>
                    <a:pt x="52590" y="39531"/>
                  </a:lnTo>
                  <a:lnTo>
                    <a:pt x="54532" y="39408"/>
                  </a:lnTo>
                  <a:lnTo>
                    <a:pt x="55952" y="39310"/>
                  </a:lnTo>
                  <a:lnTo>
                    <a:pt x="60653" y="27908"/>
                  </a:lnTo>
                  <a:lnTo>
                    <a:pt x="68268" y="27827"/>
                  </a:lnTo>
                  <a:lnTo>
                    <a:pt x="75520" y="28161"/>
                  </a:lnTo>
                  <a:lnTo>
                    <a:pt x="82152" y="29727"/>
                  </a:lnTo>
                  <a:lnTo>
                    <a:pt x="88205" y="33117"/>
                  </a:lnTo>
                  <a:lnTo>
                    <a:pt x="93722" y="38919"/>
                  </a:lnTo>
                  <a:lnTo>
                    <a:pt x="95909" y="25438"/>
                  </a:lnTo>
                  <a:lnTo>
                    <a:pt x="103791" y="13588"/>
                  </a:lnTo>
                  <a:lnTo>
                    <a:pt x="115551" y="7658"/>
                  </a:lnTo>
                  <a:lnTo>
                    <a:pt x="129370" y="11935"/>
                  </a:lnTo>
                  <a:lnTo>
                    <a:pt x="142120" y="2569"/>
                  </a:lnTo>
                  <a:lnTo>
                    <a:pt x="155381" y="0"/>
                  </a:lnTo>
                  <a:lnTo>
                    <a:pt x="166464" y="5463"/>
                  </a:lnTo>
                  <a:lnTo>
                    <a:pt x="172681" y="20195"/>
                  </a:lnTo>
                  <a:lnTo>
                    <a:pt x="176231" y="15120"/>
                  </a:lnTo>
                  <a:lnTo>
                    <a:pt x="185602" y="14593"/>
                  </a:lnTo>
                  <a:lnTo>
                    <a:pt x="195702" y="18849"/>
                  </a:lnTo>
                  <a:lnTo>
                    <a:pt x="201441" y="28120"/>
                  </a:lnTo>
                  <a:lnTo>
                    <a:pt x="223009" y="20549"/>
                  </a:lnTo>
                  <a:lnTo>
                    <a:pt x="237482" y="29085"/>
                  </a:lnTo>
                  <a:lnTo>
                    <a:pt x="248804" y="44558"/>
                  </a:lnTo>
                  <a:lnTo>
                    <a:pt x="260920" y="57797"/>
                  </a:lnTo>
                  <a:lnTo>
                    <a:pt x="271845" y="62109"/>
                  </a:lnTo>
                  <a:lnTo>
                    <a:pt x="284303" y="63034"/>
                  </a:lnTo>
                  <a:lnTo>
                    <a:pt x="296994" y="61708"/>
                  </a:lnTo>
                  <a:lnTo>
                    <a:pt x="308622" y="59266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87224" y="5280133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4">
                  <a:moveTo>
                    <a:pt x="4390" y="12014"/>
                  </a:moveTo>
                  <a:lnTo>
                    <a:pt x="2121" y="11377"/>
                  </a:lnTo>
                  <a:lnTo>
                    <a:pt x="0" y="8496"/>
                  </a:lnTo>
                  <a:lnTo>
                    <a:pt x="416" y="6072"/>
                  </a:lnTo>
                  <a:lnTo>
                    <a:pt x="1207" y="1534"/>
                  </a:lnTo>
                  <a:lnTo>
                    <a:pt x="7402" y="1199"/>
                  </a:lnTo>
                  <a:lnTo>
                    <a:pt x="10805" y="1199"/>
                  </a:lnTo>
                  <a:lnTo>
                    <a:pt x="16616" y="1216"/>
                  </a:lnTo>
                  <a:lnTo>
                    <a:pt x="23349" y="4138"/>
                  </a:lnTo>
                  <a:lnTo>
                    <a:pt x="23495" y="11108"/>
                  </a:lnTo>
                  <a:lnTo>
                    <a:pt x="26886" y="2153"/>
                  </a:lnTo>
                  <a:lnTo>
                    <a:pt x="35491" y="1759"/>
                  </a:lnTo>
                  <a:lnTo>
                    <a:pt x="44003" y="7195"/>
                  </a:lnTo>
                  <a:lnTo>
                    <a:pt x="47114" y="15728"/>
                  </a:lnTo>
                  <a:lnTo>
                    <a:pt x="44698" y="15825"/>
                  </a:lnTo>
                  <a:lnTo>
                    <a:pt x="41956" y="14438"/>
                  </a:lnTo>
                  <a:lnTo>
                    <a:pt x="40691" y="12300"/>
                  </a:lnTo>
                  <a:lnTo>
                    <a:pt x="37516" y="6913"/>
                  </a:lnTo>
                  <a:lnTo>
                    <a:pt x="43915" y="4480"/>
                  </a:lnTo>
                  <a:lnTo>
                    <a:pt x="48738" y="2938"/>
                  </a:lnTo>
                  <a:lnTo>
                    <a:pt x="57903" y="0"/>
                  </a:lnTo>
                  <a:lnTo>
                    <a:pt x="58629" y="6864"/>
                  </a:lnTo>
                  <a:lnTo>
                    <a:pt x="60204" y="14120"/>
                  </a:lnTo>
                  <a:lnTo>
                    <a:pt x="59960" y="7362"/>
                  </a:lnTo>
                  <a:lnTo>
                    <a:pt x="64799" y="1681"/>
                  </a:lnTo>
                  <a:lnTo>
                    <a:pt x="70177" y="8504"/>
                  </a:lnTo>
                  <a:lnTo>
                    <a:pt x="71442" y="10120"/>
                  </a:lnTo>
                  <a:lnTo>
                    <a:pt x="73523" y="14242"/>
                  </a:lnTo>
                  <a:lnTo>
                    <a:pt x="72267" y="16283"/>
                  </a:lnTo>
                  <a:lnTo>
                    <a:pt x="70961" y="18372"/>
                  </a:lnTo>
                  <a:lnTo>
                    <a:pt x="67884" y="16176"/>
                  </a:lnTo>
                  <a:lnTo>
                    <a:pt x="70879" y="14291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4830" y="5207203"/>
              <a:ext cx="91313" cy="6233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835" y="5207222"/>
              <a:ext cx="94374" cy="66209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8465904" y="5217305"/>
              <a:ext cx="35560" cy="22225"/>
            </a:xfrm>
            <a:custGeom>
              <a:avLst/>
              <a:gdLst/>
              <a:ahLst/>
              <a:cxnLst/>
              <a:rect l="l" t="t" r="r" b="b"/>
              <a:pathLst>
                <a:path w="35559" h="22225">
                  <a:moveTo>
                    <a:pt x="33338" y="9084"/>
                  </a:moveTo>
                  <a:lnTo>
                    <a:pt x="33901" y="9884"/>
                  </a:lnTo>
                  <a:lnTo>
                    <a:pt x="34611" y="10398"/>
                  </a:lnTo>
                  <a:lnTo>
                    <a:pt x="35517" y="10634"/>
                  </a:lnTo>
                  <a:lnTo>
                    <a:pt x="31249" y="6023"/>
                  </a:lnTo>
                  <a:lnTo>
                    <a:pt x="25658" y="0"/>
                  </a:lnTo>
                  <a:lnTo>
                    <a:pt x="18933" y="1754"/>
                  </a:lnTo>
                  <a:lnTo>
                    <a:pt x="12111" y="18405"/>
                  </a:lnTo>
                  <a:lnTo>
                    <a:pt x="16599" y="15401"/>
                  </a:lnTo>
                  <a:lnTo>
                    <a:pt x="14200" y="14503"/>
                  </a:lnTo>
                  <a:lnTo>
                    <a:pt x="5712" y="12944"/>
                  </a:lnTo>
                  <a:lnTo>
                    <a:pt x="3476" y="14707"/>
                  </a:lnTo>
                  <a:lnTo>
                    <a:pt x="0" y="17433"/>
                  </a:lnTo>
                  <a:lnTo>
                    <a:pt x="5623" y="21718"/>
                  </a:lnTo>
                  <a:lnTo>
                    <a:pt x="8863" y="21800"/>
                  </a:lnTo>
                  <a:lnTo>
                    <a:pt x="8250" y="19253"/>
                  </a:lnTo>
                  <a:lnTo>
                    <a:pt x="7900" y="20592"/>
                  </a:lnTo>
                  <a:lnTo>
                    <a:pt x="7369" y="20543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1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3536" y="5053076"/>
              <a:ext cx="265514" cy="19635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8683529" y="5053236"/>
              <a:ext cx="266065" cy="196850"/>
            </a:xfrm>
            <a:custGeom>
              <a:avLst/>
              <a:gdLst/>
              <a:ahLst/>
              <a:cxnLst/>
              <a:rect l="l" t="t" r="r" b="b"/>
              <a:pathLst>
                <a:path w="266065" h="196850">
                  <a:moveTo>
                    <a:pt x="0" y="175130"/>
                  </a:moveTo>
                  <a:lnTo>
                    <a:pt x="56119" y="136149"/>
                  </a:lnTo>
                  <a:lnTo>
                    <a:pt x="91041" y="111171"/>
                  </a:lnTo>
                  <a:lnTo>
                    <a:pt x="155665" y="60080"/>
                  </a:lnTo>
                  <a:lnTo>
                    <a:pt x="193007" y="28644"/>
                  </a:lnTo>
                  <a:lnTo>
                    <a:pt x="218138" y="8322"/>
                  </a:lnTo>
                  <a:lnTo>
                    <a:pt x="236216" y="0"/>
                  </a:lnTo>
                  <a:lnTo>
                    <a:pt x="252400" y="4562"/>
                  </a:lnTo>
                  <a:lnTo>
                    <a:pt x="264258" y="15072"/>
                  </a:lnTo>
                  <a:lnTo>
                    <a:pt x="265523" y="25207"/>
                  </a:lnTo>
                  <a:lnTo>
                    <a:pt x="255501" y="36754"/>
                  </a:lnTo>
                  <a:lnTo>
                    <a:pt x="233498" y="51501"/>
                  </a:lnTo>
                  <a:lnTo>
                    <a:pt x="195597" y="75068"/>
                  </a:lnTo>
                  <a:lnTo>
                    <a:pt x="137931" y="111731"/>
                  </a:lnTo>
                  <a:lnTo>
                    <a:pt x="76783" y="151092"/>
                  </a:lnTo>
                  <a:lnTo>
                    <a:pt x="28431" y="182749"/>
                  </a:lnTo>
                  <a:lnTo>
                    <a:pt x="9156" y="196302"/>
                  </a:lnTo>
                  <a:lnTo>
                    <a:pt x="8208" y="193720"/>
                  </a:lnTo>
                  <a:lnTo>
                    <a:pt x="5006" y="186362"/>
                  </a:lnTo>
                  <a:lnTo>
                    <a:pt x="1591" y="178680"/>
                  </a:lnTo>
                  <a:lnTo>
                    <a:pt x="0" y="17513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1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1250" y="5045671"/>
              <a:ext cx="265523" cy="196341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8681250" y="5045824"/>
              <a:ext cx="266065" cy="196850"/>
            </a:xfrm>
            <a:custGeom>
              <a:avLst/>
              <a:gdLst/>
              <a:ahLst/>
              <a:cxnLst/>
              <a:rect l="l" t="t" r="r" b="b"/>
              <a:pathLst>
                <a:path w="266065" h="196850">
                  <a:moveTo>
                    <a:pt x="0" y="175121"/>
                  </a:moveTo>
                  <a:lnTo>
                    <a:pt x="56110" y="136135"/>
                  </a:lnTo>
                  <a:lnTo>
                    <a:pt x="91027" y="111157"/>
                  </a:lnTo>
                  <a:lnTo>
                    <a:pt x="155649" y="60078"/>
                  </a:lnTo>
                  <a:lnTo>
                    <a:pt x="192995" y="28637"/>
                  </a:lnTo>
                  <a:lnTo>
                    <a:pt x="218127" y="8318"/>
                  </a:lnTo>
                  <a:lnTo>
                    <a:pt x="236201" y="0"/>
                  </a:lnTo>
                  <a:lnTo>
                    <a:pt x="252375" y="4561"/>
                  </a:lnTo>
                  <a:lnTo>
                    <a:pt x="264243" y="15062"/>
                  </a:lnTo>
                  <a:lnTo>
                    <a:pt x="265520" y="25191"/>
                  </a:lnTo>
                  <a:lnTo>
                    <a:pt x="255505" y="36736"/>
                  </a:lnTo>
                  <a:lnTo>
                    <a:pt x="233498" y="51484"/>
                  </a:lnTo>
                  <a:lnTo>
                    <a:pt x="195598" y="75051"/>
                  </a:lnTo>
                  <a:lnTo>
                    <a:pt x="137929" y="111718"/>
                  </a:lnTo>
                  <a:lnTo>
                    <a:pt x="76775" y="151084"/>
                  </a:lnTo>
                  <a:lnTo>
                    <a:pt x="28417" y="182748"/>
                  </a:lnTo>
                  <a:lnTo>
                    <a:pt x="9140" y="196309"/>
                  </a:lnTo>
                  <a:lnTo>
                    <a:pt x="8197" y="193721"/>
                  </a:lnTo>
                  <a:lnTo>
                    <a:pt x="5001" y="186358"/>
                  </a:lnTo>
                  <a:lnTo>
                    <a:pt x="1590" y="178672"/>
                  </a:lnTo>
                  <a:lnTo>
                    <a:pt x="0" y="175121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 txBox="1"/>
          <p:nvPr/>
        </p:nvSpPr>
        <p:spPr>
          <a:xfrm rot="360000">
            <a:off x="8378447" y="5364689"/>
            <a:ext cx="80042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 rot="180000">
            <a:off x="8417023" y="5367987"/>
            <a:ext cx="79717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 rot="60000">
            <a:off x="8452894" y="5369397"/>
            <a:ext cx="73815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8489289" y="5340007"/>
            <a:ext cx="52069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514467" y="5350030"/>
            <a:ext cx="45720" cy="1016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 rot="21480000">
            <a:off x="8526154" y="5368590"/>
            <a:ext cx="80042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b="1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 rot="21360000">
            <a:off x="8566988" y="5366251"/>
            <a:ext cx="80042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5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 rot="21180000">
            <a:off x="8606292" y="5362193"/>
            <a:ext cx="78146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7177123" y="5190699"/>
            <a:ext cx="1443990" cy="791210"/>
            <a:chOff x="7177123" y="5190699"/>
            <a:chExt cx="1443990" cy="791210"/>
          </a:xfrm>
        </p:grpSpPr>
        <p:sp>
          <p:nvSpPr>
            <p:cNvPr id="241" name="object 241"/>
            <p:cNvSpPr/>
            <p:nvPr/>
          </p:nvSpPr>
          <p:spPr>
            <a:xfrm>
              <a:off x="8588585" y="5191969"/>
              <a:ext cx="31115" cy="30480"/>
            </a:xfrm>
            <a:custGeom>
              <a:avLst/>
              <a:gdLst/>
              <a:ahLst/>
              <a:cxnLst/>
              <a:rect l="l" t="t" r="r" b="b"/>
              <a:pathLst>
                <a:path w="31115" h="30479">
                  <a:moveTo>
                    <a:pt x="0" y="7631"/>
                  </a:moveTo>
                  <a:lnTo>
                    <a:pt x="4480" y="6186"/>
                  </a:lnTo>
                  <a:lnTo>
                    <a:pt x="10405" y="0"/>
                  </a:lnTo>
                  <a:lnTo>
                    <a:pt x="13873" y="5713"/>
                  </a:lnTo>
                  <a:lnTo>
                    <a:pt x="15889" y="9002"/>
                  </a:lnTo>
                  <a:lnTo>
                    <a:pt x="14494" y="14618"/>
                  </a:lnTo>
                  <a:lnTo>
                    <a:pt x="10829" y="15972"/>
                  </a:lnTo>
                  <a:lnTo>
                    <a:pt x="12529" y="12666"/>
                  </a:lnTo>
                  <a:lnTo>
                    <a:pt x="18432" y="11924"/>
                  </a:lnTo>
                  <a:lnTo>
                    <a:pt x="25066" y="13778"/>
                  </a:lnTo>
                  <a:lnTo>
                    <a:pt x="28955" y="18258"/>
                  </a:lnTo>
                  <a:lnTo>
                    <a:pt x="30824" y="26150"/>
                  </a:lnTo>
                  <a:lnTo>
                    <a:pt x="19537" y="30117"/>
                  </a:lnTo>
                  <a:lnTo>
                    <a:pt x="19097" y="2291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7123" y="5222900"/>
              <a:ext cx="357127" cy="219408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7285765" y="522289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2972" y="1996"/>
                  </a:moveTo>
                  <a:lnTo>
                    <a:pt x="5315" y="0"/>
                  </a:lnTo>
                  <a:lnTo>
                    <a:pt x="5119" y="1399"/>
                  </a:lnTo>
                  <a:lnTo>
                    <a:pt x="2972" y="1996"/>
                  </a:lnTo>
                  <a:close/>
                </a:path>
                <a:path w="11429" h="9525">
                  <a:moveTo>
                    <a:pt x="11238" y="3514"/>
                  </a:moveTo>
                  <a:lnTo>
                    <a:pt x="4824" y="3514"/>
                  </a:lnTo>
                  <a:lnTo>
                    <a:pt x="5119" y="1399"/>
                  </a:lnTo>
                  <a:lnTo>
                    <a:pt x="7334" y="783"/>
                  </a:lnTo>
                  <a:lnTo>
                    <a:pt x="10777" y="1802"/>
                  </a:lnTo>
                  <a:lnTo>
                    <a:pt x="11238" y="3514"/>
                  </a:lnTo>
                  <a:close/>
                </a:path>
                <a:path w="11429" h="9525">
                  <a:moveTo>
                    <a:pt x="1356" y="9314"/>
                  </a:moveTo>
                  <a:lnTo>
                    <a:pt x="0" y="1887"/>
                  </a:lnTo>
                  <a:lnTo>
                    <a:pt x="4824" y="3514"/>
                  </a:lnTo>
                  <a:lnTo>
                    <a:pt x="11238" y="3514"/>
                  </a:lnTo>
                  <a:lnTo>
                    <a:pt x="11407" y="4142"/>
                  </a:lnTo>
                  <a:lnTo>
                    <a:pt x="7329" y="6896"/>
                  </a:lnTo>
                  <a:lnTo>
                    <a:pt x="5170" y="7698"/>
                  </a:lnTo>
                  <a:lnTo>
                    <a:pt x="1356" y="9314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1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4029" y="5242521"/>
              <a:ext cx="240460" cy="137732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1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1462" y="5275872"/>
              <a:ext cx="25997" cy="43535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7711" y="5284228"/>
              <a:ext cx="48564" cy="34620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309662" y="5301056"/>
              <a:ext cx="9817" cy="2570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365" y="5320906"/>
              <a:ext cx="51535" cy="43535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257" y="5293538"/>
              <a:ext cx="18427" cy="24193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1971" y="5329351"/>
              <a:ext cx="40893" cy="34543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807" y="5371325"/>
              <a:ext cx="15062" cy="1670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328459" y="5331472"/>
              <a:ext cx="9804" cy="14071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327747" y="5349798"/>
              <a:ext cx="16090" cy="6553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312151" y="5329275"/>
              <a:ext cx="9778" cy="1405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336053" y="5342572"/>
              <a:ext cx="13665" cy="12967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363117" y="5346077"/>
              <a:ext cx="9817" cy="25692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5426" y="5374398"/>
              <a:ext cx="26008" cy="24206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711" y="5338572"/>
              <a:ext cx="18427" cy="24193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754" y="5245785"/>
              <a:ext cx="339181" cy="226978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577" y="5286433"/>
              <a:ext cx="232835" cy="186573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1168" y="5247983"/>
              <a:ext cx="32410" cy="60833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7422136" y="5245734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3122" y="2435"/>
                  </a:moveTo>
                  <a:lnTo>
                    <a:pt x="5228" y="0"/>
                  </a:lnTo>
                  <a:lnTo>
                    <a:pt x="5264" y="1464"/>
                  </a:lnTo>
                  <a:lnTo>
                    <a:pt x="3122" y="2435"/>
                  </a:lnTo>
                  <a:close/>
                </a:path>
                <a:path w="12700" h="10795">
                  <a:moveTo>
                    <a:pt x="11810" y="3739"/>
                  </a:moveTo>
                  <a:lnTo>
                    <a:pt x="5320" y="3739"/>
                  </a:lnTo>
                  <a:lnTo>
                    <a:pt x="5264" y="1464"/>
                  </a:lnTo>
                  <a:lnTo>
                    <a:pt x="7474" y="463"/>
                  </a:lnTo>
                  <a:lnTo>
                    <a:pt x="11231" y="968"/>
                  </a:lnTo>
                  <a:lnTo>
                    <a:pt x="12270" y="3310"/>
                  </a:lnTo>
                  <a:lnTo>
                    <a:pt x="11810" y="3739"/>
                  </a:lnTo>
                  <a:close/>
                </a:path>
                <a:path w="12700" h="10795">
                  <a:moveTo>
                    <a:pt x="2643" y="10324"/>
                  </a:moveTo>
                  <a:lnTo>
                    <a:pt x="1350" y="6752"/>
                  </a:lnTo>
                  <a:lnTo>
                    <a:pt x="0" y="2833"/>
                  </a:lnTo>
                  <a:lnTo>
                    <a:pt x="5320" y="3739"/>
                  </a:lnTo>
                  <a:lnTo>
                    <a:pt x="11810" y="3739"/>
                  </a:lnTo>
                  <a:lnTo>
                    <a:pt x="8471" y="6850"/>
                  </a:lnTo>
                  <a:lnTo>
                    <a:pt x="6353" y="8039"/>
                  </a:lnTo>
                  <a:lnTo>
                    <a:pt x="2643" y="10324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1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3970" y="5261952"/>
              <a:ext cx="240562" cy="102294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9519" y="5298008"/>
              <a:ext cx="26263" cy="4649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248" y="5313515"/>
              <a:ext cx="51332" cy="34937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1389" y="5313451"/>
              <a:ext cx="26289" cy="37007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5626" y="5336235"/>
              <a:ext cx="53263" cy="46469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804" y="5353710"/>
              <a:ext cx="44703" cy="3294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8744" y="5386057"/>
              <a:ext cx="16078" cy="16777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485989" y="5351754"/>
              <a:ext cx="8749" cy="15291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486827" y="5370944"/>
              <a:ext cx="16904" cy="6476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468590" y="5352097"/>
              <a:ext cx="8750" cy="15290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494333" y="5362447"/>
              <a:ext cx="15366" cy="12750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935" y="5391924"/>
              <a:ext cx="26250" cy="26415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520" y="5351678"/>
              <a:ext cx="26276" cy="37032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7491" y="5855995"/>
              <a:ext cx="290880" cy="124320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8127365" y="5855995"/>
              <a:ext cx="291465" cy="124460"/>
            </a:xfrm>
            <a:custGeom>
              <a:avLst/>
              <a:gdLst/>
              <a:ahLst/>
              <a:cxnLst/>
              <a:rect l="l" t="t" r="r" b="b"/>
              <a:pathLst>
                <a:path w="291465" h="124460">
                  <a:moveTo>
                    <a:pt x="273815" y="90230"/>
                  </a:moveTo>
                  <a:lnTo>
                    <a:pt x="260911" y="103257"/>
                  </a:lnTo>
                  <a:lnTo>
                    <a:pt x="228567" y="114124"/>
                  </a:lnTo>
                  <a:lnTo>
                    <a:pt x="186328" y="121568"/>
                  </a:lnTo>
                  <a:lnTo>
                    <a:pt x="143742" y="124330"/>
                  </a:lnTo>
                  <a:lnTo>
                    <a:pt x="100845" y="121459"/>
                  </a:lnTo>
                  <a:lnTo>
                    <a:pt x="57930" y="113777"/>
                  </a:lnTo>
                  <a:lnTo>
                    <a:pt x="24912" y="102679"/>
                  </a:lnTo>
                  <a:lnTo>
                    <a:pt x="11703" y="89560"/>
                  </a:lnTo>
                  <a:lnTo>
                    <a:pt x="11703" y="89291"/>
                  </a:lnTo>
                  <a:lnTo>
                    <a:pt x="11703" y="89038"/>
                  </a:lnTo>
                  <a:lnTo>
                    <a:pt x="11719" y="88744"/>
                  </a:lnTo>
                  <a:lnTo>
                    <a:pt x="0" y="130"/>
                  </a:lnTo>
                  <a:lnTo>
                    <a:pt x="14551" y="10085"/>
                  </a:lnTo>
                  <a:lnTo>
                    <a:pt x="50524" y="18219"/>
                  </a:lnTo>
                  <a:lnTo>
                    <a:pt x="96393" y="23705"/>
                  </a:lnTo>
                  <a:lnTo>
                    <a:pt x="140633" y="25718"/>
                  </a:lnTo>
                  <a:lnTo>
                    <a:pt x="186388" y="23686"/>
                  </a:lnTo>
                  <a:lnTo>
                    <a:pt x="235607" y="18157"/>
                  </a:lnTo>
                  <a:lnTo>
                    <a:pt x="274933" y="9978"/>
                  </a:lnTo>
                  <a:lnTo>
                    <a:pt x="291010" y="0"/>
                  </a:lnTo>
                  <a:lnTo>
                    <a:pt x="273815" y="90230"/>
                  </a:lnTo>
                </a:path>
              </a:pathLst>
            </a:custGeom>
            <a:ln w="3175">
              <a:solidFill>
                <a:srgbClr val="6D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137900" y="5934218"/>
              <a:ext cx="264160" cy="36195"/>
            </a:xfrm>
            <a:custGeom>
              <a:avLst/>
              <a:gdLst/>
              <a:ahLst/>
              <a:cxnLst/>
              <a:rect l="l" t="t" r="r" b="b"/>
              <a:pathLst>
                <a:path w="264159" h="36195">
                  <a:moveTo>
                    <a:pt x="263997" y="799"/>
                  </a:moveTo>
                  <a:lnTo>
                    <a:pt x="251399" y="13925"/>
                  </a:lnTo>
                  <a:lnTo>
                    <a:pt x="219667" y="25022"/>
                  </a:lnTo>
                  <a:lnTo>
                    <a:pt x="177894" y="32700"/>
                  </a:lnTo>
                  <a:lnTo>
                    <a:pt x="135173" y="35569"/>
                  </a:lnTo>
                  <a:lnTo>
                    <a:pt x="91435" y="32700"/>
                  </a:lnTo>
                  <a:lnTo>
                    <a:pt x="47482" y="25022"/>
                  </a:lnTo>
                  <a:lnTo>
                    <a:pt x="13581" y="13925"/>
                  </a:lnTo>
                  <a:lnTo>
                    <a:pt x="0" y="799"/>
                  </a:lnTo>
                  <a:lnTo>
                    <a:pt x="0" y="530"/>
                  </a:lnTo>
                  <a:lnTo>
                    <a:pt x="16" y="261"/>
                  </a:lnTo>
                  <a:lnTo>
                    <a:pt x="40" y="0"/>
                  </a:lnTo>
                </a:path>
              </a:pathLst>
            </a:custGeom>
            <a:ln w="3175">
              <a:solidFill>
                <a:srgbClr val="6D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1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7859" y="5855728"/>
              <a:ext cx="289242" cy="112585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8127753" y="5855729"/>
              <a:ext cx="289560" cy="113030"/>
            </a:xfrm>
            <a:custGeom>
              <a:avLst/>
              <a:gdLst/>
              <a:ahLst/>
              <a:cxnLst/>
              <a:rect l="l" t="t" r="r" b="b"/>
              <a:pathLst>
                <a:path w="289559" h="113029">
                  <a:moveTo>
                    <a:pt x="10030" y="77774"/>
                  </a:moveTo>
                  <a:lnTo>
                    <a:pt x="23696" y="90912"/>
                  </a:lnTo>
                  <a:lnTo>
                    <a:pt x="57813" y="102019"/>
                  </a:lnTo>
                  <a:lnTo>
                    <a:pt x="102061" y="109705"/>
                  </a:lnTo>
                  <a:lnTo>
                    <a:pt x="146117" y="112577"/>
                  </a:lnTo>
                  <a:lnTo>
                    <a:pt x="184510" y="110316"/>
                  </a:lnTo>
                  <a:lnTo>
                    <a:pt x="223343" y="104173"/>
                  </a:lnTo>
                  <a:lnTo>
                    <a:pt x="273423" y="84084"/>
                  </a:lnTo>
                  <a:lnTo>
                    <a:pt x="289337" y="0"/>
                  </a:lnTo>
                  <a:lnTo>
                    <a:pt x="273727" y="9945"/>
                  </a:lnTo>
                  <a:lnTo>
                    <a:pt x="235426" y="18074"/>
                  </a:lnTo>
                  <a:lnTo>
                    <a:pt x="187232" y="23559"/>
                  </a:lnTo>
                  <a:lnTo>
                    <a:pt x="141938" y="25571"/>
                  </a:lnTo>
                  <a:lnTo>
                    <a:pt x="97495" y="23559"/>
                  </a:lnTo>
                  <a:lnTo>
                    <a:pt x="51177" y="18074"/>
                  </a:lnTo>
                  <a:lnTo>
                    <a:pt x="14756" y="9945"/>
                  </a:lnTo>
                  <a:lnTo>
                    <a:pt x="0" y="0"/>
                  </a:lnTo>
                  <a:lnTo>
                    <a:pt x="9842" y="76942"/>
                  </a:lnTo>
                  <a:lnTo>
                    <a:pt x="10030" y="77774"/>
                  </a:lnTo>
                </a:path>
              </a:pathLst>
            </a:custGeom>
            <a:ln w="3175">
              <a:solidFill>
                <a:srgbClr val="6D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1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547" y="5811570"/>
              <a:ext cx="302206" cy="4284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8114107" y="5805448"/>
              <a:ext cx="315595" cy="55244"/>
            </a:xfrm>
            <a:custGeom>
              <a:avLst/>
              <a:gdLst/>
              <a:ahLst/>
              <a:cxnLst/>
              <a:rect l="l" t="t" r="r" b="b"/>
              <a:pathLst>
                <a:path w="315595" h="55245">
                  <a:moveTo>
                    <a:pt x="157516" y="55090"/>
                  </a:moveTo>
                  <a:lnTo>
                    <a:pt x="99982" y="52925"/>
                  </a:lnTo>
                  <a:lnTo>
                    <a:pt x="49494" y="47020"/>
                  </a:lnTo>
                  <a:lnTo>
                    <a:pt x="13638" y="38264"/>
                  </a:lnTo>
                  <a:lnTo>
                    <a:pt x="0" y="27545"/>
                  </a:lnTo>
                  <a:lnTo>
                    <a:pt x="13638" y="16826"/>
                  </a:lnTo>
                  <a:lnTo>
                    <a:pt x="49494" y="8070"/>
                  </a:lnTo>
                  <a:lnTo>
                    <a:pt x="99982" y="2165"/>
                  </a:lnTo>
                  <a:lnTo>
                    <a:pt x="157516" y="0"/>
                  </a:lnTo>
                  <a:lnTo>
                    <a:pt x="215052" y="2165"/>
                  </a:lnTo>
                  <a:lnTo>
                    <a:pt x="265544" y="8070"/>
                  </a:lnTo>
                  <a:lnTo>
                    <a:pt x="282624" y="12240"/>
                  </a:lnTo>
                  <a:lnTo>
                    <a:pt x="157516" y="12240"/>
                  </a:lnTo>
                  <a:lnTo>
                    <a:pt x="111825" y="13604"/>
                  </a:lnTo>
                  <a:lnTo>
                    <a:pt x="72267" y="17153"/>
                  </a:lnTo>
                  <a:lnTo>
                    <a:pt x="40816" y="22071"/>
                  </a:lnTo>
                  <a:lnTo>
                    <a:pt x="19442" y="27545"/>
                  </a:lnTo>
                  <a:lnTo>
                    <a:pt x="40816" y="33019"/>
                  </a:lnTo>
                  <a:lnTo>
                    <a:pt x="72267" y="37937"/>
                  </a:lnTo>
                  <a:lnTo>
                    <a:pt x="111825" y="41486"/>
                  </a:lnTo>
                  <a:lnTo>
                    <a:pt x="157516" y="42850"/>
                  </a:lnTo>
                  <a:lnTo>
                    <a:pt x="282624" y="42850"/>
                  </a:lnTo>
                  <a:lnTo>
                    <a:pt x="265544" y="47020"/>
                  </a:lnTo>
                  <a:lnTo>
                    <a:pt x="215052" y="52925"/>
                  </a:lnTo>
                  <a:lnTo>
                    <a:pt x="157516" y="55090"/>
                  </a:lnTo>
                  <a:close/>
                </a:path>
                <a:path w="315595" h="55245">
                  <a:moveTo>
                    <a:pt x="282624" y="42850"/>
                  </a:moveTo>
                  <a:lnTo>
                    <a:pt x="157516" y="42850"/>
                  </a:lnTo>
                  <a:lnTo>
                    <a:pt x="203205" y="41486"/>
                  </a:lnTo>
                  <a:lnTo>
                    <a:pt x="242763" y="37937"/>
                  </a:lnTo>
                  <a:lnTo>
                    <a:pt x="274218" y="33019"/>
                  </a:lnTo>
                  <a:lnTo>
                    <a:pt x="295596" y="27545"/>
                  </a:lnTo>
                  <a:lnTo>
                    <a:pt x="274218" y="22071"/>
                  </a:lnTo>
                  <a:lnTo>
                    <a:pt x="242763" y="17153"/>
                  </a:lnTo>
                  <a:lnTo>
                    <a:pt x="203205" y="13604"/>
                  </a:lnTo>
                  <a:lnTo>
                    <a:pt x="157516" y="12240"/>
                  </a:lnTo>
                  <a:lnTo>
                    <a:pt x="282624" y="12240"/>
                  </a:lnTo>
                  <a:lnTo>
                    <a:pt x="301404" y="16826"/>
                  </a:lnTo>
                  <a:lnTo>
                    <a:pt x="315044" y="27545"/>
                  </a:lnTo>
                  <a:lnTo>
                    <a:pt x="301404" y="38264"/>
                  </a:lnTo>
                  <a:lnTo>
                    <a:pt x="282624" y="42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1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541" y="5831204"/>
              <a:ext cx="319430" cy="54267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8112009" y="5831878"/>
              <a:ext cx="318135" cy="31115"/>
            </a:xfrm>
            <a:custGeom>
              <a:avLst/>
              <a:gdLst/>
              <a:ahLst/>
              <a:cxnLst/>
              <a:rect l="l" t="t" r="r" b="b"/>
              <a:pathLst>
                <a:path w="318134" h="31114">
                  <a:moveTo>
                    <a:pt x="0" y="0"/>
                  </a:moveTo>
                  <a:lnTo>
                    <a:pt x="18201" y="14470"/>
                  </a:lnTo>
                  <a:lnTo>
                    <a:pt x="61464" y="23879"/>
                  </a:lnTo>
                  <a:lnTo>
                    <a:pt x="112775" y="28976"/>
                  </a:lnTo>
                  <a:lnTo>
                    <a:pt x="155119" y="30509"/>
                  </a:lnTo>
                  <a:lnTo>
                    <a:pt x="198669" y="28787"/>
                  </a:lnTo>
                  <a:lnTo>
                    <a:pt x="252610" y="23429"/>
                  </a:lnTo>
                  <a:lnTo>
                    <a:pt x="298498" y="14143"/>
                  </a:lnTo>
                  <a:lnTo>
                    <a:pt x="317893" y="636"/>
                  </a:lnTo>
                </a:path>
              </a:pathLst>
            </a:custGeom>
            <a:ln w="3175">
              <a:solidFill>
                <a:srgbClr val="A7A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 rot="540000">
            <a:off x="8192471" y="5885320"/>
            <a:ext cx="44304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30" dirty="0">
                <a:solidFill>
                  <a:srgbClr val="2E3092"/>
                </a:solidFill>
                <a:latin typeface="Arial"/>
                <a:cs typeface="Arial"/>
              </a:rPr>
              <a:t>L</a:t>
            </a:r>
            <a:endParaRPr sz="30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 rot="300000">
            <a:off x="8212999" y="5887986"/>
            <a:ext cx="45525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10" dirty="0">
                <a:solidFill>
                  <a:srgbClr val="2E3092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 rot="900000">
            <a:off x="8162195" y="5917171"/>
            <a:ext cx="43198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35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 rot="600000">
            <a:off x="8180995" y="5921593"/>
            <a:ext cx="45525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10" dirty="0">
                <a:solidFill>
                  <a:srgbClr val="2E3092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 rot="360000">
            <a:off x="8201123" y="5924272"/>
            <a:ext cx="41775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5" dirty="0">
                <a:solidFill>
                  <a:srgbClr val="2E3092"/>
                </a:solidFill>
                <a:latin typeface="Arial"/>
                <a:cs typeface="Arial"/>
              </a:rPr>
              <a:t>f</a:t>
            </a:r>
            <a:endParaRPr sz="3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 rot="240000">
            <a:off x="8215517" y="5925651"/>
            <a:ext cx="42216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10" dirty="0">
                <a:solidFill>
                  <a:srgbClr val="2E3092"/>
                </a:solidFill>
                <a:latin typeface="Arial"/>
                <a:cs typeface="Arial"/>
              </a:rPr>
              <a:t>t</a:t>
            </a:r>
            <a:endParaRPr sz="3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 rot="60000">
            <a:off x="8236951" y="5889588"/>
            <a:ext cx="49789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5"/>
              </a:lnSpc>
            </a:pPr>
            <a:r>
              <a:rPr sz="300" b="1" dirty="0">
                <a:solidFill>
                  <a:srgbClr val="2E3092"/>
                </a:solidFill>
                <a:latin typeface="Arial"/>
                <a:cs typeface="Arial"/>
              </a:rPr>
              <a:t>w</a:t>
            </a:r>
            <a:endParaRPr sz="30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 rot="60000">
            <a:off x="8239092" y="5926909"/>
            <a:ext cx="43463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30" dirty="0">
                <a:solidFill>
                  <a:srgbClr val="2E3092"/>
                </a:solidFill>
                <a:latin typeface="Arial"/>
                <a:cs typeface="Arial"/>
              </a:rPr>
              <a:t>c</a:t>
            </a:r>
            <a:endParaRPr sz="30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8256669" y="5905008"/>
            <a:ext cx="48895" cy="7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b="1" spc="-5" dirty="0">
                <a:solidFill>
                  <a:srgbClr val="2E3092"/>
                </a:solidFill>
                <a:latin typeface="Arial"/>
                <a:cs typeface="Arial"/>
              </a:rPr>
              <a:t>h</a:t>
            </a:r>
            <a:endParaRPr sz="3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 rot="21480000">
            <a:off x="8270881" y="5889381"/>
            <a:ext cx="41775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5" dirty="0">
                <a:solidFill>
                  <a:srgbClr val="2E3092"/>
                </a:solidFill>
                <a:latin typeface="Arial"/>
                <a:cs typeface="Arial"/>
              </a:rPr>
              <a:t>f</a:t>
            </a:r>
            <a:endParaRPr sz="30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 rot="21480000">
            <a:off x="8281012" y="5926502"/>
            <a:ext cx="4490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 rot="21360000">
            <a:off x="8286585" y="5888437"/>
            <a:ext cx="44599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2E3092"/>
                </a:solidFill>
                <a:latin typeface="Arial"/>
                <a:cs typeface="Arial"/>
              </a:rPr>
              <a:t>a</a:t>
            </a:r>
            <a:endParaRPr sz="30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 rot="21360000">
            <a:off x="8301943" y="5925165"/>
            <a:ext cx="4490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 rot="21240000">
            <a:off x="8305296" y="5886824"/>
            <a:ext cx="42216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10" dirty="0">
                <a:solidFill>
                  <a:srgbClr val="2E3092"/>
                </a:solidFill>
                <a:latin typeface="Arial"/>
                <a:cs typeface="Arial"/>
              </a:rPr>
              <a:t>t</a:t>
            </a:r>
            <a:endParaRPr sz="30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 rot="21240000">
            <a:off x="8321542" y="5923268"/>
            <a:ext cx="43198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35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 rot="21060000">
            <a:off x="8339680" y="5920535"/>
            <a:ext cx="4490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301" name="object 301"/>
          <p:cNvGrpSpPr/>
          <p:nvPr/>
        </p:nvGrpSpPr>
        <p:grpSpPr>
          <a:xfrm>
            <a:off x="7215331" y="5881387"/>
            <a:ext cx="269240" cy="228600"/>
            <a:chOff x="7215331" y="5881387"/>
            <a:chExt cx="269240" cy="228600"/>
          </a:xfrm>
        </p:grpSpPr>
        <p:pic>
          <p:nvPicPr>
            <p:cNvPr id="302" name="object 302"/>
            <p:cNvPicPr/>
            <p:nvPr/>
          </p:nvPicPr>
          <p:blipFill>
            <a:blip r:embed="rId1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9848" y="5914440"/>
              <a:ext cx="242214" cy="194360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7219842" y="5914439"/>
              <a:ext cx="242570" cy="194945"/>
            </a:xfrm>
            <a:custGeom>
              <a:avLst/>
              <a:gdLst/>
              <a:ahLst/>
              <a:cxnLst/>
              <a:rect l="l" t="t" r="r" b="b"/>
              <a:pathLst>
                <a:path w="242570" h="194945">
                  <a:moveTo>
                    <a:pt x="242223" y="2309"/>
                  </a:moveTo>
                  <a:lnTo>
                    <a:pt x="225586" y="10166"/>
                  </a:lnTo>
                  <a:lnTo>
                    <a:pt x="198622" y="16588"/>
                  </a:lnTo>
                  <a:lnTo>
                    <a:pt x="163596" y="20920"/>
                  </a:lnTo>
                  <a:lnTo>
                    <a:pt x="122776" y="22510"/>
                  </a:lnTo>
                  <a:lnTo>
                    <a:pt x="78879" y="20823"/>
                  </a:lnTo>
                  <a:lnTo>
                    <a:pt x="41871" y="16174"/>
                  </a:lnTo>
                  <a:lnTo>
                    <a:pt x="14683" y="9184"/>
                  </a:lnTo>
                  <a:lnTo>
                    <a:pt x="244" y="473"/>
                  </a:lnTo>
                  <a:lnTo>
                    <a:pt x="16" y="0"/>
                  </a:lnTo>
                  <a:lnTo>
                    <a:pt x="16" y="160944"/>
                  </a:lnTo>
                  <a:lnTo>
                    <a:pt x="0" y="160300"/>
                  </a:lnTo>
                  <a:lnTo>
                    <a:pt x="9486" y="173560"/>
                  </a:lnTo>
                  <a:lnTo>
                    <a:pt x="35356" y="184389"/>
                  </a:lnTo>
                  <a:lnTo>
                    <a:pt x="73728" y="191690"/>
                  </a:lnTo>
                  <a:lnTo>
                    <a:pt x="120719" y="194367"/>
                  </a:lnTo>
                  <a:lnTo>
                    <a:pt x="167716" y="191690"/>
                  </a:lnTo>
                  <a:lnTo>
                    <a:pt x="206090" y="184389"/>
                  </a:lnTo>
                  <a:lnTo>
                    <a:pt x="231961" y="173560"/>
                  </a:lnTo>
                  <a:lnTo>
                    <a:pt x="241447" y="160300"/>
                  </a:lnTo>
                  <a:lnTo>
                    <a:pt x="241195" y="70701"/>
                  </a:lnTo>
                  <a:lnTo>
                    <a:pt x="241111" y="24739"/>
                  </a:lnTo>
                  <a:lnTo>
                    <a:pt x="241195" y="7930"/>
                  </a:lnTo>
                  <a:lnTo>
                    <a:pt x="241447" y="5786"/>
                  </a:lnTo>
                  <a:lnTo>
                    <a:pt x="242223" y="2309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1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776" y="5890755"/>
              <a:ext cx="236359" cy="39484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7224778" y="5890748"/>
              <a:ext cx="236854" cy="40005"/>
            </a:xfrm>
            <a:custGeom>
              <a:avLst/>
              <a:gdLst/>
              <a:ahLst/>
              <a:cxnLst/>
              <a:rect l="l" t="t" r="r" b="b"/>
              <a:pathLst>
                <a:path w="236854" h="40004">
                  <a:moveTo>
                    <a:pt x="236363" y="19751"/>
                  </a:moveTo>
                  <a:lnTo>
                    <a:pt x="226181" y="27435"/>
                  </a:lnTo>
                  <a:lnTo>
                    <a:pt x="199110" y="33708"/>
                  </a:lnTo>
                  <a:lnTo>
                    <a:pt x="160366" y="37937"/>
                  </a:lnTo>
                  <a:lnTo>
                    <a:pt x="115162" y="39487"/>
                  </a:lnTo>
                  <a:lnTo>
                    <a:pt x="70901" y="37937"/>
                  </a:lnTo>
                  <a:lnTo>
                    <a:pt x="34232" y="33708"/>
                  </a:lnTo>
                  <a:lnTo>
                    <a:pt x="9238" y="27435"/>
                  </a:lnTo>
                  <a:lnTo>
                    <a:pt x="0" y="19751"/>
                  </a:lnTo>
                  <a:lnTo>
                    <a:pt x="9238" y="12065"/>
                  </a:lnTo>
                  <a:lnTo>
                    <a:pt x="34232" y="5786"/>
                  </a:lnTo>
                  <a:lnTo>
                    <a:pt x="70901" y="1552"/>
                  </a:lnTo>
                  <a:lnTo>
                    <a:pt x="115162" y="0"/>
                  </a:lnTo>
                  <a:lnTo>
                    <a:pt x="160366" y="1552"/>
                  </a:lnTo>
                  <a:lnTo>
                    <a:pt x="199110" y="5786"/>
                  </a:lnTo>
                  <a:lnTo>
                    <a:pt x="226181" y="12065"/>
                  </a:lnTo>
                  <a:lnTo>
                    <a:pt x="236363" y="19751"/>
                  </a:lnTo>
                </a:path>
              </a:pathLst>
            </a:custGeom>
            <a:ln w="8161">
              <a:solidFill>
                <a:srgbClr val="BAB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18509" y="5884562"/>
              <a:ext cx="248285" cy="33655"/>
            </a:xfrm>
            <a:custGeom>
              <a:avLst/>
              <a:gdLst/>
              <a:ahLst/>
              <a:cxnLst/>
              <a:rect l="l" t="t" r="r" b="b"/>
              <a:pathLst>
                <a:path w="248284" h="33654">
                  <a:moveTo>
                    <a:pt x="1575" y="30354"/>
                  </a:moveTo>
                  <a:lnTo>
                    <a:pt x="538" y="28999"/>
                  </a:lnTo>
                  <a:lnTo>
                    <a:pt x="0" y="27595"/>
                  </a:lnTo>
                  <a:lnTo>
                    <a:pt x="0" y="26175"/>
                  </a:lnTo>
                  <a:lnTo>
                    <a:pt x="9752" y="15987"/>
                  </a:lnTo>
                  <a:lnTo>
                    <a:pt x="36349" y="7667"/>
                  </a:lnTo>
                  <a:lnTo>
                    <a:pt x="75800" y="2057"/>
                  </a:lnTo>
                  <a:lnTo>
                    <a:pt x="124114" y="0"/>
                  </a:lnTo>
                  <a:lnTo>
                    <a:pt x="172420" y="2057"/>
                  </a:lnTo>
                  <a:lnTo>
                    <a:pt x="211869" y="7667"/>
                  </a:lnTo>
                  <a:lnTo>
                    <a:pt x="238468" y="15987"/>
                  </a:lnTo>
                  <a:lnTo>
                    <a:pt x="248221" y="26175"/>
                  </a:lnTo>
                  <a:lnTo>
                    <a:pt x="248221" y="28566"/>
                  </a:lnTo>
                  <a:lnTo>
                    <a:pt x="246728" y="30860"/>
                  </a:lnTo>
                  <a:lnTo>
                    <a:pt x="243896" y="33063"/>
                  </a:lnTo>
                </a:path>
              </a:pathLst>
            </a:custGeom>
            <a:ln w="5770">
              <a:solidFill>
                <a:srgbClr val="C2B5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18506" y="5884564"/>
              <a:ext cx="248285" cy="52705"/>
            </a:xfrm>
            <a:custGeom>
              <a:avLst/>
              <a:gdLst/>
              <a:ahLst/>
              <a:cxnLst/>
              <a:rect l="l" t="t" r="r" b="b"/>
              <a:pathLst>
                <a:path w="248284" h="52704">
                  <a:moveTo>
                    <a:pt x="248221" y="26175"/>
                  </a:moveTo>
                  <a:lnTo>
                    <a:pt x="238468" y="36382"/>
                  </a:lnTo>
                  <a:lnTo>
                    <a:pt x="211869" y="44712"/>
                  </a:lnTo>
                  <a:lnTo>
                    <a:pt x="172420" y="50325"/>
                  </a:lnTo>
                  <a:lnTo>
                    <a:pt x="124114" y="52383"/>
                  </a:lnTo>
                  <a:lnTo>
                    <a:pt x="75804" y="50325"/>
                  </a:lnTo>
                  <a:lnTo>
                    <a:pt x="36352" y="44712"/>
                  </a:lnTo>
                  <a:lnTo>
                    <a:pt x="9753" y="36382"/>
                  </a:lnTo>
                  <a:lnTo>
                    <a:pt x="0" y="26175"/>
                  </a:lnTo>
                  <a:lnTo>
                    <a:pt x="9753" y="15987"/>
                  </a:lnTo>
                  <a:lnTo>
                    <a:pt x="36352" y="7667"/>
                  </a:lnTo>
                  <a:lnTo>
                    <a:pt x="75804" y="2057"/>
                  </a:lnTo>
                  <a:lnTo>
                    <a:pt x="124114" y="0"/>
                  </a:lnTo>
                  <a:lnTo>
                    <a:pt x="172420" y="2057"/>
                  </a:lnTo>
                  <a:lnTo>
                    <a:pt x="211869" y="7667"/>
                  </a:lnTo>
                  <a:lnTo>
                    <a:pt x="238468" y="15987"/>
                  </a:lnTo>
                  <a:lnTo>
                    <a:pt x="248221" y="26175"/>
                  </a:lnTo>
                </a:path>
              </a:pathLst>
            </a:custGeom>
            <a:ln w="57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1588" y="5949619"/>
              <a:ext cx="262457" cy="139065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180" y="5964212"/>
              <a:ext cx="217385" cy="94603"/>
            </a:xfrm>
            <a:prstGeom prst="rect">
              <a:avLst/>
            </a:prstGeom>
          </p:spPr>
        </p:pic>
      </p:grpSp>
      <p:sp>
        <p:nvSpPr>
          <p:cNvPr id="310" name="object 310"/>
          <p:cNvSpPr txBox="1"/>
          <p:nvPr/>
        </p:nvSpPr>
        <p:spPr>
          <a:xfrm rot="120000">
            <a:off x="7251259" y="5984548"/>
            <a:ext cx="80181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50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7293809" y="5956897"/>
            <a:ext cx="6667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 rot="21540000">
            <a:off x="7326269" y="5985066"/>
            <a:ext cx="81458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 rot="21420000">
            <a:off x="7365941" y="5983405"/>
            <a:ext cx="79565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5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4" name="object 314"/>
          <p:cNvGrpSpPr/>
          <p:nvPr/>
        </p:nvGrpSpPr>
        <p:grpSpPr>
          <a:xfrm>
            <a:off x="7074548" y="6121670"/>
            <a:ext cx="255904" cy="333375"/>
            <a:chOff x="7074548" y="6121670"/>
            <a:chExt cx="255904" cy="333375"/>
          </a:xfrm>
        </p:grpSpPr>
        <p:pic>
          <p:nvPicPr>
            <p:cNvPr id="315" name="object 315"/>
            <p:cNvPicPr/>
            <p:nvPr/>
          </p:nvPicPr>
          <p:blipFill>
            <a:blip r:embed="rId1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5254" y="6122619"/>
              <a:ext cx="253763" cy="331127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7075500" y="6122623"/>
              <a:ext cx="254000" cy="331470"/>
            </a:xfrm>
            <a:custGeom>
              <a:avLst/>
              <a:gdLst/>
              <a:ahLst/>
              <a:cxnLst/>
              <a:rect l="l" t="t" r="r" b="b"/>
              <a:pathLst>
                <a:path w="254000" h="331470">
                  <a:moveTo>
                    <a:pt x="137" y="0"/>
                  </a:moveTo>
                  <a:lnTo>
                    <a:pt x="17688" y="3855"/>
                  </a:lnTo>
                  <a:lnTo>
                    <a:pt x="53232" y="11963"/>
                  </a:lnTo>
                  <a:lnTo>
                    <a:pt x="88836" y="21720"/>
                  </a:lnTo>
                  <a:lnTo>
                    <a:pt x="106567" y="30525"/>
                  </a:lnTo>
                  <a:lnTo>
                    <a:pt x="168037" y="12821"/>
                  </a:lnTo>
                  <a:lnTo>
                    <a:pt x="202918" y="4252"/>
                  </a:lnTo>
                  <a:lnTo>
                    <a:pt x="224164" y="2416"/>
                  </a:lnTo>
                  <a:lnTo>
                    <a:pt x="244727" y="4913"/>
                  </a:lnTo>
                  <a:lnTo>
                    <a:pt x="252317" y="9051"/>
                  </a:lnTo>
                  <a:lnTo>
                    <a:pt x="250513" y="15401"/>
                  </a:lnTo>
                  <a:lnTo>
                    <a:pt x="246440" y="34020"/>
                  </a:lnTo>
                  <a:lnTo>
                    <a:pt x="238792" y="70767"/>
                  </a:lnTo>
                  <a:lnTo>
                    <a:pt x="230388" y="111322"/>
                  </a:lnTo>
                  <a:lnTo>
                    <a:pt x="224047" y="141364"/>
                  </a:lnTo>
                  <a:lnTo>
                    <a:pt x="220890" y="156443"/>
                  </a:lnTo>
                  <a:lnTo>
                    <a:pt x="219706" y="164431"/>
                  </a:lnTo>
                  <a:lnTo>
                    <a:pt x="219815" y="169426"/>
                  </a:lnTo>
                  <a:lnTo>
                    <a:pt x="220537" y="175530"/>
                  </a:lnTo>
                  <a:lnTo>
                    <a:pt x="221590" y="186189"/>
                  </a:lnTo>
                  <a:lnTo>
                    <a:pt x="221557" y="185536"/>
                  </a:lnTo>
                  <a:lnTo>
                    <a:pt x="216938" y="188891"/>
                  </a:lnTo>
                  <a:lnTo>
                    <a:pt x="223891" y="193674"/>
                  </a:lnTo>
                  <a:lnTo>
                    <a:pt x="227792" y="208014"/>
                  </a:lnTo>
                  <a:lnTo>
                    <a:pt x="229302" y="216504"/>
                  </a:lnTo>
                  <a:lnTo>
                    <a:pt x="229301" y="221913"/>
                  </a:lnTo>
                  <a:lnTo>
                    <a:pt x="229777" y="226476"/>
                  </a:lnTo>
                  <a:lnTo>
                    <a:pt x="232714" y="232427"/>
                  </a:lnTo>
                  <a:lnTo>
                    <a:pt x="239177" y="242262"/>
                  </a:lnTo>
                  <a:lnTo>
                    <a:pt x="235121" y="242400"/>
                  </a:lnTo>
                  <a:lnTo>
                    <a:pt x="248006" y="291412"/>
                  </a:lnTo>
                  <a:lnTo>
                    <a:pt x="253516" y="302848"/>
                  </a:lnTo>
                  <a:lnTo>
                    <a:pt x="251150" y="311777"/>
                  </a:lnTo>
                  <a:lnTo>
                    <a:pt x="180052" y="311376"/>
                  </a:lnTo>
                  <a:lnTo>
                    <a:pt x="125801" y="310749"/>
                  </a:lnTo>
                  <a:lnTo>
                    <a:pt x="112595" y="309707"/>
                  </a:lnTo>
                  <a:lnTo>
                    <a:pt x="110710" y="309539"/>
                  </a:lnTo>
                  <a:lnTo>
                    <a:pt x="107195" y="309902"/>
                  </a:lnTo>
                  <a:lnTo>
                    <a:pt x="97287" y="310969"/>
                  </a:lnTo>
                  <a:lnTo>
                    <a:pt x="77451" y="312838"/>
                  </a:lnTo>
                  <a:lnTo>
                    <a:pt x="52325" y="315708"/>
                  </a:lnTo>
                  <a:lnTo>
                    <a:pt x="29409" y="319913"/>
                  </a:lnTo>
                  <a:lnTo>
                    <a:pt x="16206" y="325791"/>
                  </a:lnTo>
                  <a:lnTo>
                    <a:pt x="8233" y="331112"/>
                  </a:lnTo>
                  <a:lnTo>
                    <a:pt x="22093" y="276260"/>
                  </a:lnTo>
                  <a:lnTo>
                    <a:pt x="28828" y="245042"/>
                  </a:lnTo>
                  <a:lnTo>
                    <a:pt x="30341" y="225817"/>
                  </a:lnTo>
                  <a:lnTo>
                    <a:pt x="28538" y="206945"/>
                  </a:lnTo>
                  <a:lnTo>
                    <a:pt x="27297" y="188188"/>
                  </a:lnTo>
                  <a:lnTo>
                    <a:pt x="28532" y="176208"/>
                  </a:lnTo>
                  <a:lnTo>
                    <a:pt x="31104" y="169623"/>
                  </a:lnTo>
                  <a:lnTo>
                    <a:pt x="33875" y="167050"/>
                  </a:lnTo>
                  <a:lnTo>
                    <a:pt x="31924" y="152023"/>
                  </a:lnTo>
                  <a:lnTo>
                    <a:pt x="23848" y="118560"/>
                  </a:lnTo>
                  <a:lnTo>
                    <a:pt x="13843" y="80921"/>
                  </a:lnTo>
                  <a:lnTo>
                    <a:pt x="6103" y="53370"/>
                  </a:lnTo>
                  <a:lnTo>
                    <a:pt x="2233" y="37493"/>
                  </a:lnTo>
                  <a:lnTo>
                    <a:pt x="467" y="25673"/>
                  </a:lnTo>
                  <a:lnTo>
                    <a:pt x="0" y="18297"/>
                  </a:lnTo>
                  <a:lnTo>
                    <a:pt x="23" y="15752"/>
                  </a:lnTo>
                  <a:lnTo>
                    <a:pt x="137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" name="object 317"/>
          <p:cNvSpPr txBox="1"/>
          <p:nvPr/>
        </p:nvSpPr>
        <p:spPr>
          <a:xfrm>
            <a:off x="7108445" y="6145898"/>
            <a:ext cx="774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0"/>
              </a:lnSpc>
              <a:spcBef>
                <a:spcPts val="100"/>
              </a:spcBef>
            </a:pPr>
            <a:r>
              <a:rPr sz="550" b="1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550">
              <a:latin typeface="Arial"/>
              <a:cs typeface="Arial"/>
            </a:endParaRPr>
          </a:p>
          <a:p>
            <a:pPr marL="22225">
              <a:lnSpc>
                <a:spcPts val="570"/>
              </a:lnSpc>
            </a:pP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 rot="21540000">
            <a:off x="7134907" y="6174691"/>
            <a:ext cx="73182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5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 rot="21540000">
            <a:off x="7151433" y="6234855"/>
            <a:ext cx="82003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5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 rot="21480000">
            <a:off x="7163382" y="6173524"/>
            <a:ext cx="9034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 rot="21480000">
            <a:off x="7187267" y="6233666"/>
            <a:ext cx="75361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 rot="21420000">
            <a:off x="7215041" y="6171110"/>
            <a:ext cx="82329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 rot="21420000">
            <a:off x="7213957" y="6232198"/>
            <a:ext cx="7704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b="1" spc="-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7103668" y="6143637"/>
            <a:ext cx="495300" cy="333375"/>
            <a:chOff x="7103668" y="6143637"/>
            <a:chExt cx="495300" cy="333375"/>
          </a:xfrm>
        </p:grpSpPr>
        <p:pic>
          <p:nvPicPr>
            <p:cNvPr id="325" name="object 325"/>
            <p:cNvPicPr/>
            <p:nvPr/>
          </p:nvPicPr>
          <p:blipFill>
            <a:blip r:embed="rId1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2591" y="6304064"/>
              <a:ext cx="74085" cy="65430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7260910" y="6354472"/>
              <a:ext cx="22860" cy="12700"/>
            </a:xfrm>
            <a:custGeom>
              <a:avLst/>
              <a:gdLst/>
              <a:ahLst/>
              <a:cxnLst/>
              <a:rect l="l" t="t" r="r" b="b"/>
              <a:pathLst>
                <a:path w="22859" h="12700">
                  <a:moveTo>
                    <a:pt x="2407" y="2285"/>
                  </a:moveTo>
                  <a:lnTo>
                    <a:pt x="1673" y="2285"/>
                  </a:lnTo>
                  <a:lnTo>
                    <a:pt x="1712" y="1916"/>
                  </a:lnTo>
                  <a:lnTo>
                    <a:pt x="2244" y="277"/>
                  </a:lnTo>
                  <a:lnTo>
                    <a:pt x="2458" y="92"/>
                  </a:lnTo>
                  <a:lnTo>
                    <a:pt x="2723" y="23"/>
                  </a:lnTo>
                  <a:lnTo>
                    <a:pt x="2914" y="0"/>
                  </a:lnTo>
                  <a:lnTo>
                    <a:pt x="3116" y="0"/>
                  </a:lnTo>
                  <a:lnTo>
                    <a:pt x="3330" y="92"/>
                  </a:lnTo>
                  <a:lnTo>
                    <a:pt x="4112" y="802"/>
                  </a:lnTo>
                  <a:lnTo>
                    <a:pt x="2914" y="802"/>
                  </a:lnTo>
                  <a:lnTo>
                    <a:pt x="2407" y="2285"/>
                  </a:lnTo>
                  <a:close/>
                </a:path>
                <a:path w="22859" h="12700">
                  <a:moveTo>
                    <a:pt x="11784" y="8114"/>
                  </a:moveTo>
                  <a:lnTo>
                    <a:pt x="11628" y="8114"/>
                  </a:lnTo>
                  <a:lnTo>
                    <a:pt x="11706" y="7785"/>
                  </a:lnTo>
                  <a:lnTo>
                    <a:pt x="11940" y="6838"/>
                  </a:lnTo>
                  <a:lnTo>
                    <a:pt x="10728" y="6694"/>
                  </a:lnTo>
                  <a:lnTo>
                    <a:pt x="7981" y="5471"/>
                  </a:lnTo>
                  <a:lnTo>
                    <a:pt x="6105" y="4270"/>
                  </a:lnTo>
                  <a:lnTo>
                    <a:pt x="4212" y="1916"/>
                  </a:lnTo>
                  <a:lnTo>
                    <a:pt x="3531" y="1385"/>
                  </a:lnTo>
                  <a:lnTo>
                    <a:pt x="2914" y="802"/>
                  </a:lnTo>
                  <a:lnTo>
                    <a:pt x="4112" y="802"/>
                  </a:lnTo>
                  <a:lnTo>
                    <a:pt x="4905" y="1494"/>
                  </a:lnTo>
                  <a:lnTo>
                    <a:pt x="6480" y="3479"/>
                  </a:lnTo>
                  <a:lnTo>
                    <a:pt x="8079" y="4628"/>
                  </a:lnTo>
                  <a:lnTo>
                    <a:pt x="10405" y="5690"/>
                  </a:lnTo>
                  <a:lnTo>
                    <a:pt x="12252" y="6307"/>
                  </a:lnTo>
                  <a:lnTo>
                    <a:pt x="12454" y="7329"/>
                  </a:lnTo>
                  <a:lnTo>
                    <a:pt x="13595" y="7646"/>
                  </a:lnTo>
                  <a:lnTo>
                    <a:pt x="14675" y="7785"/>
                  </a:lnTo>
                  <a:lnTo>
                    <a:pt x="22089" y="7785"/>
                  </a:lnTo>
                  <a:lnTo>
                    <a:pt x="22466" y="7964"/>
                  </a:lnTo>
                  <a:lnTo>
                    <a:pt x="20573" y="8033"/>
                  </a:lnTo>
                  <a:lnTo>
                    <a:pt x="20351" y="8079"/>
                  </a:lnTo>
                  <a:lnTo>
                    <a:pt x="11923" y="8079"/>
                  </a:lnTo>
                  <a:lnTo>
                    <a:pt x="11784" y="8114"/>
                  </a:lnTo>
                  <a:close/>
                </a:path>
                <a:path w="22859" h="12700">
                  <a:moveTo>
                    <a:pt x="8021" y="9181"/>
                  </a:moveTo>
                  <a:lnTo>
                    <a:pt x="5597" y="8922"/>
                  </a:lnTo>
                  <a:lnTo>
                    <a:pt x="709" y="5078"/>
                  </a:lnTo>
                  <a:lnTo>
                    <a:pt x="1" y="2914"/>
                  </a:lnTo>
                  <a:lnTo>
                    <a:pt x="0" y="2181"/>
                  </a:lnTo>
                  <a:lnTo>
                    <a:pt x="349" y="1916"/>
                  </a:lnTo>
                  <a:lnTo>
                    <a:pt x="577" y="1817"/>
                  </a:lnTo>
                  <a:lnTo>
                    <a:pt x="906" y="1817"/>
                  </a:lnTo>
                  <a:lnTo>
                    <a:pt x="1134" y="1916"/>
                  </a:lnTo>
                  <a:lnTo>
                    <a:pt x="1673" y="2285"/>
                  </a:lnTo>
                  <a:lnTo>
                    <a:pt x="2407" y="2285"/>
                  </a:lnTo>
                  <a:lnTo>
                    <a:pt x="2295" y="2614"/>
                  </a:lnTo>
                  <a:lnTo>
                    <a:pt x="744" y="2614"/>
                  </a:lnTo>
                  <a:lnTo>
                    <a:pt x="1344" y="4432"/>
                  </a:lnTo>
                  <a:lnTo>
                    <a:pt x="5915" y="8143"/>
                  </a:lnTo>
                  <a:lnTo>
                    <a:pt x="8114" y="8385"/>
                  </a:lnTo>
                  <a:lnTo>
                    <a:pt x="10966" y="8385"/>
                  </a:lnTo>
                  <a:lnTo>
                    <a:pt x="9937" y="8806"/>
                  </a:lnTo>
                  <a:lnTo>
                    <a:pt x="9142" y="9158"/>
                  </a:lnTo>
                  <a:lnTo>
                    <a:pt x="8021" y="9181"/>
                  </a:lnTo>
                  <a:close/>
                </a:path>
                <a:path w="22859" h="12700">
                  <a:moveTo>
                    <a:pt x="5325" y="5817"/>
                  </a:moveTo>
                  <a:lnTo>
                    <a:pt x="2291" y="3716"/>
                  </a:lnTo>
                  <a:lnTo>
                    <a:pt x="744" y="2614"/>
                  </a:lnTo>
                  <a:lnTo>
                    <a:pt x="2295" y="2614"/>
                  </a:lnTo>
                  <a:lnTo>
                    <a:pt x="2230" y="2914"/>
                  </a:lnTo>
                  <a:lnTo>
                    <a:pt x="4218" y="4657"/>
                  </a:lnTo>
                  <a:lnTo>
                    <a:pt x="4755" y="5274"/>
                  </a:lnTo>
                  <a:lnTo>
                    <a:pt x="5325" y="5817"/>
                  </a:lnTo>
                  <a:close/>
                </a:path>
                <a:path w="22859" h="12700">
                  <a:moveTo>
                    <a:pt x="2230" y="2914"/>
                  </a:moveTo>
                  <a:close/>
                </a:path>
                <a:path w="22859" h="12700">
                  <a:moveTo>
                    <a:pt x="5421" y="5869"/>
                  </a:moveTo>
                  <a:close/>
                </a:path>
                <a:path w="22859" h="12700">
                  <a:moveTo>
                    <a:pt x="10966" y="8385"/>
                  </a:moveTo>
                  <a:lnTo>
                    <a:pt x="8114" y="8385"/>
                  </a:lnTo>
                  <a:lnTo>
                    <a:pt x="5375" y="5869"/>
                  </a:lnTo>
                  <a:lnTo>
                    <a:pt x="5678" y="5984"/>
                  </a:lnTo>
                  <a:lnTo>
                    <a:pt x="6071" y="6082"/>
                  </a:lnTo>
                  <a:lnTo>
                    <a:pt x="7548" y="7485"/>
                  </a:lnTo>
                  <a:lnTo>
                    <a:pt x="8893" y="8194"/>
                  </a:lnTo>
                  <a:lnTo>
                    <a:pt x="11382" y="8194"/>
                  </a:lnTo>
                  <a:lnTo>
                    <a:pt x="10966" y="8385"/>
                  </a:lnTo>
                  <a:close/>
                </a:path>
                <a:path w="22859" h="12700">
                  <a:moveTo>
                    <a:pt x="22089" y="7785"/>
                  </a:moveTo>
                  <a:lnTo>
                    <a:pt x="17215" y="7785"/>
                  </a:lnTo>
                  <a:lnTo>
                    <a:pt x="18617" y="7623"/>
                  </a:lnTo>
                  <a:lnTo>
                    <a:pt x="20302" y="7271"/>
                  </a:lnTo>
                  <a:lnTo>
                    <a:pt x="20550" y="7242"/>
                  </a:lnTo>
                  <a:lnTo>
                    <a:pt x="21070" y="7242"/>
                  </a:lnTo>
                  <a:lnTo>
                    <a:pt x="21797" y="7646"/>
                  </a:lnTo>
                  <a:lnTo>
                    <a:pt x="22089" y="7785"/>
                  </a:lnTo>
                  <a:close/>
                </a:path>
                <a:path w="22859" h="12700">
                  <a:moveTo>
                    <a:pt x="16983" y="11270"/>
                  </a:moveTo>
                  <a:lnTo>
                    <a:pt x="16159" y="11270"/>
                  </a:lnTo>
                  <a:lnTo>
                    <a:pt x="16193" y="10716"/>
                  </a:lnTo>
                  <a:lnTo>
                    <a:pt x="15391" y="10405"/>
                  </a:lnTo>
                  <a:lnTo>
                    <a:pt x="15403" y="10001"/>
                  </a:lnTo>
                  <a:lnTo>
                    <a:pt x="17486" y="9735"/>
                  </a:lnTo>
                  <a:lnTo>
                    <a:pt x="21653" y="9262"/>
                  </a:lnTo>
                  <a:lnTo>
                    <a:pt x="21797" y="8547"/>
                  </a:lnTo>
                  <a:lnTo>
                    <a:pt x="21372" y="8333"/>
                  </a:lnTo>
                  <a:lnTo>
                    <a:pt x="20989" y="8033"/>
                  </a:lnTo>
                  <a:lnTo>
                    <a:pt x="22503" y="8033"/>
                  </a:lnTo>
                  <a:lnTo>
                    <a:pt x="22589" y="8194"/>
                  </a:lnTo>
                  <a:lnTo>
                    <a:pt x="22471" y="9181"/>
                  </a:lnTo>
                  <a:lnTo>
                    <a:pt x="22345" y="9735"/>
                  </a:lnTo>
                  <a:lnTo>
                    <a:pt x="22245" y="9868"/>
                  </a:lnTo>
                  <a:lnTo>
                    <a:pt x="22074" y="10024"/>
                  </a:lnTo>
                  <a:lnTo>
                    <a:pt x="17070" y="10601"/>
                  </a:lnTo>
                  <a:lnTo>
                    <a:pt x="16983" y="11270"/>
                  </a:lnTo>
                  <a:close/>
                </a:path>
                <a:path w="22859" h="12700">
                  <a:moveTo>
                    <a:pt x="11382" y="8194"/>
                  </a:moveTo>
                  <a:lnTo>
                    <a:pt x="10855" y="8194"/>
                  </a:lnTo>
                  <a:lnTo>
                    <a:pt x="11637" y="8062"/>
                  </a:lnTo>
                  <a:lnTo>
                    <a:pt x="11382" y="8194"/>
                  </a:lnTo>
                  <a:close/>
                </a:path>
                <a:path w="22859" h="12700">
                  <a:moveTo>
                    <a:pt x="17434" y="8593"/>
                  </a:moveTo>
                  <a:lnTo>
                    <a:pt x="14681" y="8593"/>
                  </a:lnTo>
                  <a:lnTo>
                    <a:pt x="13458" y="8448"/>
                  </a:lnTo>
                  <a:lnTo>
                    <a:pt x="12177" y="8079"/>
                  </a:lnTo>
                  <a:lnTo>
                    <a:pt x="20351" y="8079"/>
                  </a:lnTo>
                  <a:lnTo>
                    <a:pt x="18840" y="8385"/>
                  </a:lnTo>
                  <a:lnTo>
                    <a:pt x="17434" y="8593"/>
                  </a:lnTo>
                  <a:close/>
                </a:path>
                <a:path w="22859" h="12700">
                  <a:moveTo>
                    <a:pt x="16511" y="12073"/>
                  </a:moveTo>
                  <a:lnTo>
                    <a:pt x="16026" y="12073"/>
                  </a:lnTo>
                  <a:lnTo>
                    <a:pt x="13637" y="11490"/>
                  </a:lnTo>
                  <a:lnTo>
                    <a:pt x="8535" y="10324"/>
                  </a:lnTo>
                  <a:lnTo>
                    <a:pt x="8368" y="10024"/>
                  </a:lnTo>
                  <a:lnTo>
                    <a:pt x="8321" y="9158"/>
                  </a:lnTo>
                  <a:lnTo>
                    <a:pt x="9142" y="9158"/>
                  </a:lnTo>
                  <a:lnTo>
                    <a:pt x="9101" y="9631"/>
                  </a:lnTo>
                  <a:lnTo>
                    <a:pt x="16159" y="11270"/>
                  </a:lnTo>
                  <a:lnTo>
                    <a:pt x="16983" y="11270"/>
                  </a:lnTo>
                  <a:lnTo>
                    <a:pt x="16822" y="11842"/>
                  </a:lnTo>
                  <a:lnTo>
                    <a:pt x="16511" y="1207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262444" y="6348107"/>
              <a:ext cx="12572" cy="1126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7262002" y="6347505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7756" y="12269"/>
                  </a:moveTo>
                  <a:lnTo>
                    <a:pt x="7052" y="12269"/>
                  </a:lnTo>
                  <a:lnTo>
                    <a:pt x="6365" y="11917"/>
                  </a:lnTo>
                  <a:lnTo>
                    <a:pt x="4120" y="9874"/>
                  </a:lnTo>
                  <a:lnTo>
                    <a:pt x="2423" y="8241"/>
                  </a:lnTo>
                  <a:lnTo>
                    <a:pt x="708" y="6527"/>
                  </a:lnTo>
                  <a:lnTo>
                    <a:pt x="236" y="6088"/>
                  </a:lnTo>
                  <a:lnTo>
                    <a:pt x="3191" y="0"/>
                  </a:lnTo>
                  <a:lnTo>
                    <a:pt x="3428" y="0"/>
                  </a:lnTo>
                  <a:lnTo>
                    <a:pt x="3658" y="103"/>
                  </a:lnTo>
                  <a:lnTo>
                    <a:pt x="4226" y="802"/>
                  </a:lnTo>
                  <a:lnTo>
                    <a:pt x="3191" y="802"/>
                  </a:lnTo>
                  <a:lnTo>
                    <a:pt x="2343" y="2308"/>
                  </a:lnTo>
                  <a:lnTo>
                    <a:pt x="1592" y="3491"/>
                  </a:lnTo>
                  <a:lnTo>
                    <a:pt x="871" y="5038"/>
                  </a:lnTo>
                  <a:lnTo>
                    <a:pt x="1038" y="5736"/>
                  </a:lnTo>
                  <a:lnTo>
                    <a:pt x="3018" y="7715"/>
                  </a:lnTo>
                  <a:lnTo>
                    <a:pt x="4743" y="9354"/>
                  </a:lnTo>
                  <a:lnTo>
                    <a:pt x="6781" y="11224"/>
                  </a:lnTo>
                  <a:lnTo>
                    <a:pt x="7288" y="11467"/>
                  </a:lnTo>
                  <a:lnTo>
                    <a:pt x="9507" y="11467"/>
                  </a:lnTo>
                  <a:lnTo>
                    <a:pt x="8056" y="12200"/>
                  </a:lnTo>
                  <a:lnTo>
                    <a:pt x="7756" y="12269"/>
                  </a:lnTo>
                  <a:close/>
                </a:path>
                <a:path w="13970" h="12700">
                  <a:moveTo>
                    <a:pt x="8760" y="7571"/>
                  </a:moveTo>
                  <a:lnTo>
                    <a:pt x="8119" y="7086"/>
                  </a:lnTo>
                  <a:lnTo>
                    <a:pt x="7231" y="3878"/>
                  </a:lnTo>
                  <a:lnTo>
                    <a:pt x="4957" y="2949"/>
                  </a:lnTo>
                  <a:lnTo>
                    <a:pt x="3191" y="802"/>
                  </a:lnTo>
                  <a:lnTo>
                    <a:pt x="4226" y="802"/>
                  </a:lnTo>
                  <a:lnTo>
                    <a:pt x="4409" y="1027"/>
                  </a:lnTo>
                  <a:lnTo>
                    <a:pt x="8183" y="4316"/>
                  </a:lnTo>
                  <a:lnTo>
                    <a:pt x="8800" y="6527"/>
                  </a:lnTo>
                  <a:lnTo>
                    <a:pt x="9135" y="6763"/>
                  </a:lnTo>
                  <a:lnTo>
                    <a:pt x="12194" y="6763"/>
                  </a:lnTo>
                  <a:lnTo>
                    <a:pt x="12675" y="7387"/>
                  </a:lnTo>
                  <a:lnTo>
                    <a:pt x="10832" y="7387"/>
                  </a:lnTo>
                  <a:lnTo>
                    <a:pt x="9891" y="7560"/>
                  </a:lnTo>
                  <a:lnTo>
                    <a:pt x="8760" y="7571"/>
                  </a:lnTo>
                  <a:close/>
                </a:path>
                <a:path w="13970" h="12700">
                  <a:moveTo>
                    <a:pt x="12194" y="6763"/>
                  </a:moveTo>
                  <a:lnTo>
                    <a:pt x="9695" y="6763"/>
                  </a:lnTo>
                  <a:lnTo>
                    <a:pt x="10791" y="6584"/>
                  </a:lnTo>
                  <a:lnTo>
                    <a:pt x="12055" y="6584"/>
                  </a:lnTo>
                  <a:lnTo>
                    <a:pt x="12194" y="6763"/>
                  </a:lnTo>
                  <a:close/>
                </a:path>
                <a:path w="13970" h="12700">
                  <a:moveTo>
                    <a:pt x="9507" y="11467"/>
                  </a:moveTo>
                  <a:lnTo>
                    <a:pt x="7704" y="11467"/>
                  </a:lnTo>
                  <a:lnTo>
                    <a:pt x="9470" y="10618"/>
                  </a:lnTo>
                  <a:lnTo>
                    <a:pt x="11040" y="9649"/>
                  </a:lnTo>
                  <a:lnTo>
                    <a:pt x="12690" y="8714"/>
                  </a:lnTo>
                  <a:lnTo>
                    <a:pt x="11663" y="7387"/>
                  </a:lnTo>
                  <a:lnTo>
                    <a:pt x="12675" y="7387"/>
                  </a:lnTo>
                  <a:lnTo>
                    <a:pt x="13469" y="8414"/>
                  </a:lnTo>
                  <a:lnTo>
                    <a:pt x="13423" y="9106"/>
                  </a:lnTo>
                  <a:lnTo>
                    <a:pt x="13279" y="9303"/>
                  </a:lnTo>
                  <a:lnTo>
                    <a:pt x="9507" y="1146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246378" y="6326492"/>
              <a:ext cx="12572" cy="11785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7245952" y="6326006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10012" y="12667"/>
                  </a:moveTo>
                  <a:lnTo>
                    <a:pt x="9060" y="12667"/>
                  </a:lnTo>
                  <a:lnTo>
                    <a:pt x="8108" y="12471"/>
                  </a:lnTo>
                  <a:lnTo>
                    <a:pt x="6671" y="9476"/>
                  </a:lnTo>
                  <a:lnTo>
                    <a:pt x="5361" y="8304"/>
                  </a:lnTo>
                  <a:lnTo>
                    <a:pt x="1852" y="6867"/>
                  </a:lnTo>
                  <a:lnTo>
                    <a:pt x="721" y="6342"/>
                  </a:lnTo>
                  <a:lnTo>
                    <a:pt x="0" y="4345"/>
                  </a:lnTo>
                  <a:lnTo>
                    <a:pt x="773" y="2775"/>
                  </a:lnTo>
                  <a:lnTo>
                    <a:pt x="1474" y="1448"/>
                  </a:lnTo>
                  <a:lnTo>
                    <a:pt x="2268" y="173"/>
                  </a:lnTo>
                  <a:lnTo>
                    <a:pt x="2475" y="46"/>
                  </a:lnTo>
                  <a:lnTo>
                    <a:pt x="2700" y="0"/>
                  </a:lnTo>
                  <a:lnTo>
                    <a:pt x="3029" y="0"/>
                  </a:lnTo>
                  <a:lnTo>
                    <a:pt x="3197" y="57"/>
                  </a:lnTo>
                  <a:lnTo>
                    <a:pt x="4095" y="796"/>
                  </a:lnTo>
                  <a:lnTo>
                    <a:pt x="2833" y="796"/>
                  </a:lnTo>
                  <a:lnTo>
                    <a:pt x="2418" y="1471"/>
                  </a:lnTo>
                  <a:lnTo>
                    <a:pt x="2227" y="1731"/>
                  </a:lnTo>
                  <a:lnTo>
                    <a:pt x="467" y="5043"/>
                  </a:lnTo>
                  <a:lnTo>
                    <a:pt x="554" y="5476"/>
                  </a:lnTo>
                  <a:lnTo>
                    <a:pt x="5753" y="7600"/>
                  </a:lnTo>
                  <a:lnTo>
                    <a:pt x="7271" y="8893"/>
                  </a:lnTo>
                  <a:lnTo>
                    <a:pt x="8582" y="11565"/>
                  </a:lnTo>
                  <a:lnTo>
                    <a:pt x="9037" y="11859"/>
                  </a:lnTo>
                  <a:lnTo>
                    <a:pt x="11597" y="11859"/>
                  </a:lnTo>
                  <a:lnTo>
                    <a:pt x="10480" y="12529"/>
                  </a:lnTo>
                  <a:lnTo>
                    <a:pt x="10012" y="12667"/>
                  </a:lnTo>
                  <a:close/>
                </a:path>
                <a:path w="13970" h="12700">
                  <a:moveTo>
                    <a:pt x="11597" y="11859"/>
                  </a:moveTo>
                  <a:lnTo>
                    <a:pt x="9874" y="11859"/>
                  </a:lnTo>
                  <a:lnTo>
                    <a:pt x="10209" y="11755"/>
                  </a:lnTo>
                  <a:lnTo>
                    <a:pt x="10573" y="11553"/>
                  </a:lnTo>
                  <a:lnTo>
                    <a:pt x="11392" y="11045"/>
                  </a:lnTo>
                  <a:lnTo>
                    <a:pt x="12153" y="10341"/>
                  </a:lnTo>
                  <a:lnTo>
                    <a:pt x="12915" y="9712"/>
                  </a:lnTo>
                  <a:lnTo>
                    <a:pt x="12107" y="9712"/>
                  </a:lnTo>
                  <a:lnTo>
                    <a:pt x="9539" y="7086"/>
                  </a:lnTo>
                  <a:lnTo>
                    <a:pt x="8662" y="6100"/>
                  </a:lnTo>
                  <a:lnTo>
                    <a:pt x="7779" y="5043"/>
                  </a:lnTo>
                  <a:lnTo>
                    <a:pt x="5574" y="3006"/>
                  </a:lnTo>
                  <a:lnTo>
                    <a:pt x="4218" y="1950"/>
                  </a:lnTo>
                  <a:lnTo>
                    <a:pt x="2833" y="796"/>
                  </a:lnTo>
                  <a:lnTo>
                    <a:pt x="4095" y="796"/>
                  </a:lnTo>
                  <a:lnTo>
                    <a:pt x="6504" y="2775"/>
                  </a:lnTo>
                  <a:lnTo>
                    <a:pt x="8188" y="4345"/>
                  </a:lnTo>
                  <a:lnTo>
                    <a:pt x="10122" y="6532"/>
                  </a:lnTo>
                  <a:lnTo>
                    <a:pt x="12534" y="9002"/>
                  </a:lnTo>
                  <a:lnTo>
                    <a:pt x="13348" y="9002"/>
                  </a:lnTo>
                  <a:lnTo>
                    <a:pt x="13706" y="9476"/>
                  </a:lnTo>
                  <a:lnTo>
                    <a:pt x="13798" y="9712"/>
                  </a:lnTo>
                  <a:lnTo>
                    <a:pt x="12915" y="9712"/>
                  </a:lnTo>
                  <a:lnTo>
                    <a:pt x="12367" y="9978"/>
                  </a:lnTo>
                  <a:lnTo>
                    <a:pt x="13748" y="9978"/>
                  </a:lnTo>
                  <a:lnTo>
                    <a:pt x="11597" y="11859"/>
                  </a:lnTo>
                  <a:close/>
                </a:path>
                <a:path w="13970" h="12700">
                  <a:moveTo>
                    <a:pt x="13348" y="9002"/>
                  </a:moveTo>
                  <a:lnTo>
                    <a:pt x="12563" y="9002"/>
                  </a:lnTo>
                  <a:lnTo>
                    <a:pt x="12702" y="8939"/>
                  </a:lnTo>
                  <a:lnTo>
                    <a:pt x="13186" y="8922"/>
                  </a:lnTo>
                  <a:lnTo>
                    <a:pt x="13348" y="900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258228" y="6330555"/>
              <a:ext cx="13982" cy="9144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7257711" y="633016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0456" y="9932"/>
                  </a:moveTo>
                  <a:lnTo>
                    <a:pt x="9988" y="9932"/>
                  </a:lnTo>
                  <a:lnTo>
                    <a:pt x="9532" y="9897"/>
                  </a:lnTo>
                  <a:lnTo>
                    <a:pt x="0" y="2389"/>
                  </a:lnTo>
                  <a:lnTo>
                    <a:pt x="925" y="802"/>
                  </a:lnTo>
                  <a:lnTo>
                    <a:pt x="1458" y="0"/>
                  </a:lnTo>
                  <a:lnTo>
                    <a:pt x="3271" y="0"/>
                  </a:lnTo>
                  <a:lnTo>
                    <a:pt x="3894" y="219"/>
                  </a:lnTo>
                  <a:lnTo>
                    <a:pt x="5203" y="802"/>
                  </a:lnTo>
                  <a:lnTo>
                    <a:pt x="1966" y="802"/>
                  </a:lnTo>
                  <a:lnTo>
                    <a:pt x="1516" y="1338"/>
                  </a:lnTo>
                  <a:lnTo>
                    <a:pt x="777" y="2660"/>
                  </a:lnTo>
                  <a:lnTo>
                    <a:pt x="1349" y="3127"/>
                  </a:lnTo>
                  <a:lnTo>
                    <a:pt x="1891" y="3647"/>
                  </a:lnTo>
                  <a:lnTo>
                    <a:pt x="7267" y="7433"/>
                  </a:lnTo>
                  <a:lnTo>
                    <a:pt x="9778" y="9089"/>
                  </a:lnTo>
                  <a:lnTo>
                    <a:pt x="9988" y="9135"/>
                  </a:lnTo>
                  <a:lnTo>
                    <a:pt x="12230" y="9135"/>
                  </a:lnTo>
                  <a:lnTo>
                    <a:pt x="12031" y="9262"/>
                  </a:lnTo>
                  <a:lnTo>
                    <a:pt x="10813" y="9897"/>
                  </a:lnTo>
                  <a:lnTo>
                    <a:pt x="10456" y="9932"/>
                  </a:lnTo>
                  <a:close/>
                </a:path>
                <a:path w="15240" h="10160">
                  <a:moveTo>
                    <a:pt x="9619" y="5401"/>
                  </a:moveTo>
                  <a:lnTo>
                    <a:pt x="8620" y="2977"/>
                  </a:lnTo>
                  <a:lnTo>
                    <a:pt x="8384" y="2977"/>
                  </a:lnTo>
                  <a:lnTo>
                    <a:pt x="6964" y="2389"/>
                  </a:lnTo>
                  <a:lnTo>
                    <a:pt x="5654" y="1875"/>
                  </a:lnTo>
                  <a:lnTo>
                    <a:pt x="3629" y="981"/>
                  </a:lnTo>
                  <a:lnTo>
                    <a:pt x="3126" y="802"/>
                  </a:lnTo>
                  <a:lnTo>
                    <a:pt x="5203" y="802"/>
                  </a:lnTo>
                  <a:lnTo>
                    <a:pt x="8563" y="2187"/>
                  </a:lnTo>
                  <a:lnTo>
                    <a:pt x="9203" y="2302"/>
                  </a:lnTo>
                  <a:lnTo>
                    <a:pt x="9855" y="3895"/>
                  </a:lnTo>
                  <a:lnTo>
                    <a:pt x="13305" y="5228"/>
                  </a:lnTo>
                  <a:lnTo>
                    <a:pt x="12273" y="5228"/>
                  </a:lnTo>
                  <a:lnTo>
                    <a:pt x="9619" y="5401"/>
                  </a:lnTo>
                  <a:close/>
                </a:path>
                <a:path w="15240" h="10160">
                  <a:moveTo>
                    <a:pt x="12230" y="9135"/>
                  </a:moveTo>
                  <a:lnTo>
                    <a:pt x="10421" y="9135"/>
                  </a:lnTo>
                  <a:lnTo>
                    <a:pt x="10640" y="9083"/>
                  </a:lnTo>
                  <a:lnTo>
                    <a:pt x="11893" y="8431"/>
                  </a:lnTo>
                  <a:lnTo>
                    <a:pt x="14120" y="6977"/>
                  </a:lnTo>
                  <a:lnTo>
                    <a:pt x="13970" y="6677"/>
                  </a:lnTo>
                  <a:lnTo>
                    <a:pt x="12273" y="5228"/>
                  </a:lnTo>
                  <a:lnTo>
                    <a:pt x="13305" y="5228"/>
                  </a:lnTo>
                  <a:lnTo>
                    <a:pt x="13720" y="5401"/>
                  </a:lnTo>
                  <a:lnTo>
                    <a:pt x="14455" y="6030"/>
                  </a:lnTo>
                  <a:lnTo>
                    <a:pt x="14622" y="6203"/>
                  </a:lnTo>
                  <a:lnTo>
                    <a:pt x="15020" y="6977"/>
                  </a:lnTo>
                  <a:lnTo>
                    <a:pt x="14894" y="7433"/>
                  </a:lnTo>
                  <a:lnTo>
                    <a:pt x="12230" y="913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268400" y="6338176"/>
              <a:ext cx="11620" cy="8153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7267765" y="6337706"/>
              <a:ext cx="25400" cy="18415"/>
            </a:xfrm>
            <a:custGeom>
              <a:avLst/>
              <a:gdLst/>
              <a:ahLst/>
              <a:cxnLst/>
              <a:rect l="l" t="t" r="r" b="b"/>
              <a:pathLst>
                <a:path w="25400" h="18414">
                  <a:moveTo>
                    <a:pt x="12725" y="5448"/>
                  </a:moveTo>
                  <a:lnTo>
                    <a:pt x="11950" y="4445"/>
                  </a:lnTo>
                  <a:lnTo>
                    <a:pt x="11950" y="5765"/>
                  </a:lnTo>
                  <a:lnTo>
                    <a:pt x="10325" y="6642"/>
                  </a:lnTo>
                  <a:lnTo>
                    <a:pt x="8890" y="7480"/>
                  </a:lnTo>
                  <a:lnTo>
                    <a:pt x="7289" y="8229"/>
                  </a:lnTo>
                  <a:lnTo>
                    <a:pt x="6959" y="8229"/>
                  </a:lnTo>
                  <a:lnTo>
                    <a:pt x="6578" y="8051"/>
                  </a:lnTo>
                  <a:lnTo>
                    <a:pt x="4572" y="6426"/>
                  </a:lnTo>
                  <a:lnTo>
                    <a:pt x="711" y="3149"/>
                  </a:lnTo>
                  <a:lnTo>
                    <a:pt x="1993" y="2311"/>
                  </a:lnTo>
                  <a:lnTo>
                    <a:pt x="3175" y="1473"/>
                  </a:lnTo>
                  <a:lnTo>
                    <a:pt x="4508" y="825"/>
                  </a:lnTo>
                  <a:lnTo>
                    <a:pt x="5041" y="800"/>
                  </a:lnTo>
                  <a:lnTo>
                    <a:pt x="5562" y="1054"/>
                  </a:lnTo>
                  <a:lnTo>
                    <a:pt x="6858" y="2019"/>
                  </a:lnTo>
                  <a:lnTo>
                    <a:pt x="7708" y="2997"/>
                  </a:lnTo>
                  <a:lnTo>
                    <a:pt x="9461" y="4241"/>
                  </a:lnTo>
                  <a:lnTo>
                    <a:pt x="10401" y="4521"/>
                  </a:lnTo>
                  <a:lnTo>
                    <a:pt x="11239" y="4914"/>
                  </a:lnTo>
                  <a:lnTo>
                    <a:pt x="11404" y="5016"/>
                  </a:lnTo>
                  <a:lnTo>
                    <a:pt x="11518" y="5232"/>
                  </a:lnTo>
                  <a:lnTo>
                    <a:pt x="11950" y="5765"/>
                  </a:lnTo>
                  <a:lnTo>
                    <a:pt x="11950" y="4445"/>
                  </a:lnTo>
                  <a:lnTo>
                    <a:pt x="11684" y="4241"/>
                  </a:lnTo>
                  <a:lnTo>
                    <a:pt x="11303" y="4051"/>
                  </a:lnTo>
                  <a:lnTo>
                    <a:pt x="9601" y="3352"/>
                  </a:lnTo>
                  <a:lnTo>
                    <a:pt x="8661" y="2692"/>
                  </a:lnTo>
                  <a:lnTo>
                    <a:pt x="6883" y="1054"/>
                  </a:lnTo>
                  <a:lnTo>
                    <a:pt x="6540" y="800"/>
                  </a:lnTo>
                  <a:lnTo>
                    <a:pt x="5956" y="330"/>
                  </a:lnTo>
                  <a:lnTo>
                    <a:pt x="5270" y="0"/>
                  </a:lnTo>
                  <a:lnTo>
                    <a:pt x="4457" y="0"/>
                  </a:lnTo>
                  <a:lnTo>
                    <a:pt x="0" y="3581"/>
                  </a:lnTo>
                  <a:lnTo>
                    <a:pt x="4127" y="7086"/>
                  </a:lnTo>
                  <a:lnTo>
                    <a:pt x="6197" y="8775"/>
                  </a:lnTo>
                  <a:lnTo>
                    <a:pt x="6731" y="9029"/>
                  </a:lnTo>
                  <a:lnTo>
                    <a:pt x="7353" y="9029"/>
                  </a:lnTo>
                  <a:lnTo>
                    <a:pt x="7670" y="8966"/>
                  </a:lnTo>
                  <a:lnTo>
                    <a:pt x="9118" y="8229"/>
                  </a:lnTo>
                  <a:lnTo>
                    <a:pt x="12547" y="6362"/>
                  </a:lnTo>
                  <a:lnTo>
                    <a:pt x="12687" y="6159"/>
                  </a:lnTo>
                  <a:lnTo>
                    <a:pt x="12725" y="5448"/>
                  </a:lnTo>
                  <a:close/>
                </a:path>
                <a:path w="25400" h="18414">
                  <a:moveTo>
                    <a:pt x="25374" y="13843"/>
                  </a:moveTo>
                  <a:lnTo>
                    <a:pt x="24701" y="12547"/>
                  </a:lnTo>
                  <a:lnTo>
                    <a:pt x="24701" y="14490"/>
                  </a:lnTo>
                  <a:lnTo>
                    <a:pt x="23025" y="15278"/>
                  </a:lnTo>
                  <a:lnTo>
                    <a:pt x="22885" y="16421"/>
                  </a:lnTo>
                  <a:lnTo>
                    <a:pt x="22542" y="17119"/>
                  </a:lnTo>
                  <a:lnTo>
                    <a:pt x="21475" y="15430"/>
                  </a:lnTo>
                  <a:lnTo>
                    <a:pt x="20599" y="13398"/>
                  </a:lnTo>
                  <a:lnTo>
                    <a:pt x="19202" y="11938"/>
                  </a:lnTo>
                  <a:lnTo>
                    <a:pt x="17411" y="10147"/>
                  </a:lnTo>
                  <a:lnTo>
                    <a:pt x="16865" y="8420"/>
                  </a:lnTo>
                  <a:lnTo>
                    <a:pt x="18148" y="5613"/>
                  </a:lnTo>
                  <a:lnTo>
                    <a:pt x="18224" y="4432"/>
                  </a:lnTo>
                  <a:lnTo>
                    <a:pt x="18542" y="4267"/>
                  </a:lnTo>
                  <a:lnTo>
                    <a:pt x="18694" y="4216"/>
                  </a:lnTo>
                  <a:lnTo>
                    <a:pt x="19126" y="4648"/>
                  </a:lnTo>
                  <a:lnTo>
                    <a:pt x="19672" y="4991"/>
                  </a:lnTo>
                  <a:lnTo>
                    <a:pt x="22466" y="9994"/>
                  </a:lnTo>
                  <a:lnTo>
                    <a:pt x="24460" y="13804"/>
                  </a:lnTo>
                  <a:lnTo>
                    <a:pt x="24701" y="14490"/>
                  </a:lnTo>
                  <a:lnTo>
                    <a:pt x="24701" y="12547"/>
                  </a:lnTo>
                  <a:lnTo>
                    <a:pt x="23710" y="10617"/>
                  </a:lnTo>
                  <a:lnTo>
                    <a:pt x="20421" y="4673"/>
                  </a:lnTo>
                  <a:lnTo>
                    <a:pt x="19888" y="4216"/>
                  </a:lnTo>
                  <a:lnTo>
                    <a:pt x="19469" y="3848"/>
                  </a:lnTo>
                  <a:lnTo>
                    <a:pt x="19113" y="3492"/>
                  </a:lnTo>
                  <a:lnTo>
                    <a:pt x="18910" y="3416"/>
                  </a:lnTo>
                  <a:lnTo>
                    <a:pt x="18694" y="3416"/>
                  </a:lnTo>
                  <a:lnTo>
                    <a:pt x="17272" y="5613"/>
                  </a:lnTo>
                  <a:lnTo>
                    <a:pt x="16154" y="8051"/>
                  </a:lnTo>
                  <a:lnTo>
                    <a:pt x="16090" y="8420"/>
                  </a:lnTo>
                  <a:lnTo>
                    <a:pt x="16510" y="10388"/>
                  </a:lnTo>
                  <a:lnTo>
                    <a:pt x="19481" y="13385"/>
                  </a:lnTo>
                  <a:lnTo>
                    <a:pt x="21501" y="16979"/>
                  </a:lnTo>
                  <a:lnTo>
                    <a:pt x="21996" y="17792"/>
                  </a:lnTo>
                  <a:lnTo>
                    <a:pt x="22263" y="17919"/>
                  </a:lnTo>
                  <a:lnTo>
                    <a:pt x="22872" y="17894"/>
                  </a:lnTo>
                  <a:lnTo>
                    <a:pt x="23126" y="17741"/>
                  </a:lnTo>
                  <a:lnTo>
                    <a:pt x="23406" y="17119"/>
                  </a:lnTo>
                  <a:lnTo>
                    <a:pt x="23863" y="15798"/>
                  </a:lnTo>
                  <a:lnTo>
                    <a:pt x="24587" y="15430"/>
                  </a:lnTo>
                  <a:lnTo>
                    <a:pt x="24968" y="15049"/>
                  </a:lnTo>
                  <a:lnTo>
                    <a:pt x="25374" y="1384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276896" y="6335280"/>
              <a:ext cx="9042" cy="10109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7276459" y="633488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6752" y="10901"/>
                  </a:moveTo>
                  <a:lnTo>
                    <a:pt x="6555" y="10832"/>
                  </a:lnTo>
                  <a:lnTo>
                    <a:pt x="2181" y="6694"/>
                  </a:lnTo>
                  <a:lnTo>
                    <a:pt x="623" y="5147"/>
                  </a:lnTo>
                  <a:lnTo>
                    <a:pt x="132" y="4686"/>
                  </a:lnTo>
                  <a:lnTo>
                    <a:pt x="3312" y="0"/>
                  </a:lnTo>
                  <a:lnTo>
                    <a:pt x="4524" y="0"/>
                  </a:lnTo>
                  <a:lnTo>
                    <a:pt x="5136" y="294"/>
                  </a:lnTo>
                  <a:lnTo>
                    <a:pt x="5585" y="802"/>
                  </a:lnTo>
                  <a:lnTo>
                    <a:pt x="3520" y="802"/>
                  </a:lnTo>
                  <a:lnTo>
                    <a:pt x="3171" y="940"/>
                  </a:lnTo>
                  <a:lnTo>
                    <a:pt x="2146" y="1875"/>
                  </a:lnTo>
                  <a:lnTo>
                    <a:pt x="1546" y="2643"/>
                  </a:lnTo>
                  <a:lnTo>
                    <a:pt x="946" y="3566"/>
                  </a:lnTo>
                  <a:lnTo>
                    <a:pt x="963" y="4368"/>
                  </a:lnTo>
                  <a:lnTo>
                    <a:pt x="3371" y="6740"/>
                  </a:lnTo>
                  <a:lnTo>
                    <a:pt x="6954" y="10105"/>
                  </a:lnTo>
                  <a:lnTo>
                    <a:pt x="7825" y="10105"/>
                  </a:lnTo>
                  <a:lnTo>
                    <a:pt x="7583" y="10665"/>
                  </a:lnTo>
                  <a:lnTo>
                    <a:pt x="7369" y="10838"/>
                  </a:lnTo>
                  <a:lnTo>
                    <a:pt x="7110" y="10890"/>
                  </a:lnTo>
                  <a:lnTo>
                    <a:pt x="6752" y="10901"/>
                  </a:lnTo>
                  <a:close/>
                </a:path>
                <a:path w="10159" h="11429">
                  <a:moveTo>
                    <a:pt x="7825" y="10105"/>
                  </a:moveTo>
                  <a:lnTo>
                    <a:pt x="6954" y="10105"/>
                  </a:lnTo>
                  <a:lnTo>
                    <a:pt x="8414" y="6740"/>
                  </a:lnTo>
                  <a:lnTo>
                    <a:pt x="8494" y="3745"/>
                  </a:lnTo>
                  <a:lnTo>
                    <a:pt x="5193" y="1558"/>
                  </a:lnTo>
                  <a:lnTo>
                    <a:pt x="4703" y="1004"/>
                  </a:lnTo>
                  <a:lnTo>
                    <a:pt x="4293" y="802"/>
                  </a:lnTo>
                  <a:lnTo>
                    <a:pt x="5585" y="802"/>
                  </a:lnTo>
                  <a:lnTo>
                    <a:pt x="5707" y="940"/>
                  </a:lnTo>
                  <a:lnTo>
                    <a:pt x="9853" y="3681"/>
                  </a:lnTo>
                  <a:lnTo>
                    <a:pt x="8864" y="7698"/>
                  </a:lnTo>
                  <a:lnTo>
                    <a:pt x="7825" y="1010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67267" y="6345529"/>
              <a:ext cx="9006" cy="6883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7266848" y="634513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3785" y="7669"/>
                  </a:moveTo>
                  <a:lnTo>
                    <a:pt x="161" y="4755"/>
                  </a:lnTo>
                  <a:lnTo>
                    <a:pt x="0" y="2031"/>
                  </a:lnTo>
                  <a:lnTo>
                    <a:pt x="98" y="1731"/>
                  </a:lnTo>
                  <a:lnTo>
                    <a:pt x="617" y="663"/>
                  </a:lnTo>
                  <a:lnTo>
                    <a:pt x="2700" y="0"/>
                  </a:lnTo>
                  <a:lnTo>
                    <a:pt x="4455" y="0"/>
                  </a:lnTo>
                  <a:lnTo>
                    <a:pt x="4847" y="98"/>
                  </a:lnTo>
                  <a:lnTo>
                    <a:pt x="6054" y="807"/>
                  </a:lnTo>
                  <a:lnTo>
                    <a:pt x="2839" y="807"/>
                  </a:lnTo>
                  <a:lnTo>
                    <a:pt x="1142" y="1419"/>
                  </a:lnTo>
                  <a:lnTo>
                    <a:pt x="861" y="2031"/>
                  </a:lnTo>
                  <a:lnTo>
                    <a:pt x="925" y="4184"/>
                  </a:lnTo>
                  <a:lnTo>
                    <a:pt x="4103" y="6873"/>
                  </a:lnTo>
                  <a:lnTo>
                    <a:pt x="7661" y="6873"/>
                  </a:lnTo>
                  <a:lnTo>
                    <a:pt x="7017" y="7548"/>
                  </a:lnTo>
                  <a:lnTo>
                    <a:pt x="6838" y="7646"/>
                  </a:lnTo>
                  <a:lnTo>
                    <a:pt x="3785" y="7669"/>
                  </a:lnTo>
                  <a:close/>
                </a:path>
                <a:path w="10159" h="8254">
                  <a:moveTo>
                    <a:pt x="7661" y="6873"/>
                  </a:moveTo>
                  <a:lnTo>
                    <a:pt x="6486" y="6873"/>
                  </a:lnTo>
                  <a:lnTo>
                    <a:pt x="7213" y="6163"/>
                  </a:lnTo>
                  <a:lnTo>
                    <a:pt x="8171" y="5222"/>
                  </a:lnTo>
                  <a:lnTo>
                    <a:pt x="9106" y="4085"/>
                  </a:lnTo>
                  <a:lnTo>
                    <a:pt x="8812" y="3485"/>
                  </a:lnTo>
                  <a:lnTo>
                    <a:pt x="7092" y="2348"/>
                  </a:lnTo>
                  <a:lnTo>
                    <a:pt x="4547" y="848"/>
                  </a:lnTo>
                  <a:lnTo>
                    <a:pt x="4276" y="807"/>
                  </a:lnTo>
                  <a:lnTo>
                    <a:pt x="6054" y="807"/>
                  </a:lnTo>
                  <a:lnTo>
                    <a:pt x="7860" y="1869"/>
                  </a:lnTo>
                  <a:lnTo>
                    <a:pt x="9000" y="2660"/>
                  </a:lnTo>
                  <a:lnTo>
                    <a:pt x="9441" y="2931"/>
                  </a:lnTo>
                  <a:lnTo>
                    <a:pt x="9758" y="3583"/>
                  </a:lnTo>
                  <a:lnTo>
                    <a:pt x="9799" y="4518"/>
                  </a:lnTo>
                  <a:lnTo>
                    <a:pt x="9008" y="5459"/>
                  </a:lnTo>
                  <a:lnTo>
                    <a:pt x="7661" y="687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239444" y="6328828"/>
              <a:ext cx="9779" cy="8991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7238973" y="6328248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8477" y="9966"/>
                  </a:moveTo>
                  <a:lnTo>
                    <a:pt x="0" y="3843"/>
                  </a:lnTo>
                  <a:lnTo>
                    <a:pt x="2620" y="150"/>
                  </a:lnTo>
                  <a:lnTo>
                    <a:pt x="2822" y="23"/>
                  </a:lnTo>
                  <a:lnTo>
                    <a:pt x="3133" y="0"/>
                  </a:lnTo>
                  <a:lnTo>
                    <a:pt x="3335" y="0"/>
                  </a:lnTo>
                  <a:lnTo>
                    <a:pt x="3543" y="80"/>
                  </a:lnTo>
                  <a:lnTo>
                    <a:pt x="4284" y="802"/>
                  </a:lnTo>
                  <a:lnTo>
                    <a:pt x="3133" y="802"/>
                  </a:lnTo>
                  <a:lnTo>
                    <a:pt x="983" y="3843"/>
                  </a:lnTo>
                  <a:lnTo>
                    <a:pt x="952" y="4414"/>
                  </a:lnTo>
                  <a:lnTo>
                    <a:pt x="4303" y="6856"/>
                  </a:lnTo>
                  <a:lnTo>
                    <a:pt x="4830" y="7271"/>
                  </a:lnTo>
                  <a:lnTo>
                    <a:pt x="6509" y="8177"/>
                  </a:lnTo>
                  <a:lnTo>
                    <a:pt x="7611" y="8668"/>
                  </a:lnTo>
                  <a:lnTo>
                    <a:pt x="8598" y="9164"/>
                  </a:lnTo>
                  <a:lnTo>
                    <a:pt x="9443" y="9164"/>
                  </a:lnTo>
                  <a:lnTo>
                    <a:pt x="9279" y="9649"/>
                  </a:lnTo>
                  <a:lnTo>
                    <a:pt x="9112" y="9816"/>
                  </a:lnTo>
                  <a:lnTo>
                    <a:pt x="8806" y="9949"/>
                  </a:lnTo>
                  <a:lnTo>
                    <a:pt x="8477" y="9966"/>
                  </a:lnTo>
                  <a:close/>
                </a:path>
                <a:path w="10795" h="10160">
                  <a:moveTo>
                    <a:pt x="9443" y="9164"/>
                  </a:moveTo>
                  <a:lnTo>
                    <a:pt x="8598" y="9164"/>
                  </a:lnTo>
                  <a:lnTo>
                    <a:pt x="9839" y="5471"/>
                  </a:lnTo>
                  <a:lnTo>
                    <a:pt x="8373" y="5182"/>
                  </a:lnTo>
                  <a:lnTo>
                    <a:pt x="7485" y="4940"/>
                  </a:lnTo>
                  <a:lnTo>
                    <a:pt x="7260" y="4813"/>
                  </a:lnTo>
                  <a:lnTo>
                    <a:pt x="3133" y="802"/>
                  </a:lnTo>
                  <a:lnTo>
                    <a:pt x="4284" y="802"/>
                  </a:lnTo>
                  <a:lnTo>
                    <a:pt x="7721" y="4149"/>
                  </a:lnTo>
                  <a:lnTo>
                    <a:pt x="8454" y="4374"/>
                  </a:lnTo>
                  <a:lnTo>
                    <a:pt x="10226" y="4726"/>
                  </a:lnTo>
                  <a:lnTo>
                    <a:pt x="10465" y="4940"/>
                  </a:lnTo>
                  <a:lnTo>
                    <a:pt x="10597" y="5182"/>
                  </a:lnTo>
                  <a:lnTo>
                    <a:pt x="10676" y="5517"/>
                  </a:lnTo>
                  <a:lnTo>
                    <a:pt x="10312" y="6527"/>
                  </a:lnTo>
                  <a:lnTo>
                    <a:pt x="9443" y="916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5892" y="6343815"/>
              <a:ext cx="9194" cy="7848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7275391" y="6343361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89">
                  <a:moveTo>
                    <a:pt x="6446" y="8702"/>
                  </a:moveTo>
                  <a:lnTo>
                    <a:pt x="5938" y="8702"/>
                  </a:lnTo>
                  <a:lnTo>
                    <a:pt x="5492" y="8662"/>
                  </a:lnTo>
                  <a:lnTo>
                    <a:pt x="3684" y="7173"/>
                  </a:lnTo>
                  <a:lnTo>
                    <a:pt x="65" y="3953"/>
                  </a:lnTo>
                  <a:lnTo>
                    <a:pt x="0" y="3174"/>
                  </a:lnTo>
                  <a:lnTo>
                    <a:pt x="144" y="2949"/>
                  </a:lnTo>
                  <a:lnTo>
                    <a:pt x="5107" y="34"/>
                  </a:lnTo>
                  <a:lnTo>
                    <a:pt x="5245" y="0"/>
                  </a:lnTo>
                  <a:lnTo>
                    <a:pt x="5615" y="0"/>
                  </a:lnTo>
                  <a:lnTo>
                    <a:pt x="5857" y="103"/>
                  </a:lnTo>
                  <a:lnTo>
                    <a:pt x="6424" y="802"/>
                  </a:lnTo>
                  <a:lnTo>
                    <a:pt x="5384" y="802"/>
                  </a:lnTo>
                  <a:lnTo>
                    <a:pt x="773" y="3508"/>
                  </a:lnTo>
                  <a:lnTo>
                    <a:pt x="4069" y="6457"/>
                  </a:lnTo>
                  <a:lnTo>
                    <a:pt x="5753" y="7860"/>
                  </a:lnTo>
                  <a:lnTo>
                    <a:pt x="5961" y="7906"/>
                  </a:lnTo>
                  <a:lnTo>
                    <a:pt x="7949" y="7906"/>
                  </a:lnTo>
                  <a:lnTo>
                    <a:pt x="7144" y="8431"/>
                  </a:lnTo>
                  <a:lnTo>
                    <a:pt x="6827" y="8662"/>
                  </a:lnTo>
                  <a:lnTo>
                    <a:pt x="6446" y="8702"/>
                  </a:lnTo>
                  <a:close/>
                </a:path>
                <a:path w="10159" h="8889">
                  <a:moveTo>
                    <a:pt x="7949" y="7906"/>
                  </a:moveTo>
                  <a:lnTo>
                    <a:pt x="6371" y="7906"/>
                  </a:lnTo>
                  <a:lnTo>
                    <a:pt x="6567" y="7860"/>
                  </a:lnTo>
                  <a:lnTo>
                    <a:pt x="7617" y="7173"/>
                  </a:lnTo>
                  <a:lnTo>
                    <a:pt x="8522" y="6423"/>
                  </a:lnTo>
                  <a:lnTo>
                    <a:pt x="9401" y="5736"/>
                  </a:lnTo>
                  <a:lnTo>
                    <a:pt x="7943" y="3935"/>
                  </a:lnTo>
                  <a:lnTo>
                    <a:pt x="6631" y="2360"/>
                  </a:lnTo>
                  <a:lnTo>
                    <a:pt x="5384" y="802"/>
                  </a:lnTo>
                  <a:lnTo>
                    <a:pt x="6424" y="802"/>
                  </a:lnTo>
                  <a:lnTo>
                    <a:pt x="10157" y="5401"/>
                  </a:lnTo>
                  <a:lnTo>
                    <a:pt x="10059" y="6244"/>
                  </a:lnTo>
                  <a:lnTo>
                    <a:pt x="7949" y="790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271258" y="6331496"/>
              <a:ext cx="8458" cy="715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7270892" y="633108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5201" y="7958"/>
                  </a:moveTo>
                  <a:lnTo>
                    <a:pt x="4838" y="7958"/>
                  </a:lnTo>
                  <a:lnTo>
                    <a:pt x="4682" y="7917"/>
                  </a:lnTo>
                  <a:lnTo>
                    <a:pt x="1970" y="6094"/>
                  </a:lnTo>
                  <a:lnTo>
                    <a:pt x="585" y="5228"/>
                  </a:lnTo>
                  <a:lnTo>
                    <a:pt x="215" y="4772"/>
                  </a:lnTo>
                  <a:lnTo>
                    <a:pt x="126" y="4351"/>
                  </a:lnTo>
                  <a:lnTo>
                    <a:pt x="0" y="3393"/>
                  </a:lnTo>
                  <a:lnTo>
                    <a:pt x="596" y="2400"/>
                  </a:lnTo>
                  <a:lnTo>
                    <a:pt x="1711" y="807"/>
                  </a:lnTo>
                  <a:lnTo>
                    <a:pt x="2356" y="0"/>
                  </a:lnTo>
                  <a:lnTo>
                    <a:pt x="4399" y="0"/>
                  </a:lnTo>
                  <a:lnTo>
                    <a:pt x="5196" y="340"/>
                  </a:lnTo>
                  <a:lnTo>
                    <a:pt x="6093" y="807"/>
                  </a:lnTo>
                  <a:lnTo>
                    <a:pt x="2801" y="807"/>
                  </a:lnTo>
                  <a:lnTo>
                    <a:pt x="2241" y="1437"/>
                  </a:lnTo>
                  <a:lnTo>
                    <a:pt x="738" y="3630"/>
                  </a:lnTo>
                  <a:lnTo>
                    <a:pt x="688" y="4351"/>
                  </a:lnTo>
                  <a:lnTo>
                    <a:pt x="2754" y="5638"/>
                  </a:lnTo>
                  <a:lnTo>
                    <a:pt x="3857" y="6405"/>
                  </a:lnTo>
                  <a:lnTo>
                    <a:pt x="4988" y="7156"/>
                  </a:lnTo>
                  <a:lnTo>
                    <a:pt x="6080" y="7156"/>
                  </a:lnTo>
                  <a:lnTo>
                    <a:pt x="5421" y="7866"/>
                  </a:lnTo>
                  <a:lnTo>
                    <a:pt x="5201" y="7958"/>
                  </a:lnTo>
                  <a:close/>
                </a:path>
                <a:path w="9525" h="8254">
                  <a:moveTo>
                    <a:pt x="6080" y="7156"/>
                  </a:moveTo>
                  <a:lnTo>
                    <a:pt x="4988" y="7156"/>
                  </a:lnTo>
                  <a:lnTo>
                    <a:pt x="8606" y="3266"/>
                  </a:lnTo>
                  <a:lnTo>
                    <a:pt x="7591" y="2643"/>
                  </a:lnTo>
                  <a:lnTo>
                    <a:pt x="6829" y="2135"/>
                  </a:lnTo>
                  <a:lnTo>
                    <a:pt x="6027" y="1673"/>
                  </a:lnTo>
                  <a:lnTo>
                    <a:pt x="4942" y="1108"/>
                  </a:lnTo>
                  <a:lnTo>
                    <a:pt x="4220" y="807"/>
                  </a:lnTo>
                  <a:lnTo>
                    <a:pt x="6093" y="807"/>
                  </a:lnTo>
                  <a:lnTo>
                    <a:pt x="6425" y="981"/>
                  </a:lnTo>
                  <a:lnTo>
                    <a:pt x="9235" y="2706"/>
                  </a:lnTo>
                  <a:lnTo>
                    <a:pt x="9362" y="2920"/>
                  </a:lnTo>
                  <a:lnTo>
                    <a:pt x="9265" y="3728"/>
                  </a:lnTo>
                  <a:lnTo>
                    <a:pt x="6080" y="715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1257" y="6356032"/>
              <a:ext cx="10159" cy="6057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270759" y="6355564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5">
                  <a:moveTo>
                    <a:pt x="4840" y="6931"/>
                  </a:moveTo>
                  <a:lnTo>
                    <a:pt x="3398" y="6931"/>
                  </a:lnTo>
                  <a:lnTo>
                    <a:pt x="899" y="5095"/>
                  </a:lnTo>
                  <a:lnTo>
                    <a:pt x="74" y="4772"/>
                  </a:lnTo>
                  <a:lnTo>
                    <a:pt x="5221" y="0"/>
                  </a:lnTo>
                  <a:lnTo>
                    <a:pt x="5793" y="0"/>
                  </a:lnTo>
                  <a:lnTo>
                    <a:pt x="7308" y="802"/>
                  </a:lnTo>
                  <a:lnTo>
                    <a:pt x="5250" y="807"/>
                  </a:lnTo>
                  <a:lnTo>
                    <a:pt x="3779" y="1829"/>
                  </a:lnTo>
                  <a:lnTo>
                    <a:pt x="645" y="4137"/>
                  </a:lnTo>
                  <a:lnTo>
                    <a:pt x="2168" y="4732"/>
                  </a:lnTo>
                  <a:lnTo>
                    <a:pt x="3075" y="6128"/>
                  </a:lnTo>
                  <a:lnTo>
                    <a:pt x="6943" y="6128"/>
                  </a:lnTo>
                  <a:lnTo>
                    <a:pt x="5250" y="6850"/>
                  </a:lnTo>
                  <a:lnTo>
                    <a:pt x="4840" y="6931"/>
                  </a:lnTo>
                  <a:close/>
                </a:path>
                <a:path w="11429" h="6985">
                  <a:moveTo>
                    <a:pt x="6943" y="6128"/>
                  </a:moveTo>
                  <a:lnTo>
                    <a:pt x="4737" y="6128"/>
                  </a:lnTo>
                  <a:lnTo>
                    <a:pt x="5025" y="6065"/>
                  </a:lnTo>
                  <a:lnTo>
                    <a:pt x="5354" y="5944"/>
                  </a:lnTo>
                  <a:lnTo>
                    <a:pt x="6970" y="5257"/>
                  </a:lnTo>
                  <a:lnTo>
                    <a:pt x="8528" y="4374"/>
                  </a:lnTo>
                  <a:lnTo>
                    <a:pt x="10479" y="3387"/>
                  </a:lnTo>
                  <a:lnTo>
                    <a:pt x="5845" y="923"/>
                  </a:lnTo>
                  <a:lnTo>
                    <a:pt x="5539" y="802"/>
                  </a:lnTo>
                  <a:lnTo>
                    <a:pt x="7319" y="807"/>
                  </a:lnTo>
                  <a:lnTo>
                    <a:pt x="11125" y="2822"/>
                  </a:lnTo>
                  <a:lnTo>
                    <a:pt x="11287" y="3099"/>
                  </a:lnTo>
                  <a:lnTo>
                    <a:pt x="11281" y="3699"/>
                  </a:lnTo>
                  <a:lnTo>
                    <a:pt x="11108" y="3964"/>
                  </a:lnTo>
                  <a:lnTo>
                    <a:pt x="6943" y="612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258329" y="6343776"/>
              <a:ext cx="6692" cy="8496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7257886" y="6343361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3681" y="9314"/>
                  </a:moveTo>
                  <a:lnTo>
                    <a:pt x="3404" y="9314"/>
                  </a:lnTo>
                  <a:lnTo>
                    <a:pt x="3214" y="9239"/>
                  </a:lnTo>
                  <a:lnTo>
                    <a:pt x="300" y="6619"/>
                  </a:lnTo>
                  <a:lnTo>
                    <a:pt x="0" y="3428"/>
                  </a:lnTo>
                  <a:lnTo>
                    <a:pt x="2204" y="629"/>
                  </a:lnTo>
                  <a:lnTo>
                    <a:pt x="2596" y="34"/>
                  </a:lnTo>
                  <a:lnTo>
                    <a:pt x="3722" y="0"/>
                  </a:lnTo>
                  <a:lnTo>
                    <a:pt x="4143" y="0"/>
                  </a:lnTo>
                  <a:lnTo>
                    <a:pt x="4455" y="115"/>
                  </a:lnTo>
                  <a:lnTo>
                    <a:pt x="5106" y="807"/>
                  </a:lnTo>
                  <a:lnTo>
                    <a:pt x="3404" y="807"/>
                  </a:lnTo>
                  <a:lnTo>
                    <a:pt x="2989" y="900"/>
                  </a:lnTo>
                  <a:lnTo>
                    <a:pt x="871" y="3601"/>
                  </a:lnTo>
                  <a:lnTo>
                    <a:pt x="1194" y="6342"/>
                  </a:lnTo>
                  <a:lnTo>
                    <a:pt x="3601" y="8512"/>
                  </a:lnTo>
                  <a:lnTo>
                    <a:pt x="4610" y="8512"/>
                  </a:lnTo>
                  <a:lnTo>
                    <a:pt x="4114" y="9164"/>
                  </a:lnTo>
                  <a:lnTo>
                    <a:pt x="3901" y="9285"/>
                  </a:lnTo>
                  <a:lnTo>
                    <a:pt x="3681" y="9314"/>
                  </a:lnTo>
                  <a:close/>
                </a:path>
                <a:path w="7620" h="9525">
                  <a:moveTo>
                    <a:pt x="4610" y="8512"/>
                  </a:moveTo>
                  <a:lnTo>
                    <a:pt x="3601" y="8512"/>
                  </a:lnTo>
                  <a:lnTo>
                    <a:pt x="4489" y="7311"/>
                  </a:lnTo>
                  <a:lnTo>
                    <a:pt x="5461" y="6105"/>
                  </a:lnTo>
                  <a:lnTo>
                    <a:pt x="6498" y="4651"/>
                  </a:lnTo>
                  <a:lnTo>
                    <a:pt x="3722" y="807"/>
                  </a:lnTo>
                  <a:lnTo>
                    <a:pt x="5106" y="807"/>
                  </a:lnTo>
                  <a:lnTo>
                    <a:pt x="5534" y="1263"/>
                  </a:lnTo>
                  <a:lnTo>
                    <a:pt x="6371" y="2325"/>
                  </a:lnTo>
                  <a:lnTo>
                    <a:pt x="7617" y="4103"/>
                  </a:lnTo>
                  <a:lnTo>
                    <a:pt x="7225" y="5020"/>
                  </a:lnTo>
                  <a:lnTo>
                    <a:pt x="6414" y="6140"/>
                  </a:lnTo>
                  <a:lnTo>
                    <a:pt x="4610" y="851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3841" y="6349365"/>
              <a:ext cx="6813" cy="6921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7273381" y="634882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895" y="7860"/>
                  </a:moveTo>
                  <a:lnTo>
                    <a:pt x="4041" y="7860"/>
                  </a:lnTo>
                  <a:lnTo>
                    <a:pt x="3620" y="7785"/>
                  </a:lnTo>
                  <a:lnTo>
                    <a:pt x="1333" y="6371"/>
                  </a:lnTo>
                  <a:lnTo>
                    <a:pt x="88" y="5176"/>
                  </a:lnTo>
                  <a:lnTo>
                    <a:pt x="0" y="3843"/>
                  </a:lnTo>
                  <a:lnTo>
                    <a:pt x="860" y="2481"/>
                  </a:lnTo>
                  <a:lnTo>
                    <a:pt x="2870" y="98"/>
                  </a:lnTo>
                  <a:lnTo>
                    <a:pt x="3106" y="0"/>
                  </a:lnTo>
                  <a:lnTo>
                    <a:pt x="3510" y="0"/>
                  </a:lnTo>
                  <a:lnTo>
                    <a:pt x="3672" y="46"/>
                  </a:lnTo>
                  <a:lnTo>
                    <a:pt x="4704" y="802"/>
                  </a:lnTo>
                  <a:lnTo>
                    <a:pt x="3337" y="802"/>
                  </a:lnTo>
                  <a:lnTo>
                    <a:pt x="2416" y="1910"/>
                  </a:lnTo>
                  <a:lnTo>
                    <a:pt x="1664" y="2695"/>
                  </a:lnTo>
                  <a:lnTo>
                    <a:pt x="955" y="3843"/>
                  </a:lnTo>
                  <a:lnTo>
                    <a:pt x="919" y="4865"/>
                  </a:lnTo>
                  <a:lnTo>
                    <a:pt x="1941" y="5851"/>
                  </a:lnTo>
                  <a:lnTo>
                    <a:pt x="2905" y="6400"/>
                  </a:lnTo>
                  <a:lnTo>
                    <a:pt x="3857" y="6994"/>
                  </a:lnTo>
                  <a:lnTo>
                    <a:pt x="4122" y="7052"/>
                  </a:lnTo>
                  <a:lnTo>
                    <a:pt x="5604" y="7052"/>
                  </a:lnTo>
                  <a:lnTo>
                    <a:pt x="5328" y="7392"/>
                  </a:lnTo>
                  <a:lnTo>
                    <a:pt x="5190" y="7612"/>
                  </a:lnTo>
                  <a:lnTo>
                    <a:pt x="4895" y="7860"/>
                  </a:lnTo>
                  <a:close/>
                </a:path>
                <a:path w="8254" h="8254">
                  <a:moveTo>
                    <a:pt x="5604" y="7052"/>
                  </a:moveTo>
                  <a:lnTo>
                    <a:pt x="4486" y="7052"/>
                  </a:lnTo>
                  <a:lnTo>
                    <a:pt x="5524" y="5851"/>
                  </a:lnTo>
                  <a:lnTo>
                    <a:pt x="6195" y="4865"/>
                  </a:lnTo>
                  <a:lnTo>
                    <a:pt x="6722" y="3999"/>
                  </a:lnTo>
                  <a:lnTo>
                    <a:pt x="6770" y="3664"/>
                  </a:lnTo>
                  <a:lnTo>
                    <a:pt x="6673" y="3295"/>
                  </a:lnTo>
                  <a:lnTo>
                    <a:pt x="6448" y="3139"/>
                  </a:lnTo>
                  <a:lnTo>
                    <a:pt x="5484" y="2343"/>
                  </a:lnTo>
                  <a:lnTo>
                    <a:pt x="4440" y="1610"/>
                  </a:lnTo>
                  <a:lnTo>
                    <a:pt x="3337" y="802"/>
                  </a:lnTo>
                  <a:lnTo>
                    <a:pt x="4704" y="802"/>
                  </a:lnTo>
                  <a:lnTo>
                    <a:pt x="6217" y="1910"/>
                  </a:lnTo>
                  <a:lnTo>
                    <a:pt x="6904" y="2481"/>
                  </a:lnTo>
                  <a:lnTo>
                    <a:pt x="7469" y="2874"/>
                  </a:lnTo>
                  <a:lnTo>
                    <a:pt x="7665" y="3664"/>
                  </a:lnTo>
                  <a:lnTo>
                    <a:pt x="7645" y="3999"/>
                  </a:lnTo>
                  <a:lnTo>
                    <a:pt x="6742" y="5499"/>
                  </a:lnTo>
                  <a:lnTo>
                    <a:pt x="6038" y="6515"/>
                  </a:lnTo>
                  <a:lnTo>
                    <a:pt x="5604" y="705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48525" y="6334759"/>
              <a:ext cx="7175" cy="7670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7248144" y="633436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5542" y="8471"/>
                  </a:moveTo>
                  <a:lnTo>
                    <a:pt x="5126" y="8471"/>
                  </a:lnTo>
                  <a:lnTo>
                    <a:pt x="4921" y="8385"/>
                  </a:lnTo>
                  <a:lnTo>
                    <a:pt x="2703" y="6480"/>
                  </a:lnTo>
                  <a:lnTo>
                    <a:pt x="250" y="4293"/>
                  </a:lnTo>
                  <a:lnTo>
                    <a:pt x="0" y="3531"/>
                  </a:lnTo>
                  <a:lnTo>
                    <a:pt x="76" y="2250"/>
                  </a:lnTo>
                  <a:lnTo>
                    <a:pt x="162" y="1581"/>
                  </a:lnTo>
                  <a:lnTo>
                    <a:pt x="527" y="888"/>
                  </a:lnTo>
                  <a:lnTo>
                    <a:pt x="1693" y="173"/>
                  </a:lnTo>
                  <a:lnTo>
                    <a:pt x="2229" y="0"/>
                  </a:lnTo>
                  <a:lnTo>
                    <a:pt x="3285" y="0"/>
                  </a:lnTo>
                  <a:lnTo>
                    <a:pt x="4076" y="196"/>
                  </a:lnTo>
                  <a:lnTo>
                    <a:pt x="4482" y="807"/>
                  </a:lnTo>
                  <a:lnTo>
                    <a:pt x="2345" y="807"/>
                  </a:lnTo>
                  <a:lnTo>
                    <a:pt x="1947" y="958"/>
                  </a:lnTo>
                  <a:lnTo>
                    <a:pt x="826" y="1656"/>
                  </a:lnTo>
                  <a:lnTo>
                    <a:pt x="701" y="1806"/>
                  </a:lnTo>
                  <a:lnTo>
                    <a:pt x="590" y="3531"/>
                  </a:lnTo>
                  <a:lnTo>
                    <a:pt x="2954" y="5649"/>
                  </a:lnTo>
                  <a:lnTo>
                    <a:pt x="5317" y="7669"/>
                  </a:lnTo>
                  <a:lnTo>
                    <a:pt x="6393" y="7669"/>
                  </a:lnTo>
                  <a:lnTo>
                    <a:pt x="5756" y="8385"/>
                  </a:lnTo>
                  <a:lnTo>
                    <a:pt x="5542" y="8471"/>
                  </a:lnTo>
                  <a:close/>
                </a:path>
                <a:path w="8254" h="8889">
                  <a:moveTo>
                    <a:pt x="6393" y="7669"/>
                  </a:moveTo>
                  <a:lnTo>
                    <a:pt x="5317" y="7669"/>
                  </a:lnTo>
                  <a:lnTo>
                    <a:pt x="7117" y="5649"/>
                  </a:lnTo>
                  <a:lnTo>
                    <a:pt x="5468" y="3468"/>
                  </a:lnTo>
                  <a:lnTo>
                    <a:pt x="4480" y="2250"/>
                  </a:lnTo>
                  <a:lnTo>
                    <a:pt x="4053" y="1581"/>
                  </a:lnTo>
                  <a:lnTo>
                    <a:pt x="3661" y="1021"/>
                  </a:lnTo>
                  <a:lnTo>
                    <a:pt x="3216" y="807"/>
                  </a:lnTo>
                  <a:lnTo>
                    <a:pt x="4482" y="807"/>
                  </a:lnTo>
                  <a:lnTo>
                    <a:pt x="5144" y="1806"/>
                  </a:lnTo>
                  <a:lnTo>
                    <a:pt x="7995" y="5361"/>
                  </a:lnTo>
                  <a:lnTo>
                    <a:pt x="7966" y="5903"/>
                  </a:lnTo>
                  <a:lnTo>
                    <a:pt x="6393" y="7669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7251840" y="6318377"/>
              <a:ext cx="8978" cy="5880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7251306" y="6317982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59" h="6985">
                  <a:moveTo>
                    <a:pt x="7629" y="6659"/>
                  </a:moveTo>
                  <a:lnTo>
                    <a:pt x="5580" y="6659"/>
                  </a:lnTo>
                  <a:lnTo>
                    <a:pt x="4559" y="6227"/>
                  </a:lnTo>
                  <a:lnTo>
                    <a:pt x="2995" y="4813"/>
                  </a:lnTo>
                  <a:lnTo>
                    <a:pt x="1411" y="3860"/>
                  </a:lnTo>
                  <a:lnTo>
                    <a:pt x="138" y="3058"/>
                  </a:lnTo>
                  <a:lnTo>
                    <a:pt x="23" y="2874"/>
                  </a:lnTo>
                  <a:lnTo>
                    <a:pt x="0" y="2221"/>
                  </a:lnTo>
                  <a:lnTo>
                    <a:pt x="1142" y="669"/>
                  </a:lnTo>
                  <a:lnTo>
                    <a:pt x="2187" y="0"/>
                  </a:lnTo>
                  <a:lnTo>
                    <a:pt x="4224" y="0"/>
                  </a:lnTo>
                  <a:lnTo>
                    <a:pt x="5113" y="386"/>
                  </a:lnTo>
                  <a:lnTo>
                    <a:pt x="5607" y="802"/>
                  </a:lnTo>
                  <a:lnTo>
                    <a:pt x="2452" y="802"/>
                  </a:lnTo>
                  <a:lnTo>
                    <a:pt x="1615" y="1373"/>
                  </a:lnTo>
                  <a:lnTo>
                    <a:pt x="773" y="2521"/>
                  </a:lnTo>
                  <a:lnTo>
                    <a:pt x="1875" y="3266"/>
                  </a:lnTo>
                  <a:lnTo>
                    <a:pt x="3133" y="3860"/>
                  </a:lnTo>
                  <a:lnTo>
                    <a:pt x="4951" y="5511"/>
                  </a:lnTo>
                  <a:lnTo>
                    <a:pt x="5811" y="5869"/>
                  </a:lnTo>
                  <a:lnTo>
                    <a:pt x="9416" y="5869"/>
                  </a:lnTo>
                  <a:lnTo>
                    <a:pt x="8598" y="6348"/>
                  </a:lnTo>
                  <a:lnTo>
                    <a:pt x="7629" y="6659"/>
                  </a:lnTo>
                  <a:close/>
                </a:path>
                <a:path w="10159" h="6985">
                  <a:moveTo>
                    <a:pt x="9416" y="5869"/>
                  </a:moveTo>
                  <a:lnTo>
                    <a:pt x="7513" y="5869"/>
                  </a:lnTo>
                  <a:lnTo>
                    <a:pt x="8345" y="5574"/>
                  </a:lnTo>
                  <a:lnTo>
                    <a:pt x="9251" y="5038"/>
                  </a:lnTo>
                  <a:lnTo>
                    <a:pt x="7909" y="3860"/>
                  </a:lnTo>
                  <a:lnTo>
                    <a:pt x="6775" y="2822"/>
                  </a:lnTo>
                  <a:lnTo>
                    <a:pt x="4755" y="1136"/>
                  </a:lnTo>
                  <a:lnTo>
                    <a:pt x="4039" y="802"/>
                  </a:lnTo>
                  <a:lnTo>
                    <a:pt x="5607" y="802"/>
                  </a:lnTo>
                  <a:lnTo>
                    <a:pt x="6965" y="1944"/>
                  </a:lnTo>
                  <a:lnTo>
                    <a:pt x="9972" y="4605"/>
                  </a:lnTo>
                  <a:lnTo>
                    <a:pt x="9880" y="5597"/>
                  </a:lnTo>
                  <a:lnTo>
                    <a:pt x="9416" y="5869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7252499" y="6326098"/>
              <a:ext cx="7759" cy="6438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251979" y="6325704"/>
              <a:ext cx="40640" cy="34925"/>
            </a:xfrm>
            <a:custGeom>
              <a:avLst/>
              <a:gdLst/>
              <a:ahLst/>
              <a:cxnLst/>
              <a:rect l="l" t="t" r="r" b="b"/>
              <a:pathLst>
                <a:path w="40640" h="34925">
                  <a:moveTo>
                    <a:pt x="8737" y="3657"/>
                  </a:moveTo>
                  <a:lnTo>
                    <a:pt x="7886" y="2679"/>
                  </a:lnTo>
                  <a:lnTo>
                    <a:pt x="7886" y="3810"/>
                  </a:lnTo>
                  <a:lnTo>
                    <a:pt x="5613" y="5880"/>
                  </a:lnTo>
                  <a:lnTo>
                    <a:pt x="5232" y="6121"/>
                  </a:lnTo>
                  <a:lnTo>
                    <a:pt x="4724" y="6540"/>
                  </a:lnTo>
                  <a:lnTo>
                    <a:pt x="812" y="2400"/>
                  </a:lnTo>
                  <a:lnTo>
                    <a:pt x="1765" y="1993"/>
                  </a:lnTo>
                  <a:lnTo>
                    <a:pt x="2781" y="1625"/>
                  </a:lnTo>
                  <a:lnTo>
                    <a:pt x="3987" y="901"/>
                  </a:lnTo>
                  <a:lnTo>
                    <a:pt x="4305" y="800"/>
                  </a:lnTo>
                  <a:lnTo>
                    <a:pt x="5130" y="800"/>
                  </a:lnTo>
                  <a:lnTo>
                    <a:pt x="5562" y="1193"/>
                  </a:lnTo>
                  <a:lnTo>
                    <a:pt x="7810" y="3810"/>
                  </a:lnTo>
                  <a:lnTo>
                    <a:pt x="7886" y="2679"/>
                  </a:lnTo>
                  <a:lnTo>
                    <a:pt x="6273" y="800"/>
                  </a:lnTo>
                  <a:lnTo>
                    <a:pt x="5511" y="0"/>
                  </a:lnTo>
                  <a:lnTo>
                    <a:pt x="4140" y="0"/>
                  </a:lnTo>
                  <a:lnTo>
                    <a:pt x="3683" y="152"/>
                  </a:lnTo>
                  <a:lnTo>
                    <a:pt x="2654" y="774"/>
                  </a:lnTo>
                  <a:lnTo>
                    <a:pt x="1346" y="1308"/>
                  </a:lnTo>
                  <a:lnTo>
                    <a:pt x="254" y="1778"/>
                  </a:lnTo>
                  <a:lnTo>
                    <a:pt x="114" y="1943"/>
                  </a:lnTo>
                  <a:lnTo>
                    <a:pt x="0" y="2400"/>
                  </a:lnTo>
                  <a:lnTo>
                    <a:pt x="38" y="2768"/>
                  </a:lnTo>
                  <a:lnTo>
                    <a:pt x="4305" y="7251"/>
                  </a:lnTo>
                  <a:lnTo>
                    <a:pt x="4495" y="7327"/>
                  </a:lnTo>
                  <a:lnTo>
                    <a:pt x="4889" y="7327"/>
                  </a:lnTo>
                  <a:lnTo>
                    <a:pt x="5080" y="7277"/>
                  </a:lnTo>
                  <a:lnTo>
                    <a:pt x="5422" y="6985"/>
                  </a:lnTo>
                  <a:lnTo>
                    <a:pt x="6032" y="6540"/>
                  </a:lnTo>
                  <a:lnTo>
                    <a:pt x="6273" y="6362"/>
                  </a:lnTo>
                  <a:lnTo>
                    <a:pt x="8699" y="4152"/>
                  </a:lnTo>
                  <a:lnTo>
                    <a:pt x="8737" y="3657"/>
                  </a:lnTo>
                  <a:close/>
                </a:path>
                <a:path w="40640" h="34925">
                  <a:moveTo>
                    <a:pt x="34391" y="29171"/>
                  </a:moveTo>
                  <a:lnTo>
                    <a:pt x="33972" y="29489"/>
                  </a:lnTo>
                  <a:lnTo>
                    <a:pt x="34353" y="29718"/>
                  </a:lnTo>
                  <a:lnTo>
                    <a:pt x="34391" y="29171"/>
                  </a:lnTo>
                  <a:close/>
                </a:path>
                <a:path w="40640" h="34925">
                  <a:moveTo>
                    <a:pt x="37909" y="34112"/>
                  </a:moveTo>
                  <a:lnTo>
                    <a:pt x="34048" y="34112"/>
                  </a:lnTo>
                  <a:lnTo>
                    <a:pt x="33401" y="34048"/>
                  </a:lnTo>
                  <a:lnTo>
                    <a:pt x="32702" y="33883"/>
                  </a:lnTo>
                  <a:lnTo>
                    <a:pt x="33159" y="32296"/>
                  </a:lnTo>
                  <a:lnTo>
                    <a:pt x="33616" y="31724"/>
                  </a:lnTo>
                  <a:lnTo>
                    <a:pt x="35471" y="31724"/>
                  </a:lnTo>
                  <a:lnTo>
                    <a:pt x="36106" y="31800"/>
                  </a:lnTo>
                  <a:lnTo>
                    <a:pt x="36880" y="31927"/>
                  </a:lnTo>
                  <a:lnTo>
                    <a:pt x="36715" y="31724"/>
                  </a:lnTo>
                  <a:lnTo>
                    <a:pt x="35852" y="30632"/>
                  </a:lnTo>
                  <a:lnTo>
                    <a:pt x="34353" y="29718"/>
                  </a:lnTo>
                  <a:lnTo>
                    <a:pt x="34429" y="30035"/>
                  </a:lnTo>
                  <a:lnTo>
                    <a:pt x="34607" y="30416"/>
                  </a:lnTo>
                  <a:lnTo>
                    <a:pt x="34963" y="30924"/>
                  </a:lnTo>
                  <a:lnTo>
                    <a:pt x="32905" y="30937"/>
                  </a:lnTo>
                  <a:lnTo>
                    <a:pt x="32359" y="32232"/>
                  </a:lnTo>
                  <a:lnTo>
                    <a:pt x="31877" y="33883"/>
                  </a:lnTo>
                  <a:lnTo>
                    <a:pt x="31915" y="34112"/>
                  </a:lnTo>
                  <a:lnTo>
                    <a:pt x="32131" y="34493"/>
                  </a:lnTo>
                  <a:lnTo>
                    <a:pt x="32321" y="34632"/>
                  </a:lnTo>
                  <a:lnTo>
                    <a:pt x="33274" y="34823"/>
                  </a:lnTo>
                  <a:lnTo>
                    <a:pt x="33972" y="34925"/>
                  </a:lnTo>
                  <a:lnTo>
                    <a:pt x="36283" y="34925"/>
                  </a:lnTo>
                  <a:lnTo>
                    <a:pt x="37642" y="34391"/>
                  </a:lnTo>
                  <a:lnTo>
                    <a:pt x="37909" y="34112"/>
                  </a:lnTo>
                  <a:close/>
                </a:path>
                <a:path w="40640" h="34925">
                  <a:moveTo>
                    <a:pt x="38773" y="33223"/>
                  </a:moveTo>
                  <a:lnTo>
                    <a:pt x="37909" y="34112"/>
                  </a:lnTo>
                  <a:lnTo>
                    <a:pt x="38354" y="34112"/>
                  </a:lnTo>
                  <a:lnTo>
                    <a:pt x="38773" y="33223"/>
                  </a:lnTo>
                  <a:close/>
                </a:path>
                <a:path w="40640" h="34925">
                  <a:moveTo>
                    <a:pt x="40487" y="27533"/>
                  </a:moveTo>
                  <a:lnTo>
                    <a:pt x="40449" y="27101"/>
                  </a:lnTo>
                  <a:lnTo>
                    <a:pt x="40208" y="26822"/>
                  </a:lnTo>
                  <a:lnTo>
                    <a:pt x="39801" y="26733"/>
                  </a:lnTo>
                  <a:lnTo>
                    <a:pt x="39382" y="26733"/>
                  </a:lnTo>
                  <a:lnTo>
                    <a:pt x="39116" y="26898"/>
                  </a:lnTo>
                  <a:lnTo>
                    <a:pt x="37998" y="29273"/>
                  </a:lnTo>
                  <a:lnTo>
                    <a:pt x="37172" y="27686"/>
                  </a:lnTo>
                  <a:lnTo>
                    <a:pt x="36880" y="27101"/>
                  </a:lnTo>
                  <a:lnTo>
                    <a:pt x="36677" y="26949"/>
                  </a:lnTo>
                  <a:lnTo>
                    <a:pt x="36436" y="26911"/>
                  </a:lnTo>
                  <a:lnTo>
                    <a:pt x="36106" y="26898"/>
                  </a:lnTo>
                  <a:lnTo>
                    <a:pt x="35928" y="26949"/>
                  </a:lnTo>
                  <a:lnTo>
                    <a:pt x="34899" y="27736"/>
                  </a:lnTo>
                  <a:lnTo>
                    <a:pt x="34442" y="28448"/>
                  </a:lnTo>
                  <a:lnTo>
                    <a:pt x="34391" y="29171"/>
                  </a:lnTo>
                  <a:lnTo>
                    <a:pt x="36271" y="27686"/>
                  </a:lnTo>
                  <a:lnTo>
                    <a:pt x="38036" y="31089"/>
                  </a:lnTo>
                  <a:lnTo>
                    <a:pt x="38874" y="29273"/>
                  </a:lnTo>
                  <a:lnTo>
                    <a:pt x="39687" y="27533"/>
                  </a:lnTo>
                  <a:lnTo>
                    <a:pt x="39776" y="31115"/>
                  </a:lnTo>
                  <a:lnTo>
                    <a:pt x="38773" y="33223"/>
                  </a:lnTo>
                  <a:lnTo>
                    <a:pt x="39916" y="32054"/>
                  </a:lnTo>
                  <a:lnTo>
                    <a:pt x="40424" y="30416"/>
                  </a:lnTo>
                  <a:lnTo>
                    <a:pt x="40487" y="2753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243152" y="6318719"/>
              <a:ext cx="7797" cy="6108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7242715" y="631830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5315" y="6948"/>
                  </a:moveTo>
                  <a:lnTo>
                    <a:pt x="4928" y="6948"/>
                  </a:lnTo>
                  <a:lnTo>
                    <a:pt x="4749" y="6896"/>
                  </a:lnTo>
                  <a:lnTo>
                    <a:pt x="2891" y="5442"/>
                  </a:lnTo>
                  <a:lnTo>
                    <a:pt x="98" y="3404"/>
                  </a:lnTo>
                  <a:lnTo>
                    <a:pt x="0" y="2539"/>
                  </a:lnTo>
                  <a:lnTo>
                    <a:pt x="311" y="2187"/>
                  </a:lnTo>
                  <a:lnTo>
                    <a:pt x="1263" y="911"/>
                  </a:lnTo>
                  <a:lnTo>
                    <a:pt x="2256" y="230"/>
                  </a:lnTo>
                  <a:lnTo>
                    <a:pt x="2949" y="0"/>
                  </a:lnTo>
                  <a:lnTo>
                    <a:pt x="3837" y="0"/>
                  </a:lnTo>
                  <a:lnTo>
                    <a:pt x="4097" y="51"/>
                  </a:lnTo>
                  <a:lnTo>
                    <a:pt x="4299" y="150"/>
                  </a:lnTo>
                  <a:lnTo>
                    <a:pt x="5280" y="530"/>
                  </a:lnTo>
                  <a:lnTo>
                    <a:pt x="5764" y="802"/>
                  </a:lnTo>
                  <a:lnTo>
                    <a:pt x="3087" y="802"/>
                  </a:lnTo>
                  <a:lnTo>
                    <a:pt x="2545" y="998"/>
                  </a:lnTo>
                  <a:lnTo>
                    <a:pt x="1633" y="1633"/>
                  </a:lnTo>
                  <a:lnTo>
                    <a:pt x="1258" y="2319"/>
                  </a:lnTo>
                  <a:lnTo>
                    <a:pt x="750" y="2891"/>
                  </a:lnTo>
                  <a:lnTo>
                    <a:pt x="3630" y="4997"/>
                  </a:lnTo>
                  <a:lnTo>
                    <a:pt x="5095" y="6146"/>
                  </a:lnTo>
                  <a:lnTo>
                    <a:pt x="6191" y="6146"/>
                  </a:lnTo>
                  <a:lnTo>
                    <a:pt x="5517" y="6861"/>
                  </a:lnTo>
                  <a:lnTo>
                    <a:pt x="5315" y="6948"/>
                  </a:lnTo>
                  <a:close/>
                </a:path>
                <a:path w="8890" h="6985">
                  <a:moveTo>
                    <a:pt x="6191" y="6146"/>
                  </a:moveTo>
                  <a:lnTo>
                    <a:pt x="5095" y="6146"/>
                  </a:lnTo>
                  <a:lnTo>
                    <a:pt x="8050" y="3006"/>
                  </a:lnTo>
                  <a:lnTo>
                    <a:pt x="6529" y="2187"/>
                  </a:lnTo>
                  <a:lnTo>
                    <a:pt x="5332" y="1413"/>
                  </a:lnTo>
                  <a:lnTo>
                    <a:pt x="3866" y="825"/>
                  </a:lnTo>
                  <a:lnTo>
                    <a:pt x="3543" y="802"/>
                  </a:lnTo>
                  <a:lnTo>
                    <a:pt x="5764" y="802"/>
                  </a:lnTo>
                  <a:lnTo>
                    <a:pt x="8645" y="2418"/>
                  </a:lnTo>
                  <a:lnTo>
                    <a:pt x="8854" y="3006"/>
                  </a:lnTo>
                  <a:lnTo>
                    <a:pt x="8774" y="3404"/>
                  </a:lnTo>
                  <a:lnTo>
                    <a:pt x="6191" y="614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256106" y="6336030"/>
              <a:ext cx="7480" cy="5473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7255672" y="633562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5713" y="6284"/>
                  </a:moveTo>
                  <a:lnTo>
                    <a:pt x="3064" y="6284"/>
                  </a:lnTo>
                  <a:lnTo>
                    <a:pt x="2141" y="6013"/>
                  </a:lnTo>
                  <a:lnTo>
                    <a:pt x="744" y="5199"/>
                  </a:lnTo>
                  <a:lnTo>
                    <a:pt x="225" y="4813"/>
                  </a:lnTo>
                  <a:lnTo>
                    <a:pt x="0" y="3433"/>
                  </a:lnTo>
                  <a:lnTo>
                    <a:pt x="550" y="2833"/>
                  </a:lnTo>
                  <a:lnTo>
                    <a:pt x="2989" y="0"/>
                  </a:lnTo>
                  <a:lnTo>
                    <a:pt x="5315" y="0"/>
                  </a:lnTo>
                  <a:lnTo>
                    <a:pt x="6236" y="807"/>
                  </a:lnTo>
                  <a:lnTo>
                    <a:pt x="3399" y="807"/>
                  </a:lnTo>
                  <a:lnTo>
                    <a:pt x="2677" y="1581"/>
                  </a:lnTo>
                  <a:lnTo>
                    <a:pt x="1240" y="3266"/>
                  </a:lnTo>
                  <a:lnTo>
                    <a:pt x="594" y="3982"/>
                  </a:lnTo>
                  <a:lnTo>
                    <a:pt x="917" y="4368"/>
                  </a:lnTo>
                  <a:lnTo>
                    <a:pt x="2435" y="5263"/>
                  </a:lnTo>
                  <a:lnTo>
                    <a:pt x="3226" y="5482"/>
                  </a:lnTo>
                  <a:lnTo>
                    <a:pt x="7035" y="5482"/>
                  </a:lnTo>
                  <a:lnTo>
                    <a:pt x="5713" y="6284"/>
                  </a:lnTo>
                  <a:close/>
                </a:path>
                <a:path w="8890" h="6350">
                  <a:moveTo>
                    <a:pt x="7035" y="5482"/>
                  </a:moveTo>
                  <a:lnTo>
                    <a:pt x="5413" y="5482"/>
                  </a:lnTo>
                  <a:lnTo>
                    <a:pt x="6746" y="4686"/>
                  </a:lnTo>
                  <a:lnTo>
                    <a:pt x="7721" y="3174"/>
                  </a:lnTo>
                  <a:lnTo>
                    <a:pt x="5032" y="807"/>
                  </a:lnTo>
                  <a:lnTo>
                    <a:pt x="6236" y="807"/>
                  </a:lnTo>
                  <a:lnTo>
                    <a:pt x="8547" y="2833"/>
                  </a:lnTo>
                  <a:lnTo>
                    <a:pt x="8497" y="3433"/>
                  </a:lnTo>
                  <a:lnTo>
                    <a:pt x="7283" y="5332"/>
                  </a:lnTo>
                  <a:lnTo>
                    <a:pt x="7035" y="548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241145" y="6323063"/>
              <a:ext cx="6324" cy="7734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7240723" y="632246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5243" y="8731"/>
                  </a:moveTo>
                  <a:lnTo>
                    <a:pt x="4995" y="8731"/>
                  </a:lnTo>
                  <a:lnTo>
                    <a:pt x="4834" y="8691"/>
                  </a:lnTo>
                  <a:lnTo>
                    <a:pt x="425" y="5788"/>
                  </a:lnTo>
                  <a:lnTo>
                    <a:pt x="106" y="5292"/>
                  </a:lnTo>
                  <a:lnTo>
                    <a:pt x="0" y="5020"/>
                  </a:lnTo>
                  <a:lnTo>
                    <a:pt x="2566" y="213"/>
                  </a:lnTo>
                  <a:lnTo>
                    <a:pt x="2750" y="75"/>
                  </a:lnTo>
                  <a:lnTo>
                    <a:pt x="2987" y="17"/>
                  </a:lnTo>
                  <a:lnTo>
                    <a:pt x="3160" y="0"/>
                  </a:lnTo>
                  <a:lnTo>
                    <a:pt x="3333" y="0"/>
                  </a:lnTo>
                  <a:lnTo>
                    <a:pt x="3527" y="75"/>
                  </a:lnTo>
                  <a:lnTo>
                    <a:pt x="4526" y="802"/>
                  </a:lnTo>
                  <a:lnTo>
                    <a:pt x="3160" y="802"/>
                  </a:lnTo>
                  <a:lnTo>
                    <a:pt x="915" y="5020"/>
                  </a:lnTo>
                  <a:lnTo>
                    <a:pt x="1129" y="5292"/>
                  </a:lnTo>
                  <a:lnTo>
                    <a:pt x="5145" y="7941"/>
                  </a:lnTo>
                  <a:lnTo>
                    <a:pt x="5976" y="7941"/>
                  </a:lnTo>
                  <a:lnTo>
                    <a:pt x="5844" y="8396"/>
                  </a:lnTo>
                  <a:lnTo>
                    <a:pt x="5665" y="8604"/>
                  </a:lnTo>
                  <a:lnTo>
                    <a:pt x="5243" y="8731"/>
                  </a:lnTo>
                  <a:close/>
                </a:path>
                <a:path w="7620" h="8889">
                  <a:moveTo>
                    <a:pt x="5976" y="7941"/>
                  </a:moveTo>
                  <a:lnTo>
                    <a:pt x="5145" y="7941"/>
                  </a:lnTo>
                  <a:lnTo>
                    <a:pt x="6507" y="3231"/>
                  </a:lnTo>
                  <a:lnTo>
                    <a:pt x="3160" y="802"/>
                  </a:lnTo>
                  <a:lnTo>
                    <a:pt x="4526" y="802"/>
                  </a:lnTo>
                  <a:lnTo>
                    <a:pt x="7246" y="2781"/>
                  </a:lnTo>
                  <a:lnTo>
                    <a:pt x="7345" y="3231"/>
                  </a:lnTo>
                  <a:lnTo>
                    <a:pt x="5976" y="794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8801" y="6353187"/>
              <a:ext cx="6959" cy="5841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7278094" y="635262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6665" y="6804"/>
                  </a:moveTo>
                  <a:lnTo>
                    <a:pt x="4420" y="6804"/>
                  </a:lnTo>
                  <a:lnTo>
                    <a:pt x="3681" y="6527"/>
                  </a:lnTo>
                  <a:lnTo>
                    <a:pt x="161" y="4253"/>
                  </a:lnTo>
                  <a:lnTo>
                    <a:pt x="23" y="4062"/>
                  </a:lnTo>
                  <a:lnTo>
                    <a:pt x="0" y="3404"/>
                  </a:lnTo>
                  <a:lnTo>
                    <a:pt x="2400" y="115"/>
                  </a:lnTo>
                  <a:lnTo>
                    <a:pt x="2654" y="0"/>
                  </a:lnTo>
                  <a:lnTo>
                    <a:pt x="3058" y="0"/>
                  </a:lnTo>
                  <a:lnTo>
                    <a:pt x="3208" y="40"/>
                  </a:lnTo>
                  <a:lnTo>
                    <a:pt x="4318" y="802"/>
                  </a:lnTo>
                  <a:lnTo>
                    <a:pt x="2897" y="802"/>
                  </a:lnTo>
                  <a:lnTo>
                    <a:pt x="773" y="3699"/>
                  </a:lnTo>
                  <a:lnTo>
                    <a:pt x="1731" y="4299"/>
                  </a:lnTo>
                  <a:lnTo>
                    <a:pt x="3958" y="5748"/>
                  </a:lnTo>
                  <a:lnTo>
                    <a:pt x="4576" y="5996"/>
                  </a:lnTo>
                  <a:lnTo>
                    <a:pt x="7199" y="5996"/>
                  </a:lnTo>
                  <a:lnTo>
                    <a:pt x="6665" y="6804"/>
                  </a:lnTo>
                  <a:close/>
                </a:path>
                <a:path w="8254" h="6985">
                  <a:moveTo>
                    <a:pt x="7199" y="5996"/>
                  </a:moveTo>
                  <a:lnTo>
                    <a:pt x="6013" y="5996"/>
                  </a:lnTo>
                  <a:lnTo>
                    <a:pt x="6723" y="5338"/>
                  </a:lnTo>
                  <a:lnTo>
                    <a:pt x="7255" y="4299"/>
                  </a:lnTo>
                  <a:lnTo>
                    <a:pt x="7349" y="3849"/>
                  </a:lnTo>
                  <a:lnTo>
                    <a:pt x="2897" y="802"/>
                  </a:lnTo>
                  <a:lnTo>
                    <a:pt x="4318" y="802"/>
                  </a:lnTo>
                  <a:lnTo>
                    <a:pt x="8235" y="3491"/>
                  </a:lnTo>
                  <a:lnTo>
                    <a:pt x="8147" y="4299"/>
                  </a:lnTo>
                  <a:lnTo>
                    <a:pt x="7554" y="5459"/>
                  </a:lnTo>
                  <a:lnTo>
                    <a:pt x="7199" y="599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7248804" y="6322364"/>
              <a:ext cx="7924" cy="5207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7248457" y="632196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4449" y="6007"/>
                  </a:moveTo>
                  <a:lnTo>
                    <a:pt x="3780" y="6007"/>
                  </a:lnTo>
                  <a:lnTo>
                    <a:pt x="3202" y="5817"/>
                  </a:lnTo>
                  <a:lnTo>
                    <a:pt x="2146" y="5026"/>
                  </a:lnTo>
                  <a:lnTo>
                    <a:pt x="0" y="3093"/>
                  </a:lnTo>
                  <a:lnTo>
                    <a:pt x="8" y="2521"/>
                  </a:lnTo>
                  <a:lnTo>
                    <a:pt x="735" y="802"/>
                  </a:lnTo>
                  <a:lnTo>
                    <a:pt x="1708" y="0"/>
                  </a:lnTo>
                  <a:lnTo>
                    <a:pt x="3658" y="0"/>
                  </a:lnTo>
                  <a:lnTo>
                    <a:pt x="4368" y="219"/>
                  </a:lnTo>
                  <a:lnTo>
                    <a:pt x="5430" y="802"/>
                  </a:lnTo>
                  <a:lnTo>
                    <a:pt x="2013" y="813"/>
                  </a:lnTo>
                  <a:lnTo>
                    <a:pt x="1315" y="1460"/>
                  </a:lnTo>
                  <a:lnTo>
                    <a:pt x="869" y="2521"/>
                  </a:lnTo>
                  <a:lnTo>
                    <a:pt x="823" y="2758"/>
                  </a:lnTo>
                  <a:lnTo>
                    <a:pt x="1770" y="3606"/>
                  </a:lnTo>
                  <a:lnTo>
                    <a:pt x="2446" y="4253"/>
                  </a:lnTo>
                  <a:lnTo>
                    <a:pt x="3526" y="5061"/>
                  </a:lnTo>
                  <a:lnTo>
                    <a:pt x="3935" y="5205"/>
                  </a:lnTo>
                  <a:lnTo>
                    <a:pt x="6235" y="5205"/>
                  </a:lnTo>
                  <a:lnTo>
                    <a:pt x="5580" y="5557"/>
                  </a:lnTo>
                  <a:lnTo>
                    <a:pt x="4639" y="5967"/>
                  </a:lnTo>
                  <a:lnTo>
                    <a:pt x="4449" y="6007"/>
                  </a:lnTo>
                  <a:close/>
                </a:path>
                <a:path w="8890" h="6350">
                  <a:moveTo>
                    <a:pt x="6235" y="5205"/>
                  </a:moveTo>
                  <a:lnTo>
                    <a:pt x="4328" y="5205"/>
                  </a:lnTo>
                  <a:lnTo>
                    <a:pt x="5597" y="4668"/>
                  </a:lnTo>
                  <a:lnTo>
                    <a:pt x="6648" y="4051"/>
                  </a:lnTo>
                  <a:lnTo>
                    <a:pt x="8073" y="3295"/>
                  </a:lnTo>
                  <a:lnTo>
                    <a:pt x="6734" y="2521"/>
                  </a:lnTo>
                  <a:lnTo>
                    <a:pt x="5771" y="1892"/>
                  </a:lnTo>
                  <a:lnTo>
                    <a:pt x="4784" y="1373"/>
                  </a:lnTo>
                  <a:lnTo>
                    <a:pt x="4109" y="986"/>
                  </a:lnTo>
                  <a:lnTo>
                    <a:pt x="3503" y="802"/>
                  </a:lnTo>
                  <a:lnTo>
                    <a:pt x="5451" y="813"/>
                  </a:lnTo>
                  <a:lnTo>
                    <a:pt x="5788" y="998"/>
                  </a:lnTo>
                  <a:lnTo>
                    <a:pt x="8725" y="2758"/>
                  </a:lnTo>
                  <a:lnTo>
                    <a:pt x="8881" y="3029"/>
                  </a:lnTo>
                  <a:lnTo>
                    <a:pt x="8864" y="3606"/>
                  </a:lnTo>
                  <a:lnTo>
                    <a:pt x="8702" y="3878"/>
                  </a:lnTo>
                  <a:lnTo>
                    <a:pt x="6235" y="520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" name="object 36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40104" y="6334417"/>
              <a:ext cx="9588" cy="6413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7239622" y="633385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8431" y="7363"/>
                  </a:moveTo>
                  <a:lnTo>
                    <a:pt x="6555" y="7363"/>
                  </a:lnTo>
                  <a:lnTo>
                    <a:pt x="5511" y="6954"/>
                  </a:lnTo>
                  <a:lnTo>
                    <a:pt x="4045" y="5580"/>
                  </a:lnTo>
                  <a:lnTo>
                    <a:pt x="1722" y="3716"/>
                  </a:lnTo>
                  <a:lnTo>
                    <a:pt x="1448" y="3468"/>
                  </a:lnTo>
                  <a:lnTo>
                    <a:pt x="0" y="2262"/>
                  </a:lnTo>
                  <a:lnTo>
                    <a:pt x="121" y="1765"/>
                  </a:lnTo>
                  <a:lnTo>
                    <a:pt x="1361" y="138"/>
                  </a:lnTo>
                  <a:lnTo>
                    <a:pt x="1569" y="23"/>
                  </a:lnTo>
                  <a:lnTo>
                    <a:pt x="1869" y="0"/>
                  </a:lnTo>
                  <a:lnTo>
                    <a:pt x="2054" y="0"/>
                  </a:lnTo>
                  <a:lnTo>
                    <a:pt x="2233" y="63"/>
                  </a:lnTo>
                  <a:lnTo>
                    <a:pt x="3129" y="802"/>
                  </a:lnTo>
                  <a:lnTo>
                    <a:pt x="1869" y="802"/>
                  </a:lnTo>
                  <a:lnTo>
                    <a:pt x="946" y="2008"/>
                  </a:lnTo>
                  <a:lnTo>
                    <a:pt x="3006" y="3762"/>
                  </a:lnTo>
                  <a:lnTo>
                    <a:pt x="4149" y="4576"/>
                  </a:lnTo>
                  <a:lnTo>
                    <a:pt x="5950" y="6261"/>
                  </a:lnTo>
                  <a:lnTo>
                    <a:pt x="6798" y="6573"/>
                  </a:lnTo>
                  <a:lnTo>
                    <a:pt x="10494" y="6573"/>
                  </a:lnTo>
                  <a:lnTo>
                    <a:pt x="10284" y="6838"/>
                  </a:lnTo>
                  <a:lnTo>
                    <a:pt x="9181" y="7225"/>
                  </a:lnTo>
                  <a:lnTo>
                    <a:pt x="8431" y="7363"/>
                  </a:lnTo>
                  <a:close/>
                </a:path>
                <a:path w="10795" h="7620">
                  <a:moveTo>
                    <a:pt x="10494" y="6573"/>
                  </a:moveTo>
                  <a:lnTo>
                    <a:pt x="8373" y="6573"/>
                  </a:lnTo>
                  <a:lnTo>
                    <a:pt x="9049" y="6423"/>
                  </a:lnTo>
                  <a:lnTo>
                    <a:pt x="9776" y="6169"/>
                  </a:lnTo>
                  <a:lnTo>
                    <a:pt x="7606" y="3716"/>
                  </a:lnTo>
                  <a:lnTo>
                    <a:pt x="4316" y="2856"/>
                  </a:lnTo>
                  <a:lnTo>
                    <a:pt x="1869" y="802"/>
                  </a:lnTo>
                  <a:lnTo>
                    <a:pt x="3129" y="802"/>
                  </a:lnTo>
                  <a:lnTo>
                    <a:pt x="3381" y="1009"/>
                  </a:lnTo>
                  <a:lnTo>
                    <a:pt x="9043" y="4132"/>
                  </a:lnTo>
                  <a:lnTo>
                    <a:pt x="10543" y="5846"/>
                  </a:lnTo>
                  <a:lnTo>
                    <a:pt x="10494" y="657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" name="object 36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7266404" y="6328993"/>
              <a:ext cx="7558" cy="4953"/>
            </a:xfrm>
            <a:prstGeom prst="rect">
              <a:avLst/>
            </a:prstGeom>
          </p:spPr>
        </p:pic>
        <p:sp>
          <p:nvSpPr>
            <p:cNvPr id="370" name="object 370"/>
            <p:cNvSpPr/>
            <p:nvPr/>
          </p:nvSpPr>
          <p:spPr>
            <a:xfrm>
              <a:off x="7265818" y="632859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4955" y="5748"/>
                  </a:moveTo>
                  <a:lnTo>
                    <a:pt x="2664" y="5748"/>
                  </a:lnTo>
                  <a:lnTo>
                    <a:pt x="1602" y="4755"/>
                  </a:lnTo>
                  <a:lnTo>
                    <a:pt x="84" y="3208"/>
                  </a:lnTo>
                  <a:lnTo>
                    <a:pt x="0" y="2839"/>
                  </a:lnTo>
                  <a:lnTo>
                    <a:pt x="124" y="2331"/>
                  </a:lnTo>
                  <a:lnTo>
                    <a:pt x="1957" y="802"/>
                  </a:lnTo>
                  <a:lnTo>
                    <a:pt x="3166" y="0"/>
                  </a:lnTo>
                  <a:lnTo>
                    <a:pt x="5780" y="0"/>
                  </a:lnTo>
                  <a:lnTo>
                    <a:pt x="6940" y="611"/>
                  </a:lnTo>
                  <a:lnTo>
                    <a:pt x="7131" y="802"/>
                  </a:lnTo>
                  <a:lnTo>
                    <a:pt x="3454" y="802"/>
                  </a:lnTo>
                  <a:lnTo>
                    <a:pt x="2329" y="1523"/>
                  </a:lnTo>
                  <a:lnTo>
                    <a:pt x="811" y="2804"/>
                  </a:lnTo>
                  <a:lnTo>
                    <a:pt x="2214" y="4253"/>
                  </a:lnTo>
                  <a:lnTo>
                    <a:pt x="3045" y="4945"/>
                  </a:lnTo>
                  <a:lnTo>
                    <a:pt x="6098" y="4945"/>
                  </a:lnTo>
                  <a:lnTo>
                    <a:pt x="5907" y="5107"/>
                  </a:lnTo>
                  <a:lnTo>
                    <a:pt x="4955" y="5748"/>
                  </a:lnTo>
                  <a:close/>
                </a:path>
                <a:path w="8890" h="6350">
                  <a:moveTo>
                    <a:pt x="6098" y="4945"/>
                  </a:moveTo>
                  <a:lnTo>
                    <a:pt x="4718" y="4945"/>
                  </a:lnTo>
                  <a:lnTo>
                    <a:pt x="5544" y="4368"/>
                  </a:lnTo>
                  <a:lnTo>
                    <a:pt x="7200" y="2989"/>
                  </a:lnTo>
                  <a:lnTo>
                    <a:pt x="7479" y="2804"/>
                  </a:lnTo>
                  <a:lnTo>
                    <a:pt x="7777" y="2562"/>
                  </a:lnTo>
                  <a:lnTo>
                    <a:pt x="6548" y="1344"/>
                  </a:lnTo>
                  <a:lnTo>
                    <a:pt x="5561" y="802"/>
                  </a:lnTo>
                  <a:lnTo>
                    <a:pt x="7131" y="802"/>
                  </a:lnTo>
                  <a:lnTo>
                    <a:pt x="8498" y="2164"/>
                  </a:lnTo>
                  <a:lnTo>
                    <a:pt x="8458" y="3052"/>
                  </a:lnTo>
                  <a:lnTo>
                    <a:pt x="7517" y="3745"/>
                  </a:lnTo>
                  <a:lnTo>
                    <a:pt x="6098" y="494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7254392" y="6340525"/>
              <a:ext cx="5854" cy="7810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7233869" y="6306997"/>
              <a:ext cx="27305" cy="41910"/>
            </a:xfrm>
            <a:custGeom>
              <a:avLst/>
              <a:gdLst/>
              <a:ahLst/>
              <a:cxnLst/>
              <a:rect l="l" t="t" r="r" b="b"/>
              <a:pathLst>
                <a:path w="27304" h="41910">
                  <a:moveTo>
                    <a:pt x="10477" y="1866"/>
                  </a:moveTo>
                  <a:lnTo>
                    <a:pt x="10388" y="1079"/>
                  </a:lnTo>
                  <a:lnTo>
                    <a:pt x="10223" y="812"/>
                  </a:lnTo>
                  <a:lnTo>
                    <a:pt x="9956" y="355"/>
                  </a:lnTo>
                  <a:lnTo>
                    <a:pt x="9702" y="241"/>
                  </a:lnTo>
                  <a:lnTo>
                    <a:pt x="9702" y="1079"/>
                  </a:lnTo>
                  <a:lnTo>
                    <a:pt x="9601" y="1866"/>
                  </a:lnTo>
                  <a:lnTo>
                    <a:pt x="9118" y="2819"/>
                  </a:lnTo>
                  <a:lnTo>
                    <a:pt x="8610" y="3365"/>
                  </a:lnTo>
                  <a:lnTo>
                    <a:pt x="8089" y="4102"/>
                  </a:lnTo>
                  <a:lnTo>
                    <a:pt x="7581" y="3683"/>
                  </a:lnTo>
                  <a:lnTo>
                    <a:pt x="7277" y="3429"/>
                  </a:lnTo>
                  <a:lnTo>
                    <a:pt x="6985" y="3200"/>
                  </a:lnTo>
                  <a:lnTo>
                    <a:pt x="5829" y="2895"/>
                  </a:lnTo>
                  <a:lnTo>
                    <a:pt x="3441" y="2895"/>
                  </a:lnTo>
                  <a:lnTo>
                    <a:pt x="2260" y="3187"/>
                  </a:lnTo>
                  <a:lnTo>
                    <a:pt x="1003" y="3429"/>
                  </a:lnTo>
                  <a:lnTo>
                    <a:pt x="800" y="3022"/>
                  </a:lnTo>
                  <a:lnTo>
                    <a:pt x="1143" y="2705"/>
                  </a:lnTo>
                  <a:lnTo>
                    <a:pt x="1435" y="2324"/>
                  </a:lnTo>
                  <a:lnTo>
                    <a:pt x="3454" y="1079"/>
                  </a:lnTo>
                  <a:lnTo>
                    <a:pt x="5232" y="812"/>
                  </a:lnTo>
                  <a:lnTo>
                    <a:pt x="7086" y="812"/>
                  </a:lnTo>
                  <a:lnTo>
                    <a:pt x="8585" y="850"/>
                  </a:lnTo>
                  <a:lnTo>
                    <a:pt x="9639" y="901"/>
                  </a:lnTo>
                  <a:lnTo>
                    <a:pt x="9702" y="1079"/>
                  </a:lnTo>
                  <a:lnTo>
                    <a:pt x="9702" y="241"/>
                  </a:lnTo>
                  <a:lnTo>
                    <a:pt x="9410" y="88"/>
                  </a:lnTo>
                  <a:lnTo>
                    <a:pt x="7594" y="0"/>
                  </a:lnTo>
                  <a:lnTo>
                    <a:pt x="4762" y="0"/>
                  </a:lnTo>
                  <a:lnTo>
                    <a:pt x="2946" y="444"/>
                  </a:lnTo>
                  <a:lnTo>
                    <a:pt x="1041" y="1612"/>
                  </a:lnTo>
                  <a:lnTo>
                    <a:pt x="0" y="2679"/>
                  </a:lnTo>
                  <a:lnTo>
                    <a:pt x="114" y="3429"/>
                  </a:lnTo>
                  <a:lnTo>
                    <a:pt x="330" y="3898"/>
                  </a:lnTo>
                  <a:lnTo>
                    <a:pt x="723" y="4229"/>
                  </a:lnTo>
                  <a:lnTo>
                    <a:pt x="1155" y="4216"/>
                  </a:lnTo>
                  <a:lnTo>
                    <a:pt x="3721" y="3683"/>
                  </a:lnTo>
                  <a:lnTo>
                    <a:pt x="5803" y="3683"/>
                  </a:lnTo>
                  <a:lnTo>
                    <a:pt x="6743" y="4013"/>
                  </a:lnTo>
                  <a:lnTo>
                    <a:pt x="7721" y="4838"/>
                  </a:lnTo>
                  <a:lnTo>
                    <a:pt x="7899" y="4902"/>
                  </a:lnTo>
                  <a:lnTo>
                    <a:pt x="8191" y="4902"/>
                  </a:lnTo>
                  <a:lnTo>
                    <a:pt x="8407" y="4864"/>
                  </a:lnTo>
                  <a:lnTo>
                    <a:pt x="8610" y="4749"/>
                  </a:lnTo>
                  <a:lnTo>
                    <a:pt x="9093" y="4102"/>
                  </a:lnTo>
                  <a:lnTo>
                    <a:pt x="9906" y="3035"/>
                  </a:lnTo>
                  <a:lnTo>
                    <a:pt x="10477" y="1866"/>
                  </a:lnTo>
                  <a:close/>
                </a:path>
                <a:path w="27304" h="41910">
                  <a:moveTo>
                    <a:pt x="27025" y="36220"/>
                  </a:moveTo>
                  <a:lnTo>
                    <a:pt x="26898" y="35737"/>
                  </a:lnTo>
                  <a:lnTo>
                    <a:pt x="26162" y="35293"/>
                  </a:lnTo>
                  <a:lnTo>
                    <a:pt x="26162" y="36220"/>
                  </a:lnTo>
                  <a:lnTo>
                    <a:pt x="24472" y="40944"/>
                  </a:lnTo>
                  <a:lnTo>
                    <a:pt x="22415" y="37795"/>
                  </a:lnTo>
                  <a:lnTo>
                    <a:pt x="21018" y="35483"/>
                  </a:lnTo>
                  <a:lnTo>
                    <a:pt x="21170" y="34937"/>
                  </a:lnTo>
                  <a:lnTo>
                    <a:pt x="22136" y="33794"/>
                  </a:lnTo>
                  <a:lnTo>
                    <a:pt x="23355" y="34505"/>
                  </a:lnTo>
                  <a:lnTo>
                    <a:pt x="26162" y="36220"/>
                  </a:lnTo>
                  <a:lnTo>
                    <a:pt x="26162" y="35293"/>
                  </a:lnTo>
                  <a:lnTo>
                    <a:pt x="23710" y="33794"/>
                  </a:lnTo>
                  <a:lnTo>
                    <a:pt x="22415" y="33020"/>
                  </a:lnTo>
                  <a:lnTo>
                    <a:pt x="22288" y="32994"/>
                  </a:lnTo>
                  <a:lnTo>
                    <a:pt x="21907" y="32994"/>
                  </a:lnTo>
                  <a:lnTo>
                    <a:pt x="21678" y="33083"/>
                  </a:lnTo>
                  <a:lnTo>
                    <a:pt x="20485" y="34505"/>
                  </a:lnTo>
                  <a:lnTo>
                    <a:pt x="20066" y="35420"/>
                  </a:lnTo>
                  <a:lnTo>
                    <a:pt x="21437" y="37719"/>
                  </a:lnTo>
                  <a:lnTo>
                    <a:pt x="23952" y="41605"/>
                  </a:lnTo>
                  <a:lnTo>
                    <a:pt x="24206" y="41744"/>
                  </a:lnTo>
                  <a:lnTo>
                    <a:pt x="24561" y="41744"/>
                  </a:lnTo>
                  <a:lnTo>
                    <a:pt x="24866" y="41694"/>
                  </a:lnTo>
                  <a:lnTo>
                    <a:pt x="25120" y="41503"/>
                  </a:lnTo>
                  <a:lnTo>
                    <a:pt x="25311" y="40944"/>
                  </a:lnTo>
                  <a:lnTo>
                    <a:pt x="27025" y="3622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7256436" y="6316433"/>
              <a:ext cx="6477" cy="6603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7255867" y="631602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870" y="7404"/>
                  </a:moveTo>
                  <a:lnTo>
                    <a:pt x="5500" y="7404"/>
                  </a:lnTo>
                  <a:lnTo>
                    <a:pt x="5321" y="7335"/>
                  </a:lnTo>
                  <a:lnTo>
                    <a:pt x="52" y="2810"/>
                  </a:lnTo>
                  <a:lnTo>
                    <a:pt x="0" y="2337"/>
                  </a:lnTo>
                  <a:lnTo>
                    <a:pt x="1062" y="0"/>
                  </a:lnTo>
                  <a:lnTo>
                    <a:pt x="3198" y="0"/>
                  </a:lnTo>
                  <a:lnTo>
                    <a:pt x="3908" y="432"/>
                  </a:lnTo>
                  <a:lnTo>
                    <a:pt x="4208" y="802"/>
                  </a:lnTo>
                  <a:lnTo>
                    <a:pt x="1876" y="802"/>
                  </a:lnTo>
                  <a:lnTo>
                    <a:pt x="1328" y="1333"/>
                  </a:lnTo>
                  <a:lnTo>
                    <a:pt x="843" y="2435"/>
                  </a:lnTo>
                  <a:lnTo>
                    <a:pt x="5691" y="6613"/>
                  </a:lnTo>
                  <a:lnTo>
                    <a:pt x="6926" y="6613"/>
                  </a:lnTo>
                  <a:lnTo>
                    <a:pt x="6204" y="7225"/>
                  </a:lnTo>
                  <a:lnTo>
                    <a:pt x="6049" y="7335"/>
                  </a:lnTo>
                  <a:lnTo>
                    <a:pt x="5870" y="7404"/>
                  </a:lnTo>
                  <a:close/>
                </a:path>
                <a:path w="7620" h="7620">
                  <a:moveTo>
                    <a:pt x="6926" y="6613"/>
                  </a:moveTo>
                  <a:lnTo>
                    <a:pt x="5691" y="6613"/>
                  </a:lnTo>
                  <a:lnTo>
                    <a:pt x="7278" y="5274"/>
                  </a:lnTo>
                  <a:lnTo>
                    <a:pt x="6637" y="4311"/>
                  </a:lnTo>
                  <a:lnTo>
                    <a:pt x="5368" y="3306"/>
                  </a:lnTo>
                  <a:lnTo>
                    <a:pt x="4894" y="2908"/>
                  </a:lnTo>
                  <a:lnTo>
                    <a:pt x="3452" y="1142"/>
                  </a:lnTo>
                  <a:lnTo>
                    <a:pt x="2944" y="802"/>
                  </a:lnTo>
                  <a:lnTo>
                    <a:pt x="4208" y="802"/>
                  </a:lnTo>
                  <a:lnTo>
                    <a:pt x="5454" y="2337"/>
                  </a:lnTo>
                  <a:lnTo>
                    <a:pt x="6684" y="3335"/>
                  </a:lnTo>
                  <a:lnTo>
                    <a:pt x="7411" y="4051"/>
                  </a:lnTo>
                  <a:lnTo>
                    <a:pt x="7445" y="5811"/>
                  </a:lnTo>
                  <a:lnTo>
                    <a:pt x="7041" y="651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7275322" y="6327939"/>
              <a:ext cx="6184" cy="6426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7274713" y="632751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642" y="7254"/>
                  </a:moveTo>
                  <a:lnTo>
                    <a:pt x="5266" y="7254"/>
                  </a:lnTo>
                  <a:lnTo>
                    <a:pt x="5111" y="7213"/>
                  </a:lnTo>
                  <a:lnTo>
                    <a:pt x="107" y="4097"/>
                  </a:lnTo>
                  <a:lnTo>
                    <a:pt x="0" y="3601"/>
                  </a:lnTo>
                  <a:lnTo>
                    <a:pt x="759" y="380"/>
                  </a:lnTo>
                  <a:lnTo>
                    <a:pt x="915" y="184"/>
                  </a:lnTo>
                  <a:lnTo>
                    <a:pt x="1232" y="23"/>
                  </a:lnTo>
                  <a:lnTo>
                    <a:pt x="1486" y="0"/>
                  </a:lnTo>
                  <a:lnTo>
                    <a:pt x="1698" y="23"/>
                  </a:lnTo>
                  <a:lnTo>
                    <a:pt x="3722" y="802"/>
                  </a:lnTo>
                  <a:lnTo>
                    <a:pt x="1486" y="802"/>
                  </a:lnTo>
                  <a:lnTo>
                    <a:pt x="817" y="3601"/>
                  </a:lnTo>
                  <a:lnTo>
                    <a:pt x="5405" y="6457"/>
                  </a:lnTo>
                  <a:lnTo>
                    <a:pt x="6439" y="6457"/>
                  </a:lnTo>
                  <a:lnTo>
                    <a:pt x="5867" y="7156"/>
                  </a:lnTo>
                  <a:lnTo>
                    <a:pt x="5642" y="7254"/>
                  </a:lnTo>
                  <a:close/>
                </a:path>
                <a:path w="7620" h="7620">
                  <a:moveTo>
                    <a:pt x="5708" y="2579"/>
                  </a:moveTo>
                  <a:lnTo>
                    <a:pt x="4891" y="2579"/>
                  </a:lnTo>
                  <a:lnTo>
                    <a:pt x="4933" y="2135"/>
                  </a:lnTo>
                  <a:lnTo>
                    <a:pt x="1486" y="802"/>
                  </a:lnTo>
                  <a:lnTo>
                    <a:pt x="3722" y="802"/>
                  </a:lnTo>
                  <a:lnTo>
                    <a:pt x="5642" y="1540"/>
                  </a:lnTo>
                  <a:lnTo>
                    <a:pt x="5791" y="2089"/>
                  </a:lnTo>
                  <a:lnTo>
                    <a:pt x="5708" y="2579"/>
                  </a:lnTo>
                  <a:close/>
                </a:path>
                <a:path w="7620" h="7620">
                  <a:moveTo>
                    <a:pt x="6439" y="6457"/>
                  </a:moveTo>
                  <a:lnTo>
                    <a:pt x="5405" y="6457"/>
                  </a:lnTo>
                  <a:lnTo>
                    <a:pt x="6675" y="4911"/>
                  </a:lnTo>
                  <a:lnTo>
                    <a:pt x="4372" y="3312"/>
                  </a:lnTo>
                  <a:lnTo>
                    <a:pt x="3453" y="2579"/>
                  </a:lnTo>
                  <a:lnTo>
                    <a:pt x="2785" y="2089"/>
                  </a:lnTo>
                  <a:lnTo>
                    <a:pt x="4891" y="2579"/>
                  </a:lnTo>
                  <a:lnTo>
                    <a:pt x="5708" y="2579"/>
                  </a:lnTo>
                  <a:lnTo>
                    <a:pt x="5584" y="3000"/>
                  </a:lnTo>
                  <a:lnTo>
                    <a:pt x="6998" y="4080"/>
                  </a:lnTo>
                  <a:lnTo>
                    <a:pt x="7205" y="5522"/>
                  </a:lnTo>
                  <a:lnTo>
                    <a:pt x="6439" y="645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7258444" y="6323431"/>
              <a:ext cx="5549" cy="5930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7247039" y="6314477"/>
              <a:ext cx="17780" cy="15875"/>
            </a:xfrm>
            <a:custGeom>
              <a:avLst/>
              <a:gdLst/>
              <a:ahLst/>
              <a:cxnLst/>
              <a:rect l="l" t="t" r="r" b="b"/>
              <a:pathLst>
                <a:path w="17779" h="15875">
                  <a:moveTo>
                    <a:pt x="7467" y="2489"/>
                  </a:moveTo>
                  <a:lnTo>
                    <a:pt x="6629" y="1866"/>
                  </a:lnTo>
                  <a:lnTo>
                    <a:pt x="6629" y="2870"/>
                  </a:lnTo>
                  <a:lnTo>
                    <a:pt x="6502" y="3086"/>
                  </a:lnTo>
                  <a:lnTo>
                    <a:pt x="5918" y="4013"/>
                  </a:lnTo>
                  <a:lnTo>
                    <a:pt x="5041" y="4584"/>
                  </a:lnTo>
                  <a:lnTo>
                    <a:pt x="3048" y="4584"/>
                  </a:lnTo>
                  <a:lnTo>
                    <a:pt x="1968" y="4127"/>
                  </a:lnTo>
                  <a:lnTo>
                    <a:pt x="762" y="3213"/>
                  </a:lnTo>
                  <a:lnTo>
                    <a:pt x="2108" y="1574"/>
                  </a:lnTo>
                  <a:lnTo>
                    <a:pt x="2628" y="800"/>
                  </a:lnTo>
                  <a:lnTo>
                    <a:pt x="4000" y="800"/>
                  </a:lnTo>
                  <a:lnTo>
                    <a:pt x="4826" y="1524"/>
                  </a:lnTo>
                  <a:lnTo>
                    <a:pt x="6629" y="2870"/>
                  </a:lnTo>
                  <a:lnTo>
                    <a:pt x="6629" y="1866"/>
                  </a:lnTo>
                  <a:lnTo>
                    <a:pt x="5232" y="800"/>
                  </a:lnTo>
                  <a:lnTo>
                    <a:pt x="4165" y="0"/>
                  </a:lnTo>
                  <a:lnTo>
                    <a:pt x="2336" y="0"/>
                  </a:lnTo>
                  <a:lnTo>
                    <a:pt x="0" y="2870"/>
                  </a:lnTo>
                  <a:lnTo>
                    <a:pt x="101" y="3721"/>
                  </a:lnTo>
                  <a:lnTo>
                    <a:pt x="1638" y="4889"/>
                  </a:lnTo>
                  <a:lnTo>
                    <a:pt x="2857" y="5384"/>
                  </a:lnTo>
                  <a:lnTo>
                    <a:pt x="5321" y="5384"/>
                  </a:lnTo>
                  <a:lnTo>
                    <a:pt x="6451" y="4673"/>
                  </a:lnTo>
                  <a:lnTo>
                    <a:pt x="7391" y="3213"/>
                  </a:lnTo>
                  <a:lnTo>
                    <a:pt x="7467" y="2489"/>
                  </a:lnTo>
                  <a:close/>
                </a:path>
                <a:path w="17779" h="15875">
                  <a:moveTo>
                    <a:pt x="17411" y="11976"/>
                  </a:moveTo>
                  <a:lnTo>
                    <a:pt x="17335" y="11036"/>
                  </a:lnTo>
                  <a:lnTo>
                    <a:pt x="17018" y="10604"/>
                  </a:lnTo>
                  <a:lnTo>
                    <a:pt x="17018" y="11976"/>
                  </a:lnTo>
                  <a:lnTo>
                    <a:pt x="16446" y="13284"/>
                  </a:lnTo>
                  <a:lnTo>
                    <a:pt x="14655" y="14490"/>
                  </a:lnTo>
                  <a:lnTo>
                    <a:pt x="13754" y="13284"/>
                  </a:lnTo>
                  <a:lnTo>
                    <a:pt x="11709" y="10655"/>
                  </a:lnTo>
                  <a:lnTo>
                    <a:pt x="12915" y="9804"/>
                  </a:lnTo>
                  <a:lnTo>
                    <a:pt x="13677" y="9372"/>
                  </a:lnTo>
                  <a:lnTo>
                    <a:pt x="15011" y="9372"/>
                  </a:lnTo>
                  <a:lnTo>
                    <a:pt x="15532" y="9880"/>
                  </a:lnTo>
                  <a:lnTo>
                    <a:pt x="17018" y="11976"/>
                  </a:lnTo>
                  <a:lnTo>
                    <a:pt x="17018" y="10604"/>
                  </a:lnTo>
                  <a:lnTo>
                    <a:pt x="16141" y="9372"/>
                  </a:lnTo>
                  <a:lnTo>
                    <a:pt x="15494" y="8559"/>
                  </a:lnTo>
                  <a:lnTo>
                    <a:pt x="13449" y="8559"/>
                  </a:lnTo>
                  <a:lnTo>
                    <a:pt x="12522" y="9093"/>
                  </a:lnTo>
                  <a:lnTo>
                    <a:pt x="11074" y="10121"/>
                  </a:lnTo>
                  <a:lnTo>
                    <a:pt x="10947" y="10312"/>
                  </a:lnTo>
                  <a:lnTo>
                    <a:pt x="10998" y="11036"/>
                  </a:lnTo>
                  <a:lnTo>
                    <a:pt x="14173" y="15189"/>
                  </a:lnTo>
                  <a:lnTo>
                    <a:pt x="14414" y="15290"/>
                  </a:lnTo>
                  <a:lnTo>
                    <a:pt x="14820" y="15290"/>
                  </a:lnTo>
                  <a:lnTo>
                    <a:pt x="14973" y="15252"/>
                  </a:lnTo>
                  <a:lnTo>
                    <a:pt x="16078" y="14490"/>
                  </a:lnTo>
                  <a:lnTo>
                    <a:pt x="16408" y="14274"/>
                  </a:lnTo>
                  <a:lnTo>
                    <a:pt x="17183" y="13284"/>
                  </a:lnTo>
                  <a:lnTo>
                    <a:pt x="17411" y="1197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64234" y="6342037"/>
              <a:ext cx="5880" cy="4851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7263789" y="634163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3883" y="5667"/>
                  </a:moveTo>
                  <a:lnTo>
                    <a:pt x="3347" y="5667"/>
                  </a:lnTo>
                  <a:lnTo>
                    <a:pt x="2816" y="5632"/>
                  </a:lnTo>
                  <a:lnTo>
                    <a:pt x="1846" y="4882"/>
                  </a:lnTo>
                  <a:lnTo>
                    <a:pt x="0" y="2949"/>
                  </a:lnTo>
                  <a:lnTo>
                    <a:pt x="99" y="2348"/>
                  </a:lnTo>
                  <a:lnTo>
                    <a:pt x="1156" y="1240"/>
                  </a:lnTo>
                  <a:lnTo>
                    <a:pt x="2146" y="375"/>
                  </a:lnTo>
                  <a:lnTo>
                    <a:pt x="3000" y="0"/>
                  </a:lnTo>
                  <a:lnTo>
                    <a:pt x="4865" y="0"/>
                  </a:lnTo>
                  <a:lnTo>
                    <a:pt x="5811" y="554"/>
                  </a:lnTo>
                  <a:lnTo>
                    <a:pt x="6000" y="802"/>
                  </a:lnTo>
                  <a:lnTo>
                    <a:pt x="3197" y="802"/>
                  </a:lnTo>
                  <a:lnTo>
                    <a:pt x="2521" y="1108"/>
                  </a:lnTo>
                  <a:lnTo>
                    <a:pt x="1800" y="1731"/>
                  </a:lnTo>
                  <a:lnTo>
                    <a:pt x="1517" y="2002"/>
                  </a:lnTo>
                  <a:lnTo>
                    <a:pt x="1136" y="2446"/>
                  </a:lnTo>
                  <a:lnTo>
                    <a:pt x="882" y="2700"/>
                  </a:lnTo>
                  <a:lnTo>
                    <a:pt x="1615" y="3451"/>
                  </a:lnTo>
                  <a:lnTo>
                    <a:pt x="2204" y="4137"/>
                  </a:lnTo>
                  <a:lnTo>
                    <a:pt x="3073" y="4813"/>
                  </a:lnTo>
                  <a:lnTo>
                    <a:pt x="3312" y="4865"/>
                  </a:lnTo>
                  <a:lnTo>
                    <a:pt x="5130" y="4865"/>
                  </a:lnTo>
                  <a:lnTo>
                    <a:pt x="4339" y="5597"/>
                  </a:lnTo>
                  <a:lnTo>
                    <a:pt x="3883" y="5667"/>
                  </a:lnTo>
                  <a:close/>
                </a:path>
                <a:path w="7620" h="5714">
                  <a:moveTo>
                    <a:pt x="5130" y="4865"/>
                  </a:moveTo>
                  <a:lnTo>
                    <a:pt x="3780" y="4865"/>
                  </a:lnTo>
                  <a:lnTo>
                    <a:pt x="4005" y="4807"/>
                  </a:lnTo>
                  <a:lnTo>
                    <a:pt x="4865" y="4022"/>
                  </a:lnTo>
                  <a:lnTo>
                    <a:pt x="6109" y="2446"/>
                  </a:lnTo>
                  <a:lnTo>
                    <a:pt x="6071" y="2221"/>
                  </a:lnTo>
                  <a:lnTo>
                    <a:pt x="5338" y="1240"/>
                  </a:lnTo>
                  <a:lnTo>
                    <a:pt x="4611" y="802"/>
                  </a:lnTo>
                  <a:lnTo>
                    <a:pt x="6000" y="802"/>
                  </a:lnTo>
                  <a:lnTo>
                    <a:pt x="7118" y="2221"/>
                  </a:lnTo>
                  <a:lnTo>
                    <a:pt x="7108" y="2446"/>
                  </a:lnTo>
                  <a:lnTo>
                    <a:pt x="6936" y="2735"/>
                  </a:lnTo>
                  <a:lnTo>
                    <a:pt x="6726" y="2949"/>
                  </a:lnTo>
                  <a:lnTo>
                    <a:pt x="5367" y="4645"/>
                  </a:lnTo>
                  <a:lnTo>
                    <a:pt x="5130" y="486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7262507" y="6326619"/>
              <a:ext cx="6819" cy="4076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7226249" y="6313969"/>
              <a:ext cx="43815" cy="17145"/>
            </a:xfrm>
            <a:custGeom>
              <a:avLst/>
              <a:gdLst/>
              <a:ahLst/>
              <a:cxnLst/>
              <a:rect l="l" t="t" r="r" b="b"/>
              <a:pathLst>
                <a:path w="43815" h="17145">
                  <a:moveTo>
                    <a:pt x="5143" y="7480"/>
                  </a:moveTo>
                  <a:lnTo>
                    <a:pt x="4876" y="3543"/>
                  </a:lnTo>
                  <a:lnTo>
                    <a:pt x="4749" y="1041"/>
                  </a:lnTo>
                  <a:lnTo>
                    <a:pt x="4597" y="1003"/>
                  </a:lnTo>
                  <a:lnTo>
                    <a:pt x="4597" y="6845"/>
                  </a:lnTo>
                  <a:lnTo>
                    <a:pt x="2247" y="7721"/>
                  </a:lnTo>
                  <a:lnTo>
                    <a:pt x="2235" y="5143"/>
                  </a:lnTo>
                  <a:lnTo>
                    <a:pt x="2222" y="2311"/>
                  </a:lnTo>
                  <a:lnTo>
                    <a:pt x="1828" y="2298"/>
                  </a:lnTo>
                  <a:lnTo>
                    <a:pt x="1587" y="5143"/>
                  </a:lnTo>
                  <a:lnTo>
                    <a:pt x="1219" y="5143"/>
                  </a:lnTo>
                  <a:lnTo>
                    <a:pt x="723" y="800"/>
                  </a:lnTo>
                  <a:lnTo>
                    <a:pt x="2336" y="1219"/>
                  </a:lnTo>
                  <a:lnTo>
                    <a:pt x="3975" y="1803"/>
                  </a:lnTo>
                  <a:lnTo>
                    <a:pt x="4089" y="4191"/>
                  </a:lnTo>
                  <a:lnTo>
                    <a:pt x="4178" y="5143"/>
                  </a:lnTo>
                  <a:lnTo>
                    <a:pt x="4597" y="6845"/>
                  </a:lnTo>
                  <a:lnTo>
                    <a:pt x="4597" y="1003"/>
                  </a:lnTo>
                  <a:lnTo>
                    <a:pt x="3848" y="800"/>
                  </a:lnTo>
                  <a:lnTo>
                    <a:pt x="800" y="0"/>
                  </a:lnTo>
                  <a:lnTo>
                    <a:pt x="533" y="0"/>
                  </a:lnTo>
                  <a:lnTo>
                    <a:pt x="355" y="63"/>
                  </a:lnTo>
                  <a:lnTo>
                    <a:pt x="0" y="368"/>
                  </a:lnTo>
                  <a:lnTo>
                    <a:pt x="88" y="2311"/>
                  </a:lnTo>
                  <a:lnTo>
                    <a:pt x="469" y="5638"/>
                  </a:lnTo>
                  <a:lnTo>
                    <a:pt x="812" y="5956"/>
                  </a:lnTo>
                  <a:lnTo>
                    <a:pt x="1435" y="5956"/>
                  </a:lnTo>
                  <a:lnTo>
                    <a:pt x="1460" y="7988"/>
                  </a:lnTo>
                  <a:lnTo>
                    <a:pt x="1574" y="8229"/>
                  </a:lnTo>
                  <a:lnTo>
                    <a:pt x="1930" y="8470"/>
                  </a:lnTo>
                  <a:lnTo>
                    <a:pt x="2095" y="8509"/>
                  </a:lnTo>
                  <a:lnTo>
                    <a:pt x="2438" y="8496"/>
                  </a:lnTo>
                  <a:lnTo>
                    <a:pt x="4521" y="7721"/>
                  </a:lnTo>
                  <a:lnTo>
                    <a:pt x="5143" y="7480"/>
                  </a:lnTo>
                  <a:close/>
                </a:path>
                <a:path w="43815" h="17145">
                  <a:moveTo>
                    <a:pt x="43700" y="14236"/>
                  </a:moveTo>
                  <a:lnTo>
                    <a:pt x="43586" y="13982"/>
                  </a:lnTo>
                  <a:lnTo>
                    <a:pt x="43497" y="13855"/>
                  </a:lnTo>
                  <a:lnTo>
                    <a:pt x="42926" y="13627"/>
                  </a:lnTo>
                  <a:lnTo>
                    <a:pt x="42926" y="14490"/>
                  </a:lnTo>
                  <a:lnTo>
                    <a:pt x="41821" y="15201"/>
                  </a:lnTo>
                  <a:lnTo>
                    <a:pt x="41084" y="15989"/>
                  </a:lnTo>
                  <a:lnTo>
                    <a:pt x="39878" y="16306"/>
                  </a:lnTo>
                  <a:lnTo>
                    <a:pt x="39585" y="16332"/>
                  </a:lnTo>
                  <a:lnTo>
                    <a:pt x="38544" y="16332"/>
                  </a:lnTo>
                  <a:lnTo>
                    <a:pt x="37795" y="16179"/>
                  </a:lnTo>
                  <a:lnTo>
                    <a:pt x="36918" y="16090"/>
                  </a:lnTo>
                  <a:lnTo>
                    <a:pt x="36753" y="15735"/>
                  </a:lnTo>
                  <a:lnTo>
                    <a:pt x="36690" y="14122"/>
                  </a:lnTo>
                  <a:lnTo>
                    <a:pt x="37846" y="13068"/>
                  </a:lnTo>
                  <a:lnTo>
                    <a:pt x="39319" y="13068"/>
                  </a:lnTo>
                  <a:lnTo>
                    <a:pt x="39547" y="13106"/>
                  </a:lnTo>
                  <a:lnTo>
                    <a:pt x="41656" y="13982"/>
                  </a:lnTo>
                  <a:lnTo>
                    <a:pt x="42926" y="14490"/>
                  </a:lnTo>
                  <a:lnTo>
                    <a:pt x="42926" y="13627"/>
                  </a:lnTo>
                  <a:lnTo>
                    <a:pt x="41529" y="13068"/>
                  </a:lnTo>
                  <a:lnTo>
                    <a:pt x="39763" y="12319"/>
                  </a:lnTo>
                  <a:lnTo>
                    <a:pt x="39433" y="12255"/>
                  </a:lnTo>
                  <a:lnTo>
                    <a:pt x="38214" y="12255"/>
                  </a:lnTo>
                  <a:lnTo>
                    <a:pt x="37299" y="12687"/>
                  </a:lnTo>
                  <a:lnTo>
                    <a:pt x="36156" y="13982"/>
                  </a:lnTo>
                  <a:lnTo>
                    <a:pt x="36042" y="14236"/>
                  </a:lnTo>
                  <a:lnTo>
                    <a:pt x="35966" y="14490"/>
                  </a:lnTo>
                  <a:lnTo>
                    <a:pt x="36080" y="16306"/>
                  </a:lnTo>
                  <a:lnTo>
                    <a:pt x="36271" y="16827"/>
                  </a:lnTo>
                  <a:lnTo>
                    <a:pt x="38735" y="17145"/>
                  </a:lnTo>
                  <a:lnTo>
                    <a:pt x="39662" y="17145"/>
                  </a:lnTo>
                  <a:lnTo>
                    <a:pt x="40043" y="17094"/>
                  </a:lnTo>
                  <a:lnTo>
                    <a:pt x="41122" y="16827"/>
                  </a:lnTo>
                  <a:lnTo>
                    <a:pt x="41757" y="16332"/>
                  </a:lnTo>
                  <a:lnTo>
                    <a:pt x="43002" y="15392"/>
                  </a:lnTo>
                  <a:lnTo>
                    <a:pt x="43611" y="14998"/>
                  </a:lnTo>
                  <a:lnTo>
                    <a:pt x="43700" y="1423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82230" y="6349732"/>
              <a:ext cx="5854" cy="5410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7281727" y="634933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4207" y="6250"/>
                  </a:moveTo>
                  <a:lnTo>
                    <a:pt x="3935" y="6250"/>
                  </a:lnTo>
                  <a:lnTo>
                    <a:pt x="3774" y="6192"/>
                  </a:lnTo>
                  <a:lnTo>
                    <a:pt x="92" y="3705"/>
                  </a:lnTo>
                  <a:lnTo>
                    <a:pt x="0" y="2793"/>
                  </a:lnTo>
                  <a:lnTo>
                    <a:pt x="1615" y="1021"/>
                  </a:lnTo>
                  <a:lnTo>
                    <a:pt x="2625" y="282"/>
                  </a:lnTo>
                  <a:lnTo>
                    <a:pt x="3508" y="0"/>
                  </a:lnTo>
                  <a:lnTo>
                    <a:pt x="4299" y="0"/>
                  </a:lnTo>
                  <a:lnTo>
                    <a:pt x="4720" y="173"/>
                  </a:lnTo>
                  <a:lnTo>
                    <a:pt x="4986" y="519"/>
                  </a:lnTo>
                  <a:lnTo>
                    <a:pt x="5272" y="802"/>
                  </a:lnTo>
                  <a:lnTo>
                    <a:pt x="3655" y="813"/>
                  </a:lnTo>
                  <a:lnTo>
                    <a:pt x="2977" y="1021"/>
                  </a:lnTo>
                  <a:lnTo>
                    <a:pt x="1944" y="1771"/>
                  </a:lnTo>
                  <a:lnTo>
                    <a:pt x="1402" y="2487"/>
                  </a:lnTo>
                  <a:lnTo>
                    <a:pt x="738" y="3174"/>
                  </a:lnTo>
                  <a:lnTo>
                    <a:pt x="4103" y="5453"/>
                  </a:lnTo>
                  <a:lnTo>
                    <a:pt x="5068" y="5453"/>
                  </a:lnTo>
                  <a:lnTo>
                    <a:pt x="4639" y="6071"/>
                  </a:lnTo>
                  <a:lnTo>
                    <a:pt x="4461" y="6192"/>
                  </a:lnTo>
                  <a:lnTo>
                    <a:pt x="4207" y="6250"/>
                  </a:lnTo>
                  <a:close/>
                </a:path>
                <a:path w="6984" h="6350">
                  <a:moveTo>
                    <a:pt x="5068" y="5453"/>
                  </a:moveTo>
                  <a:lnTo>
                    <a:pt x="4103" y="5453"/>
                  </a:lnTo>
                  <a:lnTo>
                    <a:pt x="4593" y="4714"/>
                  </a:lnTo>
                  <a:lnTo>
                    <a:pt x="5055" y="4132"/>
                  </a:lnTo>
                  <a:lnTo>
                    <a:pt x="6030" y="2204"/>
                  </a:lnTo>
                  <a:lnTo>
                    <a:pt x="4795" y="1610"/>
                  </a:lnTo>
                  <a:lnTo>
                    <a:pt x="4201" y="813"/>
                  </a:lnTo>
                  <a:lnTo>
                    <a:pt x="4045" y="802"/>
                  </a:lnTo>
                  <a:lnTo>
                    <a:pt x="5284" y="813"/>
                  </a:lnTo>
                  <a:lnTo>
                    <a:pt x="6850" y="2360"/>
                  </a:lnTo>
                  <a:lnTo>
                    <a:pt x="5846" y="4334"/>
                  </a:lnTo>
                  <a:lnTo>
                    <a:pt x="5068" y="545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28865" y="6321094"/>
              <a:ext cx="4152" cy="9334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7228421" y="6314173"/>
              <a:ext cx="66040" cy="37465"/>
            </a:xfrm>
            <a:custGeom>
              <a:avLst/>
              <a:gdLst/>
              <a:ahLst/>
              <a:cxnLst/>
              <a:rect l="l" t="t" r="r" b="b"/>
              <a:pathLst>
                <a:path w="66040" h="37464">
                  <a:moveTo>
                    <a:pt x="5143" y="15697"/>
                  </a:moveTo>
                  <a:lnTo>
                    <a:pt x="4711" y="14668"/>
                  </a:lnTo>
                  <a:lnTo>
                    <a:pt x="4381" y="13639"/>
                  </a:lnTo>
                  <a:lnTo>
                    <a:pt x="3378" y="10807"/>
                  </a:lnTo>
                  <a:lnTo>
                    <a:pt x="1765" y="6413"/>
                  </a:lnTo>
                  <a:lnTo>
                    <a:pt x="1384" y="6413"/>
                  </a:lnTo>
                  <a:lnTo>
                    <a:pt x="1168" y="6489"/>
                  </a:lnTo>
                  <a:lnTo>
                    <a:pt x="317" y="7340"/>
                  </a:lnTo>
                  <a:lnTo>
                    <a:pt x="38" y="8229"/>
                  </a:lnTo>
                  <a:lnTo>
                    <a:pt x="0" y="8801"/>
                  </a:lnTo>
                  <a:lnTo>
                    <a:pt x="1574" y="7213"/>
                  </a:lnTo>
                  <a:lnTo>
                    <a:pt x="2336" y="7899"/>
                  </a:lnTo>
                  <a:lnTo>
                    <a:pt x="2628" y="8407"/>
                  </a:lnTo>
                  <a:lnTo>
                    <a:pt x="2552" y="11366"/>
                  </a:lnTo>
                  <a:lnTo>
                    <a:pt x="3378" y="13017"/>
                  </a:lnTo>
                  <a:lnTo>
                    <a:pt x="3987" y="15036"/>
                  </a:lnTo>
                  <a:lnTo>
                    <a:pt x="4152" y="15392"/>
                  </a:lnTo>
                  <a:lnTo>
                    <a:pt x="4318" y="15798"/>
                  </a:lnTo>
                  <a:lnTo>
                    <a:pt x="4102" y="15900"/>
                  </a:lnTo>
                  <a:lnTo>
                    <a:pt x="3962" y="15925"/>
                  </a:lnTo>
                  <a:lnTo>
                    <a:pt x="1231" y="13639"/>
                  </a:lnTo>
                  <a:lnTo>
                    <a:pt x="25" y="9359"/>
                  </a:lnTo>
                  <a:lnTo>
                    <a:pt x="152" y="12153"/>
                  </a:lnTo>
                  <a:lnTo>
                    <a:pt x="1562" y="14947"/>
                  </a:lnTo>
                  <a:lnTo>
                    <a:pt x="3594" y="16662"/>
                  </a:lnTo>
                  <a:lnTo>
                    <a:pt x="3784" y="16738"/>
                  </a:lnTo>
                  <a:lnTo>
                    <a:pt x="4102" y="16725"/>
                  </a:lnTo>
                  <a:lnTo>
                    <a:pt x="4686" y="16522"/>
                  </a:lnTo>
                  <a:lnTo>
                    <a:pt x="4902" y="16344"/>
                  </a:lnTo>
                  <a:lnTo>
                    <a:pt x="5092" y="15925"/>
                  </a:lnTo>
                  <a:lnTo>
                    <a:pt x="5143" y="15697"/>
                  </a:lnTo>
                  <a:close/>
                </a:path>
                <a:path w="66040" h="37464">
                  <a:moveTo>
                    <a:pt x="12814" y="1384"/>
                  </a:moveTo>
                  <a:lnTo>
                    <a:pt x="12496" y="812"/>
                  </a:lnTo>
                  <a:lnTo>
                    <a:pt x="12395" y="635"/>
                  </a:lnTo>
                  <a:lnTo>
                    <a:pt x="12077" y="533"/>
                  </a:lnTo>
                  <a:lnTo>
                    <a:pt x="12077" y="1524"/>
                  </a:lnTo>
                  <a:lnTo>
                    <a:pt x="11887" y="2489"/>
                  </a:lnTo>
                  <a:lnTo>
                    <a:pt x="11595" y="3340"/>
                  </a:lnTo>
                  <a:lnTo>
                    <a:pt x="11087" y="4114"/>
                  </a:lnTo>
                  <a:lnTo>
                    <a:pt x="10947" y="4152"/>
                  </a:lnTo>
                  <a:lnTo>
                    <a:pt x="10439" y="4152"/>
                  </a:lnTo>
                  <a:lnTo>
                    <a:pt x="7594" y="1841"/>
                  </a:lnTo>
                  <a:lnTo>
                    <a:pt x="7264" y="1384"/>
                  </a:lnTo>
                  <a:lnTo>
                    <a:pt x="8369" y="927"/>
                  </a:lnTo>
                  <a:lnTo>
                    <a:pt x="8623" y="812"/>
                  </a:lnTo>
                  <a:lnTo>
                    <a:pt x="9588" y="850"/>
                  </a:lnTo>
                  <a:lnTo>
                    <a:pt x="10185" y="812"/>
                  </a:lnTo>
                  <a:lnTo>
                    <a:pt x="11252" y="1066"/>
                  </a:lnTo>
                  <a:lnTo>
                    <a:pt x="12077" y="1524"/>
                  </a:lnTo>
                  <a:lnTo>
                    <a:pt x="12077" y="533"/>
                  </a:lnTo>
                  <a:lnTo>
                    <a:pt x="11188" y="228"/>
                  </a:lnTo>
                  <a:lnTo>
                    <a:pt x="10477" y="63"/>
                  </a:lnTo>
                  <a:lnTo>
                    <a:pt x="8623" y="0"/>
                  </a:lnTo>
                  <a:lnTo>
                    <a:pt x="8382" y="25"/>
                  </a:lnTo>
                  <a:lnTo>
                    <a:pt x="8013" y="203"/>
                  </a:lnTo>
                  <a:lnTo>
                    <a:pt x="6743" y="723"/>
                  </a:lnTo>
                  <a:lnTo>
                    <a:pt x="6616" y="850"/>
                  </a:lnTo>
                  <a:lnTo>
                    <a:pt x="6515" y="1066"/>
                  </a:lnTo>
                  <a:lnTo>
                    <a:pt x="6616" y="1841"/>
                  </a:lnTo>
                  <a:lnTo>
                    <a:pt x="6731" y="1993"/>
                  </a:lnTo>
                  <a:lnTo>
                    <a:pt x="7366" y="3022"/>
                  </a:lnTo>
                  <a:lnTo>
                    <a:pt x="7962" y="3657"/>
                  </a:lnTo>
                  <a:lnTo>
                    <a:pt x="8623" y="4305"/>
                  </a:lnTo>
                  <a:lnTo>
                    <a:pt x="9702" y="4800"/>
                  </a:lnTo>
                  <a:lnTo>
                    <a:pt x="10325" y="4940"/>
                  </a:lnTo>
                  <a:lnTo>
                    <a:pt x="11430" y="4940"/>
                  </a:lnTo>
                  <a:lnTo>
                    <a:pt x="11709" y="4635"/>
                  </a:lnTo>
                  <a:lnTo>
                    <a:pt x="11849" y="4394"/>
                  </a:lnTo>
                  <a:lnTo>
                    <a:pt x="12014" y="4152"/>
                  </a:lnTo>
                  <a:lnTo>
                    <a:pt x="12268" y="3771"/>
                  </a:lnTo>
                  <a:lnTo>
                    <a:pt x="12649" y="2819"/>
                  </a:lnTo>
                  <a:lnTo>
                    <a:pt x="12700" y="2489"/>
                  </a:lnTo>
                  <a:lnTo>
                    <a:pt x="12814" y="1384"/>
                  </a:lnTo>
                  <a:close/>
                </a:path>
                <a:path w="66040" h="37464">
                  <a:moveTo>
                    <a:pt x="15189" y="8331"/>
                  </a:moveTo>
                  <a:lnTo>
                    <a:pt x="14439" y="7429"/>
                  </a:lnTo>
                  <a:lnTo>
                    <a:pt x="14389" y="8331"/>
                  </a:lnTo>
                  <a:lnTo>
                    <a:pt x="14147" y="9779"/>
                  </a:lnTo>
                  <a:lnTo>
                    <a:pt x="13436" y="10718"/>
                  </a:lnTo>
                  <a:lnTo>
                    <a:pt x="12915" y="11722"/>
                  </a:lnTo>
                  <a:lnTo>
                    <a:pt x="12039" y="11214"/>
                  </a:lnTo>
                  <a:lnTo>
                    <a:pt x="11137" y="10731"/>
                  </a:lnTo>
                  <a:lnTo>
                    <a:pt x="9791" y="9918"/>
                  </a:lnTo>
                  <a:lnTo>
                    <a:pt x="10909" y="8788"/>
                  </a:lnTo>
                  <a:lnTo>
                    <a:pt x="11595" y="7835"/>
                  </a:lnTo>
                  <a:lnTo>
                    <a:pt x="12585" y="7277"/>
                  </a:lnTo>
                  <a:lnTo>
                    <a:pt x="12979" y="7277"/>
                  </a:lnTo>
                  <a:lnTo>
                    <a:pt x="14389" y="8331"/>
                  </a:lnTo>
                  <a:lnTo>
                    <a:pt x="14389" y="7391"/>
                  </a:lnTo>
                  <a:lnTo>
                    <a:pt x="13335" y="6477"/>
                  </a:lnTo>
                  <a:lnTo>
                    <a:pt x="12471" y="6477"/>
                  </a:lnTo>
                  <a:lnTo>
                    <a:pt x="12280" y="6527"/>
                  </a:lnTo>
                  <a:lnTo>
                    <a:pt x="11366" y="7048"/>
                  </a:lnTo>
                  <a:lnTo>
                    <a:pt x="9232" y="9372"/>
                  </a:lnTo>
                  <a:lnTo>
                    <a:pt x="9042" y="9525"/>
                  </a:lnTo>
                  <a:lnTo>
                    <a:pt x="9169" y="10477"/>
                  </a:lnTo>
                  <a:lnTo>
                    <a:pt x="10261" y="11137"/>
                  </a:lnTo>
                  <a:lnTo>
                    <a:pt x="12636" y="12484"/>
                  </a:lnTo>
                  <a:lnTo>
                    <a:pt x="12776" y="12522"/>
                  </a:lnTo>
                  <a:lnTo>
                    <a:pt x="13068" y="12509"/>
                  </a:lnTo>
                  <a:lnTo>
                    <a:pt x="13347" y="12433"/>
                  </a:lnTo>
                  <a:lnTo>
                    <a:pt x="13525" y="12280"/>
                  </a:lnTo>
                  <a:lnTo>
                    <a:pt x="13843" y="11722"/>
                  </a:lnTo>
                  <a:lnTo>
                    <a:pt x="14947" y="9779"/>
                  </a:lnTo>
                  <a:lnTo>
                    <a:pt x="14998" y="9525"/>
                  </a:lnTo>
                  <a:lnTo>
                    <a:pt x="15189" y="8331"/>
                  </a:lnTo>
                  <a:close/>
                </a:path>
                <a:path w="66040" h="37464">
                  <a:moveTo>
                    <a:pt x="65684" y="33591"/>
                  </a:moveTo>
                  <a:lnTo>
                    <a:pt x="64820" y="30276"/>
                  </a:lnTo>
                  <a:lnTo>
                    <a:pt x="64820" y="33578"/>
                  </a:lnTo>
                  <a:lnTo>
                    <a:pt x="63868" y="36296"/>
                  </a:lnTo>
                  <a:lnTo>
                    <a:pt x="62877" y="34213"/>
                  </a:lnTo>
                  <a:lnTo>
                    <a:pt x="61899" y="32435"/>
                  </a:lnTo>
                  <a:lnTo>
                    <a:pt x="61252" y="30530"/>
                  </a:lnTo>
                  <a:lnTo>
                    <a:pt x="61023" y="29946"/>
                  </a:lnTo>
                  <a:lnTo>
                    <a:pt x="61633" y="29044"/>
                  </a:lnTo>
                  <a:lnTo>
                    <a:pt x="61861" y="28270"/>
                  </a:lnTo>
                  <a:lnTo>
                    <a:pt x="63754" y="29578"/>
                  </a:lnTo>
                  <a:lnTo>
                    <a:pt x="64820" y="33578"/>
                  </a:lnTo>
                  <a:lnTo>
                    <a:pt x="64820" y="30276"/>
                  </a:lnTo>
                  <a:lnTo>
                    <a:pt x="64528" y="29146"/>
                  </a:lnTo>
                  <a:lnTo>
                    <a:pt x="63271" y="28270"/>
                  </a:lnTo>
                  <a:lnTo>
                    <a:pt x="62179" y="27520"/>
                  </a:lnTo>
                  <a:lnTo>
                    <a:pt x="62026" y="27470"/>
                  </a:lnTo>
                  <a:lnTo>
                    <a:pt x="61861" y="27470"/>
                  </a:lnTo>
                  <a:lnTo>
                    <a:pt x="61607" y="27508"/>
                  </a:lnTo>
                  <a:lnTo>
                    <a:pt x="61353" y="27609"/>
                  </a:lnTo>
                  <a:lnTo>
                    <a:pt x="61175" y="27787"/>
                  </a:lnTo>
                  <a:lnTo>
                    <a:pt x="61036" y="28257"/>
                  </a:lnTo>
                  <a:lnTo>
                    <a:pt x="60299" y="29946"/>
                  </a:lnTo>
                  <a:lnTo>
                    <a:pt x="60388" y="30530"/>
                  </a:lnTo>
                  <a:lnTo>
                    <a:pt x="60998" y="32258"/>
                  </a:lnTo>
                  <a:lnTo>
                    <a:pt x="63284" y="36931"/>
                  </a:lnTo>
                  <a:lnTo>
                    <a:pt x="63563" y="37109"/>
                  </a:lnTo>
                  <a:lnTo>
                    <a:pt x="64236" y="37084"/>
                  </a:lnTo>
                  <a:lnTo>
                    <a:pt x="64516" y="36868"/>
                  </a:lnTo>
                  <a:lnTo>
                    <a:pt x="64719" y="36296"/>
                  </a:lnTo>
                  <a:lnTo>
                    <a:pt x="65684" y="3359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7267536" y="6325450"/>
              <a:ext cx="8318" cy="5016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7266843" y="632505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8620" y="5817"/>
                  </a:moveTo>
                  <a:lnTo>
                    <a:pt x="6957" y="5817"/>
                  </a:lnTo>
                  <a:lnTo>
                    <a:pt x="6525" y="5672"/>
                  </a:lnTo>
                  <a:lnTo>
                    <a:pt x="4741" y="4611"/>
                  </a:lnTo>
                  <a:lnTo>
                    <a:pt x="130" y="2250"/>
                  </a:lnTo>
                  <a:lnTo>
                    <a:pt x="53" y="2014"/>
                  </a:lnTo>
                  <a:lnTo>
                    <a:pt x="0" y="1748"/>
                  </a:lnTo>
                  <a:lnTo>
                    <a:pt x="834" y="0"/>
                  </a:lnTo>
                  <a:lnTo>
                    <a:pt x="2341" y="0"/>
                  </a:lnTo>
                  <a:lnTo>
                    <a:pt x="2727" y="115"/>
                  </a:lnTo>
                  <a:lnTo>
                    <a:pt x="4075" y="807"/>
                  </a:lnTo>
                  <a:lnTo>
                    <a:pt x="1521" y="807"/>
                  </a:lnTo>
                  <a:lnTo>
                    <a:pt x="1186" y="1119"/>
                  </a:lnTo>
                  <a:lnTo>
                    <a:pt x="886" y="1748"/>
                  </a:lnTo>
                  <a:lnTo>
                    <a:pt x="2745" y="2718"/>
                  </a:lnTo>
                  <a:lnTo>
                    <a:pt x="4620" y="3606"/>
                  </a:lnTo>
                  <a:lnTo>
                    <a:pt x="6779" y="4905"/>
                  </a:lnTo>
                  <a:lnTo>
                    <a:pt x="7096" y="5020"/>
                  </a:lnTo>
                  <a:lnTo>
                    <a:pt x="8939" y="5020"/>
                  </a:lnTo>
                  <a:lnTo>
                    <a:pt x="8620" y="5817"/>
                  </a:lnTo>
                  <a:close/>
                </a:path>
                <a:path w="9525" h="6350">
                  <a:moveTo>
                    <a:pt x="8939" y="5020"/>
                  </a:moveTo>
                  <a:lnTo>
                    <a:pt x="7864" y="5020"/>
                  </a:lnTo>
                  <a:lnTo>
                    <a:pt x="8233" y="4651"/>
                  </a:lnTo>
                  <a:lnTo>
                    <a:pt x="8573" y="3803"/>
                  </a:lnTo>
                  <a:lnTo>
                    <a:pt x="4672" y="2014"/>
                  </a:lnTo>
                  <a:lnTo>
                    <a:pt x="2485" y="882"/>
                  </a:lnTo>
                  <a:lnTo>
                    <a:pt x="2214" y="807"/>
                  </a:lnTo>
                  <a:lnTo>
                    <a:pt x="4075" y="807"/>
                  </a:lnTo>
                  <a:lnTo>
                    <a:pt x="4839" y="1200"/>
                  </a:lnTo>
                  <a:lnTo>
                    <a:pt x="9289" y="3249"/>
                  </a:lnTo>
                  <a:lnTo>
                    <a:pt x="9429" y="3606"/>
                  </a:lnTo>
                  <a:lnTo>
                    <a:pt x="9429" y="3803"/>
                  </a:lnTo>
                  <a:lnTo>
                    <a:pt x="8939" y="502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48943" y="6339509"/>
              <a:ext cx="6578" cy="6540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7248363" y="6339041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6146" y="7410"/>
                  </a:moveTo>
                  <a:lnTo>
                    <a:pt x="5869" y="7410"/>
                  </a:lnTo>
                  <a:lnTo>
                    <a:pt x="5678" y="7346"/>
                  </a:lnTo>
                  <a:lnTo>
                    <a:pt x="0" y="2498"/>
                  </a:lnTo>
                  <a:lnTo>
                    <a:pt x="74" y="1852"/>
                  </a:lnTo>
                  <a:lnTo>
                    <a:pt x="454" y="1385"/>
                  </a:lnTo>
                  <a:lnTo>
                    <a:pt x="572" y="1194"/>
                  </a:lnTo>
                  <a:lnTo>
                    <a:pt x="1009" y="236"/>
                  </a:lnTo>
                  <a:lnTo>
                    <a:pt x="1206" y="80"/>
                  </a:lnTo>
                  <a:lnTo>
                    <a:pt x="1454" y="17"/>
                  </a:lnTo>
                  <a:lnTo>
                    <a:pt x="1633" y="0"/>
                  </a:lnTo>
                  <a:lnTo>
                    <a:pt x="1806" y="0"/>
                  </a:lnTo>
                  <a:lnTo>
                    <a:pt x="2015" y="80"/>
                  </a:lnTo>
                  <a:lnTo>
                    <a:pt x="2966" y="802"/>
                  </a:lnTo>
                  <a:lnTo>
                    <a:pt x="1633" y="802"/>
                  </a:lnTo>
                  <a:lnTo>
                    <a:pt x="1362" y="1437"/>
                  </a:lnTo>
                  <a:lnTo>
                    <a:pt x="1177" y="1771"/>
                  </a:lnTo>
                  <a:lnTo>
                    <a:pt x="842" y="2169"/>
                  </a:lnTo>
                  <a:lnTo>
                    <a:pt x="4374" y="5165"/>
                  </a:lnTo>
                  <a:lnTo>
                    <a:pt x="6053" y="6619"/>
                  </a:lnTo>
                  <a:lnTo>
                    <a:pt x="7052" y="6619"/>
                  </a:lnTo>
                  <a:lnTo>
                    <a:pt x="6561" y="7271"/>
                  </a:lnTo>
                  <a:lnTo>
                    <a:pt x="6359" y="7387"/>
                  </a:lnTo>
                  <a:lnTo>
                    <a:pt x="6146" y="7410"/>
                  </a:lnTo>
                  <a:close/>
                </a:path>
                <a:path w="7620" h="7620">
                  <a:moveTo>
                    <a:pt x="7052" y="6619"/>
                  </a:moveTo>
                  <a:lnTo>
                    <a:pt x="6053" y="6619"/>
                  </a:lnTo>
                  <a:lnTo>
                    <a:pt x="7011" y="5338"/>
                  </a:lnTo>
                  <a:lnTo>
                    <a:pt x="6896" y="4813"/>
                  </a:lnTo>
                  <a:lnTo>
                    <a:pt x="4963" y="3491"/>
                  </a:lnTo>
                  <a:lnTo>
                    <a:pt x="4328" y="2891"/>
                  </a:lnTo>
                  <a:lnTo>
                    <a:pt x="2922" y="1771"/>
                  </a:lnTo>
                  <a:lnTo>
                    <a:pt x="1633" y="802"/>
                  </a:lnTo>
                  <a:lnTo>
                    <a:pt x="2966" y="802"/>
                  </a:lnTo>
                  <a:lnTo>
                    <a:pt x="3803" y="1437"/>
                  </a:lnTo>
                  <a:lnTo>
                    <a:pt x="5690" y="3012"/>
                  </a:lnTo>
                  <a:lnTo>
                    <a:pt x="6763" y="3756"/>
                  </a:lnTo>
                  <a:lnTo>
                    <a:pt x="7346" y="4253"/>
                  </a:lnTo>
                  <a:lnTo>
                    <a:pt x="7589" y="5765"/>
                  </a:lnTo>
                  <a:lnTo>
                    <a:pt x="7173" y="6457"/>
                  </a:lnTo>
                  <a:lnTo>
                    <a:pt x="7052" y="6619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243457" y="6308026"/>
              <a:ext cx="9766" cy="4432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7242947" y="6307318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4">
                  <a:moveTo>
                    <a:pt x="10064" y="5534"/>
                  </a:moveTo>
                  <a:lnTo>
                    <a:pt x="9689" y="5534"/>
                  </a:lnTo>
                  <a:lnTo>
                    <a:pt x="9504" y="5471"/>
                  </a:lnTo>
                  <a:lnTo>
                    <a:pt x="7253" y="3508"/>
                  </a:lnTo>
                  <a:lnTo>
                    <a:pt x="536" y="3076"/>
                  </a:lnTo>
                  <a:lnTo>
                    <a:pt x="328" y="2954"/>
                  </a:lnTo>
                  <a:lnTo>
                    <a:pt x="39" y="2579"/>
                  </a:lnTo>
                  <a:lnTo>
                    <a:pt x="0" y="2291"/>
                  </a:lnTo>
                  <a:lnTo>
                    <a:pt x="478" y="253"/>
                  </a:lnTo>
                  <a:lnTo>
                    <a:pt x="807" y="0"/>
                  </a:lnTo>
                  <a:lnTo>
                    <a:pt x="1274" y="0"/>
                  </a:lnTo>
                  <a:lnTo>
                    <a:pt x="8322" y="802"/>
                  </a:lnTo>
                  <a:lnTo>
                    <a:pt x="1182" y="802"/>
                  </a:lnTo>
                  <a:lnTo>
                    <a:pt x="824" y="2291"/>
                  </a:lnTo>
                  <a:lnTo>
                    <a:pt x="4137" y="2539"/>
                  </a:lnTo>
                  <a:lnTo>
                    <a:pt x="7364" y="2539"/>
                  </a:lnTo>
                  <a:lnTo>
                    <a:pt x="9873" y="4732"/>
                  </a:lnTo>
                  <a:lnTo>
                    <a:pt x="10759" y="4732"/>
                  </a:lnTo>
                  <a:lnTo>
                    <a:pt x="10698" y="5084"/>
                  </a:lnTo>
                  <a:lnTo>
                    <a:pt x="10243" y="5471"/>
                  </a:lnTo>
                  <a:lnTo>
                    <a:pt x="10064" y="5534"/>
                  </a:lnTo>
                  <a:close/>
                </a:path>
                <a:path w="10795" h="5714">
                  <a:moveTo>
                    <a:pt x="10759" y="4732"/>
                  </a:moveTo>
                  <a:lnTo>
                    <a:pt x="9873" y="4732"/>
                  </a:lnTo>
                  <a:lnTo>
                    <a:pt x="7848" y="1483"/>
                  </a:lnTo>
                  <a:lnTo>
                    <a:pt x="4552" y="1183"/>
                  </a:lnTo>
                  <a:lnTo>
                    <a:pt x="1182" y="802"/>
                  </a:lnTo>
                  <a:lnTo>
                    <a:pt x="8373" y="807"/>
                  </a:lnTo>
                  <a:lnTo>
                    <a:pt x="10774" y="4645"/>
                  </a:lnTo>
                  <a:close/>
                </a:path>
                <a:path w="10795" h="5714">
                  <a:moveTo>
                    <a:pt x="7364" y="2539"/>
                  </a:moveTo>
                  <a:lnTo>
                    <a:pt x="4137" y="2539"/>
                  </a:lnTo>
                  <a:lnTo>
                    <a:pt x="7305" y="248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60882" y="6339674"/>
              <a:ext cx="5803" cy="4165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7260360" y="633927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3653" y="4957"/>
                  </a:moveTo>
                  <a:lnTo>
                    <a:pt x="2360" y="4957"/>
                  </a:lnTo>
                  <a:lnTo>
                    <a:pt x="1892" y="4593"/>
                  </a:lnTo>
                  <a:lnTo>
                    <a:pt x="115" y="3289"/>
                  </a:lnTo>
                  <a:lnTo>
                    <a:pt x="0" y="2441"/>
                  </a:lnTo>
                  <a:lnTo>
                    <a:pt x="1038" y="1148"/>
                  </a:lnTo>
                  <a:lnTo>
                    <a:pt x="2146" y="0"/>
                  </a:lnTo>
                  <a:lnTo>
                    <a:pt x="4489" y="0"/>
                  </a:lnTo>
                  <a:lnTo>
                    <a:pt x="5430" y="507"/>
                  </a:lnTo>
                  <a:lnTo>
                    <a:pt x="5731" y="802"/>
                  </a:lnTo>
                  <a:lnTo>
                    <a:pt x="2672" y="802"/>
                  </a:lnTo>
                  <a:lnTo>
                    <a:pt x="1823" y="1442"/>
                  </a:lnTo>
                  <a:lnTo>
                    <a:pt x="761" y="2764"/>
                  </a:lnTo>
                  <a:lnTo>
                    <a:pt x="2031" y="3664"/>
                  </a:lnTo>
                  <a:lnTo>
                    <a:pt x="2493" y="4155"/>
                  </a:lnTo>
                  <a:lnTo>
                    <a:pt x="4754" y="4155"/>
                  </a:lnTo>
                  <a:lnTo>
                    <a:pt x="3653" y="4957"/>
                  </a:lnTo>
                  <a:close/>
                </a:path>
                <a:path w="6984" h="5079">
                  <a:moveTo>
                    <a:pt x="4754" y="4155"/>
                  </a:moveTo>
                  <a:lnTo>
                    <a:pt x="3543" y="4155"/>
                  </a:lnTo>
                  <a:lnTo>
                    <a:pt x="4149" y="3549"/>
                  </a:lnTo>
                  <a:lnTo>
                    <a:pt x="6042" y="2221"/>
                  </a:lnTo>
                  <a:lnTo>
                    <a:pt x="5067" y="1281"/>
                  </a:lnTo>
                  <a:lnTo>
                    <a:pt x="4293" y="802"/>
                  </a:lnTo>
                  <a:lnTo>
                    <a:pt x="5731" y="802"/>
                  </a:lnTo>
                  <a:lnTo>
                    <a:pt x="6769" y="1817"/>
                  </a:lnTo>
                  <a:lnTo>
                    <a:pt x="6662" y="2764"/>
                  </a:lnTo>
                  <a:lnTo>
                    <a:pt x="4754" y="415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052" y="6310858"/>
              <a:ext cx="5600" cy="3962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7231380" y="6310363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28" y="1892"/>
                  </a:moveTo>
                  <a:lnTo>
                    <a:pt x="11315" y="1117"/>
                  </a:lnTo>
                  <a:lnTo>
                    <a:pt x="10744" y="800"/>
                  </a:lnTo>
                  <a:lnTo>
                    <a:pt x="10579" y="711"/>
                  </a:lnTo>
                  <a:lnTo>
                    <a:pt x="10579" y="1625"/>
                  </a:lnTo>
                  <a:lnTo>
                    <a:pt x="9982" y="3276"/>
                  </a:lnTo>
                  <a:lnTo>
                    <a:pt x="8940" y="3568"/>
                  </a:lnTo>
                  <a:lnTo>
                    <a:pt x="7188" y="3568"/>
                  </a:lnTo>
                  <a:lnTo>
                    <a:pt x="6629" y="3479"/>
                  </a:lnTo>
                  <a:lnTo>
                    <a:pt x="5651" y="3479"/>
                  </a:lnTo>
                  <a:lnTo>
                    <a:pt x="5892" y="3136"/>
                  </a:lnTo>
                  <a:lnTo>
                    <a:pt x="7061" y="1130"/>
                  </a:lnTo>
                  <a:lnTo>
                    <a:pt x="7061" y="901"/>
                  </a:lnTo>
                  <a:lnTo>
                    <a:pt x="8699" y="800"/>
                  </a:lnTo>
                  <a:lnTo>
                    <a:pt x="9550" y="1079"/>
                  </a:lnTo>
                  <a:lnTo>
                    <a:pt x="10579" y="1625"/>
                  </a:lnTo>
                  <a:lnTo>
                    <a:pt x="10579" y="711"/>
                  </a:lnTo>
                  <a:lnTo>
                    <a:pt x="9804" y="292"/>
                  </a:lnTo>
                  <a:lnTo>
                    <a:pt x="8839" y="0"/>
                  </a:lnTo>
                  <a:lnTo>
                    <a:pt x="6337" y="0"/>
                  </a:lnTo>
                  <a:lnTo>
                    <a:pt x="6184" y="165"/>
                  </a:lnTo>
                  <a:lnTo>
                    <a:pt x="5867" y="114"/>
                  </a:lnTo>
                  <a:lnTo>
                    <a:pt x="5473" y="101"/>
                  </a:lnTo>
                  <a:lnTo>
                    <a:pt x="5473" y="914"/>
                  </a:lnTo>
                  <a:lnTo>
                    <a:pt x="5321" y="1079"/>
                  </a:lnTo>
                  <a:lnTo>
                    <a:pt x="5207" y="1536"/>
                  </a:lnTo>
                  <a:lnTo>
                    <a:pt x="4876" y="3200"/>
                  </a:lnTo>
                  <a:lnTo>
                    <a:pt x="3886" y="4076"/>
                  </a:lnTo>
                  <a:lnTo>
                    <a:pt x="1993" y="4076"/>
                  </a:lnTo>
                  <a:lnTo>
                    <a:pt x="1435" y="3949"/>
                  </a:lnTo>
                  <a:lnTo>
                    <a:pt x="812" y="3695"/>
                  </a:lnTo>
                  <a:lnTo>
                    <a:pt x="1879" y="1676"/>
                  </a:lnTo>
                  <a:lnTo>
                    <a:pt x="2959" y="901"/>
                  </a:lnTo>
                  <a:lnTo>
                    <a:pt x="5054" y="901"/>
                  </a:lnTo>
                  <a:lnTo>
                    <a:pt x="5473" y="914"/>
                  </a:lnTo>
                  <a:lnTo>
                    <a:pt x="5473" y="101"/>
                  </a:lnTo>
                  <a:lnTo>
                    <a:pt x="2730" y="88"/>
                  </a:lnTo>
                  <a:lnTo>
                    <a:pt x="1333" y="1003"/>
                  </a:lnTo>
                  <a:lnTo>
                    <a:pt x="0" y="3530"/>
                  </a:lnTo>
                  <a:lnTo>
                    <a:pt x="101" y="4076"/>
                  </a:lnTo>
                  <a:lnTo>
                    <a:pt x="304" y="4368"/>
                  </a:lnTo>
                  <a:lnTo>
                    <a:pt x="1244" y="4737"/>
                  </a:lnTo>
                  <a:lnTo>
                    <a:pt x="1905" y="4889"/>
                  </a:lnTo>
                  <a:lnTo>
                    <a:pt x="4584" y="4889"/>
                  </a:lnTo>
                  <a:lnTo>
                    <a:pt x="5143" y="4127"/>
                  </a:lnTo>
                  <a:lnTo>
                    <a:pt x="5397" y="4267"/>
                  </a:lnTo>
                  <a:lnTo>
                    <a:pt x="5943" y="4267"/>
                  </a:lnTo>
                  <a:lnTo>
                    <a:pt x="6121" y="4279"/>
                  </a:lnTo>
                  <a:lnTo>
                    <a:pt x="7480" y="4356"/>
                  </a:lnTo>
                  <a:lnTo>
                    <a:pt x="8940" y="4356"/>
                  </a:lnTo>
                  <a:lnTo>
                    <a:pt x="9448" y="4279"/>
                  </a:lnTo>
                  <a:lnTo>
                    <a:pt x="10528" y="4102"/>
                  </a:lnTo>
                  <a:lnTo>
                    <a:pt x="10731" y="3568"/>
                  </a:lnTo>
                  <a:lnTo>
                    <a:pt x="11328" y="189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6782" y="6359372"/>
              <a:ext cx="7620" cy="3352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7276391" y="635891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999" y="4218"/>
                  </a:moveTo>
                  <a:lnTo>
                    <a:pt x="538" y="4218"/>
                  </a:lnTo>
                  <a:lnTo>
                    <a:pt x="203" y="3958"/>
                  </a:lnTo>
                  <a:lnTo>
                    <a:pt x="116" y="3589"/>
                  </a:lnTo>
                  <a:lnTo>
                    <a:pt x="0" y="2602"/>
                  </a:lnTo>
                  <a:lnTo>
                    <a:pt x="64" y="2446"/>
                  </a:lnTo>
                  <a:lnTo>
                    <a:pt x="872" y="2054"/>
                  </a:lnTo>
                  <a:lnTo>
                    <a:pt x="3873" y="473"/>
                  </a:lnTo>
                  <a:lnTo>
                    <a:pt x="5178" y="34"/>
                  </a:lnTo>
                  <a:lnTo>
                    <a:pt x="5385" y="0"/>
                  </a:lnTo>
                  <a:lnTo>
                    <a:pt x="6136" y="0"/>
                  </a:lnTo>
                  <a:lnTo>
                    <a:pt x="7596" y="611"/>
                  </a:lnTo>
                  <a:lnTo>
                    <a:pt x="8005" y="744"/>
                  </a:lnTo>
                  <a:lnTo>
                    <a:pt x="5466" y="807"/>
                  </a:lnTo>
                  <a:lnTo>
                    <a:pt x="3712" y="1361"/>
                  </a:lnTo>
                  <a:lnTo>
                    <a:pt x="2252" y="2268"/>
                  </a:lnTo>
                  <a:lnTo>
                    <a:pt x="845" y="2954"/>
                  </a:lnTo>
                  <a:lnTo>
                    <a:pt x="901" y="3422"/>
                  </a:lnTo>
                  <a:lnTo>
                    <a:pt x="7317" y="3422"/>
                  </a:lnTo>
                  <a:lnTo>
                    <a:pt x="5535" y="3699"/>
                  </a:lnTo>
                  <a:lnTo>
                    <a:pt x="999" y="4218"/>
                  </a:lnTo>
                  <a:close/>
                </a:path>
                <a:path w="8890" h="4445">
                  <a:moveTo>
                    <a:pt x="7317" y="3422"/>
                  </a:moveTo>
                  <a:lnTo>
                    <a:pt x="901" y="3422"/>
                  </a:lnTo>
                  <a:lnTo>
                    <a:pt x="5080" y="2954"/>
                  </a:lnTo>
                  <a:lnTo>
                    <a:pt x="7348" y="2602"/>
                  </a:lnTo>
                  <a:lnTo>
                    <a:pt x="7434" y="1869"/>
                  </a:lnTo>
                  <a:lnTo>
                    <a:pt x="7561" y="1442"/>
                  </a:lnTo>
                  <a:lnTo>
                    <a:pt x="6909" y="1240"/>
                  </a:lnTo>
                  <a:lnTo>
                    <a:pt x="6182" y="807"/>
                  </a:lnTo>
                  <a:lnTo>
                    <a:pt x="8080" y="807"/>
                  </a:lnTo>
                  <a:lnTo>
                    <a:pt x="8360" y="1240"/>
                  </a:lnTo>
                  <a:lnTo>
                    <a:pt x="8272" y="1869"/>
                  </a:lnTo>
                  <a:lnTo>
                    <a:pt x="7948" y="3324"/>
                  </a:lnTo>
                  <a:lnTo>
                    <a:pt x="7317" y="342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242987" y="6310185"/>
              <a:ext cx="7785" cy="3886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7230923" y="6309791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6604" y="9093"/>
                  </a:moveTo>
                  <a:lnTo>
                    <a:pt x="6527" y="8699"/>
                  </a:lnTo>
                  <a:lnTo>
                    <a:pt x="5740" y="8039"/>
                  </a:lnTo>
                  <a:lnTo>
                    <a:pt x="5740" y="9093"/>
                  </a:lnTo>
                  <a:lnTo>
                    <a:pt x="4724" y="11442"/>
                  </a:lnTo>
                  <a:lnTo>
                    <a:pt x="889" y="6794"/>
                  </a:lnTo>
                  <a:lnTo>
                    <a:pt x="1498" y="6159"/>
                  </a:lnTo>
                  <a:lnTo>
                    <a:pt x="1879" y="5842"/>
                  </a:lnTo>
                  <a:lnTo>
                    <a:pt x="5740" y="9093"/>
                  </a:lnTo>
                  <a:lnTo>
                    <a:pt x="5740" y="8039"/>
                  </a:lnTo>
                  <a:lnTo>
                    <a:pt x="3124" y="5842"/>
                  </a:lnTo>
                  <a:lnTo>
                    <a:pt x="2247" y="5105"/>
                  </a:lnTo>
                  <a:lnTo>
                    <a:pt x="2057" y="5041"/>
                  </a:lnTo>
                  <a:lnTo>
                    <a:pt x="1701" y="5041"/>
                  </a:lnTo>
                  <a:lnTo>
                    <a:pt x="1524" y="5092"/>
                  </a:lnTo>
                  <a:lnTo>
                    <a:pt x="1041" y="5486"/>
                  </a:lnTo>
                  <a:lnTo>
                    <a:pt x="25" y="6527"/>
                  </a:lnTo>
                  <a:lnTo>
                    <a:pt x="0" y="6985"/>
                  </a:lnTo>
                  <a:lnTo>
                    <a:pt x="4254" y="12141"/>
                  </a:lnTo>
                  <a:lnTo>
                    <a:pt x="4495" y="12242"/>
                  </a:lnTo>
                  <a:lnTo>
                    <a:pt x="5105" y="12204"/>
                  </a:lnTo>
                  <a:lnTo>
                    <a:pt x="5346" y="12014"/>
                  </a:lnTo>
                  <a:lnTo>
                    <a:pt x="5600" y="11442"/>
                  </a:lnTo>
                  <a:lnTo>
                    <a:pt x="6223" y="10020"/>
                  </a:lnTo>
                  <a:lnTo>
                    <a:pt x="6604" y="9093"/>
                  </a:lnTo>
                  <a:close/>
                </a:path>
                <a:path w="20954" h="22860">
                  <a:moveTo>
                    <a:pt x="10820" y="19164"/>
                  </a:moveTo>
                  <a:lnTo>
                    <a:pt x="10325" y="17284"/>
                  </a:lnTo>
                  <a:lnTo>
                    <a:pt x="10325" y="17957"/>
                  </a:lnTo>
                  <a:lnTo>
                    <a:pt x="10210" y="18910"/>
                  </a:lnTo>
                  <a:lnTo>
                    <a:pt x="8267" y="21742"/>
                  </a:lnTo>
                  <a:lnTo>
                    <a:pt x="5867" y="20091"/>
                  </a:lnTo>
                  <a:lnTo>
                    <a:pt x="5854" y="19545"/>
                  </a:lnTo>
                  <a:lnTo>
                    <a:pt x="8089" y="16891"/>
                  </a:lnTo>
                  <a:lnTo>
                    <a:pt x="10325" y="17957"/>
                  </a:lnTo>
                  <a:lnTo>
                    <a:pt x="10325" y="17284"/>
                  </a:lnTo>
                  <a:lnTo>
                    <a:pt x="8204" y="16090"/>
                  </a:lnTo>
                  <a:lnTo>
                    <a:pt x="7848" y="16090"/>
                  </a:lnTo>
                  <a:lnTo>
                    <a:pt x="7632" y="16192"/>
                  </a:lnTo>
                  <a:lnTo>
                    <a:pt x="6134" y="17957"/>
                  </a:lnTo>
                  <a:lnTo>
                    <a:pt x="5511" y="18910"/>
                  </a:lnTo>
                  <a:lnTo>
                    <a:pt x="5791" y="20942"/>
                  </a:lnTo>
                  <a:lnTo>
                    <a:pt x="6705" y="21640"/>
                  </a:lnTo>
                  <a:lnTo>
                    <a:pt x="7950" y="22491"/>
                  </a:lnTo>
                  <a:lnTo>
                    <a:pt x="8102" y="22542"/>
                  </a:lnTo>
                  <a:lnTo>
                    <a:pt x="8407" y="22529"/>
                  </a:lnTo>
                  <a:lnTo>
                    <a:pt x="8610" y="22491"/>
                  </a:lnTo>
                  <a:lnTo>
                    <a:pt x="8813" y="22377"/>
                  </a:lnTo>
                  <a:lnTo>
                    <a:pt x="9245" y="21742"/>
                  </a:lnTo>
                  <a:lnTo>
                    <a:pt x="10223" y="20320"/>
                  </a:lnTo>
                  <a:lnTo>
                    <a:pt x="10820" y="19164"/>
                  </a:lnTo>
                  <a:close/>
                </a:path>
                <a:path w="20954" h="22860">
                  <a:moveTo>
                    <a:pt x="20574" y="2044"/>
                  </a:moveTo>
                  <a:lnTo>
                    <a:pt x="20535" y="1587"/>
                  </a:lnTo>
                  <a:lnTo>
                    <a:pt x="20396" y="1257"/>
                  </a:lnTo>
                  <a:lnTo>
                    <a:pt x="20180" y="1092"/>
                  </a:lnTo>
                  <a:lnTo>
                    <a:pt x="19761" y="1003"/>
                  </a:lnTo>
                  <a:lnTo>
                    <a:pt x="19761" y="1828"/>
                  </a:lnTo>
                  <a:lnTo>
                    <a:pt x="18999" y="2933"/>
                  </a:lnTo>
                  <a:lnTo>
                    <a:pt x="18376" y="3898"/>
                  </a:lnTo>
                  <a:lnTo>
                    <a:pt x="16370" y="2933"/>
                  </a:lnTo>
                  <a:lnTo>
                    <a:pt x="12230" y="1003"/>
                  </a:lnTo>
                  <a:lnTo>
                    <a:pt x="12903" y="850"/>
                  </a:lnTo>
                  <a:lnTo>
                    <a:pt x="13538" y="800"/>
                  </a:lnTo>
                  <a:lnTo>
                    <a:pt x="16078" y="800"/>
                  </a:lnTo>
                  <a:lnTo>
                    <a:pt x="17792" y="1409"/>
                  </a:lnTo>
                  <a:lnTo>
                    <a:pt x="19761" y="1828"/>
                  </a:lnTo>
                  <a:lnTo>
                    <a:pt x="19761" y="1003"/>
                  </a:lnTo>
                  <a:lnTo>
                    <a:pt x="18948" y="800"/>
                  </a:lnTo>
                  <a:lnTo>
                    <a:pt x="15621" y="0"/>
                  </a:lnTo>
                  <a:lnTo>
                    <a:pt x="13423" y="0"/>
                  </a:lnTo>
                  <a:lnTo>
                    <a:pt x="12750" y="76"/>
                  </a:lnTo>
                  <a:lnTo>
                    <a:pt x="11722" y="292"/>
                  </a:lnTo>
                  <a:lnTo>
                    <a:pt x="11468" y="571"/>
                  </a:lnTo>
                  <a:lnTo>
                    <a:pt x="11582" y="1587"/>
                  </a:lnTo>
                  <a:lnTo>
                    <a:pt x="18135" y="4660"/>
                  </a:lnTo>
                  <a:lnTo>
                    <a:pt x="18262" y="4686"/>
                  </a:lnTo>
                  <a:lnTo>
                    <a:pt x="18643" y="4686"/>
                  </a:lnTo>
                  <a:lnTo>
                    <a:pt x="18897" y="4572"/>
                  </a:lnTo>
                  <a:lnTo>
                    <a:pt x="19329" y="3898"/>
                  </a:lnTo>
                  <a:lnTo>
                    <a:pt x="20574" y="204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7280592" y="6333045"/>
              <a:ext cx="5524" cy="5676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7240409" y="6311658"/>
              <a:ext cx="46990" cy="27940"/>
            </a:xfrm>
            <a:custGeom>
              <a:avLst/>
              <a:gdLst/>
              <a:ahLst/>
              <a:cxnLst/>
              <a:rect l="l" t="t" r="r" b="b"/>
              <a:pathLst>
                <a:path w="46990" h="27939">
                  <a:moveTo>
                    <a:pt x="9601" y="3187"/>
                  </a:moveTo>
                  <a:lnTo>
                    <a:pt x="9499" y="2768"/>
                  </a:lnTo>
                  <a:lnTo>
                    <a:pt x="8724" y="2209"/>
                  </a:lnTo>
                  <a:lnTo>
                    <a:pt x="8724" y="3187"/>
                  </a:lnTo>
                  <a:lnTo>
                    <a:pt x="8051" y="4775"/>
                  </a:lnTo>
                  <a:lnTo>
                    <a:pt x="7289" y="5537"/>
                  </a:lnTo>
                  <a:lnTo>
                    <a:pt x="5727" y="5537"/>
                  </a:lnTo>
                  <a:lnTo>
                    <a:pt x="5092" y="5270"/>
                  </a:lnTo>
                  <a:lnTo>
                    <a:pt x="4330" y="4775"/>
                  </a:lnTo>
                  <a:lnTo>
                    <a:pt x="4445" y="4495"/>
                  </a:lnTo>
                  <a:lnTo>
                    <a:pt x="5638" y="4203"/>
                  </a:lnTo>
                  <a:lnTo>
                    <a:pt x="5791" y="3771"/>
                  </a:lnTo>
                  <a:lnTo>
                    <a:pt x="6388" y="2108"/>
                  </a:lnTo>
                  <a:lnTo>
                    <a:pt x="7264" y="2108"/>
                  </a:lnTo>
                  <a:lnTo>
                    <a:pt x="7785" y="2514"/>
                  </a:lnTo>
                  <a:lnTo>
                    <a:pt x="8724" y="3187"/>
                  </a:lnTo>
                  <a:lnTo>
                    <a:pt x="8724" y="2209"/>
                  </a:lnTo>
                  <a:lnTo>
                    <a:pt x="8597" y="2108"/>
                  </a:lnTo>
                  <a:lnTo>
                    <a:pt x="7480" y="1308"/>
                  </a:lnTo>
                  <a:lnTo>
                    <a:pt x="6578" y="1308"/>
                  </a:lnTo>
                  <a:lnTo>
                    <a:pt x="6515" y="1003"/>
                  </a:lnTo>
                  <a:lnTo>
                    <a:pt x="6210" y="800"/>
                  </a:lnTo>
                  <a:lnTo>
                    <a:pt x="5613" y="419"/>
                  </a:lnTo>
                  <a:lnTo>
                    <a:pt x="5613" y="1384"/>
                  </a:lnTo>
                  <a:lnTo>
                    <a:pt x="3975" y="3771"/>
                  </a:lnTo>
                  <a:lnTo>
                    <a:pt x="2578" y="3771"/>
                  </a:lnTo>
                  <a:lnTo>
                    <a:pt x="1739" y="3365"/>
                  </a:lnTo>
                  <a:lnTo>
                    <a:pt x="889" y="2540"/>
                  </a:lnTo>
                  <a:lnTo>
                    <a:pt x="1790" y="1384"/>
                  </a:lnTo>
                  <a:lnTo>
                    <a:pt x="2743" y="800"/>
                  </a:lnTo>
                  <a:lnTo>
                    <a:pt x="4419" y="800"/>
                  </a:lnTo>
                  <a:lnTo>
                    <a:pt x="5067" y="1028"/>
                  </a:lnTo>
                  <a:lnTo>
                    <a:pt x="5613" y="1384"/>
                  </a:lnTo>
                  <a:lnTo>
                    <a:pt x="5613" y="419"/>
                  </a:lnTo>
                  <a:lnTo>
                    <a:pt x="5384" y="266"/>
                  </a:lnTo>
                  <a:lnTo>
                    <a:pt x="4572" y="0"/>
                  </a:lnTo>
                  <a:lnTo>
                    <a:pt x="2501" y="0"/>
                  </a:lnTo>
                  <a:lnTo>
                    <a:pt x="1320" y="685"/>
                  </a:lnTo>
                  <a:lnTo>
                    <a:pt x="0" y="2362"/>
                  </a:lnTo>
                  <a:lnTo>
                    <a:pt x="25" y="2819"/>
                  </a:lnTo>
                  <a:lnTo>
                    <a:pt x="1333" y="4076"/>
                  </a:lnTo>
                  <a:lnTo>
                    <a:pt x="2336" y="4572"/>
                  </a:lnTo>
                  <a:lnTo>
                    <a:pt x="3505" y="4572"/>
                  </a:lnTo>
                  <a:lnTo>
                    <a:pt x="3543" y="5092"/>
                  </a:lnTo>
                  <a:lnTo>
                    <a:pt x="3657" y="5270"/>
                  </a:lnTo>
                  <a:lnTo>
                    <a:pt x="4762" y="6032"/>
                  </a:lnTo>
                  <a:lnTo>
                    <a:pt x="5575" y="6324"/>
                  </a:lnTo>
                  <a:lnTo>
                    <a:pt x="8051" y="6324"/>
                  </a:lnTo>
                  <a:lnTo>
                    <a:pt x="8483" y="5537"/>
                  </a:lnTo>
                  <a:lnTo>
                    <a:pt x="8915" y="4775"/>
                  </a:lnTo>
                  <a:lnTo>
                    <a:pt x="9601" y="3187"/>
                  </a:lnTo>
                  <a:close/>
                </a:path>
                <a:path w="46990" h="27939">
                  <a:moveTo>
                    <a:pt x="46431" y="25133"/>
                  </a:moveTo>
                  <a:lnTo>
                    <a:pt x="45542" y="23888"/>
                  </a:lnTo>
                  <a:lnTo>
                    <a:pt x="45250" y="23685"/>
                  </a:lnTo>
                  <a:lnTo>
                    <a:pt x="45250" y="25463"/>
                  </a:lnTo>
                  <a:lnTo>
                    <a:pt x="44462" y="26670"/>
                  </a:lnTo>
                  <a:lnTo>
                    <a:pt x="42773" y="25209"/>
                  </a:lnTo>
                  <a:lnTo>
                    <a:pt x="41795" y="24409"/>
                  </a:lnTo>
                  <a:lnTo>
                    <a:pt x="40436" y="23228"/>
                  </a:lnTo>
                  <a:lnTo>
                    <a:pt x="41287" y="21805"/>
                  </a:lnTo>
                  <a:lnTo>
                    <a:pt x="41935" y="21805"/>
                  </a:lnTo>
                  <a:lnTo>
                    <a:pt x="43357" y="23164"/>
                  </a:lnTo>
                  <a:lnTo>
                    <a:pt x="43700" y="23545"/>
                  </a:lnTo>
                  <a:lnTo>
                    <a:pt x="45135" y="24574"/>
                  </a:lnTo>
                  <a:lnTo>
                    <a:pt x="45250" y="25463"/>
                  </a:lnTo>
                  <a:lnTo>
                    <a:pt x="45250" y="23685"/>
                  </a:lnTo>
                  <a:lnTo>
                    <a:pt x="44335" y="23025"/>
                  </a:lnTo>
                  <a:lnTo>
                    <a:pt x="43091" y="21805"/>
                  </a:lnTo>
                  <a:lnTo>
                    <a:pt x="42265" y="20993"/>
                  </a:lnTo>
                  <a:lnTo>
                    <a:pt x="40830" y="20993"/>
                  </a:lnTo>
                  <a:lnTo>
                    <a:pt x="39649" y="23025"/>
                  </a:lnTo>
                  <a:lnTo>
                    <a:pt x="39636" y="23583"/>
                  </a:lnTo>
                  <a:lnTo>
                    <a:pt x="41414" y="25133"/>
                  </a:lnTo>
                  <a:lnTo>
                    <a:pt x="42595" y="26111"/>
                  </a:lnTo>
                  <a:lnTo>
                    <a:pt x="44081" y="27406"/>
                  </a:lnTo>
                  <a:lnTo>
                    <a:pt x="44259" y="27470"/>
                  </a:lnTo>
                  <a:lnTo>
                    <a:pt x="44792" y="27432"/>
                  </a:lnTo>
                  <a:lnTo>
                    <a:pt x="44996" y="27305"/>
                  </a:lnTo>
                  <a:lnTo>
                    <a:pt x="45415" y="26670"/>
                  </a:lnTo>
                  <a:lnTo>
                    <a:pt x="46431" y="2513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7262240" y="6321577"/>
              <a:ext cx="5753" cy="5511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7224509" y="6308902"/>
              <a:ext cx="66040" cy="34925"/>
            </a:xfrm>
            <a:custGeom>
              <a:avLst/>
              <a:gdLst/>
              <a:ahLst/>
              <a:cxnLst/>
              <a:rect l="l" t="t" r="r" b="b"/>
              <a:pathLst>
                <a:path w="66040" h="34925">
                  <a:moveTo>
                    <a:pt x="6477" y="939"/>
                  </a:moveTo>
                  <a:lnTo>
                    <a:pt x="6362" y="800"/>
                  </a:lnTo>
                  <a:lnTo>
                    <a:pt x="5727" y="342"/>
                  </a:lnTo>
                  <a:lnTo>
                    <a:pt x="5727" y="1333"/>
                  </a:lnTo>
                  <a:lnTo>
                    <a:pt x="2946" y="2933"/>
                  </a:lnTo>
                  <a:lnTo>
                    <a:pt x="4318" y="4800"/>
                  </a:lnTo>
                  <a:lnTo>
                    <a:pt x="3314" y="6121"/>
                  </a:lnTo>
                  <a:lnTo>
                    <a:pt x="825" y="1854"/>
                  </a:lnTo>
                  <a:lnTo>
                    <a:pt x="2095" y="1803"/>
                  </a:lnTo>
                  <a:lnTo>
                    <a:pt x="3073" y="800"/>
                  </a:lnTo>
                  <a:lnTo>
                    <a:pt x="4724" y="800"/>
                  </a:lnTo>
                  <a:lnTo>
                    <a:pt x="5194" y="939"/>
                  </a:lnTo>
                  <a:lnTo>
                    <a:pt x="5727" y="1333"/>
                  </a:lnTo>
                  <a:lnTo>
                    <a:pt x="5727" y="342"/>
                  </a:lnTo>
                  <a:lnTo>
                    <a:pt x="5575" y="228"/>
                  </a:lnTo>
                  <a:lnTo>
                    <a:pt x="4940" y="0"/>
                  </a:lnTo>
                  <a:lnTo>
                    <a:pt x="3479" y="0"/>
                  </a:lnTo>
                  <a:lnTo>
                    <a:pt x="1270" y="1041"/>
                  </a:lnTo>
                  <a:lnTo>
                    <a:pt x="520" y="1066"/>
                  </a:lnTo>
                  <a:lnTo>
                    <a:pt x="266" y="1219"/>
                  </a:lnTo>
                  <a:lnTo>
                    <a:pt x="25" y="1663"/>
                  </a:lnTo>
                  <a:lnTo>
                    <a:pt x="0" y="2006"/>
                  </a:lnTo>
                  <a:lnTo>
                    <a:pt x="2755" y="6756"/>
                  </a:lnTo>
                  <a:lnTo>
                    <a:pt x="2997" y="6908"/>
                  </a:lnTo>
                  <a:lnTo>
                    <a:pt x="3556" y="6921"/>
                  </a:lnTo>
                  <a:lnTo>
                    <a:pt x="3797" y="6807"/>
                  </a:lnTo>
                  <a:lnTo>
                    <a:pt x="4318" y="6121"/>
                  </a:lnTo>
                  <a:lnTo>
                    <a:pt x="5130" y="5054"/>
                  </a:lnTo>
                  <a:lnTo>
                    <a:pt x="5181" y="4610"/>
                  </a:lnTo>
                  <a:lnTo>
                    <a:pt x="4114" y="3187"/>
                  </a:lnTo>
                  <a:lnTo>
                    <a:pt x="5359" y="2463"/>
                  </a:lnTo>
                  <a:lnTo>
                    <a:pt x="6350" y="1905"/>
                  </a:lnTo>
                  <a:lnTo>
                    <a:pt x="6477" y="939"/>
                  </a:lnTo>
                  <a:close/>
                </a:path>
                <a:path w="66040" h="34925">
                  <a:moveTo>
                    <a:pt x="32791" y="6756"/>
                  </a:moveTo>
                  <a:lnTo>
                    <a:pt x="32664" y="6273"/>
                  </a:lnTo>
                  <a:lnTo>
                    <a:pt x="31889" y="5829"/>
                  </a:lnTo>
                  <a:lnTo>
                    <a:pt x="31889" y="6743"/>
                  </a:lnTo>
                  <a:lnTo>
                    <a:pt x="31356" y="7658"/>
                  </a:lnTo>
                  <a:lnTo>
                    <a:pt x="31038" y="8242"/>
                  </a:lnTo>
                  <a:lnTo>
                    <a:pt x="25793" y="4902"/>
                  </a:lnTo>
                  <a:lnTo>
                    <a:pt x="26162" y="4356"/>
                  </a:lnTo>
                  <a:lnTo>
                    <a:pt x="26555" y="4076"/>
                  </a:lnTo>
                  <a:lnTo>
                    <a:pt x="27330" y="4076"/>
                  </a:lnTo>
                  <a:lnTo>
                    <a:pt x="27673" y="4191"/>
                  </a:lnTo>
                  <a:lnTo>
                    <a:pt x="29235" y="5245"/>
                  </a:lnTo>
                  <a:lnTo>
                    <a:pt x="30505" y="5905"/>
                  </a:lnTo>
                  <a:lnTo>
                    <a:pt x="31889" y="6743"/>
                  </a:lnTo>
                  <a:lnTo>
                    <a:pt x="31889" y="5829"/>
                  </a:lnTo>
                  <a:lnTo>
                    <a:pt x="29235" y="4279"/>
                  </a:lnTo>
                  <a:lnTo>
                    <a:pt x="28930" y="4076"/>
                  </a:lnTo>
                  <a:lnTo>
                    <a:pt x="27978" y="3441"/>
                  </a:lnTo>
                  <a:lnTo>
                    <a:pt x="27495" y="3263"/>
                  </a:lnTo>
                  <a:lnTo>
                    <a:pt x="26289" y="3263"/>
                  </a:lnTo>
                  <a:lnTo>
                    <a:pt x="25641" y="3683"/>
                  </a:lnTo>
                  <a:lnTo>
                    <a:pt x="25006" y="4648"/>
                  </a:lnTo>
                  <a:lnTo>
                    <a:pt x="25057" y="5283"/>
                  </a:lnTo>
                  <a:lnTo>
                    <a:pt x="25184" y="5473"/>
                  </a:lnTo>
                  <a:lnTo>
                    <a:pt x="30734" y="9004"/>
                  </a:lnTo>
                  <a:lnTo>
                    <a:pt x="30886" y="9042"/>
                  </a:lnTo>
                  <a:lnTo>
                    <a:pt x="31178" y="9029"/>
                  </a:lnTo>
                  <a:lnTo>
                    <a:pt x="31457" y="8953"/>
                  </a:lnTo>
                  <a:lnTo>
                    <a:pt x="31635" y="8813"/>
                  </a:lnTo>
                  <a:lnTo>
                    <a:pt x="31953" y="8242"/>
                  </a:lnTo>
                  <a:lnTo>
                    <a:pt x="32232" y="7759"/>
                  </a:lnTo>
                  <a:lnTo>
                    <a:pt x="32791" y="6756"/>
                  </a:lnTo>
                  <a:close/>
                </a:path>
                <a:path w="66040" h="34925">
                  <a:moveTo>
                    <a:pt x="44094" y="16573"/>
                  </a:moveTo>
                  <a:lnTo>
                    <a:pt x="44043" y="16141"/>
                  </a:lnTo>
                  <a:lnTo>
                    <a:pt x="43205" y="15392"/>
                  </a:lnTo>
                  <a:lnTo>
                    <a:pt x="43205" y="16459"/>
                  </a:lnTo>
                  <a:lnTo>
                    <a:pt x="42278" y="17856"/>
                  </a:lnTo>
                  <a:lnTo>
                    <a:pt x="37973" y="14427"/>
                  </a:lnTo>
                  <a:lnTo>
                    <a:pt x="38582" y="13754"/>
                  </a:lnTo>
                  <a:lnTo>
                    <a:pt x="38912" y="13347"/>
                  </a:lnTo>
                  <a:lnTo>
                    <a:pt x="39293" y="12966"/>
                  </a:lnTo>
                  <a:lnTo>
                    <a:pt x="43205" y="16459"/>
                  </a:lnTo>
                  <a:lnTo>
                    <a:pt x="43205" y="15392"/>
                  </a:lnTo>
                  <a:lnTo>
                    <a:pt x="40500" y="12966"/>
                  </a:lnTo>
                  <a:lnTo>
                    <a:pt x="39687" y="12242"/>
                  </a:lnTo>
                  <a:lnTo>
                    <a:pt x="39484" y="12166"/>
                  </a:lnTo>
                  <a:lnTo>
                    <a:pt x="39090" y="12166"/>
                  </a:lnTo>
                  <a:lnTo>
                    <a:pt x="38874" y="12242"/>
                  </a:lnTo>
                  <a:lnTo>
                    <a:pt x="38481" y="12636"/>
                  </a:lnTo>
                  <a:lnTo>
                    <a:pt x="37236" y="14046"/>
                  </a:lnTo>
                  <a:lnTo>
                    <a:pt x="37312" y="14909"/>
                  </a:lnTo>
                  <a:lnTo>
                    <a:pt x="41922" y="18592"/>
                  </a:lnTo>
                  <a:lnTo>
                    <a:pt x="42100" y="18643"/>
                  </a:lnTo>
                  <a:lnTo>
                    <a:pt x="42405" y="18643"/>
                  </a:lnTo>
                  <a:lnTo>
                    <a:pt x="42621" y="18605"/>
                  </a:lnTo>
                  <a:lnTo>
                    <a:pt x="42824" y="18478"/>
                  </a:lnTo>
                  <a:lnTo>
                    <a:pt x="43243" y="17856"/>
                  </a:lnTo>
                  <a:lnTo>
                    <a:pt x="44094" y="16573"/>
                  </a:lnTo>
                  <a:close/>
                </a:path>
                <a:path w="66040" h="34925">
                  <a:moveTo>
                    <a:pt x="65925" y="31788"/>
                  </a:moveTo>
                  <a:lnTo>
                    <a:pt x="65227" y="31026"/>
                  </a:lnTo>
                  <a:lnTo>
                    <a:pt x="65227" y="31330"/>
                  </a:lnTo>
                  <a:lnTo>
                    <a:pt x="64643" y="34023"/>
                  </a:lnTo>
                  <a:lnTo>
                    <a:pt x="61925" y="32486"/>
                  </a:lnTo>
                  <a:lnTo>
                    <a:pt x="60921" y="30746"/>
                  </a:lnTo>
                  <a:lnTo>
                    <a:pt x="61671" y="28232"/>
                  </a:lnTo>
                  <a:lnTo>
                    <a:pt x="63080" y="30162"/>
                  </a:lnTo>
                  <a:lnTo>
                    <a:pt x="65227" y="31330"/>
                  </a:lnTo>
                  <a:lnTo>
                    <a:pt x="65227" y="31026"/>
                  </a:lnTo>
                  <a:lnTo>
                    <a:pt x="62674" y="28232"/>
                  </a:lnTo>
                  <a:lnTo>
                    <a:pt x="62166" y="28232"/>
                  </a:lnTo>
                  <a:lnTo>
                    <a:pt x="62661" y="28219"/>
                  </a:lnTo>
                  <a:lnTo>
                    <a:pt x="62166" y="27546"/>
                  </a:lnTo>
                  <a:lnTo>
                    <a:pt x="61925" y="27419"/>
                  </a:lnTo>
                  <a:lnTo>
                    <a:pt x="61671" y="27419"/>
                  </a:lnTo>
                  <a:lnTo>
                    <a:pt x="61531" y="27419"/>
                  </a:lnTo>
                  <a:lnTo>
                    <a:pt x="61239" y="27482"/>
                  </a:lnTo>
                  <a:lnTo>
                    <a:pt x="60985" y="27698"/>
                  </a:lnTo>
                  <a:lnTo>
                    <a:pt x="60083" y="30822"/>
                  </a:lnTo>
                  <a:lnTo>
                    <a:pt x="61137" y="32969"/>
                  </a:lnTo>
                  <a:lnTo>
                    <a:pt x="64376" y="34785"/>
                  </a:lnTo>
                  <a:lnTo>
                    <a:pt x="64516" y="34810"/>
                  </a:lnTo>
                  <a:lnTo>
                    <a:pt x="64757" y="34810"/>
                  </a:lnTo>
                  <a:lnTo>
                    <a:pt x="64884" y="34785"/>
                  </a:lnTo>
                  <a:lnTo>
                    <a:pt x="65214" y="34645"/>
                  </a:lnTo>
                  <a:lnTo>
                    <a:pt x="65366" y="34429"/>
                  </a:lnTo>
                  <a:lnTo>
                    <a:pt x="65455" y="34023"/>
                  </a:lnTo>
                  <a:lnTo>
                    <a:pt x="65925" y="3178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58366" y="6350113"/>
              <a:ext cx="5054" cy="6413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7257841" y="634965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686" y="7311"/>
                  </a:moveTo>
                  <a:lnTo>
                    <a:pt x="4547" y="7288"/>
                  </a:lnTo>
                  <a:lnTo>
                    <a:pt x="4207" y="7098"/>
                  </a:lnTo>
                  <a:lnTo>
                    <a:pt x="2955" y="6521"/>
                  </a:lnTo>
                  <a:lnTo>
                    <a:pt x="1944" y="4882"/>
                  </a:lnTo>
                  <a:lnTo>
                    <a:pt x="0" y="1084"/>
                  </a:lnTo>
                  <a:lnTo>
                    <a:pt x="121" y="634"/>
                  </a:lnTo>
                  <a:lnTo>
                    <a:pt x="663" y="201"/>
                  </a:lnTo>
                  <a:lnTo>
                    <a:pt x="929" y="40"/>
                  </a:lnTo>
                  <a:lnTo>
                    <a:pt x="1079" y="0"/>
                  </a:lnTo>
                  <a:lnTo>
                    <a:pt x="1425" y="0"/>
                  </a:lnTo>
                  <a:lnTo>
                    <a:pt x="1633" y="80"/>
                  </a:lnTo>
                  <a:lnTo>
                    <a:pt x="2388" y="802"/>
                  </a:lnTo>
                  <a:lnTo>
                    <a:pt x="1223" y="802"/>
                  </a:lnTo>
                  <a:lnTo>
                    <a:pt x="882" y="1050"/>
                  </a:lnTo>
                  <a:lnTo>
                    <a:pt x="1673" y="2545"/>
                  </a:lnTo>
                  <a:lnTo>
                    <a:pt x="2400" y="4097"/>
                  </a:lnTo>
                  <a:lnTo>
                    <a:pt x="3583" y="6025"/>
                  </a:lnTo>
                  <a:lnTo>
                    <a:pt x="4293" y="6221"/>
                  </a:lnTo>
                  <a:lnTo>
                    <a:pt x="4813" y="6521"/>
                  </a:lnTo>
                  <a:lnTo>
                    <a:pt x="5623" y="6521"/>
                  </a:lnTo>
                  <a:lnTo>
                    <a:pt x="5592" y="6861"/>
                  </a:lnTo>
                  <a:lnTo>
                    <a:pt x="5430" y="7098"/>
                  </a:lnTo>
                  <a:lnTo>
                    <a:pt x="5072" y="7294"/>
                  </a:lnTo>
                  <a:lnTo>
                    <a:pt x="4686" y="7311"/>
                  </a:lnTo>
                  <a:close/>
                </a:path>
                <a:path w="6350" h="7620">
                  <a:moveTo>
                    <a:pt x="5623" y="6521"/>
                  </a:moveTo>
                  <a:lnTo>
                    <a:pt x="4813" y="6521"/>
                  </a:lnTo>
                  <a:lnTo>
                    <a:pt x="4882" y="5834"/>
                  </a:lnTo>
                  <a:lnTo>
                    <a:pt x="5257" y="4882"/>
                  </a:lnTo>
                  <a:lnTo>
                    <a:pt x="4905" y="4513"/>
                  </a:lnTo>
                  <a:lnTo>
                    <a:pt x="3797" y="3174"/>
                  </a:lnTo>
                  <a:lnTo>
                    <a:pt x="2464" y="2042"/>
                  </a:lnTo>
                  <a:lnTo>
                    <a:pt x="1223" y="802"/>
                  </a:lnTo>
                  <a:lnTo>
                    <a:pt x="2388" y="802"/>
                  </a:lnTo>
                  <a:lnTo>
                    <a:pt x="4743" y="3052"/>
                  </a:lnTo>
                  <a:lnTo>
                    <a:pt x="5482" y="3958"/>
                  </a:lnTo>
                  <a:lnTo>
                    <a:pt x="6019" y="4513"/>
                  </a:lnTo>
                  <a:lnTo>
                    <a:pt x="5623" y="652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28128" y="6309347"/>
              <a:ext cx="6197" cy="4152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7227659" y="630891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306" y="4980"/>
                  </a:moveTo>
                  <a:lnTo>
                    <a:pt x="2516" y="4980"/>
                  </a:lnTo>
                  <a:lnTo>
                    <a:pt x="1073" y="4616"/>
                  </a:lnTo>
                  <a:lnTo>
                    <a:pt x="444" y="4547"/>
                  </a:lnTo>
                  <a:lnTo>
                    <a:pt x="150" y="4235"/>
                  </a:lnTo>
                  <a:lnTo>
                    <a:pt x="126" y="3849"/>
                  </a:lnTo>
                  <a:lnTo>
                    <a:pt x="0" y="2798"/>
                  </a:lnTo>
                  <a:lnTo>
                    <a:pt x="207" y="2464"/>
                  </a:lnTo>
                  <a:lnTo>
                    <a:pt x="6019" y="17"/>
                  </a:lnTo>
                  <a:lnTo>
                    <a:pt x="6221" y="0"/>
                  </a:lnTo>
                  <a:lnTo>
                    <a:pt x="6521" y="40"/>
                  </a:lnTo>
                  <a:lnTo>
                    <a:pt x="6884" y="271"/>
                  </a:lnTo>
                  <a:lnTo>
                    <a:pt x="7023" y="513"/>
                  </a:lnTo>
                  <a:lnTo>
                    <a:pt x="7023" y="802"/>
                  </a:lnTo>
                  <a:lnTo>
                    <a:pt x="6221" y="802"/>
                  </a:lnTo>
                  <a:lnTo>
                    <a:pt x="842" y="3058"/>
                  </a:lnTo>
                  <a:lnTo>
                    <a:pt x="923" y="3797"/>
                  </a:lnTo>
                  <a:lnTo>
                    <a:pt x="1587" y="3883"/>
                  </a:lnTo>
                  <a:lnTo>
                    <a:pt x="2354" y="4178"/>
                  </a:lnTo>
                  <a:lnTo>
                    <a:pt x="5077" y="4178"/>
                  </a:lnTo>
                  <a:lnTo>
                    <a:pt x="4039" y="4651"/>
                  </a:lnTo>
                  <a:lnTo>
                    <a:pt x="3606" y="4905"/>
                  </a:lnTo>
                  <a:lnTo>
                    <a:pt x="3306" y="4980"/>
                  </a:lnTo>
                  <a:close/>
                </a:path>
                <a:path w="7620" h="5079">
                  <a:moveTo>
                    <a:pt x="5077" y="4178"/>
                  </a:moveTo>
                  <a:lnTo>
                    <a:pt x="3145" y="4178"/>
                  </a:lnTo>
                  <a:lnTo>
                    <a:pt x="3324" y="4143"/>
                  </a:lnTo>
                  <a:lnTo>
                    <a:pt x="4541" y="3445"/>
                  </a:lnTo>
                  <a:lnTo>
                    <a:pt x="6261" y="3226"/>
                  </a:lnTo>
                  <a:lnTo>
                    <a:pt x="6221" y="802"/>
                  </a:lnTo>
                  <a:lnTo>
                    <a:pt x="7023" y="802"/>
                  </a:lnTo>
                  <a:lnTo>
                    <a:pt x="7063" y="3272"/>
                  </a:lnTo>
                  <a:lnTo>
                    <a:pt x="5077" y="417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4786" y="6323964"/>
              <a:ext cx="4150" cy="5638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7234307" y="632350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285" y="6498"/>
                  </a:moveTo>
                  <a:lnTo>
                    <a:pt x="1921" y="6498"/>
                  </a:lnTo>
                  <a:lnTo>
                    <a:pt x="1621" y="6463"/>
                  </a:lnTo>
                  <a:lnTo>
                    <a:pt x="1367" y="6261"/>
                  </a:lnTo>
                  <a:lnTo>
                    <a:pt x="373" y="3520"/>
                  </a:lnTo>
                  <a:lnTo>
                    <a:pt x="69" y="2366"/>
                  </a:lnTo>
                  <a:lnTo>
                    <a:pt x="0" y="946"/>
                  </a:lnTo>
                  <a:lnTo>
                    <a:pt x="2158" y="51"/>
                  </a:lnTo>
                  <a:lnTo>
                    <a:pt x="2429" y="0"/>
                  </a:lnTo>
                  <a:lnTo>
                    <a:pt x="2966" y="0"/>
                  </a:lnTo>
                  <a:lnTo>
                    <a:pt x="3474" y="51"/>
                  </a:lnTo>
                  <a:lnTo>
                    <a:pt x="4404" y="807"/>
                  </a:lnTo>
                  <a:lnTo>
                    <a:pt x="2533" y="807"/>
                  </a:lnTo>
                  <a:lnTo>
                    <a:pt x="2354" y="831"/>
                  </a:lnTo>
                  <a:lnTo>
                    <a:pt x="1425" y="1217"/>
                  </a:lnTo>
                  <a:lnTo>
                    <a:pt x="732" y="1765"/>
                  </a:lnTo>
                  <a:lnTo>
                    <a:pt x="1191" y="3520"/>
                  </a:lnTo>
                  <a:lnTo>
                    <a:pt x="1593" y="4536"/>
                  </a:lnTo>
                  <a:lnTo>
                    <a:pt x="2014" y="5696"/>
                  </a:lnTo>
                  <a:lnTo>
                    <a:pt x="2954" y="5696"/>
                  </a:lnTo>
                  <a:lnTo>
                    <a:pt x="2533" y="6359"/>
                  </a:lnTo>
                  <a:lnTo>
                    <a:pt x="2285" y="6498"/>
                  </a:lnTo>
                  <a:close/>
                </a:path>
                <a:path w="5079" h="6985">
                  <a:moveTo>
                    <a:pt x="2954" y="5696"/>
                  </a:moveTo>
                  <a:lnTo>
                    <a:pt x="2014" y="5696"/>
                  </a:lnTo>
                  <a:lnTo>
                    <a:pt x="4134" y="2366"/>
                  </a:lnTo>
                  <a:lnTo>
                    <a:pt x="4085" y="1765"/>
                  </a:lnTo>
                  <a:lnTo>
                    <a:pt x="4028" y="1535"/>
                  </a:lnTo>
                  <a:lnTo>
                    <a:pt x="3197" y="859"/>
                  </a:lnTo>
                  <a:lnTo>
                    <a:pt x="2943" y="807"/>
                  </a:lnTo>
                  <a:lnTo>
                    <a:pt x="4404" y="807"/>
                  </a:lnTo>
                  <a:lnTo>
                    <a:pt x="4888" y="1200"/>
                  </a:lnTo>
                  <a:lnTo>
                    <a:pt x="5072" y="2366"/>
                  </a:lnTo>
                  <a:lnTo>
                    <a:pt x="2954" y="569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40003" y="6316586"/>
              <a:ext cx="4965" cy="4038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7235469" y="6316192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59" h="20954">
                  <a:moveTo>
                    <a:pt x="6019" y="17170"/>
                  </a:moveTo>
                  <a:lnTo>
                    <a:pt x="5334" y="16662"/>
                  </a:lnTo>
                  <a:lnTo>
                    <a:pt x="4406" y="19621"/>
                  </a:lnTo>
                  <a:lnTo>
                    <a:pt x="3175" y="18427"/>
                  </a:lnTo>
                  <a:lnTo>
                    <a:pt x="2070" y="17500"/>
                  </a:lnTo>
                  <a:lnTo>
                    <a:pt x="952" y="16129"/>
                  </a:lnTo>
                  <a:lnTo>
                    <a:pt x="1371" y="15316"/>
                  </a:lnTo>
                  <a:lnTo>
                    <a:pt x="1701" y="14744"/>
                  </a:lnTo>
                  <a:lnTo>
                    <a:pt x="2857" y="16167"/>
                  </a:lnTo>
                  <a:lnTo>
                    <a:pt x="5295" y="16624"/>
                  </a:lnTo>
                  <a:lnTo>
                    <a:pt x="2819" y="14744"/>
                  </a:lnTo>
                  <a:lnTo>
                    <a:pt x="2578" y="14566"/>
                  </a:lnTo>
                  <a:lnTo>
                    <a:pt x="2171" y="14046"/>
                  </a:lnTo>
                  <a:lnTo>
                    <a:pt x="1930" y="13944"/>
                  </a:lnTo>
                  <a:lnTo>
                    <a:pt x="1701" y="13944"/>
                  </a:lnTo>
                  <a:lnTo>
                    <a:pt x="1371" y="13970"/>
                  </a:lnTo>
                  <a:lnTo>
                    <a:pt x="1130" y="14122"/>
                  </a:lnTo>
                  <a:lnTo>
                    <a:pt x="495" y="15227"/>
                  </a:lnTo>
                  <a:lnTo>
                    <a:pt x="0" y="16230"/>
                  </a:lnTo>
                  <a:lnTo>
                    <a:pt x="1231" y="17741"/>
                  </a:lnTo>
                  <a:lnTo>
                    <a:pt x="3987" y="20332"/>
                  </a:lnTo>
                  <a:lnTo>
                    <a:pt x="4203" y="20408"/>
                  </a:lnTo>
                  <a:lnTo>
                    <a:pt x="4533" y="20408"/>
                  </a:lnTo>
                  <a:lnTo>
                    <a:pt x="4851" y="20332"/>
                  </a:lnTo>
                  <a:lnTo>
                    <a:pt x="5080" y="20129"/>
                  </a:lnTo>
                  <a:lnTo>
                    <a:pt x="5245" y="19621"/>
                  </a:lnTo>
                  <a:lnTo>
                    <a:pt x="6019" y="17170"/>
                  </a:lnTo>
                  <a:close/>
                </a:path>
                <a:path w="10159" h="20954">
                  <a:moveTo>
                    <a:pt x="9880" y="1574"/>
                  </a:moveTo>
                  <a:lnTo>
                    <a:pt x="9753" y="1371"/>
                  </a:lnTo>
                  <a:lnTo>
                    <a:pt x="9118" y="927"/>
                  </a:lnTo>
                  <a:lnTo>
                    <a:pt x="9118" y="1905"/>
                  </a:lnTo>
                  <a:lnTo>
                    <a:pt x="8013" y="3175"/>
                  </a:lnTo>
                  <a:lnTo>
                    <a:pt x="7213" y="4038"/>
                  </a:lnTo>
                  <a:lnTo>
                    <a:pt x="6045" y="4038"/>
                  </a:lnTo>
                  <a:lnTo>
                    <a:pt x="5626" y="3810"/>
                  </a:lnTo>
                  <a:lnTo>
                    <a:pt x="4737" y="3238"/>
                  </a:lnTo>
                  <a:lnTo>
                    <a:pt x="5257" y="2552"/>
                  </a:lnTo>
                  <a:lnTo>
                    <a:pt x="5727" y="1790"/>
                  </a:lnTo>
                  <a:lnTo>
                    <a:pt x="6502" y="952"/>
                  </a:lnTo>
                  <a:lnTo>
                    <a:pt x="6896" y="800"/>
                  </a:lnTo>
                  <a:lnTo>
                    <a:pt x="7226" y="800"/>
                  </a:lnTo>
                  <a:lnTo>
                    <a:pt x="7378" y="800"/>
                  </a:lnTo>
                  <a:lnTo>
                    <a:pt x="8001" y="1041"/>
                  </a:lnTo>
                  <a:lnTo>
                    <a:pt x="8496" y="1498"/>
                  </a:lnTo>
                  <a:lnTo>
                    <a:pt x="9118" y="1905"/>
                  </a:lnTo>
                  <a:lnTo>
                    <a:pt x="9118" y="927"/>
                  </a:lnTo>
                  <a:lnTo>
                    <a:pt x="8953" y="800"/>
                  </a:lnTo>
                  <a:lnTo>
                    <a:pt x="8204" y="266"/>
                  </a:lnTo>
                  <a:lnTo>
                    <a:pt x="7569" y="12"/>
                  </a:lnTo>
                  <a:lnTo>
                    <a:pt x="7404" y="0"/>
                  </a:lnTo>
                  <a:lnTo>
                    <a:pt x="6692" y="0"/>
                  </a:lnTo>
                  <a:lnTo>
                    <a:pt x="6083" y="228"/>
                  </a:lnTo>
                  <a:lnTo>
                    <a:pt x="5321" y="1041"/>
                  </a:lnTo>
                  <a:lnTo>
                    <a:pt x="3975" y="2933"/>
                  </a:lnTo>
                  <a:lnTo>
                    <a:pt x="4089" y="3746"/>
                  </a:lnTo>
                  <a:lnTo>
                    <a:pt x="5156" y="4457"/>
                  </a:lnTo>
                  <a:lnTo>
                    <a:pt x="5816" y="4838"/>
                  </a:lnTo>
                  <a:lnTo>
                    <a:pt x="7632" y="4838"/>
                  </a:lnTo>
                  <a:lnTo>
                    <a:pt x="8318" y="4038"/>
                  </a:lnTo>
                  <a:lnTo>
                    <a:pt x="9867" y="2260"/>
                  </a:lnTo>
                  <a:lnTo>
                    <a:pt x="9880" y="157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625" y="6320561"/>
              <a:ext cx="4317" cy="4584"/>
            </a:xfrm>
            <a:prstGeom prst="rect">
              <a:avLst/>
            </a:prstGeom>
          </p:spPr>
        </p:pic>
        <p:sp>
          <p:nvSpPr>
            <p:cNvPr id="414" name="object 414"/>
            <p:cNvSpPr/>
            <p:nvPr/>
          </p:nvSpPr>
          <p:spPr>
            <a:xfrm>
              <a:off x="7232176" y="631989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220" y="5638"/>
                  </a:moveTo>
                  <a:lnTo>
                    <a:pt x="1621" y="5638"/>
                  </a:lnTo>
                  <a:lnTo>
                    <a:pt x="0" y="3739"/>
                  </a:lnTo>
                  <a:lnTo>
                    <a:pt x="1679" y="0"/>
                  </a:lnTo>
                  <a:lnTo>
                    <a:pt x="1881" y="0"/>
                  </a:lnTo>
                  <a:lnTo>
                    <a:pt x="2083" y="80"/>
                  </a:lnTo>
                  <a:lnTo>
                    <a:pt x="2839" y="802"/>
                  </a:lnTo>
                  <a:lnTo>
                    <a:pt x="1679" y="802"/>
                  </a:lnTo>
                  <a:lnTo>
                    <a:pt x="869" y="3076"/>
                  </a:lnTo>
                  <a:lnTo>
                    <a:pt x="839" y="3491"/>
                  </a:lnTo>
                  <a:lnTo>
                    <a:pt x="1991" y="4847"/>
                  </a:lnTo>
                  <a:lnTo>
                    <a:pt x="4143" y="4847"/>
                  </a:lnTo>
                  <a:lnTo>
                    <a:pt x="3220" y="5638"/>
                  </a:lnTo>
                  <a:close/>
                </a:path>
                <a:path w="5715" h="5714">
                  <a:moveTo>
                    <a:pt x="4143" y="4847"/>
                  </a:moveTo>
                  <a:lnTo>
                    <a:pt x="2926" y="4847"/>
                  </a:lnTo>
                  <a:lnTo>
                    <a:pt x="4495" y="3491"/>
                  </a:lnTo>
                  <a:lnTo>
                    <a:pt x="3589" y="2596"/>
                  </a:lnTo>
                  <a:lnTo>
                    <a:pt x="1679" y="802"/>
                  </a:lnTo>
                  <a:lnTo>
                    <a:pt x="2839" y="802"/>
                  </a:lnTo>
                  <a:lnTo>
                    <a:pt x="5222" y="3076"/>
                  </a:lnTo>
                  <a:lnTo>
                    <a:pt x="5188" y="3953"/>
                  </a:lnTo>
                  <a:lnTo>
                    <a:pt x="4143" y="484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82611" y="6359791"/>
              <a:ext cx="6502" cy="4394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7282180" y="6334899"/>
              <a:ext cx="10795" cy="29845"/>
            </a:xfrm>
            <a:custGeom>
              <a:avLst/>
              <a:gdLst/>
              <a:ahLst/>
              <a:cxnLst/>
              <a:rect l="l" t="t" r="r" b="b"/>
              <a:pathLst>
                <a:path w="10795" h="29845">
                  <a:moveTo>
                    <a:pt x="7353" y="25603"/>
                  </a:moveTo>
                  <a:lnTo>
                    <a:pt x="7226" y="25311"/>
                  </a:lnTo>
                  <a:lnTo>
                    <a:pt x="7137" y="25082"/>
                  </a:lnTo>
                  <a:lnTo>
                    <a:pt x="6896" y="24663"/>
                  </a:lnTo>
                  <a:lnTo>
                    <a:pt x="6629" y="24511"/>
                  </a:lnTo>
                  <a:lnTo>
                    <a:pt x="6451" y="24511"/>
                  </a:lnTo>
                  <a:lnTo>
                    <a:pt x="6451" y="25831"/>
                  </a:lnTo>
                  <a:lnTo>
                    <a:pt x="1485" y="28892"/>
                  </a:lnTo>
                  <a:lnTo>
                    <a:pt x="863" y="28282"/>
                  </a:lnTo>
                  <a:lnTo>
                    <a:pt x="1511" y="27495"/>
                  </a:lnTo>
                  <a:lnTo>
                    <a:pt x="2019" y="26416"/>
                  </a:lnTo>
                  <a:lnTo>
                    <a:pt x="2844" y="26009"/>
                  </a:lnTo>
                  <a:lnTo>
                    <a:pt x="3860" y="25463"/>
                  </a:lnTo>
                  <a:lnTo>
                    <a:pt x="5156" y="25488"/>
                  </a:lnTo>
                  <a:lnTo>
                    <a:pt x="5334" y="25463"/>
                  </a:lnTo>
                  <a:lnTo>
                    <a:pt x="6337" y="25311"/>
                  </a:lnTo>
                  <a:lnTo>
                    <a:pt x="6426" y="25488"/>
                  </a:lnTo>
                  <a:lnTo>
                    <a:pt x="6451" y="25831"/>
                  </a:lnTo>
                  <a:lnTo>
                    <a:pt x="6451" y="24511"/>
                  </a:lnTo>
                  <a:lnTo>
                    <a:pt x="5245" y="24638"/>
                  </a:lnTo>
                  <a:lnTo>
                    <a:pt x="3340" y="24828"/>
                  </a:lnTo>
                  <a:lnTo>
                    <a:pt x="2463" y="25311"/>
                  </a:lnTo>
                  <a:lnTo>
                    <a:pt x="1727" y="25666"/>
                  </a:lnTo>
                  <a:lnTo>
                    <a:pt x="469" y="27495"/>
                  </a:lnTo>
                  <a:lnTo>
                    <a:pt x="0" y="28092"/>
                  </a:lnTo>
                  <a:lnTo>
                    <a:pt x="25" y="28562"/>
                  </a:lnTo>
                  <a:lnTo>
                    <a:pt x="1066" y="29603"/>
                  </a:lnTo>
                  <a:lnTo>
                    <a:pt x="1270" y="29692"/>
                  </a:lnTo>
                  <a:lnTo>
                    <a:pt x="1638" y="29692"/>
                  </a:lnTo>
                  <a:lnTo>
                    <a:pt x="1765" y="29654"/>
                  </a:lnTo>
                  <a:lnTo>
                    <a:pt x="3009" y="28892"/>
                  </a:lnTo>
                  <a:lnTo>
                    <a:pt x="7302" y="26238"/>
                  </a:lnTo>
                  <a:lnTo>
                    <a:pt x="7353" y="25603"/>
                  </a:lnTo>
                  <a:close/>
                </a:path>
                <a:path w="10795" h="29845">
                  <a:moveTo>
                    <a:pt x="10541" y="6921"/>
                  </a:moveTo>
                  <a:lnTo>
                    <a:pt x="10020" y="5727"/>
                  </a:lnTo>
                  <a:lnTo>
                    <a:pt x="9791" y="5308"/>
                  </a:lnTo>
                  <a:lnTo>
                    <a:pt x="9664" y="5118"/>
                  </a:lnTo>
                  <a:lnTo>
                    <a:pt x="9664" y="6921"/>
                  </a:lnTo>
                  <a:lnTo>
                    <a:pt x="9347" y="7137"/>
                  </a:lnTo>
                  <a:lnTo>
                    <a:pt x="4660" y="1689"/>
                  </a:lnTo>
                  <a:lnTo>
                    <a:pt x="4991" y="1181"/>
                  </a:lnTo>
                  <a:lnTo>
                    <a:pt x="5295" y="800"/>
                  </a:lnTo>
                  <a:lnTo>
                    <a:pt x="5778" y="800"/>
                  </a:lnTo>
                  <a:lnTo>
                    <a:pt x="6019" y="1066"/>
                  </a:lnTo>
                  <a:lnTo>
                    <a:pt x="9029" y="5613"/>
                  </a:lnTo>
                  <a:lnTo>
                    <a:pt x="9334" y="6108"/>
                  </a:lnTo>
                  <a:lnTo>
                    <a:pt x="9486" y="6540"/>
                  </a:lnTo>
                  <a:lnTo>
                    <a:pt x="9664" y="6921"/>
                  </a:lnTo>
                  <a:lnTo>
                    <a:pt x="9664" y="5118"/>
                  </a:lnTo>
                  <a:lnTo>
                    <a:pt x="6807" y="800"/>
                  </a:lnTo>
                  <a:lnTo>
                    <a:pt x="6654" y="558"/>
                  </a:lnTo>
                  <a:lnTo>
                    <a:pt x="6223" y="0"/>
                  </a:lnTo>
                  <a:lnTo>
                    <a:pt x="4800" y="0"/>
                  </a:lnTo>
                  <a:lnTo>
                    <a:pt x="3797" y="1562"/>
                  </a:lnTo>
                  <a:lnTo>
                    <a:pt x="3810" y="1943"/>
                  </a:lnTo>
                  <a:lnTo>
                    <a:pt x="8890" y="7848"/>
                  </a:lnTo>
                  <a:lnTo>
                    <a:pt x="9118" y="7950"/>
                  </a:lnTo>
                  <a:lnTo>
                    <a:pt x="9486" y="7950"/>
                  </a:lnTo>
                  <a:lnTo>
                    <a:pt x="9626" y="7912"/>
                  </a:lnTo>
                  <a:lnTo>
                    <a:pt x="10007" y="7658"/>
                  </a:lnTo>
                  <a:lnTo>
                    <a:pt x="10312" y="7429"/>
                  </a:lnTo>
                  <a:lnTo>
                    <a:pt x="10452" y="7137"/>
                  </a:lnTo>
                  <a:lnTo>
                    <a:pt x="10541" y="692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7279716" y="6330708"/>
              <a:ext cx="6692" cy="5422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7279115" y="632963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7063" y="6890"/>
                  </a:moveTo>
                  <a:lnTo>
                    <a:pt x="6729" y="6890"/>
                  </a:lnTo>
                  <a:lnTo>
                    <a:pt x="6532" y="6821"/>
                  </a:lnTo>
                  <a:lnTo>
                    <a:pt x="80" y="1165"/>
                  </a:lnTo>
                  <a:lnTo>
                    <a:pt x="0" y="790"/>
                  </a:lnTo>
                  <a:lnTo>
                    <a:pt x="277" y="178"/>
                  </a:lnTo>
                  <a:lnTo>
                    <a:pt x="559" y="0"/>
                  </a:lnTo>
                  <a:lnTo>
                    <a:pt x="969" y="0"/>
                  </a:lnTo>
                  <a:lnTo>
                    <a:pt x="4334" y="415"/>
                  </a:lnTo>
                  <a:lnTo>
                    <a:pt x="4777" y="802"/>
                  </a:lnTo>
                  <a:lnTo>
                    <a:pt x="871" y="802"/>
                  </a:lnTo>
                  <a:lnTo>
                    <a:pt x="4945" y="4334"/>
                  </a:lnTo>
                  <a:lnTo>
                    <a:pt x="6919" y="6088"/>
                  </a:lnTo>
                  <a:lnTo>
                    <a:pt x="7754" y="6088"/>
                  </a:lnTo>
                  <a:lnTo>
                    <a:pt x="7790" y="6221"/>
                  </a:lnTo>
                  <a:lnTo>
                    <a:pt x="7646" y="6584"/>
                  </a:lnTo>
                  <a:lnTo>
                    <a:pt x="7213" y="6850"/>
                  </a:lnTo>
                  <a:lnTo>
                    <a:pt x="7063" y="6890"/>
                  </a:lnTo>
                  <a:close/>
                </a:path>
                <a:path w="8254" h="6985">
                  <a:moveTo>
                    <a:pt x="7754" y="6088"/>
                  </a:moveTo>
                  <a:lnTo>
                    <a:pt x="6919" y="6088"/>
                  </a:lnTo>
                  <a:lnTo>
                    <a:pt x="6076" y="2995"/>
                  </a:lnTo>
                  <a:lnTo>
                    <a:pt x="3878" y="1165"/>
                  </a:lnTo>
                  <a:lnTo>
                    <a:pt x="871" y="802"/>
                  </a:lnTo>
                  <a:lnTo>
                    <a:pt x="4777" y="802"/>
                  </a:lnTo>
                  <a:lnTo>
                    <a:pt x="6786" y="2556"/>
                  </a:lnTo>
                  <a:lnTo>
                    <a:pt x="7754" y="608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27608" y="6325654"/>
              <a:ext cx="4711" cy="6007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7227193" y="632509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4968" y="6954"/>
                  </a:moveTo>
                  <a:lnTo>
                    <a:pt x="4599" y="6954"/>
                  </a:lnTo>
                  <a:lnTo>
                    <a:pt x="2960" y="6625"/>
                  </a:lnTo>
                  <a:lnTo>
                    <a:pt x="1540" y="5563"/>
                  </a:lnTo>
                  <a:lnTo>
                    <a:pt x="109" y="2897"/>
                  </a:lnTo>
                  <a:lnTo>
                    <a:pt x="0" y="1581"/>
                  </a:lnTo>
                  <a:lnTo>
                    <a:pt x="559" y="213"/>
                  </a:lnTo>
                  <a:lnTo>
                    <a:pt x="813" y="34"/>
                  </a:lnTo>
                  <a:lnTo>
                    <a:pt x="1188" y="0"/>
                  </a:lnTo>
                  <a:lnTo>
                    <a:pt x="1448" y="0"/>
                  </a:lnTo>
                  <a:lnTo>
                    <a:pt x="1702" y="132"/>
                  </a:lnTo>
                  <a:lnTo>
                    <a:pt x="2142" y="802"/>
                  </a:lnTo>
                  <a:lnTo>
                    <a:pt x="1188" y="802"/>
                  </a:lnTo>
                  <a:lnTo>
                    <a:pt x="340" y="2874"/>
                  </a:lnTo>
                  <a:lnTo>
                    <a:pt x="2117" y="5638"/>
                  </a:lnTo>
                  <a:lnTo>
                    <a:pt x="4709" y="6152"/>
                  </a:lnTo>
                  <a:lnTo>
                    <a:pt x="5546" y="6152"/>
                  </a:lnTo>
                  <a:lnTo>
                    <a:pt x="5546" y="6336"/>
                  </a:lnTo>
                  <a:lnTo>
                    <a:pt x="5211" y="6821"/>
                  </a:lnTo>
                  <a:lnTo>
                    <a:pt x="4968" y="6954"/>
                  </a:lnTo>
                  <a:close/>
                </a:path>
                <a:path w="5715" h="6985">
                  <a:moveTo>
                    <a:pt x="5546" y="6152"/>
                  </a:moveTo>
                  <a:lnTo>
                    <a:pt x="4709" y="6152"/>
                  </a:lnTo>
                  <a:lnTo>
                    <a:pt x="1188" y="802"/>
                  </a:lnTo>
                  <a:lnTo>
                    <a:pt x="2142" y="802"/>
                  </a:lnTo>
                  <a:lnTo>
                    <a:pt x="5546" y="5984"/>
                  </a:lnTo>
                  <a:lnTo>
                    <a:pt x="5546" y="615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0237" y="6317894"/>
              <a:ext cx="3556" cy="5029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7229818" y="6311391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4381" y="7366"/>
                  </a:moveTo>
                  <a:lnTo>
                    <a:pt x="3517" y="6883"/>
                  </a:lnTo>
                  <a:lnTo>
                    <a:pt x="3517" y="8267"/>
                  </a:lnTo>
                  <a:lnTo>
                    <a:pt x="2463" y="11137"/>
                  </a:lnTo>
                  <a:lnTo>
                    <a:pt x="889" y="10083"/>
                  </a:lnTo>
                  <a:lnTo>
                    <a:pt x="812" y="9664"/>
                  </a:lnTo>
                  <a:lnTo>
                    <a:pt x="1397" y="6591"/>
                  </a:lnTo>
                  <a:lnTo>
                    <a:pt x="3479" y="7772"/>
                  </a:lnTo>
                  <a:lnTo>
                    <a:pt x="3517" y="8267"/>
                  </a:lnTo>
                  <a:lnTo>
                    <a:pt x="3517" y="6883"/>
                  </a:lnTo>
                  <a:lnTo>
                    <a:pt x="3022" y="6591"/>
                  </a:lnTo>
                  <a:lnTo>
                    <a:pt x="1676" y="5816"/>
                  </a:lnTo>
                  <a:lnTo>
                    <a:pt x="1536" y="5778"/>
                  </a:lnTo>
                  <a:lnTo>
                    <a:pt x="1397" y="5778"/>
                  </a:lnTo>
                  <a:lnTo>
                    <a:pt x="1168" y="5803"/>
                  </a:lnTo>
                  <a:lnTo>
                    <a:pt x="838" y="5956"/>
                  </a:lnTo>
                  <a:lnTo>
                    <a:pt x="647" y="6172"/>
                  </a:lnTo>
                  <a:lnTo>
                    <a:pt x="0" y="9664"/>
                  </a:lnTo>
                  <a:lnTo>
                    <a:pt x="50" y="10490"/>
                  </a:lnTo>
                  <a:lnTo>
                    <a:pt x="2159" y="11899"/>
                  </a:lnTo>
                  <a:lnTo>
                    <a:pt x="2298" y="11938"/>
                  </a:lnTo>
                  <a:lnTo>
                    <a:pt x="2628" y="11925"/>
                  </a:lnTo>
                  <a:lnTo>
                    <a:pt x="2933" y="11823"/>
                  </a:lnTo>
                  <a:lnTo>
                    <a:pt x="3124" y="11658"/>
                  </a:lnTo>
                  <a:lnTo>
                    <a:pt x="3314" y="11137"/>
                  </a:lnTo>
                  <a:lnTo>
                    <a:pt x="4368" y="8267"/>
                  </a:lnTo>
                  <a:lnTo>
                    <a:pt x="4381" y="7366"/>
                  </a:lnTo>
                  <a:close/>
                </a:path>
                <a:path w="30479" h="12700">
                  <a:moveTo>
                    <a:pt x="10731" y="9702"/>
                  </a:moveTo>
                  <a:lnTo>
                    <a:pt x="10680" y="8991"/>
                  </a:lnTo>
                  <a:lnTo>
                    <a:pt x="10528" y="8801"/>
                  </a:lnTo>
                  <a:lnTo>
                    <a:pt x="9969" y="8496"/>
                  </a:lnTo>
                  <a:lnTo>
                    <a:pt x="9956" y="9398"/>
                  </a:lnTo>
                  <a:lnTo>
                    <a:pt x="9321" y="10210"/>
                  </a:lnTo>
                  <a:lnTo>
                    <a:pt x="8966" y="10718"/>
                  </a:lnTo>
                  <a:lnTo>
                    <a:pt x="8204" y="11709"/>
                  </a:lnTo>
                  <a:lnTo>
                    <a:pt x="7340" y="11099"/>
                  </a:lnTo>
                  <a:lnTo>
                    <a:pt x="6388" y="10718"/>
                  </a:lnTo>
                  <a:lnTo>
                    <a:pt x="7391" y="8724"/>
                  </a:lnTo>
                  <a:lnTo>
                    <a:pt x="7734" y="8496"/>
                  </a:lnTo>
                  <a:lnTo>
                    <a:pt x="8674" y="8496"/>
                  </a:lnTo>
                  <a:lnTo>
                    <a:pt x="9283" y="9067"/>
                  </a:lnTo>
                  <a:lnTo>
                    <a:pt x="9956" y="9398"/>
                  </a:lnTo>
                  <a:lnTo>
                    <a:pt x="9956" y="8496"/>
                  </a:lnTo>
                  <a:lnTo>
                    <a:pt x="8712" y="7683"/>
                  </a:lnTo>
                  <a:lnTo>
                    <a:pt x="7366" y="7683"/>
                  </a:lnTo>
                  <a:lnTo>
                    <a:pt x="6781" y="8153"/>
                  </a:lnTo>
                  <a:lnTo>
                    <a:pt x="5486" y="10718"/>
                  </a:lnTo>
                  <a:lnTo>
                    <a:pt x="5588" y="10922"/>
                  </a:lnTo>
                  <a:lnTo>
                    <a:pt x="7874" y="12458"/>
                  </a:lnTo>
                  <a:lnTo>
                    <a:pt x="8039" y="12509"/>
                  </a:lnTo>
                  <a:lnTo>
                    <a:pt x="8432" y="12509"/>
                  </a:lnTo>
                  <a:lnTo>
                    <a:pt x="8674" y="12407"/>
                  </a:lnTo>
                  <a:lnTo>
                    <a:pt x="9194" y="11709"/>
                  </a:lnTo>
                  <a:lnTo>
                    <a:pt x="10731" y="9702"/>
                  </a:lnTo>
                  <a:close/>
                </a:path>
                <a:path w="30479" h="12700">
                  <a:moveTo>
                    <a:pt x="29895" y="4254"/>
                  </a:moveTo>
                  <a:lnTo>
                    <a:pt x="29044" y="3263"/>
                  </a:lnTo>
                  <a:lnTo>
                    <a:pt x="29044" y="4470"/>
                  </a:lnTo>
                  <a:lnTo>
                    <a:pt x="28651" y="4940"/>
                  </a:lnTo>
                  <a:lnTo>
                    <a:pt x="27216" y="4076"/>
                  </a:lnTo>
                  <a:lnTo>
                    <a:pt x="25755" y="3276"/>
                  </a:lnTo>
                  <a:lnTo>
                    <a:pt x="24130" y="2133"/>
                  </a:lnTo>
                  <a:lnTo>
                    <a:pt x="24282" y="1358"/>
                  </a:lnTo>
                  <a:lnTo>
                    <a:pt x="24447" y="800"/>
                  </a:lnTo>
                  <a:lnTo>
                    <a:pt x="26136" y="1828"/>
                  </a:lnTo>
                  <a:lnTo>
                    <a:pt x="27800" y="3022"/>
                  </a:lnTo>
                  <a:lnTo>
                    <a:pt x="29044" y="4470"/>
                  </a:lnTo>
                  <a:lnTo>
                    <a:pt x="29044" y="3263"/>
                  </a:lnTo>
                  <a:lnTo>
                    <a:pt x="28219" y="2286"/>
                  </a:lnTo>
                  <a:lnTo>
                    <a:pt x="26428" y="1079"/>
                  </a:lnTo>
                  <a:lnTo>
                    <a:pt x="25971" y="800"/>
                  </a:lnTo>
                  <a:lnTo>
                    <a:pt x="24739" y="38"/>
                  </a:lnTo>
                  <a:lnTo>
                    <a:pt x="24447" y="0"/>
                  </a:lnTo>
                  <a:lnTo>
                    <a:pt x="24269" y="12"/>
                  </a:lnTo>
                  <a:lnTo>
                    <a:pt x="23939" y="139"/>
                  </a:lnTo>
                  <a:lnTo>
                    <a:pt x="23761" y="330"/>
                  </a:lnTo>
                  <a:lnTo>
                    <a:pt x="23304" y="1828"/>
                  </a:lnTo>
                  <a:lnTo>
                    <a:pt x="23393" y="2578"/>
                  </a:lnTo>
                  <a:lnTo>
                    <a:pt x="24968" y="3708"/>
                  </a:lnTo>
                  <a:lnTo>
                    <a:pt x="28359" y="5702"/>
                  </a:lnTo>
                  <a:lnTo>
                    <a:pt x="28498" y="5727"/>
                  </a:lnTo>
                  <a:lnTo>
                    <a:pt x="28879" y="5727"/>
                  </a:lnTo>
                  <a:lnTo>
                    <a:pt x="29121" y="5613"/>
                  </a:lnTo>
                  <a:lnTo>
                    <a:pt x="29692" y="4940"/>
                  </a:lnTo>
                  <a:lnTo>
                    <a:pt x="29832" y="4775"/>
                  </a:lnTo>
                  <a:lnTo>
                    <a:pt x="29895" y="425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903" y="6327063"/>
              <a:ext cx="3505" cy="4635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7232308" y="632647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3301" y="5621"/>
                  </a:moveTo>
                  <a:lnTo>
                    <a:pt x="2914" y="5621"/>
                  </a:lnTo>
                  <a:lnTo>
                    <a:pt x="2716" y="5557"/>
                  </a:lnTo>
                  <a:lnTo>
                    <a:pt x="704" y="3797"/>
                  </a:lnTo>
                  <a:lnTo>
                    <a:pt x="0" y="2562"/>
                  </a:lnTo>
                  <a:lnTo>
                    <a:pt x="1517" y="173"/>
                  </a:lnTo>
                  <a:lnTo>
                    <a:pt x="1725" y="40"/>
                  </a:lnTo>
                  <a:lnTo>
                    <a:pt x="2066" y="0"/>
                  </a:lnTo>
                  <a:lnTo>
                    <a:pt x="2262" y="0"/>
                  </a:lnTo>
                  <a:lnTo>
                    <a:pt x="2458" y="75"/>
                  </a:lnTo>
                  <a:lnTo>
                    <a:pt x="3270" y="802"/>
                  </a:lnTo>
                  <a:lnTo>
                    <a:pt x="2066" y="802"/>
                  </a:lnTo>
                  <a:lnTo>
                    <a:pt x="1084" y="2343"/>
                  </a:lnTo>
                  <a:lnTo>
                    <a:pt x="1084" y="2562"/>
                  </a:lnTo>
                  <a:lnTo>
                    <a:pt x="1252" y="3226"/>
                  </a:lnTo>
                  <a:lnTo>
                    <a:pt x="3104" y="4830"/>
                  </a:lnTo>
                  <a:lnTo>
                    <a:pt x="4236" y="4830"/>
                  </a:lnTo>
                  <a:lnTo>
                    <a:pt x="3508" y="5557"/>
                  </a:lnTo>
                  <a:lnTo>
                    <a:pt x="3301" y="5621"/>
                  </a:lnTo>
                  <a:close/>
                </a:path>
                <a:path w="5079" h="5714">
                  <a:moveTo>
                    <a:pt x="4236" y="4830"/>
                  </a:moveTo>
                  <a:lnTo>
                    <a:pt x="3104" y="4830"/>
                  </a:lnTo>
                  <a:lnTo>
                    <a:pt x="4155" y="3797"/>
                  </a:lnTo>
                  <a:lnTo>
                    <a:pt x="3785" y="2343"/>
                  </a:lnTo>
                  <a:lnTo>
                    <a:pt x="2066" y="802"/>
                  </a:lnTo>
                  <a:lnTo>
                    <a:pt x="3270" y="802"/>
                  </a:lnTo>
                  <a:lnTo>
                    <a:pt x="3832" y="1304"/>
                  </a:lnTo>
                  <a:lnTo>
                    <a:pt x="4433" y="2343"/>
                  </a:lnTo>
                  <a:lnTo>
                    <a:pt x="4507" y="4178"/>
                  </a:lnTo>
                  <a:lnTo>
                    <a:pt x="4236" y="483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30985" y="6323126"/>
              <a:ext cx="3479" cy="4838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7230533" y="632265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133" y="5886"/>
                  </a:moveTo>
                  <a:lnTo>
                    <a:pt x="1700" y="5886"/>
                  </a:lnTo>
                  <a:lnTo>
                    <a:pt x="1389" y="5655"/>
                  </a:lnTo>
                  <a:lnTo>
                    <a:pt x="0" y="1119"/>
                  </a:lnTo>
                  <a:lnTo>
                    <a:pt x="90" y="686"/>
                  </a:lnTo>
                  <a:lnTo>
                    <a:pt x="956" y="51"/>
                  </a:lnTo>
                  <a:lnTo>
                    <a:pt x="1117" y="0"/>
                  </a:lnTo>
                  <a:lnTo>
                    <a:pt x="1487" y="0"/>
                  </a:lnTo>
                  <a:lnTo>
                    <a:pt x="1683" y="75"/>
                  </a:lnTo>
                  <a:lnTo>
                    <a:pt x="2479" y="802"/>
                  </a:lnTo>
                  <a:lnTo>
                    <a:pt x="1291" y="802"/>
                  </a:lnTo>
                  <a:lnTo>
                    <a:pt x="835" y="1119"/>
                  </a:lnTo>
                  <a:lnTo>
                    <a:pt x="2052" y="5084"/>
                  </a:lnTo>
                  <a:lnTo>
                    <a:pt x="3424" y="5084"/>
                  </a:lnTo>
                  <a:lnTo>
                    <a:pt x="3080" y="5713"/>
                  </a:lnTo>
                  <a:lnTo>
                    <a:pt x="2808" y="5869"/>
                  </a:lnTo>
                  <a:lnTo>
                    <a:pt x="2249" y="5869"/>
                  </a:lnTo>
                  <a:close/>
                </a:path>
                <a:path w="5079" h="6350">
                  <a:moveTo>
                    <a:pt x="3424" y="5084"/>
                  </a:moveTo>
                  <a:lnTo>
                    <a:pt x="2052" y="5084"/>
                  </a:lnTo>
                  <a:lnTo>
                    <a:pt x="2514" y="5067"/>
                  </a:lnTo>
                  <a:lnTo>
                    <a:pt x="3674" y="2977"/>
                  </a:lnTo>
                  <a:lnTo>
                    <a:pt x="1291" y="802"/>
                  </a:lnTo>
                  <a:lnTo>
                    <a:pt x="2479" y="802"/>
                  </a:lnTo>
                  <a:lnTo>
                    <a:pt x="4488" y="2637"/>
                  </a:lnTo>
                  <a:lnTo>
                    <a:pt x="4545" y="3035"/>
                  </a:lnTo>
                  <a:lnTo>
                    <a:pt x="3424" y="508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30148" y="6306870"/>
              <a:ext cx="5909" cy="3568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7229688" y="630643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1217" y="4409"/>
                  </a:moveTo>
                  <a:lnTo>
                    <a:pt x="807" y="4409"/>
                  </a:lnTo>
                  <a:lnTo>
                    <a:pt x="490" y="4218"/>
                  </a:lnTo>
                  <a:lnTo>
                    <a:pt x="213" y="3503"/>
                  </a:lnTo>
                  <a:lnTo>
                    <a:pt x="0" y="3133"/>
                  </a:lnTo>
                  <a:lnTo>
                    <a:pt x="5413" y="0"/>
                  </a:lnTo>
                  <a:lnTo>
                    <a:pt x="5926" y="0"/>
                  </a:lnTo>
                  <a:lnTo>
                    <a:pt x="6434" y="427"/>
                  </a:lnTo>
                  <a:lnTo>
                    <a:pt x="6682" y="675"/>
                  </a:lnTo>
                  <a:lnTo>
                    <a:pt x="5372" y="802"/>
                  </a:lnTo>
                  <a:lnTo>
                    <a:pt x="3837" y="1460"/>
                  </a:lnTo>
                  <a:lnTo>
                    <a:pt x="855" y="2897"/>
                  </a:lnTo>
                  <a:lnTo>
                    <a:pt x="923" y="3133"/>
                  </a:lnTo>
                  <a:lnTo>
                    <a:pt x="1125" y="3606"/>
                  </a:lnTo>
                  <a:lnTo>
                    <a:pt x="3461" y="3606"/>
                  </a:lnTo>
                  <a:lnTo>
                    <a:pt x="1217" y="4409"/>
                  </a:lnTo>
                  <a:close/>
                </a:path>
                <a:path w="6984" h="4445">
                  <a:moveTo>
                    <a:pt x="3461" y="3606"/>
                  </a:moveTo>
                  <a:lnTo>
                    <a:pt x="1125" y="3606"/>
                  </a:lnTo>
                  <a:lnTo>
                    <a:pt x="3089" y="2897"/>
                  </a:lnTo>
                  <a:lnTo>
                    <a:pt x="4320" y="2481"/>
                  </a:lnTo>
                  <a:lnTo>
                    <a:pt x="5944" y="1812"/>
                  </a:lnTo>
                  <a:lnTo>
                    <a:pt x="6109" y="1460"/>
                  </a:lnTo>
                  <a:lnTo>
                    <a:pt x="6117" y="1235"/>
                  </a:lnTo>
                  <a:lnTo>
                    <a:pt x="5888" y="1027"/>
                  </a:lnTo>
                  <a:lnTo>
                    <a:pt x="5597" y="802"/>
                  </a:lnTo>
                  <a:lnTo>
                    <a:pt x="6779" y="802"/>
                  </a:lnTo>
                  <a:lnTo>
                    <a:pt x="6919" y="1027"/>
                  </a:lnTo>
                  <a:lnTo>
                    <a:pt x="6800" y="1812"/>
                  </a:lnTo>
                  <a:lnTo>
                    <a:pt x="6602" y="2389"/>
                  </a:lnTo>
                  <a:lnTo>
                    <a:pt x="5043" y="3041"/>
                  </a:lnTo>
                  <a:lnTo>
                    <a:pt x="3461" y="360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815" y="6330022"/>
              <a:ext cx="5346" cy="5156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7232261" y="63294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5823" y="6140"/>
                  </a:moveTo>
                  <a:lnTo>
                    <a:pt x="5471" y="6140"/>
                  </a:lnTo>
                  <a:lnTo>
                    <a:pt x="3658" y="6053"/>
                  </a:lnTo>
                  <a:lnTo>
                    <a:pt x="1575" y="4339"/>
                  </a:lnTo>
                  <a:lnTo>
                    <a:pt x="0" y="1650"/>
                  </a:lnTo>
                  <a:lnTo>
                    <a:pt x="138" y="871"/>
                  </a:lnTo>
                  <a:lnTo>
                    <a:pt x="479" y="201"/>
                  </a:lnTo>
                  <a:lnTo>
                    <a:pt x="704" y="51"/>
                  </a:lnTo>
                  <a:lnTo>
                    <a:pt x="1079" y="0"/>
                  </a:lnTo>
                  <a:lnTo>
                    <a:pt x="1292" y="0"/>
                  </a:lnTo>
                  <a:lnTo>
                    <a:pt x="1500" y="80"/>
                  </a:lnTo>
                  <a:lnTo>
                    <a:pt x="2205" y="802"/>
                  </a:lnTo>
                  <a:lnTo>
                    <a:pt x="1079" y="802"/>
                  </a:lnTo>
                  <a:lnTo>
                    <a:pt x="409" y="2106"/>
                  </a:lnTo>
                  <a:lnTo>
                    <a:pt x="3347" y="5245"/>
                  </a:lnTo>
                  <a:lnTo>
                    <a:pt x="5511" y="5338"/>
                  </a:lnTo>
                  <a:lnTo>
                    <a:pt x="6367" y="5338"/>
                  </a:lnTo>
                  <a:lnTo>
                    <a:pt x="6105" y="5950"/>
                  </a:lnTo>
                  <a:lnTo>
                    <a:pt x="5823" y="6140"/>
                  </a:lnTo>
                  <a:close/>
                </a:path>
                <a:path w="6984" h="6350">
                  <a:moveTo>
                    <a:pt x="6367" y="5338"/>
                  </a:moveTo>
                  <a:lnTo>
                    <a:pt x="5511" y="5338"/>
                  </a:lnTo>
                  <a:lnTo>
                    <a:pt x="1079" y="802"/>
                  </a:lnTo>
                  <a:lnTo>
                    <a:pt x="2205" y="802"/>
                  </a:lnTo>
                  <a:lnTo>
                    <a:pt x="6319" y="5009"/>
                  </a:lnTo>
                  <a:lnTo>
                    <a:pt x="6367" y="533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54696" y="6344970"/>
              <a:ext cx="4102" cy="5702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7228357" y="6313296"/>
              <a:ext cx="31115" cy="38100"/>
            </a:xfrm>
            <a:custGeom>
              <a:avLst/>
              <a:gdLst/>
              <a:ahLst/>
              <a:cxnLst/>
              <a:rect l="l" t="t" r="r" b="b"/>
              <a:pathLst>
                <a:path w="31115" h="38100">
                  <a:moveTo>
                    <a:pt x="4559" y="1574"/>
                  </a:moveTo>
                  <a:lnTo>
                    <a:pt x="4025" y="800"/>
                  </a:lnTo>
                  <a:lnTo>
                    <a:pt x="3771" y="431"/>
                  </a:lnTo>
                  <a:lnTo>
                    <a:pt x="3606" y="342"/>
                  </a:lnTo>
                  <a:lnTo>
                    <a:pt x="3606" y="1587"/>
                  </a:lnTo>
                  <a:lnTo>
                    <a:pt x="3556" y="1968"/>
                  </a:lnTo>
                  <a:lnTo>
                    <a:pt x="3136" y="2514"/>
                  </a:lnTo>
                  <a:lnTo>
                    <a:pt x="2730" y="2908"/>
                  </a:lnTo>
                  <a:lnTo>
                    <a:pt x="1905" y="2908"/>
                  </a:lnTo>
                  <a:lnTo>
                    <a:pt x="1447" y="2400"/>
                  </a:lnTo>
                  <a:lnTo>
                    <a:pt x="736" y="1308"/>
                  </a:lnTo>
                  <a:lnTo>
                    <a:pt x="1282" y="977"/>
                  </a:lnTo>
                  <a:lnTo>
                    <a:pt x="1752" y="800"/>
                  </a:lnTo>
                  <a:lnTo>
                    <a:pt x="2768" y="800"/>
                  </a:lnTo>
                  <a:lnTo>
                    <a:pt x="3276" y="1104"/>
                  </a:lnTo>
                  <a:lnTo>
                    <a:pt x="3606" y="1587"/>
                  </a:lnTo>
                  <a:lnTo>
                    <a:pt x="3606" y="342"/>
                  </a:lnTo>
                  <a:lnTo>
                    <a:pt x="3048" y="0"/>
                  </a:lnTo>
                  <a:lnTo>
                    <a:pt x="1612" y="0"/>
                  </a:lnTo>
                  <a:lnTo>
                    <a:pt x="1003" y="203"/>
                  </a:lnTo>
                  <a:lnTo>
                    <a:pt x="139" y="762"/>
                  </a:lnTo>
                  <a:lnTo>
                    <a:pt x="0" y="977"/>
                  </a:lnTo>
                  <a:lnTo>
                    <a:pt x="88" y="1765"/>
                  </a:lnTo>
                  <a:lnTo>
                    <a:pt x="812" y="2857"/>
                  </a:lnTo>
                  <a:lnTo>
                    <a:pt x="1435" y="3708"/>
                  </a:lnTo>
                  <a:lnTo>
                    <a:pt x="3162" y="3708"/>
                  </a:lnTo>
                  <a:lnTo>
                    <a:pt x="3835" y="2908"/>
                  </a:lnTo>
                  <a:lnTo>
                    <a:pt x="4559" y="1968"/>
                  </a:lnTo>
                  <a:lnTo>
                    <a:pt x="4559" y="1574"/>
                  </a:lnTo>
                  <a:close/>
                </a:path>
                <a:path w="31115" h="38100">
                  <a:moveTo>
                    <a:pt x="15532" y="25831"/>
                  </a:moveTo>
                  <a:lnTo>
                    <a:pt x="14655" y="24714"/>
                  </a:lnTo>
                  <a:lnTo>
                    <a:pt x="14655" y="26022"/>
                  </a:lnTo>
                  <a:lnTo>
                    <a:pt x="10718" y="23622"/>
                  </a:lnTo>
                  <a:lnTo>
                    <a:pt x="8470" y="22275"/>
                  </a:lnTo>
                  <a:lnTo>
                    <a:pt x="8775" y="22237"/>
                  </a:lnTo>
                  <a:lnTo>
                    <a:pt x="10541" y="22237"/>
                  </a:lnTo>
                  <a:lnTo>
                    <a:pt x="12865" y="23736"/>
                  </a:lnTo>
                  <a:lnTo>
                    <a:pt x="14655" y="26022"/>
                  </a:lnTo>
                  <a:lnTo>
                    <a:pt x="14655" y="24714"/>
                  </a:lnTo>
                  <a:lnTo>
                    <a:pt x="13373" y="23075"/>
                  </a:lnTo>
                  <a:lnTo>
                    <a:pt x="12065" y="22237"/>
                  </a:lnTo>
                  <a:lnTo>
                    <a:pt x="10820" y="21424"/>
                  </a:lnTo>
                  <a:lnTo>
                    <a:pt x="8940" y="21424"/>
                  </a:lnTo>
                  <a:lnTo>
                    <a:pt x="8509" y="21450"/>
                  </a:lnTo>
                  <a:lnTo>
                    <a:pt x="7975" y="21564"/>
                  </a:lnTo>
                  <a:lnTo>
                    <a:pt x="7747" y="21818"/>
                  </a:lnTo>
                  <a:lnTo>
                    <a:pt x="7772" y="22796"/>
                  </a:lnTo>
                  <a:lnTo>
                    <a:pt x="12268" y="25488"/>
                  </a:lnTo>
                  <a:lnTo>
                    <a:pt x="14363" y="26784"/>
                  </a:lnTo>
                  <a:lnTo>
                    <a:pt x="14516" y="26809"/>
                  </a:lnTo>
                  <a:lnTo>
                    <a:pt x="14884" y="26809"/>
                  </a:lnTo>
                  <a:lnTo>
                    <a:pt x="15100" y="26733"/>
                  </a:lnTo>
                  <a:lnTo>
                    <a:pt x="15506" y="26276"/>
                  </a:lnTo>
                  <a:lnTo>
                    <a:pt x="15519" y="26022"/>
                  </a:lnTo>
                  <a:lnTo>
                    <a:pt x="15532" y="25831"/>
                  </a:lnTo>
                  <a:close/>
                </a:path>
                <a:path w="31115" h="38100">
                  <a:moveTo>
                    <a:pt x="31026" y="35407"/>
                  </a:moveTo>
                  <a:lnTo>
                    <a:pt x="29997" y="34048"/>
                  </a:lnTo>
                  <a:lnTo>
                    <a:pt x="29997" y="35763"/>
                  </a:lnTo>
                  <a:lnTo>
                    <a:pt x="29451" y="36995"/>
                  </a:lnTo>
                  <a:lnTo>
                    <a:pt x="28575" y="35763"/>
                  </a:lnTo>
                  <a:lnTo>
                    <a:pt x="27584" y="34493"/>
                  </a:lnTo>
                  <a:lnTo>
                    <a:pt x="26822" y="33350"/>
                  </a:lnTo>
                  <a:lnTo>
                    <a:pt x="26619" y="33020"/>
                  </a:lnTo>
                  <a:lnTo>
                    <a:pt x="26949" y="32486"/>
                  </a:lnTo>
                  <a:lnTo>
                    <a:pt x="27089" y="31991"/>
                  </a:lnTo>
                  <a:lnTo>
                    <a:pt x="29260" y="34302"/>
                  </a:lnTo>
                  <a:lnTo>
                    <a:pt x="29997" y="35763"/>
                  </a:lnTo>
                  <a:lnTo>
                    <a:pt x="29997" y="34048"/>
                  </a:lnTo>
                  <a:lnTo>
                    <a:pt x="29476" y="33350"/>
                  </a:lnTo>
                  <a:lnTo>
                    <a:pt x="28181" y="31991"/>
                  </a:lnTo>
                  <a:lnTo>
                    <a:pt x="27520" y="31280"/>
                  </a:lnTo>
                  <a:lnTo>
                    <a:pt x="27292" y="31191"/>
                  </a:lnTo>
                  <a:lnTo>
                    <a:pt x="27089" y="31191"/>
                  </a:lnTo>
                  <a:lnTo>
                    <a:pt x="26885" y="31203"/>
                  </a:lnTo>
                  <a:lnTo>
                    <a:pt x="26631" y="31280"/>
                  </a:lnTo>
                  <a:lnTo>
                    <a:pt x="26377" y="31496"/>
                  </a:lnTo>
                  <a:lnTo>
                    <a:pt x="26276" y="31940"/>
                  </a:lnTo>
                  <a:lnTo>
                    <a:pt x="25831" y="33020"/>
                  </a:lnTo>
                  <a:lnTo>
                    <a:pt x="25895" y="33350"/>
                  </a:lnTo>
                  <a:lnTo>
                    <a:pt x="26035" y="33616"/>
                  </a:lnTo>
                  <a:lnTo>
                    <a:pt x="26606" y="34480"/>
                  </a:lnTo>
                  <a:lnTo>
                    <a:pt x="28486" y="36995"/>
                  </a:lnTo>
                  <a:lnTo>
                    <a:pt x="28956" y="37668"/>
                  </a:lnTo>
                  <a:lnTo>
                    <a:pt x="29210" y="37782"/>
                  </a:lnTo>
                  <a:lnTo>
                    <a:pt x="29514" y="37782"/>
                  </a:lnTo>
                  <a:lnTo>
                    <a:pt x="29832" y="37757"/>
                  </a:lnTo>
                  <a:lnTo>
                    <a:pt x="30073" y="37566"/>
                  </a:lnTo>
                  <a:lnTo>
                    <a:pt x="30327" y="36995"/>
                  </a:lnTo>
                  <a:lnTo>
                    <a:pt x="31026" y="3540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27912" y="6306159"/>
              <a:ext cx="6502" cy="3060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7227367" y="6305333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4" h="4445">
                  <a:moveTo>
                    <a:pt x="7467" y="1854"/>
                  </a:moveTo>
                  <a:lnTo>
                    <a:pt x="7454" y="1498"/>
                  </a:lnTo>
                  <a:lnTo>
                    <a:pt x="7340" y="1193"/>
                  </a:lnTo>
                  <a:lnTo>
                    <a:pt x="7073" y="571"/>
                  </a:lnTo>
                  <a:lnTo>
                    <a:pt x="6794" y="393"/>
                  </a:lnTo>
                  <a:lnTo>
                    <a:pt x="6667" y="393"/>
                  </a:lnTo>
                  <a:lnTo>
                    <a:pt x="6667" y="1676"/>
                  </a:lnTo>
                  <a:lnTo>
                    <a:pt x="5118" y="2133"/>
                  </a:lnTo>
                  <a:lnTo>
                    <a:pt x="3886" y="3492"/>
                  </a:lnTo>
                  <a:lnTo>
                    <a:pt x="1612" y="3492"/>
                  </a:lnTo>
                  <a:lnTo>
                    <a:pt x="1219" y="3441"/>
                  </a:lnTo>
                  <a:lnTo>
                    <a:pt x="812" y="3327"/>
                  </a:lnTo>
                  <a:lnTo>
                    <a:pt x="6477" y="1193"/>
                  </a:lnTo>
                  <a:lnTo>
                    <a:pt x="6616" y="1498"/>
                  </a:lnTo>
                  <a:lnTo>
                    <a:pt x="6667" y="1676"/>
                  </a:lnTo>
                  <a:lnTo>
                    <a:pt x="6667" y="393"/>
                  </a:lnTo>
                  <a:lnTo>
                    <a:pt x="6477" y="393"/>
                  </a:lnTo>
                  <a:lnTo>
                    <a:pt x="6286" y="419"/>
                  </a:lnTo>
                  <a:lnTo>
                    <a:pt x="203" y="2705"/>
                  </a:lnTo>
                  <a:lnTo>
                    <a:pt x="0" y="3022"/>
                  </a:lnTo>
                  <a:lnTo>
                    <a:pt x="25" y="3708"/>
                  </a:lnTo>
                  <a:lnTo>
                    <a:pt x="266" y="4013"/>
                  </a:lnTo>
                  <a:lnTo>
                    <a:pt x="1066" y="4229"/>
                  </a:lnTo>
                  <a:lnTo>
                    <a:pt x="1536" y="4292"/>
                  </a:lnTo>
                  <a:lnTo>
                    <a:pt x="3365" y="4292"/>
                  </a:lnTo>
                  <a:lnTo>
                    <a:pt x="4787" y="3492"/>
                  </a:lnTo>
                  <a:lnTo>
                    <a:pt x="6388" y="2590"/>
                  </a:lnTo>
                  <a:lnTo>
                    <a:pt x="7099" y="2387"/>
                  </a:lnTo>
                  <a:lnTo>
                    <a:pt x="7277" y="2247"/>
                  </a:lnTo>
                  <a:lnTo>
                    <a:pt x="7467" y="1854"/>
                  </a:lnTo>
                  <a:close/>
                </a:path>
                <a:path w="13334" h="4445">
                  <a:moveTo>
                    <a:pt x="13322" y="2235"/>
                  </a:moveTo>
                  <a:lnTo>
                    <a:pt x="13296" y="800"/>
                  </a:lnTo>
                  <a:lnTo>
                    <a:pt x="13055" y="508"/>
                  </a:lnTo>
                  <a:lnTo>
                    <a:pt x="12547" y="457"/>
                  </a:lnTo>
                  <a:lnTo>
                    <a:pt x="12547" y="1257"/>
                  </a:lnTo>
                  <a:lnTo>
                    <a:pt x="12534" y="1854"/>
                  </a:lnTo>
                  <a:lnTo>
                    <a:pt x="10401" y="2209"/>
                  </a:lnTo>
                  <a:lnTo>
                    <a:pt x="9258" y="2425"/>
                  </a:lnTo>
                  <a:lnTo>
                    <a:pt x="8648" y="800"/>
                  </a:lnTo>
                  <a:lnTo>
                    <a:pt x="10109" y="965"/>
                  </a:lnTo>
                  <a:lnTo>
                    <a:pt x="11315" y="1130"/>
                  </a:lnTo>
                  <a:lnTo>
                    <a:pt x="12547" y="1257"/>
                  </a:lnTo>
                  <a:lnTo>
                    <a:pt x="12547" y="457"/>
                  </a:lnTo>
                  <a:lnTo>
                    <a:pt x="8750" y="0"/>
                  </a:lnTo>
                  <a:lnTo>
                    <a:pt x="8420" y="0"/>
                  </a:lnTo>
                  <a:lnTo>
                    <a:pt x="8178" y="114"/>
                  </a:lnTo>
                  <a:lnTo>
                    <a:pt x="7861" y="508"/>
                  </a:lnTo>
                  <a:lnTo>
                    <a:pt x="7975" y="1257"/>
                  </a:lnTo>
                  <a:lnTo>
                    <a:pt x="8648" y="3022"/>
                  </a:lnTo>
                  <a:lnTo>
                    <a:pt x="8940" y="3225"/>
                  </a:lnTo>
                  <a:lnTo>
                    <a:pt x="9410" y="3213"/>
                  </a:lnTo>
                  <a:lnTo>
                    <a:pt x="13055" y="2565"/>
                  </a:lnTo>
                  <a:lnTo>
                    <a:pt x="13169" y="2425"/>
                  </a:lnTo>
                  <a:lnTo>
                    <a:pt x="13322" y="223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31125" y="6331699"/>
              <a:ext cx="4495" cy="3403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7230577" y="633130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4840" y="4195"/>
                  </a:moveTo>
                  <a:lnTo>
                    <a:pt x="4482" y="4195"/>
                  </a:lnTo>
                  <a:lnTo>
                    <a:pt x="4344" y="4160"/>
                  </a:lnTo>
                  <a:lnTo>
                    <a:pt x="114" y="1714"/>
                  </a:lnTo>
                  <a:lnTo>
                    <a:pt x="0" y="802"/>
                  </a:lnTo>
                  <a:lnTo>
                    <a:pt x="114" y="611"/>
                  </a:lnTo>
                  <a:lnTo>
                    <a:pt x="772" y="236"/>
                  </a:lnTo>
                  <a:lnTo>
                    <a:pt x="1256" y="0"/>
                  </a:lnTo>
                  <a:lnTo>
                    <a:pt x="2947" y="0"/>
                  </a:lnTo>
                  <a:lnTo>
                    <a:pt x="3650" y="802"/>
                  </a:lnTo>
                  <a:lnTo>
                    <a:pt x="1487" y="802"/>
                  </a:lnTo>
                  <a:lnTo>
                    <a:pt x="1158" y="929"/>
                  </a:lnTo>
                  <a:lnTo>
                    <a:pt x="760" y="1165"/>
                  </a:lnTo>
                  <a:lnTo>
                    <a:pt x="4621" y="3393"/>
                  </a:lnTo>
                  <a:lnTo>
                    <a:pt x="5480" y="3393"/>
                  </a:lnTo>
                  <a:lnTo>
                    <a:pt x="5469" y="3641"/>
                  </a:lnTo>
                  <a:lnTo>
                    <a:pt x="5060" y="4103"/>
                  </a:lnTo>
                  <a:lnTo>
                    <a:pt x="4840" y="4195"/>
                  </a:lnTo>
                  <a:close/>
                </a:path>
                <a:path w="5715" h="4445">
                  <a:moveTo>
                    <a:pt x="5480" y="3393"/>
                  </a:moveTo>
                  <a:lnTo>
                    <a:pt x="4621" y="3393"/>
                  </a:lnTo>
                  <a:lnTo>
                    <a:pt x="3147" y="1454"/>
                  </a:lnTo>
                  <a:lnTo>
                    <a:pt x="2532" y="802"/>
                  </a:lnTo>
                  <a:lnTo>
                    <a:pt x="3650" y="802"/>
                  </a:lnTo>
                  <a:lnTo>
                    <a:pt x="5487" y="3226"/>
                  </a:lnTo>
                  <a:lnTo>
                    <a:pt x="5480" y="339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78560" y="6363499"/>
              <a:ext cx="5943" cy="2285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7278151" y="636310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559" y="3087"/>
                  </a:moveTo>
                  <a:lnTo>
                    <a:pt x="236" y="2850"/>
                  </a:lnTo>
                  <a:lnTo>
                    <a:pt x="88" y="2285"/>
                  </a:lnTo>
                  <a:lnTo>
                    <a:pt x="0" y="1356"/>
                  </a:lnTo>
                  <a:lnTo>
                    <a:pt x="242" y="998"/>
                  </a:lnTo>
                  <a:lnTo>
                    <a:pt x="444" y="877"/>
                  </a:lnTo>
                  <a:lnTo>
                    <a:pt x="5713" y="0"/>
                  </a:lnTo>
                  <a:lnTo>
                    <a:pt x="6044" y="0"/>
                  </a:lnTo>
                  <a:lnTo>
                    <a:pt x="6180" y="40"/>
                  </a:lnTo>
                  <a:lnTo>
                    <a:pt x="6486" y="265"/>
                  </a:lnTo>
                  <a:lnTo>
                    <a:pt x="6602" y="450"/>
                  </a:lnTo>
                  <a:lnTo>
                    <a:pt x="6660" y="796"/>
                  </a:lnTo>
                  <a:lnTo>
                    <a:pt x="5851" y="796"/>
                  </a:lnTo>
                  <a:lnTo>
                    <a:pt x="784" y="1633"/>
                  </a:lnTo>
                  <a:lnTo>
                    <a:pt x="923" y="2285"/>
                  </a:lnTo>
                  <a:lnTo>
                    <a:pt x="5440" y="2285"/>
                  </a:lnTo>
                  <a:lnTo>
                    <a:pt x="1067" y="3081"/>
                  </a:lnTo>
                  <a:lnTo>
                    <a:pt x="559" y="3087"/>
                  </a:lnTo>
                  <a:close/>
                </a:path>
                <a:path w="6984" h="3175">
                  <a:moveTo>
                    <a:pt x="5440" y="2285"/>
                  </a:moveTo>
                  <a:lnTo>
                    <a:pt x="923" y="2285"/>
                  </a:lnTo>
                  <a:lnTo>
                    <a:pt x="5990" y="1367"/>
                  </a:lnTo>
                  <a:lnTo>
                    <a:pt x="5851" y="796"/>
                  </a:lnTo>
                  <a:lnTo>
                    <a:pt x="6660" y="796"/>
                  </a:lnTo>
                  <a:lnTo>
                    <a:pt x="6714" y="998"/>
                  </a:lnTo>
                  <a:lnTo>
                    <a:pt x="6756" y="1633"/>
                  </a:lnTo>
                  <a:lnTo>
                    <a:pt x="6544" y="1979"/>
                  </a:lnTo>
                  <a:lnTo>
                    <a:pt x="6359" y="2117"/>
                  </a:lnTo>
                  <a:lnTo>
                    <a:pt x="5440" y="228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40359" y="6306362"/>
              <a:ext cx="5283" cy="1663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7239882" y="630561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488" y="2810"/>
                  </a:moveTo>
                  <a:lnTo>
                    <a:pt x="5084" y="2810"/>
                  </a:lnTo>
                  <a:lnTo>
                    <a:pt x="479" y="2348"/>
                  </a:lnTo>
                  <a:lnTo>
                    <a:pt x="283" y="2244"/>
                  </a:lnTo>
                  <a:lnTo>
                    <a:pt x="102" y="2008"/>
                  </a:lnTo>
                  <a:lnTo>
                    <a:pt x="0" y="1338"/>
                  </a:lnTo>
                  <a:lnTo>
                    <a:pt x="110" y="490"/>
                  </a:lnTo>
                  <a:lnTo>
                    <a:pt x="225" y="288"/>
                  </a:lnTo>
                  <a:lnTo>
                    <a:pt x="542" y="51"/>
                  </a:lnTo>
                  <a:lnTo>
                    <a:pt x="704" y="0"/>
                  </a:lnTo>
                  <a:lnTo>
                    <a:pt x="975" y="0"/>
                  </a:lnTo>
                  <a:lnTo>
                    <a:pt x="5543" y="802"/>
                  </a:lnTo>
                  <a:lnTo>
                    <a:pt x="877" y="802"/>
                  </a:lnTo>
                  <a:lnTo>
                    <a:pt x="768" y="1575"/>
                  </a:lnTo>
                  <a:lnTo>
                    <a:pt x="5159" y="2008"/>
                  </a:lnTo>
                  <a:lnTo>
                    <a:pt x="6035" y="2008"/>
                  </a:lnTo>
                  <a:lnTo>
                    <a:pt x="5788" y="2602"/>
                  </a:lnTo>
                  <a:lnTo>
                    <a:pt x="5488" y="2810"/>
                  </a:lnTo>
                  <a:close/>
                </a:path>
                <a:path w="6350" h="3175">
                  <a:moveTo>
                    <a:pt x="6035" y="2008"/>
                  </a:moveTo>
                  <a:lnTo>
                    <a:pt x="5159" y="2008"/>
                  </a:lnTo>
                  <a:lnTo>
                    <a:pt x="5270" y="1794"/>
                  </a:lnTo>
                  <a:lnTo>
                    <a:pt x="5350" y="1575"/>
                  </a:lnTo>
                  <a:lnTo>
                    <a:pt x="877" y="802"/>
                  </a:lnTo>
                  <a:lnTo>
                    <a:pt x="5543" y="802"/>
                  </a:lnTo>
                  <a:lnTo>
                    <a:pt x="5708" y="831"/>
                  </a:lnTo>
                  <a:lnTo>
                    <a:pt x="5898" y="958"/>
                  </a:lnTo>
                  <a:lnTo>
                    <a:pt x="6152" y="1338"/>
                  </a:lnTo>
                  <a:lnTo>
                    <a:pt x="6035" y="200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56894" y="6350977"/>
              <a:ext cx="3048" cy="4267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7256405" y="635005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277" y="5597"/>
                  </a:moveTo>
                  <a:lnTo>
                    <a:pt x="2891" y="5597"/>
                  </a:lnTo>
                  <a:lnTo>
                    <a:pt x="2631" y="5453"/>
                  </a:lnTo>
                  <a:lnTo>
                    <a:pt x="72" y="1067"/>
                  </a:lnTo>
                  <a:lnTo>
                    <a:pt x="0" y="577"/>
                  </a:lnTo>
                  <a:lnTo>
                    <a:pt x="340" y="121"/>
                  </a:lnTo>
                  <a:lnTo>
                    <a:pt x="582" y="0"/>
                  </a:lnTo>
                  <a:lnTo>
                    <a:pt x="952" y="0"/>
                  </a:lnTo>
                  <a:lnTo>
                    <a:pt x="2637" y="375"/>
                  </a:lnTo>
                  <a:lnTo>
                    <a:pt x="2770" y="802"/>
                  </a:lnTo>
                  <a:lnTo>
                    <a:pt x="836" y="802"/>
                  </a:lnTo>
                  <a:lnTo>
                    <a:pt x="3168" y="4801"/>
                  </a:lnTo>
                  <a:lnTo>
                    <a:pt x="4012" y="4801"/>
                  </a:lnTo>
                  <a:lnTo>
                    <a:pt x="4057" y="4945"/>
                  </a:lnTo>
                  <a:lnTo>
                    <a:pt x="3860" y="5361"/>
                  </a:lnTo>
                  <a:lnTo>
                    <a:pt x="3381" y="5580"/>
                  </a:lnTo>
                  <a:close/>
                </a:path>
                <a:path w="4445" h="5714">
                  <a:moveTo>
                    <a:pt x="4012" y="4801"/>
                  </a:moveTo>
                  <a:lnTo>
                    <a:pt x="3168" y="4801"/>
                  </a:lnTo>
                  <a:lnTo>
                    <a:pt x="2019" y="1067"/>
                  </a:lnTo>
                  <a:lnTo>
                    <a:pt x="836" y="802"/>
                  </a:lnTo>
                  <a:lnTo>
                    <a:pt x="2770" y="802"/>
                  </a:lnTo>
                  <a:lnTo>
                    <a:pt x="4012" y="480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262444" y="6348107"/>
              <a:ext cx="12572" cy="11264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7262002" y="6347505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7756" y="12269"/>
                  </a:moveTo>
                  <a:lnTo>
                    <a:pt x="7052" y="12269"/>
                  </a:lnTo>
                  <a:lnTo>
                    <a:pt x="6365" y="11917"/>
                  </a:lnTo>
                  <a:lnTo>
                    <a:pt x="4120" y="9874"/>
                  </a:lnTo>
                  <a:lnTo>
                    <a:pt x="2423" y="8241"/>
                  </a:lnTo>
                  <a:lnTo>
                    <a:pt x="708" y="6527"/>
                  </a:lnTo>
                  <a:lnTo>
                    <a:pt x="236" y="6088"/>
                  </a:lnTo>
                  <a:lnTo>
                    <a:pt x="3191" y="0"/>
                  </a:lnTo>
                  <a:lnTo>
                    <a:pt x="3428" y="0"/>
                  </a:lnTo>
                  <a:lnTo>
                    <a:pt x="3658" y="103"/>
                  </a:lnTo>
                  <a:lnTo>
                    <a:pt x="4226" y="802"/>
                  </a:lnTo>
                  <a:lnTo>
                    <a:pt x="3191" y="802"/>
                  </a:lnTo>
                  <a:lnTo>
                    <a:pt x="2343" y="2308"/>
                  </a:lnTo>
                  <a:lnTo>
                    <a:pt x="1592" y="3491"/>
                  </a:lnTo>
                  <a:lnTo>
                    <a:pt x="871" y="5038"/>
                  </a:lnTo>
                  <a:lnTo>
                    <a:pt x="1038" y="5736"/>
                  </a:lnTo>
                  <a:lnTo>
                    <a:pt x="3018" y="7715"/>
                  </a:lnTo>
                  <a:lnTo>
                    <a:pt x="4743" y="9354"/>
                  </a:lnTo>
                  <a:lnTo>
                    <a:pt x="6781" y="11224"/>
                  </a:lnTo>
                  <a:lnTo>
                    <a:pt x="7288" y="11467"/>
                  </a:lnTo>
                  <a:lnTo>
                    <a:pt x="9507" y="11467"/>
                  </a:lnTo>
                  <a:lnTo>
                    <a:pt x="8056" y="12200"/>
                  </a:lnTo>
                  <a:lnTo>
                    <a:pt x="7756" y="12269"/>
                  </a:lnTo>
                  <a:close/>
                </a:path>
                <a:path w="13970" h="12700">
                  <a:moveTo>
                    <a:pt x="8760" y="7571"/>
                  </a:moveTo>
                  <a:lnTo>
                    <a:pt x="8119" y="7086"/>
                  </a:lnTo>
                  <a:lnTo>
                    <a:pt x="7231" y="3878"/>
                  </a:lnTo>
                  <a:lnTo>
                    <a:pt x="4957" y="2949"/>
                  </a:lnTo>
                  <a:lnTo>
                    <a:pt x="3191" y="802"/>
                  </a:lnTo>
                  <a:lnTo>
                    <a:pt x="4226" y="802"/>
                  </a:lnTo>
                  <a:lnTo>
                    <a:pt x="4409" y="1027"/>
                  </a:lnTo>
                  <a:lnTo>
                    <a:pt x="8183" y="4316"/>
                  </a:lnTo>
                  <a:lnTo>
                    <a:pt x="8800" y="6527"/>
                  </a:lnTo>
                  <a:lnTo>
                    <a:pt x="9135" y="6763"/>
                  </a:lnTo>
                  <a:lnTo>
                    <a:pt x="12194" y="6763"/>
                  </a:lnTo>
                  <a:lnTo>
                    <a:pt x="12675" y="7387"/>
                  </a:lnTo>
                  <a:lnTo>
                    <a:pt x="10832" y="7387"/>
                  </a:lnTo>
                  <a:lnTo>
                    <a:pt x="9891" y="7560"/>
                  </a:lnTo>
                  <a:lnTo>
                    <a:pt x="8760" y="7571"/>
                  </a:lnTo>
                  <a:close/>
                </a:path>
                <a:path w="13970" h="12700">
                  <a:moveTo>
                    <a:pt x="12194" y="6763"/>
                  </a:moveTo>
                  <a:lnTo>
                    <a:pt x="9695" y="6763"/>
                  </a:lnTo>
                  <a:lnTo>
                    <a:pt x="10791" y="6584"/>
                  </a:lnTo>
                  <a:lnTo>
                    <a:pt x="12055" y="6584"/>
                  </a:lnTo>
                  <a:lnTo>
                    <a:pt x="12194" y="6763"/>
                  </a:lnTo>
                  <a:close/>
                </a:path>
                <a:path w="13970" h="12700">
                  <a:moveTo>
                    <a:pt x="9507" y="11467"/>
                  </a:moveTo>
                  <a:lnTo>
                    <a:pt x="7704" y="11467"/>
                  </a:lnTo>
                  <a:lnTo>
                    <a:pt x="9470" y="10618"/>
                  </a:lnTo>
                  <a:lnTo>
                    <a:pt x="11040" y="9649"/>
                  </a:lnTo>
                  <a:lnTo>
                    <a:pt x="12690" y="8714"/>
                  </a:lnTo>
                  <a:lnTo>
                    <a:pt x="11663" y="7387"/>
                  </a:lnTo>
                  <a:lnTo>
                    <a:pt x="12675" y="7387"/>
                  </a:lnTo>
                  <a:lnTo>
                    <a:pt x="13469" y="8414"/>
                  </a:lnTo>
                  <a:lnTo>
                    <a:pt x="13423" y="9106"/>
                  </a:lnTo>
                  <a:lnTo>
                    <a:pt x="13279" y="9303"/>
                  </a:lnTo>
                  <a:lnTo>
                    <a:pt x="9507" y="1146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246378" y="6326492"/>
              <a:ext cx="12572" cy="11785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7245952" y="6326006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10012" y="12667"/>
                  </a:moveTo>
                  <a:lnTo>
                    <a:pt x="9060" y="12667"/>
                  </a:lnTo>
                  <a:lnTo>
                    <a:pt x="8108" y="12471"/>
                  </a:lnTo>
                  <a:lnTo>
                    <a:pt x="6671" y="9476"/>
                  </a:lnTo>
                  <a:lnTo>
                    <a:pt x="5361" y="8304"/>
                  </a:lnTo>
                  <a:lnTo>
                    <a:pt x="1852" y="6867"/>
                  </a:lnTo>
                  <a:lnTo>
                    <a:pt x="721" y="6342"/>
                  </a:lnTo>
                  <a:lnTo>
                    <a:pt x="0" y="4345"/>
                  </a:lnTo>
                  <a:lnTo>
                    <a:pt x="773" y="2775"/>
                  </a:lnTo>
                  <a:lnTo>
                    <a:pt x="1474" y="1448"/>
                  </a:lnTo>
                  <a:lnTo>
                    <a:pt x="2268" y="173"/>
                  </a:lnTo>
                  <a:lnTo>
                    <a:pt x="2475" y="46"/>
                  </a:lnTo>
                  <a:lnTo>
                    <a:pt x="2700" y="0"/>
                  </a:lnTo>
                  <a:lnTo>
                    <a:pt x="3029" y="0"/>
                  </a:lnTo>
                  <a:lnTo>
                    <a:pt x="3197" y="57"/>
                  </a:lnTo>
                  <a:lnTo>
                    <a:pt x="4095" y="796"/>
                  </a:lnTo>
                  <a:lnTo>
                    <a:pt x="2833" y="796"/>
                  </a:lnTo>
                  <a:lnTo>
                    <a:pt x="2418" y="1471"/>
                  </a:lnTo>
                  <a:lnTo>
                    <a:pt x="2227" y="1731"/>
                  </a:lnTo>
                  <a:lnTo>
                    <a:pt x="467" y="5043"/>
                  </a:lnTo>
                  <a:lnTo>
                    <a:pt x="554" y="5476"/>
                  </a:lnTo>
                  <a:lnTo>
                    <a:pt x="5753" y="7600"/>
                  </a:lnTo>
                  <a:lnTo>
                    <a:pt x="7271" y="8893"/>
                  </a:lnTo>
                  <a:lnTo>
                    <a:pt x="8582" y="11565"/>
                  </a:lnTo>
                  <a:lnTo>
                    <a:pt x="9037" y="11859"/>
                  </a:lnTo>
                  <a:lnTo>
                    <a:pt x="11597" y="11859"/>
                  </a:lnTo>
                  <a:lnTo>
                    <a:pt x="10480" y="12529"/>
                  </a:lnTo>
                  <a:lnTo>
                    <a:pt x="10012" y="12667"/>
                  </a:lnTo>
                  <a:close/>
                </a:path>
                <a:path w="13970" h="12700">
                  <a:moveTo>
                    <a:pt x="11597" y="11859"/>
                  </a:moveTo>
                  <a:lnTo>
                    <a:pt x="9874" y="11859"/>
                  </a:lnTo>
                  <a:lnTo>
                    <a:pt x="10209" y="11755"/>
                  </a:lnTo>
                  <a:lnTo>
                    <a:pt x="10573" y="11553"/>
                  </a:lnTo>
                  <a:lnTo>
                    <a:pt x="11392" y="11045"/>
                  </a:lnTo>
                  <a:lnTo>
                    <a:pt x="12153" y="10341"/>
                  </a:lnTo>
                  <a:lnTo>
                    <a:pt x="12915" y="9712"/>
                  </a:lnTo>
                  <a:lnTo>
                    <a:pt x="12107" y="9712"/>
                  </a:lnTo>
                  <a:lnTo>
                    <a:pt x="9539" y="7086"/>
                  </a:lnTo>
                  <a:lnTo>
                    <a:pt x="8662" y="6100"/>
                  </a:lnTo>
                  <a:lnTo>
                    <a:pt x="7779" y="5043"/>
                  </a:lnTo>
                  <a:lnTo>
                    <a:pt x="5574" y="3006"/>
                  </a:lnTo>
                  <a:lnTo>
                    <a:pt x="4218" y="1950"/>
                  </a:lnTo>
                  <a:lnTo>
                    <a:pt x="2833" y="796"/>
                  </a:lnTo>
                  <a:lnTo>
                    <a:pt x="4095" y="796"/>
                  </a:lnTo>
                  <a:lnTo>
                    <a:pt x="6504" y="2775"/>
                  </a:lnTo>
                  <a:lnTo>
                    <a:pt x="8188" y="4345"/>
                  </a:lnTo>
                  <a:lnTo>
                    <a:pt x="10122" y="6532"/>
                  </a:lnTo>
                  <a:lnTo>
                    <a:pt x="12534" y="9002"/>
                  </a:lnTo>
                  <a:lnTo>
                    <a:pt x="13348" y="9002"/>
                  </a:lnTo>
                  <a:lnTo>
                    <a:pt x="13706" y="9476"/>
                  </a:lnTo>
                  <a:lnTo>
                    <a:pt x="13798" y="9712"/>
                  </a:lnTo>
                  <a:lnTo>
                    <a:pt x="12915" y="9712"/>
                  </a:lnTo>
                  <a:lnTo>
                    <a:pt x="12367" y="9978"/>
                  </a:lnTo>
                  <a:lnTo>
                    <a:pt x="13748" y="9978"/>
                  </a:lnTo>
                  <a:lnTo>
                    <a:pt x="11597" y="11859"/>
                  </a:lnTo>
                  <a:close/>
                </a:path>
                <a:path w="13970" h="12700">
                  <a:moveTo>
                    <a:pt x="13348" y="9002"/>
                  </a:moveTo>
                  <a:lnTo>
                    <a:pt x="12563" y="9002"/>
                  </a:lnTo>
                  <a:lnTo>
                    <a:pt x="12702" y="8939"/>
                  </a:lnTo>
                  <a:lnTo>
                    <a:pt x="13186" y="8922"/>
                  </a:lnTo>
                  <a:lnTo>
                    <a:pt x="13348" y="900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258228" y="6330555"/>
              <a:ext cx="13982" cy="9144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7257711" y="633016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0456" y="9932"/>
                  </a:moveTo>
                  <a:lnTo>
                    <a:pt x="9988" y="9932"/>
                  </a:lnTo>
                  <a:lnTo>
                    <a:pt x="9526" y="9897"/>
                  </a:lnTo>
                  <a:lnTo>
                    <a:pt x="0" y="2389"/>
                  </a:lnTo>
                  <a:lnTo>
                    <a:pt x="925" y="802"/>
                  </a:lnTo>
                  <a:lnTo>
                    <a:pt x="1458" y="0"/>
                  </a:lnTo>
                  <a:lnTo>
                    <a:pt x="3271" y="0"/>
                  </a:lnTo>
                  <a:lnTo>
                    <a:pt x="3894" y="219"/>
                  </a:lnTo>
                  <a:lnTo>
                    <a:pt x="5203" y="802"/>
                  </a:lnTo>
                  <a:lnTo>
                    <a:pt x="1966" y="802"/>
                  </a:lnTo>
                  <a:lnTo>
                    <a:pt x="1516" y="1338"/>
                  </a:lnTo>
                  <a:lnTo>
                    <a:pt x="777" y="2660"/>
                  </a:lnTo>
                  <a:lnTo>
                    <a:pt x="1349" y="3127"/>
                  </a:lnTo>
                  <a:lnTo>
                    <a:pt x="1891" y="3647"/>
                  </a:lnTo>
                  <a:lnTo>
                    <a:pt x="7267" y="7433"/>
                  </a:lnTo>
                  <a:lnTo>
                    <a:pt x="9778" y="9089"/>
                  </a:lnTo>
                  <a:lnTo>
                    <a:pt x="9988" y="9135"/>
                  </a:lnTo>
                  <a:lnTo>
                    <a:pt x="12230" y="9135"/>
                  </a:lnTo>
                  <a:lnTo>
                    <a:pt x="12031" y="9262"/>
                  </a:lnTo>
                  <a:lnTo>
                    <a:pt x="10813" y="9897"/>
                  </a:lnTo>
                  <a:lnTo>
                    <a:pt x="10456" y="9932"/>
                  </a:lnTo>
                  <a:close/>
                </a:path>
                <a:path w="15240" h="10160">
                  <a:moveTo>
                    <a:pt x="9619" y="5401"/>
                  </a:moveTo>
                  <a:lnTo>
                    <a:pt x="8620" y="2977"/>
                  </a:lnTo>
                  <a:lnTo>
                    <a:pt x="8384" y="2977"/>
                  </a:lnTo>
                  <a:lnTo>
                    <a:pt x="6964" y="2389"/>
                  </a:lnTo>
                  <a:lnTo>
                    <a:pt x="5654" y="1875"/>
                  </a:lnTo>
                  <a:lnTo>
                    <a:pt x="3629" y="981"/>
                  </a:lnTo>
                  <a:lnTo>
                    <a:pt x="3126" y="802"/>
                  </a:lnTo>
                  <a:lnTo>
                    <a:pt x="5203" y="802"/>
                  </a:lnTo>
                  <a:lnTo>
                    <a:pt x="8563" y="2187"/>
                  </a:lnTo>
                  <a:lnTo>
                    <a:pt x="9203" y="2302"/>
                  </a:lnTo>
                  <a:lnTo>
                    <a:pt x="9855" y="3895"/>
                  </a:lnTo>
                  <a:lnTo>
                    <a:pt x="13305" y="5228"/>
                  </a:lnTo>
                  <a:lnTo>
                    <a:pt x="12273" y="5228"/>
                  </a:lnTo>
                  <a:lnTo>
                    <a:pt x="9619" y="5401"/>
                  </a:lnTo>
                  <a:close/>
                </a:path>
                <a:path w="15240" h="10160">
                  <a:moveTo>
                    <a:pt x="12230" y="9135"/>
                  </a:moveTo>
                  <a:lnTo>
                    <a:pt x="10421" y="9135"/>
                  </a:lnTo>
                  <a:lnTo>
                    <a:pt x="10640" y="9083"/>
                  </a:lnTo>
                  <a:lnTo>
                    <a:pt x="11893" y="8431"/>
                  </a:lnTo>
                  <a:lnTo>
                    <a:pt x="14120" y="6977"/>
                  </a:lnTo>
                  <a:lnTo>
                    <a:pt x="13970" y="6677"/>
                  </a:lnTo>
                  <a:lnTo>
                    <a:pt x="12273" y="5228"/>
                  </a:lnTo>
                  <a:lnTo>
                    <a:pt x="13305" y="5228"/>
                  </a:lnTo>
                  <a:lnTo>
                    <a:pt x="13720" y="5401"/>
                  </a:lnTo>
                  <a:lnTo>
                    <a:pt x="14455" y="6030"/>
                  </a:lnTo>
                  <a:lnTo>
                    <a:pt x="14622" y="6203"/>
                  </a:lnTo>
                  <a:lnTo>
                    <a:pt x="15020" y="6977"/>
                  </a:lnTo>
                  <a:lnTo>
                    <a:pt x="14894" y="7433"/>
                  </a:lnTo>
                  <a:lnTo>
                    <a:pt x="12230" y="913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268400" y="6338176"/>
              <a:ext cx="11620" cy="8153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7267765" y="6337706"/>
              <a:ext cx="25400" cy="18415"/>
            </a:xfrm>
            <a:custGeom>
              <a:avLst/>
              <a:gdLst/>
              <a:ahLst/>
              <a:cxnLst/>
              <a:rect l="l" t="t" r="r" b="b"/>
              <a:pathLst>
                <a:path w="25400" h="18414">
                  <a:moveTo>
                    <a:pt x="12725" y="5448"/>
                  </a:moveTo>
                  <a:lnTo>
                    <a:pt x="11950" y="4445"/>
                  </a:lnTo>
                  <a:lnTo>
                    <a:pt x="11950" y="5765"/>
                  </a:lnTo>
                  <a:lnTo>
                    <a:pt x="10325" y="6642"/>
                  </a:lnTo>
                  <a:lnTo>
                    <a:pt x="8890" y="7480"/>
                  </a:lnTo>
                  <a:lnTo>
                    <a:pt x="7289" y="8229"/>
                  </a:lnTo>
                  <a:lnTo>
                    <a:pt x="6959" y="8229"/>
                  </a:lnTo>
                  <a:lnTo>
                    <a:pt x="6578" y="8051"/>
                  </a:lnTo>
                  <a:lnTo>
                    <a:pt x="4572" y="6426"/>
                  </a:lnTo>
                  <a:lnTo>
                    <a:pt x="711" y="3149"/>
                  </a:lnTo>
                  <a:lnTo>
                    <a:pt x="1993" y="2311"/>
                  </a:lnTo>
                  <a:lnTo>
                    <a:pt x="3175" y="1473"/>
                  </a:lnTo>
                  <a:lnTo>
                    <a:pt x="4508" y="825"/>
                  </a:lnTo>
                  <a:lnTo>
                    <a:pt x="5041" y="800"/>
                  </a:lnTo>
                  <a:lnTo>
                    <a:pt x="5562" y="1054"/>
                  </a:lnTo>
                  <a:lnTo>
                    <a:pt x="6858" y="2019"/>
                  </a:lnTo>
                  <a:lnTo>
                    <a:pt x="7708" y="2997"/>
                  </a:lnTo>
                  <a:lnTo>
                    <a:pt x="9461" y="4241"/>
                  </a:lnTo>
                  <a:lnTo>
                    <a:pt x="10401" y="4521"/>
                  </a:lnTo>
                  <a:lnTo>
                    <a:pt x="11239" y="4914"/>
                  </a:lnTo>
                  <a:lnTo>
                    <a:pt x="11404" y="5016"/>
                  </a:lnTo>
                  <a:lnTo>
                    <a:pt x="11518" y="5232"/>
                  </a:lnTo>
                  <a:lnTo>
                    <a:pt x="11950" y="5765"/>
                  </a:lnTo>
                  <a:lnTo>
                    <a:pt x="11950" y="4445"/>
                  </a:lnTo>
                  <a:lnTo>
                    <a:pt x="11684" y="4241"/>
                  </a:lnTo>
                  <a:lnTo>
                    <a:pt x="11303" y="4051"/>
                  </a:lnTo>
                  <a:lnTo>
                    <a:pt x="9601" y="3352"/>
                  </a:lnTo>
                  <a:lnTo>
                    <a:pt x="8661" y="2692"/>
                  </a:lnTo>
                  <a:lnTo>
                    <a:pt x="6883" y="1054"/>
                  </a:lnTo>
                  <a:lnTo>
                    <a:pt x="6540" y="800"/>
                  </a:lnTo>
                  <a:lnTo>
                    <a:pt x="5956" y="330"/>
                  </a:lnTo>
                  <a:lnTo>
                    <a:pt x="5270" y="0"/>
                  </a:lnTo>
                  <a:lnTo>
                    <a:pt x="4457" y="0"/>
                  </a:lnTo>
                  <a:lnTo>
                    <a:pt x="0" y="3581"/>
                  </a:lnTo>
                  <a:lnTo>
                    <a:pt x="4127" y="7086"/>
                  </a:lnTo>
                  <a:lnTo>
                    <a:pt x="6197" y="8775"/>
                  </a:lnTo>
                  <a:lnTo>
                    <a:pt x="6731" y="9029"/>
                  </a:lnTo>
                  <a:lnTo>
                    <a:pt x="7353" y="9029"/>
                  </a:lnTo>
                  <a:lnTo>
                    <a:pt x="7670" y="8966"/>
                  </a:lnTo>
                  <a:lnTo>
                    <a:pt x="9118" y="8229"/>
                  </a:lnTo>
                  <a:lnTo>
                    <a:pt x="12547" y="6362"/>
                  </a:lnTo>
                  <a:lnTo>
                    <a:pt x="12687" y="6159"/>
                  </a:lnTo>
                  <a:lnTo>
                    <a:pt x="12725" y="5448"/>
                  </a:lnTo>
                  <a:close/>
                </a:path>
                <a:path w="25400" h="18414">
                  <a:moveTo>
                    <a:pt x="25374" y="13843"/>
                  </a:moveTo>
                  <a:lnTo>
                    <a:pt x="24701" y="12547"/>
                  </a:lnTo>
                  <a:lnTo>
                    <a:pt x="24701" y="14490"/>
                  </a:lnTo>
                  <a:lnTo>
                    <a:pt x="23025" y="15278"/>
                  </a:lnTo>
                  <a:lnTo>
                    <a:pt x="22885" y="16421"/>
                  </a:lnTo>
                  <a:lnTo>
                    <a:pt x="22542" y="17119"/>
                  </a:lnTo>
                  <a:lnTo>
                    <a:pt x="21475" y="15430"/>
                  </a:lnTo>
                  <a:lnTo>
                    <a:pt x="20599" y="13398"/>
                  </a:lnTo>
                  <a:lnTo>
                    <a:pt x="19202" y="11938"/>
                  </a:lnTo>
                  <a:lnTo>
                    <a:pt x="17411" y="10147"/>
                  </a:lnTo>
                  <a:lnTo>
                    <a:pt x="16865" y="8420"/>
                  </a:lnTo>
                  <a:lnTo>
                    <a:pt x="18148" y="5613"/>
                  </a:lnTo>
                  <a:lnTo>
                    <a:pt x="18224" y="4432"/>
                  </a:lnTo>
                  <a:lnTo>
                    <a:pt x="18542" y="4267"/>
                  </a:lnTo>
                  <a:lnTo>
                    <a:pt x="18694" y="4216"/>
                  </a:lnTo>
                  <a:lnTo>
                    <a:pt x="19126" y="4648"/>
                  </a:lnTo>
                  <a:lnTo>
                    <a:pt x="19672" y="4991"/>
                  </a:lnTo>
                  <a:lnTo>
                    <a:pt x="22466" y="9994"/>
                  </a:lnTo>
                  <a:lnTo>
                    <a:pt x="24460" y="13804"/>
                  </a:lnTo>
                  <a:lnTo>
                    <a:pt x="24701" y="14490"/>
                  </a:lnTo>
                  <a:lnTo>
                    <a:pt x="24701" y="12547"/>
                  </a:lnTo>
                  <a:lnTo>
                    <a:pt x="23710" y="10617"/>
                  </a:lnTo>
                  <a:lnTo>
                    <a:pt x="20421" y="4673"/>
                  </a:lnTo>
                  <a:lnTo>
                    <a:pt x="19888" y="4216"/>
                  </a:lnTo>
                  <a:lnTo>
                    <a:pt x="19469" y="3848"/>
                  </a:lnTo>
                  <a:lnTo>
                    <a:pt x="19113" y="3492"/>
                  </a:lnTo>
                  <a:lnTo>
                    <a:pt x="18910" y="3416"/>
                  </a:lnTo>
                  <a:lnTo>
                    <a:pt x="18694" y="3416"/>
                  </a:lnTo>
                  <a:lnTo>
                    <a:pt x="17272" y="5613"/>
                  </a:lnTo>
                  <a:lnTo>
                    <a:pt x="16154" y="8051"/>
                  </a:lnTo>
                  <a:lnTo>
                    <a:pt x="16090" y="8420"/>
                  </a:lnTo>
                  <a:lnTo>
                    <a:pt x="16510" y="10388"/>
                  </a:lnTo>
                  <a:lnTo>
                    <a:pt x="19481" y="13385"/>
                  </a:lnTo>
                  <a:lnTo>
                    <a:pt x="21501" y="16979"/>
                  </a:lnTo>
                  <a:lnTo>
                    <a:pt x="21996" y="17792"/>
                  </a:lnTo>
                  <a:lnTo>
                    <a:pt x="22263" y="17919"/>
                  </a:lnTo>
                  <a:lnTo>
                    <a:pt x="22872" y="17894"/>
                  </a:lnTo>
                  <a:lnTo>
                    <a:pt x="23126" y="17741"/>
                  </a:lnTo>
                  <a:lnTo>
                    <a:pt x="23406" y="17119"/>
                  </a:lnTo>
                  <a:lnTo>
                    <a:pt x="23863" y="15798"/>
                  </a:lnTo>
                  <a:lnTo>
                    <a:pt x="24587" y="15430"/>
                  </a:lnTo>
                  <a:lnTo>
                    <a:pt x="24968" y="15049"/>
                  </a:lnTo>
                  <a:lnTo>
                    <a:pt x="25374" y="1384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276896" y="6335280"/>
              <a:ext cx="9042" cy="10109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7276459" y="633488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6752" y="10901"/>
                  </a:moveTo>
                  <a:lnTo>
                    <a:pt x="6555" y="10832"/>
                  </a:lnTo>
                  <a:lnTo>
                    <a:pt x="2181" y="6694"/>
                  </a:lnTo>
                  <a:lnTo>
                    <a:pt x="623" y="5147"/>
                  </a:lnTo>
                  <a:lnTo>
                    <a:pt x="132" y="4686"/>
                  </a:lnTo>
                  <a:lnTo>
                    <a:pt x="3312" y="0"/>
                  </a:lnTo>
                  <a:lnTo>
                    <a:pt x="4524" y="0"/>
                  </a:lnTo>
                  <a:lnTo>
                    <a:pt x="5136" y="294"/>
                  </a:lnTo>
                  <a:lnTo>
                    <a:pt x="5585" y="802"/>
                  </a:lnTo>
                  <a:lnTo>
                    <a:pt x="3520" y="802"/>
                  </a:lnTo>
                  <a:lnTo>
                    <a:pt x="3171" y="940"/>
                  </a:lnTo>
                  <a:lnTo>
                    <a:pt x="2146" y="1875"/>
                  </a:lnTo>
                  <a:lnTo>
                    <a:pt x="1546" y="2643"/>
                  </a:lnTo>
                  <a:lnTo>
                    <a:pt x="946" y="3566"/>
                  </a:lnTo>
                  <a:lnTo>
                    <a:pt x="963" y="4368"/>
                  </a:lnTo>
                  <a:lnTo>
                    <a:pt x="3371" y="6740"/>
                  </a:lnTo>
                  <a:lnTo>
                    <a:pt x="6954" y="10105"/>
                  </a:lnTo>
                  <a:lnTo>
                    <a:pt x="7825" y="10105"/>
                  </a:lnTo>
                  <a:lnTo>
                    <a:pt x="7583" y="10665"/>
                  </a:lnTo>
                  <a:lnTo>
                    <a:pt x="7369" y="10838"/>
                  </a:lnTo>
                  <a:lnTo>
                    <a:pt x="7110" y="10890"/>
                  </a:lnTo>
                  <a:lnTo>
                    <a:pt x="6752" y="10901"/>
                  </a:lnTo>
                  <a:close/>
                </a:path>
                <a:path w="10159" h="11429">
                  <a:moveTo>
                    <a:pt x="7825" y="10105"/>
                  </a:moveTo>
                  <a:lnTo>
                    <a:pt x="6954" y="10105"/>
                  </a:lnTo>
                  <a:lnTo>
                    <a:pt x="8414" y="6740"/>
                  </a:lnTo>
                  <a:lnTo>
                    <a:pt x="8494" y="3745"/>
                  </a:lnTo>
                  <a:lnTo>
                    <a:pt x="5193" y="1558"/>
                  </a:lnTo>
                  <a:lnTo>
                    <a:pt x="4703" y="1004"/>
                  </a:lnTo>
                  <a:lnTo>
                    <a:pt x="4293" y="802"/>
                  </a:lnTo>
                  <a:lnTo>
                    <a:pt x="5585" y="802"/>
                  </a:lnTo>
                  <a:lnTo>
                    <a:pt x="5707" y="940"/>
                  </a:lnTo>
                  <a:lnTo>
                    <a:pt x="9853" y="3681"/>
                  </a:lnTo>
                  <a:lnTo>
                    <a:pt x="8864" y="7698"/>
                  </a:lnTo>
                  <a:lnTo>
                    <a:pt x="7825" y="1010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67266" y="6345529"/>
              <a:ext cx="9006" cy="6883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7266848" y="634513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3785" y="7669"/>
                  </a:moveTo>
                  <a:lnTo>
                    <a:pt x="161" y="4755"/>
                  </a:lnTo>
                  <a:lnTo>
                    <a:pt x="0" y="2031"/>
                  </a:lnTo>
                  <a:lnTo>
                    <a:pt x="98" y="1731"/>
                  </a:lnTo>
                  <a:lnTo>
                    <a:pt x="617" y="663"/>
                  </a:lnTo>
                  <a:lnTo>
                    <a:pt x="2700" y="0"/>
                  </a:lnTo>
                  <a:lnTo>
                    <a:pt x="4455" y="0"/>
                  </a:lnTo>
                  <a:lnTo>
                    <a:pt x="4847" y="98"/>
                  </a:lnTo>
                  <a:lnTo>
                    <a:pt x="6054" y="807"/>
                  </a:lnTo>
                  <a:lnTo>
                    <a:pt x="2839" y="807"/>
                  </a:lnTo>
                  <a:lnTo>
                    <a:pt x="1142" y="1419"/>
                  </a:lnTo>
                  <a:lnTo>
                    <a:pt x="861" y="2031"/>
                  </a:lnTo>
                  <a:lnTo>
                    <a:pt x="925" y="4184"/>
                  </a:lnTo>
                  <a:lnTo>
                    <a:pt x="4103" y="6873"/>
                  </a:lnTo>
                  <a:lnTo>
                    <a:pt x="7661" y="6873"/>
                  </a:lnTo>
                  <a:lnTo>
                    <a:pt x="7017" y="7548"/>
                  </a:lnTo>
                  <a:lnTo>
                    <a:pt x="6838" y="7646"/>
                  </a:lnTo>
                  <a:lnTo>
                    <a:pt x="3785" y="7669"/>
                  </a:lnTo>
                  <a:close/>
                </a:path>
                <a:path w="10159" h="8254">
                  <a:moveTo>
                    <a:pt x="7661" y="6873"/>
                  </a:moveTo>
                  <a:lnTo>
                    <a:pt x="6486" y="6873"/>
                  </a:lnTo>
                  <a:lnTo>
                    <a:pt x="7213" y="6163"/>
                  </a:lnTo>
                  <a:lnTo>
                    <a:pt x="8171" y="5222"/>
                  </a:lnTo>
                  <a:lnTo>
                    <a:pt x="9106" y="4085"/>
                  </a:lnTo>
                  <a:lnTo>
                    <a:pt x="8812" y="3485"/>
                  </a:lnTo>
                  <a:lnTo>
                    <a:pt x="7092" y="2348"/>
                  </a:lnTo>
                  <a:lnTo>
                    <a:pt x="4547" y="848"/>
                  </a:lnTo>
                  <a:lnTo>
                    <a:pt x="4276" y="807"/>
                  </a:lnTo>
                  <a:lnTo>
                    <a:pt x="6054" y="807"/>
                  </a:lnTo>
                  <a:lnTo>
                    <a:pt x="7860" y="1869"/>
                  </a:lnTo>
                  <a:lnTo>
                    <a:pt x="9000" y="2660"/>
                  </a:lnTo>
                  <a:lnTo>
                    <a:pt x="9441" y="2931"/>
                  </a:lnTo>
                  <a:lnTo>
                    <a:pt x="9758" y="3583"/>
                  </a:lnTo>
                  <a:lnTo>
                    <a:pt x="9799" y="4518"/>
                  </a:lnTo>
                  <a:lnTo>
                    <a:pt x="9008" y="5459"/>
                  </a:lnTo>
                  <a:lnTo>
                    <a:pt x="7661" y="687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239444" y="6328828"/>
              <a:ext cx="9779" cy="8991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7238973" y="6328248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8477" y="9966"/>
                  </a:moveTo>
                  <a:lnTo>
                    <a:pt x="0" y="3843"/>
                  </a:lnTo>
                  <a:lnTo>
                    <a:pt x="2620" y="150"/>
                  </a:lnTo>
                  <a:lnTo>
                    <a:pt x="2822" y="23"/>
                  </a:lnTo>
                  <a:lnTo>
                    <a:pt x="3133" y="0"/>
                  </a:lnTo>
                  <a:lnTo>
                    <a:pt x="3335" y="0"/>
                  </a:lnTo>
                  <a:lnTo>
                    <a:pt x="3543" y="80"/>
                  </a:lnTo>
                  <a:lnTo>
                    <a:pt x="4284" y="802"/>
                  </a:lnTo>
                  <a:lnTo>
                    <a:pt x="3133" y="802"/>
                  </a:lnTo>
                  <a:lnTo>
                    <a:pt x="983" y="3843"/>
                  </a:lnTo>
                  <a:lnTo>
                    <a:pt x="952" y="4414"/>
                  </a:lnTo>
                  <a:lnTo>
                    <a:pt x="4303" y="6856"/>
                  </a:lnTo>
                  <a:lnTo>
                    <a:pt x="4830" y="7271"/>
                  </a:lnTo>
                  <a:lnTo>
                    <a:pt x="6509" y="8177"/>
                  </a:lnTo>
                  <a:lnTo>
                    <a:pt x="7611" y="8668"/>
                  </a:lnTo>
                  <a:lnTo>
                    <a:pt x="8598" y="9164"/>
                  </a:lnTo>
                  <a:lnTo>
                    <a:pt x="9443" y="9164"/>
                  </a:lnTo>
                  <a:lnTo>
                    <a:pt x="9279" y="9649"/>
                  </a:lnTo>
                  <a:lnTo>
                    <a:pt x="9112" y="9816"/>
                  </a:lnTo>
                  <a:lnTo>
                    <a:pt x="8806" y="9949"/>
                  </a:lnTo>
                  <a:lnTo>
                    <a:pt x="8477" y="9966"/>
                  </a:lnTo>
                  <a:close/>
                </a:path>
                <a:path w="10795" h="10160">
                  <a:moveTo>
                    <a:pt x="9443" y="9164"/>
                  </a:moveTo>
                  <a:lnTo>
                    <a:pt x="8598" y="9164"/>
                  </a:lnTo>
                  <a:lnTo>
                    <a:pt x="9839" y="5471"/>
                  </a:lnTo>
                  <a:lnTo>
                    <a:pt x="8373" y="5182"/>
                  </a:lnTo>
                  <a:lnTo>
                    <a:pt x="7485" y="4940"/>
                  </a:lnTo>
                  <a:lnTo>
                    <a:pt x="7260" y="4813"/>
                  </a:lnTo>
                  <a:lnTo>
                    <a:pt x="3133" y="802"/>
                  </a:lnTo>
                  <a:lnTo>
                    <a:pt x="4284" y="802"/>
                  </a:lnTo>
                  <a:lnTo>
                    <a:pt x="7721" y="4149"/>
                  </a:lnTo>
                  <a:lnTo>
                    <a:pt x="8454" y="4374"/>
                  </a:lnTo>
                  <a:lnTo>
                    <a:pt x="10226" y="4726"/>
                  </a:lnTo>
                  <a:lnTo>
                    <a:pt x="10465" y="4940"/>
                  </a:lnTo>
                  <a:lnTo>
                    <a:pt x="10597" y="5182"/>
                  </a:lnTo>
                  <a:lnTo>
                    <a:pt x="10676" y="5517"/>
                  </a:lnTo>
                  <a:lnTo>
                    <a:pt x="10312" y="6527"/>
                  </a:lnTo>
                  <a:lnTo>
                    <a:pt x="9443" y="916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" name="object 45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5892" y="6343815"/>
              <a:ext cx="9194" cy="7848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7275391" y="6343361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89">
                  <a:moveTo>
                    <a:pt x="6446" y="8702"/>
                  </a:moveTo>
                  <a:lnTo>
                    <a:pt x="5938" y="8702"/>
                  </a:lnTo>
                  <a:lnTo>
                    <a:pt x="5492" y="8662"/>
                  </a:lnTo>
                  <a:lnTo>
                    <a:pt x="3684" y="7173"/>
                  </a:lnTo>
                  <a:lnTo>
                    <a:pt x="65" y="3953"/>
                  </a:lnTo>
                  <a:lnTo>
                    <a:pt x="0" y="3174"/>
                  </a:lnTo>
                  <a:lnTo>
                    <a:pt x="144" y="2949"/>
                  </a:lnTo>
                  <a:lnTo>
                    <a:pt x="5107" y="34"/>
                  </a:lnTo>
                  <a:lnTo>
                    <a:pt x="5245" y="0"/>
                  </a:lnTo>
                  <a:lnTo>
                    <a:pt x="5615" y="0"/>
                  </a:lnTo>
                  <a:lnTo>
                    <a:pt x="5857" y="103"/>
                  </a:lnTo>
                  <a:lnTo>
                    <a:pt x="6424" y="802"/>
                  </a:lnTo>
                  <a:lnTo>
                    <a:pt x="5384" y="802"/>
                  </a:lnTo>
                  <a:lnTo>
                    <a:pt x="773" y="3508"/>
                  </a:lnTo>
                  <a:lnTo>
                    <a:pt x="4069" y="6457"/>
                  </a:lnTo>
                  <a:lnTo>
                    <a:pt x="5753" y="7860"/>
                  </a:lnTo>
                  <a:lnTo>
                    <a:pt x="5961" y="7906"/>
                  </a:lnTo>
                  <a:lnTo>
                    <a:pt x="7949" y="7906"/>
                  </a:lnTo>
                  <a:lnTo>
                    <a:pt x="7144" y="8431"/>
                  </a:lnTo>
                  <a:lnTo>
                    <a:pt x="6827" y="8662"/>
                  </a:lnTo>
                  <a:lnTo>
                    <a:pt x="6446" y="8702"/>
                  </a:lnTo>
                  <a:close/>
                </a:path>
                <a:path w="10159" h="8889">
                  <a:moveTo>
                    <a:pt x="7949" y="7906"/>
                  </a:moveTo>
                  <a:lnTo>
                    <a:pt x="6371" y="7906"/>
                  </a:lnTo>
                  <a:lnTo>
                    <a:pt x="6567" y="7860"/>
                  </a:lnTo>
                  <a:lnTo>
                    <a:pt x="7617" y="7173"/>
                  </a:lnTo>
                  <a:lnTo>
                    <a:pt x="8522" y="6423"/>
                  </a:lnTo>
                  <a:lnTo>
                    <a:pt x="9401" y="5736"/>
                  </a:lnTo>
                  <a:lnTo>
                    <a:pt x="7943" y="3935"/>
                  </a:lnTo>
                  <a:lnTo>
                    <a:pt x="6631" y="2360"/>
                  </a:lnTo>
                  <a:lnTo>
                    <a:pt x="5384" y="802"/>
                  </a:lnTo>
                  <a:lnTo>
                    <a:pt x="6424" y="802"/>
                  </a:lnTo>
                  <a:lnTo>
                    <a:pt x="10157" y="5401"/>
                  </a:lnTo>
                  <a:lnTo>
                    <a:pt x="10059" y="6244"/>
                  </a:lnTo>
                  <a:lnTo>
                    <a:pt x="7949" y="790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271258" y="6331496"/>
              <a:ext cx="8458" cy="7150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7270892" y="633108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5201" y="7958"/>
                  </a:moveTo>
                  <a:lnTo>
                    <a:pt x="4838" y="7958"/>
                  </a:lnTo>
                  <a:lnTo>
                    <a:pt x="4682" y="7917"/>
                  </a:lnTo>
                  <a:lnTo>
                    <a:pt x="1970" y="6094"/>
                  </a:lnTo>
                  <a:lnTo>
                    <a:pt x="585" y="5228"/>
                  </a:lnTo>
                  <a:lnTo>
                    <a:pt x="215" y="4772"/>
                  </a:lnTo>
                  <a:lnTo>
                    <a:pt x="126" y="4351"/>
                  </a:lnTo>
                  <a:lnTo>
                    <a:pt x="0" y="3393"/>
                  </a:lnTo>
                  <a:lnTo>
                    <a:pt x="596" y="2400"/>
                  </a:lnTo>
                  <a:lnTo>
                    <a:pt x="1711" y="807"/>
                  </a:lnTo>
                  <a:lnTo>
                    <a:pt x="2356" y="0"/>
                  </a:lnTo>
                  <a:lnTo>
                    <a:pt x="4399" y="0"/>
                  </a:lnTo>
                  <a:lnTo>
                    <a:pt x="5196" y="340"/>
                  </a:lnTo>
                  <a:lnTo>
                    <a:pt x="6093" y="807"/>
                  </a:lnTo>
                  <a:lnTo>
                    <a:pt x="2801" y="807"/>
                  </a:lnTo>
                  <a:lnTo>
                    <a:pt x="2241" y="1437"/>
                  </a:lnTo>
                  <a:lnTo>
                    <a:pt x="738" y="3630"/>
                  </a:lnTo>
                  <a:lnTo>
                    <a:pt x="688" y="4351"/>
                  </a:lnTo>
                  <a:lnTo>
                    <a:pt x="2754" y="5638"/>
                  </a:lnTo>
                  <a:lnTo>
                    <a:pt x="3857" y="6405"/>
                  </a:lnTo>
                  <a:lnTo>
                    <a:pt x="4988" y="7156"/>
                  </a:lnTo>
                  <a:lnTo>
                    <a:pt x="6080" y="7156"/>
                  </a:lnTo>
                  <a:lnTo>
                    <a:pt x="5421" y="7866"/>
                  </a:lnTo>
                  <a:lnTo>
                    <a:pt x="5201" y="7958"/>
                  </a:lnTo>
                  <a:close/>
                </a:path>
                <a:path w="9525" h="8254">
                  <a:moveTo>
                    <a:pt x="6080" y="7156"/>
                  </a:moveTo>
                  <a:lnTo>
                    <a:pt x="4988" y="7156"/>
                  </a:lnTo>
                  <a:lnTo>
                    <a:pt x="8606" y="3266"/>
                  </a:lnTo>
                  <a:lnTo>
                    <a:pt x="7591" y="2643"/>
                  </a:lnTo>
                  <a:lnTo>
                    <a:pt x="6829" y="2135"/>
                  </a:lnTo>
                  <a:lnTo>
                    <a:pt x="6027" y="1673"/>
                  </a:lnTo>
                  <a:lnTo>
                    <a:pt x="4942" y="1108"/>
                  </a:lnTo>
                  <a:lnTo>
                    <a:pt x="4220" y="807"/>
                  </a:lnTo>
                  <a:lnTo>
                    <a:pt x="6093" y="807"/>
                  </a:lnTo>
                  <a:lnTo>
                    <a:pt x="6425" y="981"/>
                  </a:lnTo>
                  <a:lnTo>
                    <a:pt x="9235" y="2706"/>
                  </a:lnTo>
                  <a:lnTo>
                    <a:pt x="9362" y="2920"/>
                  </a:lnTo>
                  <a:lnTo>
                    <a:pt x="9265" y="3728"/>
                  </a:lnTo>
                  <a:lnTo>
                    <a:pt x="6080" y="715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" name="object 46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1257" y="6356032"/>
              <a:ext cx="10159" cy="6057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7270759" y="6355564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5">
                  <a:moveTo>
                    <a:pt x="4840" y="6931"/>
                  </a:moveTo>
                  <a:lnTo>
                    <a:pt x="3398" y="6931"/>
                  </a:lnTo>
                  <a:lnTo>
                    <a:pt x="899" y="5095"/>
                  </a:lnTo>
                  <a:lnTo>
                    <a:pt x="74" y="4772"/>
                  </a:lnTo>
                  <a:lnTo>
                    <a:pt x="5221" y="0"/>
                  </a:lnTo>
                  <a:lnTo>
                    <a:pt x="5793" y="0"/>
                  </a:lnTo>
                  <a:lnTo>
                    <a:pt x="7308" y="802"/>
                  </a:lnTo>
                  <a:lnTo>
                    <a:pt x="5250" y="807"/>
                  </a:lnTo>
                  <a:lnTo>
                    <a:pt x="3779" y="1829"/>
                  </a:lnTo>
                  <a:lnTo>
                    <a:pt x="645" y="4137"/>
                  </a:lnTo>
                  <a:lnTo>
                    <a:pt x="2168" y="4732"/>
                  </a:lnTo>
                  <a:lnTo>
                    <a:pt x="3075" y="6128"/>
                  </a:lnTo>
                  <a:lnTo>
                    <a:pt x="6943" y="6128"/>
                  </a:lnTo>
                  <a:lnTo>
                    <a:pt x="5250" y="6850"/>
                  </a:lnTo>
                  <a:lnTo>
                    <a:pt x="4840" y="6931"/>
                  </a:lnTo>
                  <a:close/>
                </a:path>
                <a:path w="11429" h="6985">
                  <a:moveTo>
                    <a:pt x="6943" y="6128"/>
                  </a:moveTo>
                  <a:lnTo>
                    <a:pt x="4737" y="6128"/>
                  </a:lnTo>
                  <a:lnTo>
                    <a:pt x="5025" y="6065"/>
                  </a:lnTo>
                  <a:lnTo>
                    <a:pt x="5354" y="5944"/>
                  </a:lnTo>
                  <a:lnTo>
                    <a:pt x="6970" y="5257"/>
                  </a:lnTo>
                  <a:lnTo>
                    <a:pt x="8528" y="4374"/>
                  </a:lnTo>
                  <a:lnTo>
                    <a:pt x="10479" y="3387"/>
                  </a:lnTo>
                  <a:lnTo>
                    <a:pt x="5845" y="923"/>
                  </a:lnTo>
                  <a:lnTo>
                    <a:pt x="5539" y="802"/>
                  </a:lnTo>
                  <a:lnTo>
                    <a:pt x="7319" y="807"/>
                  </a:lnTo>
                  <a:lnTo>
                    <a:pt x="11125" y="2822"/>
                  </a:lnTo>
                  <a:lnTo>
                    <a:pt x="11287" y="3099"/>
                  </a:lnTo>
                  <a:lnTo>
                    <a:pt x="11281" y="3699"/>
                  </a:lnTo>
                  <a:lnTo>
                    <a:pt x="11108" y="3964"/>
                  </a:lnTo>
                  <a:lnTo>
                    <a:pt x="6943" y="612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258329" y="6343776"/>
              <a:ext cx="6692" cy="8496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7257886" y="6343361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3681" y="9314"/>
                  </a:moveTo>
                  <a:lnTo>
                    <a:pt x="3404" y="9314"/>
                  </a:lnTo>
                  <a:lnTo>
                    <a:pt x="3214" y="9239"/>
                  </a:lnTo>
                  <a:lnTo>
                    <a:pt x="300" y="6619"/>
                  </a:lnTo>
                  <a:lnTo>
                    <a:pt x="0" y="3428"/>
                  </a:lnTo>
                  <a:lnTo>
                    <a:pt x="2204" y="629"/>
                  </a:lnTo>
                  <a:lnTo>
                    <a:pt x="2596" y="34"/>
                  </a:lnTo>
                  <a:lnTo>
                    <a:pt x="3722" y="0"/>
                  </a:lnTo>
                  <a:lnTo>
                    <a:pt x="4143" y="0"/>
                  </a:lnTo>
                  <a:lnTo>
                    <a:pt x="4455" y="115"/>
                  </a:lnTo>
                  <a:lnTo>
                    <a:pt x="5106" y="807"/>
                  </a:lnTo>
                  <a:lnTo>
                    <a:pt x="3404" y="807"/>
                  </a:lnTo>
                  <a:lnTo>
                    <a:pt x="2989" y="900"/>
                  </a:lnTo>
                  <a:lnTo>
                    <a:pt x="871" y="3601"/>
                  </a:lnTo>
                  <a:lnTo>
                    <a:pt x="1194" y="6342"/>
                  </a:lnTo>
                  <a:lnTo>
                    <a:pt x="3601" y="8512"/>
                  </a:lnTo>
                  <a:lnTo>
                    <a:pt x="4610" y="8512"/>
                  </a:lnTo>
                  <a:lnTo>
                    <a:pt x="4114" y="9164"/>
                  </a:lnTo>
                  <a:lnTo>
                    <a:pt x="3901" y="9285"/>
                  </a:lnTo>
                  <a:lnTo>
                    <a:pt x="3681" y="9314"/>
                  </a:lnTo>
                  <a:close/>
                </a:path>
                <a:path w="7620" h="9525">
                  <a:moveTo>
                    <a:pt x="4610" y="8512"/>
                  </a:moveTo>
                  <a:lnTo>
                    <a:pt x="3601" y="8512"/>
                  </a:lnTo>
                  <a:lnTo>
                    <a:pt x="4489" y="7311"/>
                  </a:lnTo>
                  <a:lnTo>
                    <a:pt x="5461" y="6105"/>
                  </a:lnTo>
                  <a:lnTo>
                    <a:pt x="6498" y="4651"/>
                  </a:lnTo>
                  <a:lnTo>
                    <a:pt x="3722" y="807"/>
                  </a:lnTo>
                  <a:lnTo>
                    <a:pt x="5106" y="807"/>
                  </a:lnTo>
                  <a:lnTo>
                    <a:pt x="5534" y="1263"/>
                  </a:lnTo>
                  <a:lnTo>
                    <a:pt x="6371" y="2325"/>
                  </a:lnTo>
                  <a:lnTo>
                    <a:pt x="7617" y="4103"/>
                  </a:lnTo>
                  <a:lnTo>
                    <a:pt x="7225" y="5020"/>
                  </a:lnTo>
                  <a:lnTo>
                    <a:pt x="6414" y="6140"/>
                  </a:lnTo>
                  <a:lnTo>
                    <a:pt x="4610" y="851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3841" y="6349365"/>
              <a:ext cx="6813" cy="6921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273381" y="634882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895" y="7860"/>
                  </a:moveTo>
                  <a:lnTo>
                    <a:pt x="4041" y="7860"/>
                  </a:lnTo>
                  <a:lnTo>
                    <a:pt x="3620" y="7785"/>
                  </a:lnTo>
                  <a:lnTo>
                    <a:pt x="1333" y="6371"/>
                  </a:lnTo>
                  <a:lnTo>
                    <a:pt x="88" y="5176"/>
                  </a:lnTo>
                  <a:lnTo>
                    <a:pt x="0" y="3843"/>
                  </a:lnTo>
                  <a:lnTo>
                    <a:pt x="860" y="2481"/>
                  </a:lnTo>
                  <a:lnTo>
                    <a:pt x="2870" y="98"/>
                  </a:lnTo>
                  <a:lnTo>
                    <a:pt x="3106" y="0"/>
                  </a:lnTo>
                  <a:lnTo>
                    <a:pt x="3510" y="0"/>
                  </a:lnTo>
                  <a:lnTo>
                    <a:pt x="3672" y="46"/>
                  </a:lnTo>
                  <a:lnTo>
                    <a:pt x="4704" y="802"/>
                  </a:lnTo>
                  <a:lnTo>
                    <a:pt x="3337" y="802"/>
                  </a:lnTo>
                  <a:lnTo>
                    <a:pt x="2416" y="1910"/>
                  </a:lnTo>
                  <a:lnTo>
                    <a:pt x="1664" y="2695"/>
                  </a:lnTo>
                  <a:lnTo>
                    <a:pt x="955" y="3843"/>
                  </a:lnTo>
                  <a:lnTo>
                    <a:pt x="919" y="4865"/>
                  </a:lnTo>
                  <a:lnTo>
                    <a:pt x="1941" y="5851"/>
                  </a:lnTo>
                  <a:lnTo>
                    <a:pt x="2905" y="6400"/>
                  </a:lnTo>
                  <a:lnTo>
                    <a:pt x="3857" y="6994"/>
                  </a:lnTo>
                  <a:lnTo>
                    <a:pt x="4122" y="7052"/>
                  </a:lnTo>
                  <a:lnTo>
                    <a:pt x="5604" y="7052"/>
                  </a:lnTo>
                  <a:lnTo>
                    <a:pt x="5328" y="7392"/>
                  </a:lnTo>
                  <a:lnTo>
                    <a:pt x="5190" y="7612"/>
                  </a:lnTo>
                  <a:lnTo>
                    <a:pt x="4895" y="7860"/>
                  </a:lnTo>
                  <a:close/>
                </a:path>
                <a:path w="8254" h="8254">
                  <a:moveTo>
                    <a:pt x="5604" y="7052"/>
                  </a:moveTo>
                  <a:lnTo>
                    <a:pt x="4486" y="7052"/>
                  </a:lnTo>
                  <a:lnTo>
                    <a:pt x="5524" y="5851"/>
                  </a:lnTo>
                  <a:lnTo>
                    <a:pt x="6195" y="4865"/>
                  </a:lnTo>
                  <a:lnTo>
                    <a:pt x="6722" y="3999"/>
                  </a:lnTo>
                  <a:lnTo>
                    <a:pt x="6770" y="3664"/>
                  </a:lnTo>
                  <a:lnTo>
                    <a:pt x="6673" y="3295"/>
                  </a:lnTo>
                  <a:lnTo>
                    <a:pt x="6448" y="3139"/>
                  </a:lnTo>
                  <a:lnTo>
                    <a:pt x="5484" y="2343"/>
                  </a:lnTo>
                  <a:lnTo>
                    <a:pt x="4440" y="1610"/>
                  </a:lnTo>
                  <a:lnTo>
                    <a:pt x="3337" y="802"/>
                  </a:lnTo>
                  <a:lnTo>
                    <a:pt x="4704" y="802"/>
                  </a:lnTo>
                  <a:lnTo>
                    <a:pt x="6217" y="1910"/>
                  </a:lnTo>
                  <a:lnTo>
                    <a:pt x="6904" y="2481"/>
                  </a:lnTo>
                  <a:lnTo>
                    <a:pt x="7469" y="2874"/>
                  </a:lnTo>
                  <a:lnTo>
                    <a:pt x="7665" y="3664"/>
                  </a:lnTo>
                  <a:lnTo>
                    <a:pt x="7645" y="3999"/>
                  </a:lnTo>
                  <a:lnTo>
                    <a:pt x="6742" y="5499"/>
                  </a:lnTo>
                  <a:lnTo>
                    <a:pt x="6038" y="6515"/>
                  </a:lnTo>
                  <a:lnTo>
                    <a:pt x="5604" y="705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48525" y="6334759"/>
              <a:ext cx="7175" cy="7670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248144" y="633436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5542" y="8471"/>
                  </a:moveTo>
                  <a:lnTo>
                    <a:pt x="5126" y="8471"/>
                  </a:lnTo>
                  <a:lnTo>
                    <a:pt x="4921" y="8385"/>
                  </a:lnTo>
                  <a:lnTo>
                    <a:pt x="2703" y="6480"/>
                  </a:lnTo>
                  <a:lnTo>
                    <a:pt x="250" y="4293"/>
                  </a:lnTo>
                  <a:lnTo>
                    <a:pt x="0" y="3531"/>
                  </a:lnTo>
                  <a:lnTo>
                    <a:pt x="76" y="2250"/>
                  </a:lnTo>
                  <a:lnTo>
                    <a:pt x="162" y="1581"/>
                  </a:lnTo>
                  <a:lnTo>
                    <a:pt x="527" y="888"/>
                  </a:lnTo>
                  <a:lnTo>
                    <a:pt x="1693" y="173"/>
                  </a:lnTo>
                  <a:lnTo>
                    <a:pt x="2229" y="0"/>
                  </a:lnTo>
                  <a:lnTo>
                    <a:pt x="3285" y="0"/>
                  </a:lnTo>
                  <a:lnTo>
                    <a:pt x="4076" y="196"/>
                  </a:lnTo>
                  <a:lnTo>
                    <a:pt x="4482" y="807"/>
                  </a:lnTo>
                  <a:lnTo>
                    <a:pt x="2345" y="807"/>
                  </a:lnTo>
                  <a:lnTo>
                    <a:pt x="1947" y="958"/>
                  </a:lnTo>
                  <a:lnTo>
                    <a:pt x="826" y="1656"/>
                  </a:lnTo>
                  <a:lnTo>
                    <a:pt x="701" y="1806"/>
                  </a:lnTo>
                  <a:lnTo>
                    <a:pt x="590" y="3531"/>
                  </a:lnTo>
                  <a:lnTo>
                    <a:pt x="2954" y="5649"/>
                  </a:lnTo>
                  <a:lnTo>
                    <a:pt x="5317" y="7669"/>
                  </a:lnTo>
                  <a:lnTo>
                    <a:pt x="6393" y="7669"/>
                  </a:lnTo>
                  <a:lnTo>
                    <a:pt x="5756" y="8385"/>
                  </a:lnTo>
                  <a:lnTo>
                    <a:pt x="5542" y="8471"/>
                  </a:lnTo>
                  <a:close/>
                </a:path>
                <a:path w="8254" h="8889">
                  <a:moveTo>
                    <a:pt x="6393" y="7669"/>
                  </a:moveTo>
                  <a:lnTo>
                    <a:pt x="5317" y="7669"/>
                  </a:lnTo>
                  <a:lnTo>
                    <a:pt x="7117" y="5649"/>
                  </a:lnTo>
                  <a:lnTo>
                    <a:pt x="5468" y="3468"/>
                  </a:lnTo>
                  <a:lnTo>
                    <a:pt x="4480" y="2250"/>
                  </a:lnTo>
                  <a:lnTo>
                    <a:pt x="4053" y="1581"/>
                  </a:lnTo>
                  <a:lnTo>
                    <a:pt x="3661" y="1021"/>
                  </a:lnTo>
                  <a:lnTo>
                    <a:pt x="3216" y="807"/>
                  </a:lnTo>
                  <a:lnTo>
                    <a:pt x="4482" y="807"/>
                  </a:lnTo>
                  <a:lnTo>
                    <a:pt x="5144" y="1806"/>
                  </a:lnTo>
                  <a:lnTo>
                    <a:pt x="7995" y="5361"/>
                  </a:lnTo>
                  <a:lnTo>
                    <a:pt x="7966" y="5903"/>
                  </a:lnTo>
                  <a:lnTo>
                    <a:pt x="6393" y="7669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7251840" y="6318377"/>
              <a:ext cx="8978" cy="5880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251306" y="6317982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59" h="6985">
                  <a:moveTo>
                    <a:pt x="7629" y="6659"/>
                  </a:moveTo>
                  <a:lnTo>
                    <a:pt x="5580" y="6659"/>
                  </a:lnTo>
                  <a:lnTo>
                    <a:pt x="4559" y="6227"/>
                  </a:lnTo>
                  <a:lnTo>
                    <a:pt x="2995" y="4813"/>
                  </a:lnTo>
                  <a:lnTo>
                    <a:pt x="1411" y="3860"/>
                  </a:lnTo>
                  <a:lnTo>
                    <a:pt x="138" y="3058"/>
                  </a:lnTo>
                  <a:lnTo>
                    <a:pt x="23" y="2874"/>
                  </a:lnTo>
                  <a:lnTo>
                    <a:pt x="0" y="2221"/>
                  </a:lnTo>
                  <a:lnTo>
                    <a:pt x="1142" y="669"/>
                  </a:lnTo>
                  <a:lnTo>
                    <a:pt x="2187" y="0"/>
                  </a:lnTo>
                  <a:lnTo>
                    <a:pt x="4224" y="0"/>
                  </a:lnTo>
                  <a:lnTo>
                    <a:pt x="5113" y="386"/>
                  </a:lnTo>
                  <a:lnTo>
                    <a:pt x="5607" y="802"/>
                  </a:lnTo>
                  <a:lnTo>
                    <a:pt x="2452" y="802"/>
                  </a:lnTo>
                  <a:lnTo>
                    <a:pt x="1615" y="1373"/>
                  </a:lnTo>
                  <a:lnTo>
                    <a:pt x="773" y="2521"/>
                  </a:lnTo>
                  <a:lnTo>
                    <a:pt x="1875" y="3266"/>
                  </a:lnTo>
                  <a:lnTo>
                    <a:pt x="3133" y="3860"/>
                  </a:lnTo>
                  <a:lnTo>
                    <a:pt x="4951" y="5511"/>
                  </a:lnTo>
                  <a:lnTo>
                    <a:pt x="5811" y="5869"/>
                  </a:lnTo>
                  <a:lnTo>
                    <a:pt x="9416" y="5869"/>
                  </a:lnTo>
                  <a:lnTo>
                    <a:pt x="8598" y="6348"/>
                  </a:lnTo>
                  <a:lnTo>
                    <a:pt x="7629" y="6659"/>
                  </a:lnTo>
                  <a:close/>
                </a:path>
                <a:path w="10159" h="6985">
                  <a:moveTo>
                    <a:pt x="9416" y="5869"/>
                  </a:moveTo>
                  <a:lnTo>
                    <a:pt x="7513" y="5869"/>
                  </a:lnTo>
                  <a:lnTo>
                    <a:pt x="8345" y="5574"/>
                  </a:lnTo>
                  <a:lnTo>
                    <a:pt x="9251" y="5038"/>
                  </a:lnTo>
                  <a:lnTo>
                    <a:pt x="7909" y="3860"/>
                  </a:lnTo>
                  <a:lnTo>
                    <a:pt x="6775" y="2822"/>
                  </a:lnTo>
                  <a:lnTo>
                    <a:pt x="4755" y="1136"/>
                  </a:lnTo>
                  <a:lnTo>
                    <a:pt x="4039" y="802"/>
                  </a:lnTo>
                  <a:lnTo>
                    <a:pt x="5607" y="802"/>
                  </a:lnTo>
                  <a:lnTo>
                    <a:pt x="6965" y="1944"/>
                  </a:lnTo>
                  <a:lnTo>
                    <a:pt x="9972" y="4605"/>
                  </a:lnTo>
                  <a:lnTo>
                    <a:pt x="9880" y="5597"/>
                  </a:lnTo>
                  <a:lnTo>
                    <a:pt x="9416" y="5869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7252499" y="6326098"/>
              <a:ext cx="7759" cy="6438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251979" y="6325704"/>
              <a:ext cx="40640" cy="34925"/>
            </a:xfrm>
            <a:custGeom>
              <a:avLst/>
              <a:gdLst/>
              <a:ahLst/>
              <a:cxnLst/>
              <a:rect l="l" t="t" r="r" b="b"/>
              <a:pathLst>
                <a:path w="40640" h="34925">
                  <a:moveTo>
                    <a:pt x="8737" y="3657"/>
                  </a:moveTo>
                  <a:lnTo>
                    <a:pt x="7886" y="2679"/>
                  </a:lnTo>
                  <a:lnTo>
                    <a:pt x="7886" y="3810"/>
                  </a:lnTo>
                  <a:lnTo>
                    <a:pt x="5613" y="5880"/>
                  </a:lnTo>
                  <a:lnTo>
                    <a:pt x="5232" y="6121"/>
                  </a:lnTo>
                  <a:lnTo>
                    <a:pt x="4724" y="6540"/>
                  </a:lnTo>
                  <a:lnTo>
                    <a:pt x="812" y="2400"/>
                  </a:lnTo>
                  <a:lnTo>
                    <a:pt x="1765" y="1993"/>
                  </a:lnTo>
                  <a:lnTo>
                    <a:pt x="2781" y="1625"/>
                  </a:lnTo>
                  <a:lnTo>
                    <a:pt x="3987" y="901"/>
                  </a:lnTo>
                  <a:lnTo>
                    <a:pt x="4305" y="800"/>
                  </a:lnTo>
                  <a:lnTo>
                    <a:pt x="5130" y="800"/>
                  </a:lnTo>
                  <a:lnTo>
                    <a:pt x="5562" y="1193"/>
                  </a:lnTo>
                  <a:lnTo>
                    <a:pt x="7810" y="3810"/>
                  </a:lnTo>
                  <a:lnTo>
                    <a:pt x="7886" y="2679"/>
                  </a:lnTo>
                  <a:lnTo>
                    <a:pt x="6273" y="800"/>
                  </a:lnTo>
                  <a:lnTo>
                    <a:pt x="5511" y="0"/>
                  </a:lnTo>
                  <a:lnTo>
                    <a:pt x="4140" y="0"/>
                  </a:lnTo>
                  <a:lnTo>
                    <a:pt x="3683" y="152"/>
                  </a:lnTo>
                  <a:lnTo>
                    <a:pt x="2654" y="774"/>
                  </a:lnTo>
                  <a:lnTo>
                    <a:pt x="1346" y="1308"/>
                  </a:lnTo>
                  <a:lnTo>
                    <a:pt x="254" y="1778"/>
                  </a:lnTo>
                  <a:lnTo>
                    <a:pt x="114" y="1943"/>
                  </a:lnTo>
                  <a:lnTo>
                    <a:pt x="0" y="2400"/>
                  </a:lnTo>
                  <a:lnTo>
                    <a:pt x="38" y="2768"/>
                  </a:lnTo>
                  <a:lnTo>
                    <a:pt x="4305" y="7251"/>
                  </a:lnTo>
                  <a:lnTo>
                    <a:pt x="4495" y="7327"/>
                  </a:lnTo>
                  <a:lnTo>
                    <a:pt x="4889" y="7327"/>
                  </a:lnTo>
                  <a:lnTo>
                    <a:pt x="5080" y="7277"/>
                  </a:lnTo>
                  <a:lnTo>
                    <a:pt x="5422" y="6985"/>
                  </a:lnTo>
                  <a:lnTo>
                    <a:pt x="6032" y="6540"/>
                  </a:lnTo>
                  <a:lnTo>
                    <a:pt x="6273" y="6362"/>
                  </a:lnTo>
                  <a:lnTo>
                    <a:pt x="8699" y="4152"/>
                  </a:lnTo>
                  <a:lnTo>
                    <a:pt x="8737" y="3657"/>
                  </a:lnTo>
                  <a:close/>
                </a:path>
                <a:path w="40640" h="34925">
                  <a:moveTo>
                    <a:pt x="34391" y="29171"/>
                  </a:moveTo>
                  <a:lnTo>
                    <a:pt x="33972" y="29489"/>
                  </a:lnTo>
                  <a:lnTo>
                    <a:pt x="34353" y="29718"/>
                  </a:lnTo>
                  <a:lnTo>
                    <a:pt x="34391" y="29171"/>
                  </a:lnTo>
                  <a:close/>
                </a:path>
                <a:path w="40640" h="34925">
                  <a:moveTo>
                    <a:pt x="37909" y="34112"/>
                  </a:moveTo>
                  <a:lnTo>
                    <a:pt x="34048" y="34112"/>
                  </a:lnTo>
                  <a:lnTo>
                    <a:pt x="33401" y="34048"/>
                  </a:lnTo>
                  <a:lnTo>
                    <a:pt x="32702" y="33883"/>
                  </a:lnTo>
                  <a:lnTo>
                    <a:pt x="33159" y="32296"/>
                  </a:lnTo>
                  <a:lnTo>
                    <a:pt x="33616" y="31724"/>
                  </a:lnTo>
                  <a:lnTo>
                    <a:pt x="35471" y="31724"/>
                  </a:lnTo>
                  <a:lnTo>
                    <a:pt x="36106" y="31800"/>
                  </a:lnTo>
                  <a:lnTo>
                    <a:pt x="36880" y="31927"/>
                  </a:lnTo>
                  <a:lnTo>
                    <a:pt x="36715" y="31724"/>
                  </a:lnTo>
                  <a:lnTo>
                    <a:pt x="35852" y="30632"/>
                  </a:lnTo>
                  <a:lnTo>
                    <a:pt x="34353" y="29718"/>
                  </a:lnTo>
                  <a:lnTo>
                    <a:pt x="34429" y="30035"/>
                  </a:lnTo>
                  <a:lnTo>
                    <a:pt x="34607" y="30416"/>
                  </a:lnTo>
                  <a:lnTo>
                    <a:pt x="34963" y="30924"/>
                  </a:lnTo>
                  <a:lnTo>
                    <a:pt x="32905" y="30937"/>
                  </a:lnTo>
                  <a:lnTo>
                    <a:pt x="32359" y="32232"/>
                  </a:lnTo>
                  <a:lnTo>
                    <a:pt x="31877" y="33883"/>
                  </a:lnTo>
                  <a:lnTo>
                    <a:pt x="31915" y="34112"/>
                  </a:lnTo>
                  <a:lnTo>
                    <a:pt x="32131" y="34493"/>
                  </a:lnTo>
                  <a:lnTo>
                    <a:pt x="32321" y="34632"/>
                  </a:lnTo>
                  <a:lnTo>
                    <a:pt x="33274" y="34823"/>
                  </a:lnTo>
                  <a:lnTo>
                    <a:pt x="33972" y="34925"/>
                  </a:lnTo>
                  <a:lnTo>
                    <a:pt x="36283" y="34925"/>
                  </a:lnTo>
                  <a:lnTo>
                    <a:pt x="37642" y="34391"/>
                  </a:lnTo>
                  <a:lnTo>
                    <a:pt x="37909" y="34112"/>
                  </a:lnTo>
                  <a:close/>
                </a:path>
                <a:path w="40640" h="34925">
                  <a:moveTo>
                    <a:pt x="38773" y="33223"/>
                  </a:moveTo>
                  <a:lnTo>
                    <a:pt x="37909" y="34112"/>
                  </a:lnTo>
                  <a:lnTo>
                    <a:pt x="38354" y="34112"/>
                  </a:lnTo>
                  <a:lnTo>
                    <a:pt x="38773" y="33223"/>
                  </a:lnTo>
                  <a:close/>
                </a:path>
                <a:path w="40640" h="34925">
                  <a:moveTo>
                    <a:pt x="40487" y="27533"/>
                  </a:moveTo>
                  <a:lnTo>
                    <a:pt x="40449" y="27101"/>
                  </a:lnTo>
                  <a:lnTo>
                    <a:pt x="40208" y="26822"/>
                  </a:lnTo>
                  <a:lnTo>
                    <a:pt x="39801" y="26733"/>
                  </a:lnTo>
                  <a:lnTo>
                    <a:pt x="39382" y="26733"/>
                  </a:lnTo>
                  <a:lnTo>
                    <a:pt x="39116" y="26898"/>
                  </a:lnTo>
                  <a:lnTo>
                    <a:pt x="37998" y="29273"/>
                  </a:lnTo>
                  <a:lnTo>
                    <a:pt x="37172" y="27686"/>
                  </a:lnTo>
                  <a:lnTo>
                    <a:pt x="36880" y="27101"/>
                  </a:lnTo>
                  <a:lnTo>
                    <a:pt x="36677" y="26949"/>
                  </a:lnTo>
                  <a:lnTo>
                    <a:pt x="36436" y="26911"/>
                  </a:lnTo>
                  <a:lnTo>
                    <a:pt x="36106" y="26898"/>
                  </a:lnTo>
                  <a:lnTo>
                    <a:pt x="35928" y="26949"/>
                  </a:lnTo>
                  <a:lnTo>
                    <a:pt x="34899" y="27736"/>
                  </a:lnTo>
                  <a:lnTo>
                    <a:pt x="34442" y="28448"/>
                  </a:lnTo>
                  <a:lnTo>
                    <a:pt x="34391" y="29171"/>
                  </a:lnTo>
                  <a:lnTo>
                    <a:pt x="36271" y="27686"/>
                  </a:lnTo>
                  <a:lnTo>
                    <a:pt x="38036" y="31089"/>
                  </a:lnTo>
                  <a:lnTo>
                    <a:pt x="38874" y="29273"/>
                  </a:lnTo>
                  <a:lnTo>
                    <a:pt x="39687" y="27533"/>
                  </a:lnTo>
                  <a:lnTo>
                    <a:pt x="39776" y="31115"/>
                  </a:lnTo>
                  <a:lnTo>
                    <a:pt x="38773" y="33223"/>
                  </a:lnTo>
                  <a:lnTo>
                    <a:pt x="39916" y="32054"/>
                  </a:lnTo>
                  <a:lnTo>
                    <a:pt x="40424" y="30416"/>
                  </a:lnTo>
                  <a:lnTo>
                    <a:pt x="40487" y="2753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243152" y="6318719"/>
              <a:ext cx="7797" cy="6108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242715" y="631830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5315" y="6948"/>
                  </a:moveTo>
                  <a:lnTo>
                    <a:pt x="4928" y="6948"/>
                  </a:lnTo>
                  <a:lnTo>
                    <a:pt x="4749" y="6896"/>
                  </a:lnTo>
                  <a:lnTo>
                    <a:pt x="2891" y="5442"/>
                  </a:lnTo>
                  <a:lnTo>
                    <a:pt x="98" y="3404"/>
                  </a:lnTo>
                  <a:lnTo>
                    <a:pt x="0" y="2539"/>
                  </a:lnTo>
                  <a:lnTo>
                    <a:pt x="311" y="2187"/>
                  </a:lnTo>
                  <a:lnTo>
                    <a:pt x="1263" y="911"/>
                  </a:lnTo>
                  <a:lnTo>
                    <a:pt x="2256" y="230"/>
                  </a:lnTo>
                  <a:lnTo>
                    <a:pt x="2949" y="0"/>
                  </a:lnTo>
                  <a:lnTo>
                    <a:pt x="3837" y="0"/>
                  </a:lnTo>
                  <a:lnTo>
                    <a:pt x="4097" y="51"/>
                  </a:lnTo>
                  <a:lnTo>
                    <a:pt x="4299" y="150"/>
                  </a:lnTo>
                  <a:lnTo>
                    <a:pt x="5280" y="530"/>
                  </a:lnTo>
                  <a:lnTo>
                    <a:pt x="5764" y="802"/>
                  </a:lnTo>
                  <a:lnTo>
                    <a:pt x="3087" y="802"/>
                  </a:lnTo>
                  <a:lnTo>
                    <a:pt x="2545" y="998"/>
                  </a:lnTo>
                  <a:lnTo>
                    <a:pt x="1633" y="1633"/>
                  </a:lnTo>
                  <a:lnTo>
                    <a:pt x="1258" y="2319"/>
                  </a:lnTo>
                  <a:lnTo>
                    <a:pt x="750" y="2891"/>
                  </a:lnTo>
                  <a:lnTo>
                    <a:pt x="3630" y="4997"/>
                  </a:lnTo>
                  <a:lnTo>
                    <a:pt x="5095" y="6146"/>
                  </a:lnTo>
                  <a:lnTo>
                    <a:pt x="6191" y="6146"/>
                  </a:lnTo>
                  <a:lnTo>
                    <a:pt x="5517" y="6861"/>
                  </a:lnTo>
                  <a:lnTo>
                    <a:pt x="5315" y="6948"/>
                  </a:lnTo>
                  <a:close/>
                </a:path>
                <a:path w="8890" h="6985">
                  <a:moveTo>
                    <a:pt x="6191" y="6146"/>
                  </a:moveTo>
                  <a:lnTo>
                    <a:pt x="5095" y="6146"/>
                  </a:lnTo>
                  <a:lnTo>
                    <a:pt x="8050" y="3006"/>
                  </a:lnTo>
                  <a:lnTo>
                    <a:pt x="6529" y="2187"/>
                  </a:lnTo>
                  <a:lnTo>
                    <a:pt x="5332" y="1413"/>
                  </a:lnTo>
                  <a:lnTo>
                    <a:pt x="3866" y="825"/>
                  </a:lnTo>
                  <a:lnTo>
                    <a:pt x="3543" y="802"/>
                  </a:lnTo>
                  <a:lnTo>
                    <a:pt x="5764" y="802"/>
                  </a:lnTo>
                  <a:lnTo>
                    <a:pt x="8645" y="2418"/>
                  </a:lnTo>
                  <a:lnTo>
                    <a:pt x="8854" y="3006"/>
                  </a:lnTo>
                  <a:lnTo>
                    <a:pt x="8774" y="3404"/>
                  </a:lnTo>
                  <a:lnTo>
                    <a:pt x="6191" y="614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256106" y="6336030"/>
              <a:ext cx="7480" cy="5473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255672" y="633562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5713" y="6284"/>
                  </a:moveTo>
                  <a:lnTo>
                    <a:pt x="3064" y="6284"/>
                  </a:lnTo>
                  <a:lnTo>
                    <a:pt x="2141" y="6013"/>
                  </a:lnTo>
                  <a:lnTo>
                    <a:pt x="744" y="5199"/>
                  </a:lnTo>
                  <a:lnTo>
                    <a:pt x="225" y="4813"/>
                  </a:lnTo>
                  <a:lnTo>
                    <a:pt x="0" y="3433"/>
                  </a:lnTo>
                  <a:lnTo>
                    <a:pt x="550" y="2833"/>
                  </a:lnTo>
                  <a:lnTo>
                    <a:pt x="2989" y="0"/>
                  </a:lnTo>
                  <a:lnTo>
                    <a:pt x="5315" y="0"/>
                  </a:lnTo>
                  <a:lnTo>
                    <a:pt x="6236" y="807"/>
                  </a:lnTo>
                  <a:lnTo>
                    <a:pt x="3399" y="807"/>
                  </a:lnTo>
                  <a:lnTo>
                    <a:pt x="2677" y="1581"/>
                  </a:lnTo>
                  <a:lnTo>
                    <a:pt x="1240" y="3266"/>
                  </a:lnTo>
                  <a:lnTo>
                    <a:pt x="594" y="3982"/>
                  </a:lnTo>
                  <a:lnTo>
                    <a:pt x="917" y="4368"/>
                  </a:lnTo>
                  <a:lnTo>
                    <a:pt x="2435" y="5263"/>
                  </a:lnTo>
                  <a:lnTo>
                    <a:pt x="3226" y="5482"/>
                  </a:lnTo>
                  <a:lnTo>
                    <a:pt x="7035" y="5482"/>
                  </a:lnTo>
                  <a:lnTo>
                    <a:pt x="5713" y="6284"/>
                  </a:lnTo>
                  <a:close/>
                </a:path>
                <a:path w="8890" h="6350">
                  <a:moveTo>
                    <a:pt x="7035" y="5482"/>
                  </a:moveTo>
                  <a:lnTo>
                    <a:pt x="5413" y="5482"/>
                  </a:lnTo>
                  <a:lnTo>
                    <a:pt x="6746" y="4686"/>
                  </a:lnTo>
                  <a:lnTo>
                    <a:pt x="7721" y="3174"/>
                  </a:lnTo>
                  <a:lnTo>
                    <a:pt x="5032" y="807"/>
                  </a:lnTo>
                  <a:lnTo>
                    <a:pt x="6236" y="807"/>
                  </a:lnTo>
                  <a:lnTo>
                    <a:pt x="8547" y="2833"/>
                  </a:lnTo>
                  <a:lnTo>
                    <a:pt x="8497" y="3433"/>
                  </a:lnTo>
                  <a:lnTo>
                    <a:pt x="7283" y="5332"/>
                  </a:lnTo>
                  <a:lnTo>
                    <a:pt x="7035" y="548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241145" y="6323063"/>
              <a:ext cx="6324" cy="7734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240723" y="632246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5243" y="8731"/>
                  </a:moveTo>
                  <a:lnTo>
                    <a:pt x="4995" y="8731"/>
                  </a:lnTo>
                  <a:lnTo>
                    <a:pt x="4834" y="8691"/>
                  </a:lnTo>
                  <a:lnTo>
                    <a:pt x="425" y="5788"/>
                  </a:lnTo>
                  <a:lnTo>
                    <a:pt x="106" y="5292"/>
                  </a:lnTo>
                  <a:lnTo>
                    <a:pt x="0" y="5020"/>
                  </a:lnTo>
                  <a:lnTo>
                    <a:pt x="2566" y="213"/>
                  </a:lnTo>
                  <a:lnTo>
                    <a:pt x="2750" y="75"/>
                  </a:lnTo>
                  <a:lnTo>
                    <a:pt x="2987" y="17"/>
                  </a:lnTo>
                  <a:lnTo>
                    <a:pt x="3160" y="0"/>
                  </a:lnTo>
                  <a:lnTo>
                    <a:pt x="3333" y="0"/>
                  </a:lnTo>
                  <a:lnTo>
                    <a:pt x="3527" y="75"/>
                  </a:lnTo>
                  <a:lnTo>
                    <a:pt x="4526" y="802"/>
                  </a:lnTo>
                  <a:lnTo>
                    <a:pt x="3160" y="802"/>
                  </a:lnTo>
                  <a:lnTo>
                    <a:pt x="915" y="5020"/>
                  </a:lnTo>
                  <a:lnTo>
                    <a:pt x="1129" y="5292"/>
                  </a:lnTo>
                  <a:lnTo>
                    <a:pt x="5145" y="7941"/>
                  </a:lnTo>
                  <a:lnTo>
                    <a:pt x="5976" y="7941"/>
                  </a:lnTo>
                  <a:lnTo>
                    <a:pt x="5844" y="8396"/>
                  </a:lnTo>
                  <a:lnTo>
                    <a:pt x="5665" y="8604"/>
                  </a:lnTo>
                  <a:lnTo>
                    <a:pt x="5243" y="8731"/>
                  </a:lnTo>
                  <a:close/>
                </a:path>
                <a:path w="7620" h="8889">
                  <a:moveTo>
                    <a:pt x="5976" y="7941"/>
                  </a:moveTo>
                  <a:lnTo>
                    <a:pt x="5145" y="7941"/>
                  </a:lnTo>
                  <a:lnTo>
                    <a:pt x="6507" y="3231"/>
                  </a:lnTo>
                  <a:lnTo>
                    <a:pt x="3160" y="802"/>
                  </a:lnTo>
                  <a:lnTo>
                    <a:pt x="4526" y="802"/>
                  </a:lnTo>
                  <a:lnTo>
                    <a:pt x="7246" y="2781"/>
                  </a:lnTo>
                  <a:lnTo>
                    <a:pt x="7345" y="3231"/>
                  </a:lnTo>
                  <a:lnTo>
                    <a:pt x="5976" y="794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69645" y="6362141"/>
              <a:ext cx="13487" cy="4000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7269279" y="6361709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4" h="5079">
                  <a:moveTo>
                    <a:pt x="13728" y="548"/>
                  </a:moveTo>
                  <a:lnTo>
                    <a:pt x="8840" y="548"/>
                  </a:lnTo>
                  <a:lnTo>
                    <a:pt x="10248" y="386"/>
                  </a:lnTo>
                  <a:lnTo>
                    <a:pt x="11933" y="34"/>
                  </a:lnTo>
                  <a:lnTo>
                    <a:pt x="12245" y="0"/>
                  </a:lnTo>
                  <a:lnTo>
                    <a:pt x="12701" y="0"/>
                  </a:lnTo>
                  <a:lnTo>
                    <a:pt x="13434" y="409"/>
                  </a:lnTo>
                  <a:lnTo>
                    <a:pt x="13728" y="548"/>
                  </a:lnTo>
                  <a:close/>
                </a:path>
                <a:path w="14604" h="5079">
                  <a:moveTo>
                    <a:pt x="8141" y="4830"/>
                  </a:moveTo>
                  <a:lnTo>
                    <a:pt x="7657" y="4830"/>
                  </a:lnTo>
                  <a:lnTo>
                    <a:pt x="5267" y="4253"/>
                  </a:lnTo>
                  <a:lnTo>
                    <a:pt x="172" y="3087"/>
                  </a:lnTo>
                  <a:lnTo>
                    <a:pt x="0" y="2781"/>
                  </a:lnTo>
                  <a:lnTo>
                    <a:pt x="10" y="1535"/>
                  </a:lnTo>
                  <a:lnTo>
                    <a:pt x="183" y="1304"/>
                  </a:lnTo>
                  <a:lnTo>
                    <a:pt x="3178" y="34"/>
                  </a:lnTo>
                  <a:lnTo>
                    <a:pt x="3340" y="34"/>
                  </a:lnTo>
                  <a:lnTo>
                    <a:pt x="3882" y="57"/>
                  </a:lnTo>
                  <a:lnTo>
                    <a:pt x="5256" y="409"/>
                  </a:lnTo>
                  <a:lnTo>
                    <a:pt x="6295" y="548"/>
                  </a:lnTo>
                  <a:lnTo>
                    <a:pt x="13728" y="548"/>
                  </a:lnTo>
                  <a:lnTo>
                    <a:pt x="14109" y="727"/>
                  </a:lnTo>
                  <a:lnTo>
                    <a:pt x="12204" y="802"/>
                  </a:lnTo>
                  <a:lnTo>
                    <a:pt x="12065" y="831"/>
                  </a:lnTo>
                  <a:lnTo>
                    <a:pt x="3299" y="831"/>
                  </a:lnTo>
                  <a:lnTo>
                    <a:pt x="2468" y="1206"/>
                  </a:lnTo>
                  <a:lnTo>
                    <a:pt x="1580" y="1558"/>
                  </a:lnTo>
                  <a:lnTo>
                    <a:pt x="760" y="1927"/>
                  </a:lnTo>
                  <a:lnTo>
                    <a:pt x="731" y="2389"/>
                  </a:lnTo>
                  <a:lnTo>
                    <a:pt x="7789" y="4034"/>
                  </a:lnTo>
                  <a:lnTo>
                    <a:pt x="8609" y="4034"/>
                  </a:lnTo>
                  <a:lnTo>
                    <a:pt x="8453" y="4605"/>
                  </a:lnTo>
                  <a:lnTo>
                    <a:pt x="8141" y="4830"/>
                  </a:lnTo>
                  <a:close/>
                </a:path>
                <a:path w="14604" h="5079">
                  <a:moveTo>
                    <a:pt x="3882" y="57"/>
                  </a:moveTo>
                  <a:lnTo>
                    <a:pt x="3461" y="57"/>
                  </a:lnTo>
                  <a:lnTo>
                    <a:pt x="3773" y="40"/>
                  </a:lnTo>
                  <a:close/>
                </a:path>
                <a:path w="14604" h="5079">
                  <a:moveTo>
                    <a:pt x="8609" y="4034"/>
                  </a:moveTo>
                  <a:lnTo>
                    <a:pt x="7789" y="4034"/>
                  </a:lnTo>
                  <a:lnTo>
                    <a:pt x="7928" y="3526"/>
                  </a:lnTo>
                  <a:lnTo>
                    <a:pt x="7558" y="3364"/>
                  </a:lnTo>
                  <a:lnTo>
                    <a:pt x="7022" y="3174"/>
                  </a:lnTo>
                  <a:lnTo>
                    <a:pt x="7028" y="2758"/>
                  </a:lnTo>
                  <a:lnTo>
                    <a:pt x="13278" y="2025"/>
                  </a:lnTo>
                  <a:lnTo>
                    <a:pt x="13347" y="1789"/>
                  </a:lnTo>
                  <a:lnTo>
                    <a:pt x="13434" y="1304"/>
                  </a:lnTo>
                  <a:lnTo>
                    <a:pt x="13041" y="1136"/>
                  </a:lnTo>
                  <a:lnTo>
                    <a:pt x="12620" y="802"/>
                  </a:lnTo>
                  <a:lnTo>
                    <a:pt x="14146" y="802"/>
                  </a:lnTo>
                  <a:lnTo>
                    <a:pt x="14056" y="2233"/>
                  </a:lnTo>
                  <a:lnTo>
                    <a:pt x="13964" y="2545"/>
                  </a:lnTo>
                  <a:lnTo>
                    <a:pt x="13705" y="2781"/>
                  </a:lnTo>
                  <a:lnTo>
                    <a:pt x="8701" y="3364"/>
                  </a:lnTo>
                  <a:lnTo>
                    <a:pt x="8609" y="4034"/>
                  </a:lnTo>
                  <a:close/>
                </a:path>
                <a:path w="14604" h="5079">
                  <a:moveTo>
                    <a:pt x="3259" y="871"/>
                  </a:moveTo>
                  <a:lnTo>
                    <a:pt x="12065" y="831"/>
                  </a:lnTo>
                  <a:lnTo>
                    <a:pt x="3559" y="848"/>
                  </a:lnTo>
                  <a:lnTo>
                    <a:pt x="3259" y="871"/>
                  </a:lnTo>
                  <a:close/>
                </a:path>
                <a:path w="14604" h="5079">
                  <a:moveTo>
                    <a:pt x="9059" y="1356"/>
                  </a:moveTo>
                  <a:lnTo>
                    <a:pt x="6312" y="1356"/>
                  </a:lnTo>
                  <a:lnTo>
                    <a:pt x="5089" y="1206"/>
                  </a:lnTo>
                  <a:lnTo>
                    <a:pt x="3854" y="859"/>
                  </a:lnTo>
                  <a:lnTo>
                    <a:pt x="3559" y="848"/>
                  </a:lnTo>
                  <a:lnTo>
                    <a:pt x="11981" y="848"/>
                  </a:lnTo>
                  <a:lnTo>
                    <a:pt x="10588" y="1136"/>
                  </a:lnTo>
                  <a:lnTo>
                    <a:pt x="9059" y="135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8801" y="6353187"/>
              <a:ext cx="6959" cy="5841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7278094" y="635262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6665" y="6804"/>
                  </a:moveTo>
                  <a:lnTo>
                    <a:pt x="4420" y="6804"/>
                  </a:lnTo>
                  <a:lnTo>
                    <a:pt x="3681" y="6527"/>
                  </a:lnTo>
                  <a:lnTo>
                    <a:pt x="161" y="4253"/>
                  </a:lnTo>
                  <a:lnTo>
                    <a:pt x="23" y="4062"/>
                  </a:lnTo>
                  <a:lnTo>
                    <a:pt x="0" y="3404"/>
                  </a:lnTo>
                  <a:lnTo>
                    <a:pt x="2400" y="115"/>
                  </a:lnTo>
                  <a:lnTo>
                    <a:pt x="2654" y="0"/>
                  </a:lnTo>
                  <a:lnTo>
                    <a:pt x="3058" y="0"/>
                  </a:lnTo>
                  <a:lnTo>
                    <a:pt x="3208" y="40"/>
                  </a:lnTo>
                  <a:lnTo>
                    <a:pt x="4318" y="802"/>
                  </a:lnTo>
                  <a:lnTo>
                    <a:pt x="2897" y="802"/>
                  </a:lnTo>
                  <a:lnTo>
                    <a:pt x="773" y="3699"/>
                  </a:lnTo>
                  <a:lnTo>
                    <a:pt x="1731" y="4299"/>
                  </a:lnTo>
                  <a:lnTo>
                    <a:pt x="3958" y="5748"/>
                  </a:lnTo>
                  <a:lnTo>
                    <a:pt x="4576" y="5996"/>
                  </a:lnTo>
                  <a:lnTo>
                    <a:pt x="7199" y="5996"/>
                  </a:lnTo>
                  <a:lnTo>
                    <a:pt x="6665" y="6804"/>
                  </a:lnTo>
                  <a:close/>
                </a:path>
                <a:path w="8254" h="6985">
                  <a:moveTo>
                    <a:pt x="7199" y="5996"/>
                  </a:moveTo>
                  <a:lnTo>
                    <a:pt x="6013" y="5996"/>
                  </a:lnTo>
                  <a:lnTo>
                    <a:pt x="6723" y="5338"/>
                  </a:lnTo>
                  <a:lnTo>
                    <a:pt x="7255" y="4299"/>
                  </a:lnTo>
                  <a:lnTo>
                    <a:pt x="7349" y="3849"/>
                  </a:lnTo>
                  <a:lnTo>
                    <a:pt x="2897" y="802"/>
                  </a:lnTo>
                  <a:lnTo>
                    <a:pt x="4318" y="802"/>
                  </a:lnTo>
                  <a:lnTo>
                    <a:pt x="8235" y="3491"/>
                  </a:lnTo>
                  <a:lnTo>
                    <a:pt x="8147" y="4299"/>
                  </a:lnTo>
                  <a:lnTo>
                    <a:pt x="7554" y="5459"/>
                  </a:lnTo>
                  <a:lnTo>
                    <a:pt x="7199" y="599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262685" y="6355143"/>
              <a:ext cx="10591" cy="7924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7262289" y="635447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9470" y="8991"/>
                  </a:moveTo>
                  <a:lnTo>
                    <a:pt x="7427" y="8991"/>
                  </a:lnTo>
                  <a:lnTo>
                    <a:pt x="5886" y="8316"/>
                  </a:lnTo>
                  <a:lnTo>
                    <a:pt x="4322" y="6838"/>
                  </a:lnTo>
                  <a:lnTo>
                    <a:pt x="3624" y="6584"/>
                  </a:lnTo>
                  <a:lnTo>
                    <a:pt x="3456" y="6457"/>
                  </a:lnTo>
                  <a:lnTo>
                    <a:pt x="2054" y="5038"/>
                  </a:lnTo>
                  <a:lnTo>
                    <a:pt x="0" y="3231"/>
                  </a:lnTo>
                  <a:lnTo>
                    <a:pt x="1535" y="0"/>
                  </a:lnTo>
                  <a:lnTo>
                    <a:pt x="1737" y="0"/>
                  </a:lnTo>
                  <a:lnTo>
                    <a:pt x="1951" y="92"/>
                  </a:lnTo>
                  <a:lnTo>
                    <a:pt x="2733" y="802"/>
                  </a:lnTo>
                  <a:lnTo>
                    <a:pt x="1535" y="802"/>
                  </a:lnTo>
                  <a:lnTo>
                    <a:pt x="833" y="2856"/>
                  </a:lnTo>
                  <a:lnTo>
                    <a:pt x="2839" y="4657"/>
                  </a:lnTo>
                  <a:lnTo>
                    <a:pt x="3376" y="5274"/>
                  </a:lnTo>
                  <a:lnTo>
                    <a:pt x="3946" y="5817"/>
                  </a:lnTo>
                  <a:lnTo>
                    <a:pt x="4299" y="5984"/>
                  </a:lnTo>
                  <a:lnTo>
                    <a:pt x="4691" y="6082"/>
                  </a:lnTo>
                  <a:lnTo>
                    <a:pt x="6169" y="7485"/>
                  </a:lnTo>
                  <a:lnTo>
                    <a:pt x="7513" y="8194"/>
                  </a:lnTo>
                  <a:lnTo>
                    <a:pt x="11064" y="8194"/>
                  </a:lnTo>
                  <a:lnTo>
                    <a:pt x="10970" y="8495"/>
                  </a:lnTo>
                  <a:lnTo>
                    <a:pt x="10716" y="8806"/>
                  </a:lnTo>
                  <a:lnTo>
                    <a:pt x="10503" y="8899"/>
                  </a:lnTo>
                  <a:lnTo>
                    <a:pt x="10209" y="8899"/>
                  </a:lnTo>
                  <a:lnTo>
                    <a:pt x="9839" y="8962"/>
                  </a:lnTo>
                  <a:lnTo>
                    <a:pt x="9470" y="8991"/>
                  </a:lnTo>
                  <a:close/>
                </a:path>
                <a:path w="11429" h="9525">
                  <a:moveTo>
                    <a:pt x="11081" y="8114"/>
                  </a:moveTo>
                  <a:lnTo>
                    <a:pt x="10249" y="8114"/>
                  </a:lnTo>
                  <a:lnTo>
                    <a:pt x="10549" y="6838"/>
                  </a:lnTo>
                  <a:lnTo>
                    <a:pt x="9349" y="6694"/>
                  </a:lnTo>
                  <a:lnTo>
                    <a:pt x="6602" y="5471"/>
                  </a:lnTo>
                  <a:lnTo>
                    <a:pt x="4726" y="4270"/>
                  </a:lnTo>
                  <a:lnTo>
                    <a:pt x="2781" y="1852"/>
                  </a:lnTo>
                  <a:lnTo>
                    <a:pt x="2152" y="1385"/>
                  </a:lnTo>
                  <a:lnTo>
                    <a:pt x="1535" y="802"/>
                  </a:lnTo>
                  <a:lnTo>
                    <a:pt x="2733" y="802"/>
                  </a:lnTo>
                  <a:lnTo>
                    <a:pt x="3526" y="1494"/>
                  </a:lnTo>
                  <a:lnTo>
                    <a:pt x="5101" y="3479"/>
                  </a:lnTo>
                  <a:lnTo>
                    <a:pt x="6700" y="4628"/>
                  </a:lnTo>
                  <a:lnTo>
                    <a:pt x="9026" y="5690"/>
                  </a:lnTo>
                  <a:lnTo>
                    <a:pt x="11415" y="6504"/>
                  </a:lnTo>
                  <a:lnTo>
                    <a:pt x="11081" y="8114"/>
                  </a:lnTo>
                  <a:close/>
                </a:path>
                <a:path w="11429" h="9525">
                  <a:moveTo>
                    <a:pt x="850" y="2914"/>
                  </a:moveTo>
                  <a:close/>
                </a:path>
                <a:path w="11429" h="9525">
                  <a:moveTo>
                    <a:pt x="4041" y="5869"/>
                  </a:moveTo>
                  <a:close/>
                </a:path>
                <a:path w="11429" h="9525">
                  <a:moveTo>
                    <a:pt x="11064" y="8194"/>
                  </a:moveTo>
                  <a:lnTo>
                    <a:pt x="9476" y="8194"/>
                  </a:lnTo>
                  <a:lnTo>
                    <a:pt x="9868" y="8154"/>
                  </a:lnTo>
                  <a:lnTo>
                    <a:pt x="10258" y="8062"/>
                  </a:lnTo>
                  <a:lnTo>
                    <a:pt x="11081" y="811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7248804" y="6322364"/>
              <a:ext cx="7924" cy="5207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7248457" y="632196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4449" y="6007"/>
                  </a:moveTo>
                  <a:lnTo>
                    <a:pt x="3780" y="6007"/>
                  </a:lnTo>
                  <a:lnTo>
                    <a:pt x="3202" y="5817"/>
                  </a:lnTo>
                  <a:lnTo>
                    <a:pt x="2146" y="5026"/>
                  </a:lnTo>
                  <a:lnTo>
                    <a:pt x="0" y="3093"/>
                  </a:lnTo>
                  <a:lnTo>
                    <a:pt x="8" y="2521"/>
                  </a:lnTo>
                  <a:lnTo>
                    <a:pt x="735" y="802"/>
                  </a:lnTo>
                  <a:lnTo>
                    <a:pt x="1708" y="0"/>
                  </a:lnTo>
                  <a:lnTo>
                    <a:pt x="3658" y="0"/>
                  </a:lnTo>
                  <a:lnTo>
                    <a:pt x="4368" y="219"/>
                  </a:lnTo>
                  <a:lnTo>
                    <a:pt x="5430" y="802"/>
                  </a:lnTo>
                  <a:lnTo>
                    <a:pt x="2013" y="813"/>
                  </a:lnTo>
                  <a:lnTo>
                    <a:pt x="1315" y="1460"/>
                  </a:lnTo>
                  <a:lnTo>
                    <a:pt x="869" y="2521"/>
                  </a:lnTo>
                  <a:lnTo>
                    <a:pt x="823" y="2758"/>
                  </a:lnTo>
                  <a:lnTo>
                    <a:pt x="1770" y="3606"/>
                  </a:lnTo>
                  <a:lnTo>
                    <a:pt x="2446" y="4253"/>
                  </a:lnTo>
                  <a:lnTo>
                    <a:pt x="3526" y="5061"/>
                  </a:lnTo>
                  <a:lnTo>
                    <a:pt x="3935" y="5205"/>
                  </a:lnTo>
                  <a:lnTo>
                    <a:pt x="6235" y="5205"/>
                  </a:lnTo>
                  <a:lnTo>
                    <a:pt x="5580" y="5557"/>
                  </a:lnTo>
                  <a:lnTo>
                    <a:pt x="4639" y="5967"/>
                  </a:lnTo>
                  <a:lnTo>
                    <a:pt x="4449" y="6007"/>
                  </a:lnTo>
                  <a:close/>
                </a:path>
                <a:path w="8890" h="6350">
                  <a:moveTo>
                    <a:pt x="6235" y="5205"/>
                  </a:moveTo>
                  <a:lnTo>
                    <a:pt x="4328" y="5205"/>
                  </a:lnTo>
                  <a:lnTo>
                    <a:pt x="5597" y="4668"/>
                  </a:lnTo>
                  <a:lnTo>
                    <a:pt x="6648" y="4051"/>
                  </a:lnTo>
                  <a:lnTo>
                    <a:pt x="8073" y="3295"/>
                  </a:lnTo>
                  <a:lnTo>
                    <a:pt x="6734" y="2521"/>
                  </a:lnTo>
                  <a:lnTo>
                    <a:pt x="5771" y="1892"/>
                  </a:lnTo>
                  <a:lnTo>
                    <a:pt x="4784" y="1373"/>
                  </a:lnTo>
                  <a:lnTo>
                    <a:pt x="4109" y="986"/>
                  </a:lnTo>
                  <a:lnTo>
                    <a:pt x="3503" y="802"/>
                  </a:lnTo>
                  <a:lnTo>
                    <a:pt x="5451" y="813"/>
                  </a:lnTo>
                  <a:lnTo>
                    <a:pt x="5788" y="998"/>
                  </a:lnTo>
                  <a:lnTo>
                    <a:pt x="8725" y="2758"/>
                  </a:lnTo>
                  <a:lnTo>
                    <a:pt x="8881" y="3029"/>
                  </a:lnTo>
                  <a:lnTo>
                    <a:pt x="8864" y="3606"/>
                  </a:lnTo>
                  <a:lnTo>
                    <a:pt x="8702" y="3878"/>
                  </a:lnTo>
                  <a:lnTo>
                    <a:pt x="6235" y="520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40104" y="6334417"/>
              <a:ext cx="9588" cy="6413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7239622" y="633385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8431" y="7363"/>
                  </a:moveTo>
                  <a:lnTo>
                    <a:pt x="6555" y="7363"/>
                  </a:lnTo>
                  <a:lnTo>
                    <a:pt x="5511" y="6954"/>
                  </a:lnTo>
                  <a:lnTo>
                    <a:pt x="4045" y="5580"/>
                  </a:lnTo>
                  <a:lnTo>
                    <a:pt x="1722" y="3716"/>
                  </a:lnTo>
                  <a:lnTo>
                    <a:pt x="1448" y="3468"/>
                  </a:lnTo>
                  <a:lnTo>
                    <a:pt x="0" y="2262"/>
                  </a:lnTo>
                  <a:lnTo>
                    <a:pt x="121" y="1765"/>
                  </a:lnTo>
                  <a:lnTo>
                    <a:pt x="1361" y="138"/>
                  </a:lnTo>
                  <a:lnTo>
                    <a:pt x="1569" y="23"/>
                  </a:lnTo>
                  <a:lnTo>
                    <a:pt x="1869" y="0"/>
                  </a:lnTo>
                  <a:lnTo>
                    <a:pt x="2054" y="0"/>
                  </a:lnTo>
                  <a:lnTo>
                    <a:pt x="2233" y="63"/>
                  </a:lnTo>
                  <a:lnTo>
                    <a:pt x="3129" y="802"/>
                  </a:lnTo>
                  <a:lnTo>
                    <a:pt x="1869" y="802"/>
                  </a:lnTo>
                  <a:lnTo>
                    <a:pt x="946" y="2008"/>
                  </a:lnTo>
                  <a:lnTo>
                    <a:pt x="3006" y="3762"/>
                  </a:lnTo>
                  <a:lnTo>
                    <a:pt x="4149" y="4576"/>
                  </a:lnTo>
                  <a:lnTo>
                    <a:pt x="5950" y="6261"/>
                  </a:lnTo>
                  <a:lnTo>
                    <a:pt x="6798" y="6573"/>
                  </a:lnTo>
                  <a:lnTo>
                    <a:pt x="10494" y="6573"/>
                  </a:lnTo>
                  <a:lnTo>
                    <a:pt x="10284" y="6838"/>
                  </a:lnTo>
                  <a:lnTo>
                    <a:pt x="9181" y="7225"/>
                  </a:lnTo>
                  <a:lnTo>
                    <a:pt x="8431" y="7363"/>
                  </a:lnTo>
                  <a:close/>
                </a:path>
                <a:path w="10795" h="7620">
                  <a:moveTo>
                    <a:pt x="10494" y="6573"/>
                  </a:moveTo>
                  <a:lnTo>
                    <a:pt x="8373" y="6573"/>
                  </a:lnTo>
                  <a:lnTo>
                    <a:pt x="9049" y="6423"/>
                  </a:lnTo>
                  <a:lnTo>
                    <a:pt x="9776" y="6169"/>
                  </a:lnTo>
                  <a:lnTo>
                    <a:pt x="7606" y="3716"/>
                  </a:lnTo>
                  <a:lnTo>
                    <a:pt x="4316" y="2856"/>
                  </a:lnTo>
                  <a:lnTo>
                    <a:pt x="1869" y="802"/>
                  </a:lnTo>
                  <a:lnTo>
                    <a:pt x="3129" y="802"/>
                  </a:lnTo>
                  <a:lnTo>
                    <a:pt x="3381" y="1009"/>
                  </a:lnTo>
                  <a:lnTo>
                    <a:pt x="9043" y="4132"/>
                  </a:lnTo>
                  <a:lnTo>
                    <a:pt x="10543" y="5846"/>
                  </a:lnTo>
                  <a:lnTo>
                    <a:pt x="10494" y="657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" name="object 48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7266404" y="6328993"/>
              <a:ext cx="7558" cy="4953"/>
            </a:xfrm>
            <a:prstGeom prst="rect">
              <a:avLst/>
            </a:prstGeom>
          </p:spPr>
        </p:pic>
        <p:sp>
          <p:nvSpPr>
            <p:cNvPr id="490" name="object 490"/>
            <p:cNvSpPr/>
            <p:nvPr/>
          </p:nvSpPr>
          <p:spPr>
            <a:xfrm>
              <a:off x="7265818" y="632859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4955" y="5748"/>
                  </a:moveTo>
                  <a:lnTo>
                    <a:pt x="2664" y="5748"/>
                  </a:lnTo>
                  <a:lnTo>
                    <a:pt x="1602" y="4755"/>
                  </a:lnTo>
                  <a:lnTo>
                    <a:pt x="84" y="3208"/>
                  </a:lnTo>
                  <a:lnTo>
                    <a:pt x="0" y="2839"/>
                  </a:lnTo>
                  <a:lnTo>
                    <a:pt x="124" y="2331"/>
                  </a:lnTo>
                  <a:lnTo>
                    <a:pt x="1957" y="802"/>
                  </a:lnTo>
                  <a:lnTo>
                    <a:pt x="3166" y="0"/>
                  </a:lnTo>
                  <a:lnTo>
                    <a:pt x="5780" y="0"/>
                  </a:lnTo>
                  <a:lnTo>
                    <a:pt x="6940" y="611"/>
                  </a:lnTo>
                  <a:lnTo>
                    <a:pt x="7131" y="802"/>
                  </a:lnTo>
                  <a:lnTo>
                    <a:pt x="3454" y="802"/>
                  </a:lnTo>
                  <a:lnTo>
                    <a:pt x="2329" y="1523"/>
                  </a:lnTo>
                  <a:lnTo>
                    <a:pt x="811" y="2804"/>
                  </a:lnTo>
                  <a:lnTo>
                    <a:pt x="2214" y="4253"/>
                  </a:lnTo>
                  <a:lnTo>
                    <a:pt x="3045" y="4945"/>
                  </a:lnTo>
                  <a:lnTo>
                    <a:pt x="6098" y="4945"/>
                  </a:lnTo>
                  <a:lnTo>
                    <a:pt x="5907" y="5107"/>
                  </a:lnTo>
                  <a:lnTo>
                    <a:pt x="4955" y="5748"/>
                  </a:lnTo>
                  <a:close/>
                </a:path>
                <a:path w="8890" h="6350">
                  <a:moveTo>
                    <a:pt x="6098" y="4945"/>
                  </a:moveTo>
                  <a:lnTo>
                    <a:pt x="4718" y="4945"/>
                  </a:lnTo>
                  <a:lnTo>
                    <a:pt x="5544" y="4368"/>
                  </a:lnTo>
                  <a:lnTo>
                    <a:pt x="7200" y="2989"/>
                  </a:lnTo>
                  <a:lnTo>
                    <a:pt x="7479" y="2804"/>
                  </a:lnTo>
                  <a:lnTo>
                    <a:pt x="7777" y="2562"/>
                  </a:lnTo>
                  <a:lnTo>
                    <a:pt x="6548" y="1344"/>
                  </a:lnTo>
                  <a:lnTo>
                    <a:pt x="5561" y="802"/>
                  </a:lnTo>
                  <a:lnTo>
                    <a:pt x="7131" y="802"/>
                  </a:lnTo>
                  <a:lnTo>
                    <a:pt x="8498" y="2164"/>
                  </a:lnTo>
                  <a:lnTo>
                    <a:pt x="8458" y="3052"/>
                  </a:lnTo>
                  <a:lnTo>
                    <a:pt x="7517" y="3745"/>
                  </a:lnTo>
                  <a:lnTo>
                    <a:pt x="6098" y="494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7254392" y="6340525"/>
              <a:ext cx="5854" cy="7810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7233869" y="6306997"/>
              <a:ext cx="27305" cy="41910"/>
            </a:xfrm>
            <a:custGeom>
              <a:avLst/>
              <a:gdLst/>
              <a:ahLst/>
              <a:cxnLst/>
              <a:rect l="l" t="t" r="r" b="b"/>
              <a:pathLst>
                <a:path w="27304" h="41910">
                  <a:moveTo>
                    <a:pt x="10477" y="1866"/>
                  </a:moveTo>
                  <a:lnTo>
                    <a:pt x="10388" y="1079"/>
                  </a:lnTo>
                  <a:lnTo>
                    <a:pt x="10223" y="812"/>
                  </a:lnTo>
                  <a:lnTo>
                    <a:pt x="9956" y="355"/>
                  </a:lnTo>
                  <a:lnTo>
                    <a:pt x="9702" y="241"/>
                  </a:lnTo>
                  <a:lnTo>
                    <a:pt x="9702" y="1079"/>
                  </a:lnTo>
                  <a:lnTo>
                    <a:pt x="9601" y="1866"/>
                  </a:lnTo>
                  <a:lnTo>
                    <a:pt x="9118" y="2819"/>
                  </a:lnTo>
                  <a:lnTo>
                    <a:pt x="8610" y="3365"/>
                  </a:lnTo>
                  <a:lnTo>
                    <a:pt x="8089" y="4102"/>
                  </a:lnTo>
                  <a:lnTo>
                    <a:pt x="7581" y="3683"/>
                  </a:lnTo>
                  <a:lnTo>
                    <a:pt x="7277" y="3429"/>
                  </a:lnTo>
                  <a:lnTo>
                    <a:pt x="6985" y="3200"/>
                  </a:lnTo>
                  <a:lnTo>
                    <a:pt x="5829" y="2895"/>
                  </a:lnTo>
                  <a:lnTo>
                    <a:pt x="3441" y="2895"/>
                  </a:lnTo>
                  <a:lnTo>
                    <a:pt x="2260" y="3187"/>
                  </a:lnTo>
                  <a:lnTo>
                    <a:pt x="1003" y="3429"/>
                  </a:lnTo>
                  <a:lnTo>
                    <a:pt x="800" y="3022"/>
                  </a:lnTo>
                  <a:lnTo>
                    <a:pt x="1143" y="2705"/>
                  </a:lnTo>
                  <a:lnTo>
                    <a:pt x="1435" y="2324"/>
                  </a:lnTo>
                  <a:lnTo>
                    <a:pt x="3454" y="1079"/>
                  </a:lnTo>
                  <a:lnTo>
                    <a:pt x="5232" y="812"/>
                  </a:lnTo>
                  <a:lnTo>
                    <a:pt x="7086" y="812"/>
                  </a:lnTo>
                  <a:lnTo>
                    <a:pt x="8585" y="850"/>
                  </a:lnTo>
                  <a:lnTo>
                    <a:pt x="9639" y="901"/>
                  </a:lnTo>
                  <a:lnTo>
                    <a:pt x="9702" y="1079"/>
                  </a:lnTo>
                  <a:lnTo>
                    <a:pt x="9702" y="241"/>
                  </a:lnTo>
                  <a:lnTo>
                    <a:pt x="9410" y="88"/>
                  </a:lnTo>
                  <a:lnTo>
                    <a:pt x="7594" y="0"/>
                  </a:lnTo>
                  <a:lnTo>
                    <a:pt x="4762" y="0"/>
                  </a:lnTo>
                  <a:lnTo>
                    <a:pt x="2946" y="444"/>
                  </a:lnTo>
                  <a:lnTo>
                    <a:pt x="1041" y="1612"/>
                  </a:lnTo>
                  <a:lnTo>
                    <a:pt x="0" y="2679"/>
                  </a:lnTo>
                  <a:lnTo>
                    <a:pt x="114" y="3429"/>
                  </a:lnTo>
                  <a:lnTo>
                    <a:pt x="330" y="3898"/>
                  </a:lnTo>
                  <a:lnTo>
                    <a:pt x="723" y="4229"/>
                  </a:lnTo>
                  <a:lnTo>
                    <a:pt x="1155" y="4216"/>
                  </a:lnTo>
                  <a:lnTo>
                    <a:pt x="3721" y="3683"/>
                  </a:lnTo>
                  <a:lnTo>
                    <a:pt x="5803" y="3683"/>
                  </a:lnTo>
                  <a:lnTo>
                    <a:pt x="6743" y="4013"/>
                  </a:lnTo>
                  <a:lnTo>
                    <a:pt x="7721" y="4838"/>
                  </a:lnTo>
                  <a:lnTo>
                    <a:pt x="7899" y="4902"/>
                  </a:lnTo>
                  <a:lnTo>
                    <a:pt x="8191" y="4902"/>
                  </a:lnTo>
                  <a:lnTo>
                    <a:pt x="8407" y="4864"/>
                  </a:lnTo>
                  <a:lnTo>
                    <a:pt x="8610" y="4749"/>
                  </a:lnTo>
                  <a:lnTo>
                    <a:pt x="9093" y="4102"/>
                  </a:lnTo>
                  <a:lnTo>
                    <a:pt x="9906" y="3035"/>
                  </a:lnTo>
                  <a:lnTo>
                    <a:pt x="10477" y="1866"/>
                  </a:lnTo>
                  <a:close/>
                </a:path>
                <a:path w="27304" h="41910">
                  <a:moveTo>
                    <a:pt x="27025" y="36220"/>
                  </a:moveTo>
                  <a:lnTo>
                    <a:pt x="26898" y="35737"/>
                  </a:lnTo>
                  <a:lnTo>
                    <a:pt x="26162" y="35293"/>
                  </a:lnTo>
                  <a:lnTo>
                    <a:pt x="26162" y="36220"/>
                  </a:lnTo>
                  <a:lnTo>
                    <a:pt x="24472" y="40944"/>
                  </a:lnTo>
                  <a:lnTo>
                    <a:pt x="22415" y="37795"/>
                  </a:lnTo>
                  <a:lnTo>
                    <a:pt x="21018" y="35483"/>
                  </a:lnTo>
                  <a:lnTo>
                    <a:pt x="21170" y="34937"/>
                  </a:lnTo>
                  <a:lnTo>
                    <a:pt x="22136" y="33794"/>
                  </a:lnTo>
                  <a:lnTo>
                    <a:pt x="23355" y="34505"/>
                  </a:lnTo>
                  <a:lnTo>
                    <a:pt x="26162" y="36220"/>
                  </a:lnTo>
                  <a:lnTo>
                    <a:pt x="26162" y="35293"/>
                  </a:lnTo>
                  <a:lnTo>
                    <a:pt x="23710" y="33794"/>
                  </a:lnTo>
                  <a:lnTo>
                    <a:pt x="22415" y="33020"/>
                  </a:lnTo>
                  <a:lnTo>
                    <a:pt x="22288" y="32994"/>
                  </a:lnTo>
                  <a:lnTo>
                    <a:pt x="21907" y="32994"/>
                  </a:lnTo>
                  <a:lnTo>
                    <a:pt x="21678" y="33083"/>
                  </a:lnTo>
                  <a:lnTo>
                    <a:pt x="20485" y="34505"/>
                  </a:lnTo>
                  <a:lnTo>
                    <a:pt x="20066" y="35420"/>
                  </a:lnTo>
                  <a:lnTo>
                    <a:pt x="21437" y="37719"/>
                  </a:lnTo>
                  <a:lnTo>
                    <a:pt x="23952" y="41605"/>
                  </a:lnTo>
                  <a:lnTo>
                    <a:pt x="24206" y="41744"/>
                  </a:lnTo>
                  <a:lnTo>
                    <a:pt x="24561" y="41744"/>
                  </a:lnTo>
                  <a:lnTo>
                    <a:pt x="24866" y="41694"/>
                  </a:lnTo>
                  <a:lnTo>
                    <a:pt x="25120" y="41503"/>
                  </a:lnTo>
                  <a:lnTo>
                    <a:pt x="25311" y="40944"/>
                  </a:lnTo>
                  <a:lnTo>
                    <a:pt x="27025" y="3622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7256436" y="6316433"/>
              <a:ext cx="6477" cy="6603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7255867" y="631602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870" y="7404"/>
                  </a:moveTo>
                  <a:lnTo>
                    <a:pt x="5500" y="7404"/>
                  </a:lnTo>
                  <a:lnTo>
                    <a:pt x="5321" y="7335"/>
                  </a:lnTo>
                  <a:lnTo>
                    <a:pt x="52" y="2810"/>
                  </a:lnTo>
                  <a:lnTo>
                    <a:pt x="0" y="2337"/>
                  </a:lnTo>
                  <a:lnTo>
                    <a:pt x="1062" y="0"/>
                  </a:lnTo>
                  <a:lnTo>
                    <a:pt x="3198" y="0"/>
                  </a:lnTo>
                  <a:lnTo>
                    <a:pt x="3908" y="432"/>
                  </a:lnTo>
                  <a:lnTo>
                    <a:pt x="4208" y="802"/>
                  </a:lnTo>
                  <a:lnTo>
                    <a:pt x="1876" y="802"/>
                  </a:lnTo>
                  <a:lnTo>
                    <a:pt x="1328" y="1333"/>
                  </a:lnTo>
                  <a:lnTo>
                    <a:pt x="843" y="2435"/>
                  </a:lnTo>
                  <a:lnTo>
                    <a:pt x="5691" y="6613"/>
                  </a:lnTo>
                  <a:lnTo>
                    <a:pt x="6926" y="6613"/>
                  </a:lnTo>
                  <a:lnTo>
                    <a:pt x="6204" y="7225"/>
                  </a:lnTo>
                  <a:lnTo>
                    <a:pt x="6049" y="7335"/>
                  </a:lnTo>
                  <a:lnTo>
                    <a:pt x="5870" y="7404"/>
                  </a:lnTo>
                  <a:close/>
                </a:path>
                <a:path w="7620" h="7620">
                  <a:moveTo>
                    <a:pt x="6926" y="6613"/>
                  </a:moveTo>
                  <a:lnTo>
                    <a:pt x="5691" y="6613"/>
                  </a:lnTo>
                  <a:lnTo>
                    <a:pt x="7278" y="5274"/>
                  </a:lnTo>
                  <a:lnTo>
                    <a:pt x="6637" y="4311"/>
                  </a:lnTo>
                  <a:lnTo>
                    <a:pt x="5368" y="3306"/>
                  </a:lnTo>
                  <a:lnTo>
                    <a:pt x="4894" y="2908"/>
                  </a:lnTo>
                  <a:lnTo>
                    <a:pt x="3452" y="1142"/>
                  </a:lnTo>
                  <a:lnTo>
                    <a:pt x="2944" y="802"/>
                  </a:lnTo>
                  <a:lnTo>
                    <a:pt x="4208" y="802"/>
                  </a:lnTo>
                  <a:lnTo>
                    <a:pt x="5454" y="2337"/>
                  </a:lnTo>
                  <a:lnTo>
                    <a:pt x="6684" y="3335"/>
                  </a:lnTo>
                  <a:lnTo>
                    <a:pt x="7411" y="4051"/>
                  </a:lnTo>
                  <a:lnTo>
                    <a:pt x="7445" y="5811"/>
                  </a:lnTo>
                  <a:lnTo>
                    <a:pt x="7041" y="651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7275322" y="6327939"/>
              <a:ext cx="6184" cy="6426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7274713" y="632751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642" y="7254"/>
                  </a:moveTo>
                  <a:lnTo>
                    <a:pt x="5266" y="7254"/>
                  </a:lnTo>
                  <a:lnTo>
                    <a:pt x="5111" y="7213"/>
                  </a:lnTo>
                  <a:lnTo>
                    <a:pt x="107" y="4097"/>
                  </a:lnTo>
                  <a:lnTo>
                    <a:pt x="0" y="3601"/>
                  </a:lnTo>
                  <a:lnTo>
                    <a:pt x="759" y="380"/>
                  </a:lnTo>
                  <a:lnTo>
                    <a:pt x="915" y="184"/>
                  </a:lnTo>
                  <a:lnTo>
                    <a:pt x="1232" y="23"/>
                  </a:lnTo>
                  <a:lnTo>
                    <a:pt x="1486" y="0"/>
                  </a:lnTo>
                  <a:lnTo>
                    <a:pt x="1698" y="23"/>
                  </a:lnTo>
                  <a:lnTo>
                    <a:pt x="3722" y="802"/>
                  </a:lnTo>
                  <a:lnTo>
                    <a:pt x="1486" y="802"/>
                  </a:lnTo>
                  <a:lnTo>
                    <a:pt x="817" y="3601"/>
                  </a:lnTo>
                  <a:lnTo>
                    <a:pt x="5405" y="6457"/>
                  </a:lnTo>
                  <a:lnTo>
                    <a:pt x="6439" y="6457"/>
                  </a:lnTo>
                  <a:lnTo>
                    <a:pt x="5867" y="7156"/>
                  </a:lnTo>
                  <a:lnTo>
                    <a:pt x="5642" y="7254"/>
                  </a:lnTo>
                  <a:close/>
                </a:path>
                <a:path w="7620" h="7620">
                  <a:moveTo>
                    <a:pt x="5708" y="2579"/>
                  </a:moveTo>
                  <a:lnTo>
                    <a:pt x="4891" y="2579"/>
                  </a:lnTo>
                  <a:lnTo>
                    <a:pt x="4933" y="2135"/>
                  </a:lnTo>
                  <a:lnTo>
                    <a:pt x="1486" y="802"/>
                  </a:lnTo>
                  <a:lnTo>
                    <a:pt x="3722" y="802"/>
                  </a:lnTo>
                  <a:lnTo>
                    <a:pt x="5642" y="1540"/>
                  </a:lnTo>
                  <a:lnTo>
                    <a:pt x="5791" y="2089"/>
                  </a:lnTo>
                  <a:lnTo>
                    <a:pt x="5708" y="2579"/>
                  </a:lnTo>
                  <a:close/>
                </a:path>
                <a:path w="7620" h="7620">
                  <a:moveTo>
                    <a:pt x="6439" y="6457"/>
                  </a:moveTo>
                  <a:lnTo>
                    <a:pt x="5405" y="6457"/>
                  </a:lnTo>
                  <a:lnTo>
                    <a:pt x="6675" y="4911"/>
                  </a:lnTo>
                  <a:lnTo>
                    <a:pt x="4372" y="3312"/>
                  </a:lnTo>
                  <a:lnTo>
                    <a:pt x="3453" y="2579"/>
                  </a:lnTo>
                  <a:lnTo>
                    <a:pt x="2785" y="2089"/>
                  </a:lnTo>
                  <a:lnTo>
                    <a:pt x="4891" y="2579"/>
                  </a:lnTo>
                  <a:lnTo>
                    <a:pt x="5708" y="2579"/>
                  </a:lnTo>
                  <a:lnTo>
                    <a:pt x="5584" y="3000"/>
                  </a:lnTo>
                  <a:lnTo>
                    <a:pt x="6998" y="4080"/>
                  </a:lnTo>
                  <a:lnTo>
                    <a:pt x="7205" y="5522"/>
                  </a:lnTo>
                  <a:lnTo>
                    <a:pt x="6439" y="645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7258444" y="6323431"/>
              <a:ext cx="5549" cy="5930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7247039" y="6314477"/>
              <a:ext cx="17780" cy="15875"/>
            </a:xfrm>
            <a:custGeom>
              <a:avLst/>
              <a:gdLst/>
              <a:ahLst/>
              <a:cxnLst/>
              <a:rect l="l" t="t" r="r" b="b"/>
              <a:pathLst>
                <a:path w="17779" h="15875">
                  <a:moveTo>
                    <a:pt x="7467" y="2489"/>
                  </a:moveTo>
                  <a:lnTo>
                    <a:pt x="6629" y="1866"/>
                  </a:lnTo>
                  <a:lnTo>
                    <a:pt x="6629" y="2870"/>
                  </a:lnTo>
                  <a:lnTo>
                    <a:pt x="6502" y="3086"/>
                  </a:lnTo>
                  <a:lnTo>
                    <a:pt x="5918" y="4013"/>
                  </a:lnTo>
                  <a:lnTo>
                    <a:pt x="5041" y="4584"/>
                  </a:lnTo>
                  <a:lnTo>
                    <a:pt x="3048" y="4584"/>
                  </a:lnTo>
                  <a:lnTo>
                    <a:pt x="1968" y="4127"/>
                  </a:lnTo>
                  <a:lnTo>
                    <a:pt x="762" y="3213"/>
                  </a:lnTo>
                  <a:lnTo>
                    <a:pt x="2108" y="1574"/>
                  </a:lnTo>
                  <a:lnTo>
                    <a:pt x="2628" y="800"/>
                  </a:lnTo>
                  <a:lnTo>
                    <a:pt x="4000" y="800"/>
                  </a:lnTo>
                  <a:lnTo>
                    <a:pt x="4826" y="1524"/>
                  </a:lnTo>
                  <a:lnTo>
                    <a:pt x="6629" y="2870"/>
                  </a:lnTo>
                  <a:lnTo>
                    <a:pt x="6629" y="1866"/>
                  </a:lnTo>
                  <a:lnTo>
                    <a:pt x="5232" y="800"/>
                  </a:lnTo>
                  <a:lnTo>
                    <a:pt x="4165" y="0"/>
                  </a:lnTo>
                  <a:lnTo>
                    <a:pt x="2336" y="0"/>
                  </a:lnTo>
                  <a:lnTo>
                    <a:pt x="0" y="2870"/>
                  </a:lnTo>
                  <a:lnTo>
                    <a:pt x="101" y="3721"/>
                  </a:lnTo>
                  <a:lnTo>
                    <a:pt x="1638" y="4889"/>
                  </a:lnTo>
                  <a:lnTo>
                    <a:pt x="2857" y="5384"/>
                  </a:lnTo>
                  <a:lnTo>
                    <a:pt x="5321" y="5384"/>
                  </a:lnTo>
                  <a:lnTo>
                    <a:pt x="6451" y="4673"/>
                  </a:lnTo>
                  <a:lnTo>
                    <a:pt x="7391" y="3213"/>
                  </a:lnTo>
                  <a:lnTo>
                    <a:pt x="7467" y="2489"/>
                  </a:lnTo>
                  <a:close/>
                </a:path>
                <a:path w="17779" h="15875">
                  <a:moveTo>
                    <a:pt x="17411" y="11976"/>
                  </a:moveTo>
                  <a:lnTo>
                    <a:pt x="17335" y="11036"/>
                  </a:lnTo>
                  <a:lnTo>
                    <a:pt x="17018" y="10604"/>
                  </a:lnTo>
                  <a:lnTo>
                    <a:pt x="17018" y="11976"/>
                  </a:lnTo>
                  <a:lnTo>
                    <a:pt x="16446" y="13284"/>
                  </a:lnTo>
                  <a:lnTo>
                    <a:pt x="14655" y="14490"/>
                  </a:lnTo>
                  <a:lnTo>
                    <a:pt x="13754" y="13284"/>
                  </a:lnTo>
                  <a:lnTo>
                    <a:pt x="11709" y="10655"/>
                  </a:lnTo>
                  <a:lnTo>
                    <a:pt x="12915" y="9804"/>
                  </a:lnTo>
                  <a:lnTo>
                    <a:pt x="13677" y="9372"/>
                  </a:lnTo>
                  <a:lnTo>
                    <a:pt x="15011" y="9372"/>
                  </a:lnTo>
                  <a:lnTo>
                    <a:pt x="15532" y="9880"/>
                  </a:lnTo>
                  <a:lnTo>
                    <a:pt x="17018" y="11976"/>
                  </a:lnTo>
                  <a:lnTo>
                    <a:pt x="17018" y="10604"/>
                  </a:lnTo>
                  <a:lnTo>
                    <a:pt x="16141" y="9372"/>
                  </a:lnTo>
                  <a:lnTo>
                    <a:pt x="15494" y="8559"/>
                  </a:lnTo>
                  <a:lnTo>
                    <a:pt x="13449" y="8559"/>
                  </a:lnTo>
                  <a:lnTo>
                    <a:pt x="12522" y="9093"/>
                  </a:lnTo>
                  <a:lnTo>
                    <a:pt x="11074" y="10121"/>
                  </a:lnTo>
                  <a:lnTo>
                    <a:pt x="10947" y="10312"/>
                  </a:lnTo>
                  <a:lnTo>
                    <a:pt x="10998" y="11036"/>
                  </a:lnTo>
                  <a:lnTo>
                    <a:pt x="14173" y="15189"/>
                  </a:lnTo>
                  <a:lnTo>
                    <a:pt x="14414" y="15290"/>
                  </a:lnTo>
                  <a:lnTo>
                    <a:pt x="14820" y="15290"/>
                  </a:lnTo>
                  <a:lnTo>
                    <a:pt x="14973" y="15252"/>
                  </a:lnTo>
                  <a:lnTo>
                    <a:pt x="16078" y="14490"/>
                  </a:lnTo>
                  <a:lnTo>
                    <a:pt x="16408" y="14274"/>
                  </a:lnTo>
                  <a:lnTo>
                    <a:pt x="17183" y="13284"/>
                  </a:lnTo>
                  <a:lnTo>
                    <a:pt x="17411" y="1197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64234" y="6342037"/>
              <a:ext cx="5880" cy="4851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7263789" y="634163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3883" y="5667"/>
                  </a:moveTo>
                  <a:lnTo>
                    <a:pt x="3347" y="5667"/>
                  </a:lnTo>
                  <a:lnTo>
                    <a:pt x="2816" y="5632"/>
                  </a:lnTo>
                  <a:lnTo>
                    <a:pt x="1846" y="4882"/>
                  </a:lnTo>
                  <a:lnTo>
                    <a:pt x="0" y="2949"/>
                  </a:lnTo>
                  <a:lnTo>
                    <a:pt x="99" y="2348"/>
                  </a:lnTo>
                  <a:lnTo>
                    <a:pt x="1156" y="1240"/>
                  </a:lnTo>
                  <a:lnTo>
                    <a:pt x="2146" y="375"/>
                  </a:lnTo>
                  <a:lnTo>
                    <a:pt x="3000" y="0"/>
                  </a:lnTo>
                  <a:lnTo>
                    <a:pt x="4865" y="0"/>
                  </a:lnTo>
                  <a:lnTo>
                    <a:pt x="5811" y="554"/>
                  </a:lnTo>
                  <a:lnTo>
                    <a:pt x="6000" y="802"/>
                  </a:lnTo>
                  <a:lnTo>
                    <a:pt x="3197" y="802"/>
                  </a:lnTo>
                  <a:lnTo>
                    <a:pt x="2521" y="1108"/>
                  </a:lnTo>
                  <a:lnTo>
                    <a:pt x="1800" y="1731"/>
                  </a:lnTo>
                  <a:lnTo>
                    <a:pt x="1517" y="2002"/>
                  </a:lnTo>
                  <a:lnTo>
                    <a:pt x="1136" y="2446"/>
                  </a:lnTo>
                  <a:lnTo>
                    <a:pt x="882" y="2700"/>
                  </a:lnTo>
                  <a:lnTo>
                    <a:pt x="1615" y="3451"/>
                  </a:lnTo>
                  <a:lnTo>
                    <a:pt x="2204" y="4137"/>
                  </a:lnTo>
                  <a:lnTo>
                    <a:pt x="3073" y="4813"/>
                  </a:lnTo>
                  <a:lnTo>
                    <a:pt x="3312" y="4865"/>
                  </a:lnTo>
                  <a:lnTo>
                    <a:pt x="5130" y="4865"/>
                  </a:lnTo>
                  <a:lnTo>
                    <a:pt x="4339" y="5597"/>
                  </a:lnTo>
                  <a:lnTo>
                    <a:pt x="3883" y="5667"/>
                  </a:lnTo>
                  <a:close/>
                </a:path>
                <a:path w="7620" h="5714">
                  <a:moveTo>
                    <a:pt x="5130" y="4865"/>
                  </a:moveTo>
                  <a:lnTo>
                    <a:pt x="3780" y="4865"/>
                  </a:lnTo>
                  <a:lnTo>
                    <a:pt x="4005" y="4807"/>
                  </a:lnTo>
                  <a:lnTo>
                    <a:pt x="4865" y="4022"/>
                  </a:lnTo>
                  <a:lnTo>
                    <a:pt x="6109" y="2446"/>
                  </a:lnTo>
                  <a:lnTo>
                    <a:pt x="6071" y="2221"/>
                  </a:lnTo>
                  <a:lnTo>
                    <a:pt x="5338" y="1240"/>
                  </a:lnTo>
                  <a:lnTo>
                    <a:pt x="4611" y="802"/>
                  </a:lnTo>
                  <a:lnTo>
                    <a:pt x="6000" y="802"/>
                  </a:lnTo>
                  <a:lnTo>
                    <a:pt x="7118" y="2221"/>
                  </a:lnTo>
                  <a:lnTo>
                    <a:pt x="7108" y="2446"/>
                  </a:lnTo>
                  <a:lnTo>
                    <a:pt x="6936" y="2735"/>
                  </a:lnTo>
                  <a:lnTo>
                    <a:pt x="6726" y="2949"/>
                  </a:lnTo>
                  <a:lnTo>
                    <a:pt x="5367" y="4645"/>
                  </a:lnTo>
                  <a:lnTo>
                    <a:pt x="5130" y="486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" name="object 501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7262507" y="6326619"/>
              <a:ext cx="6819" cy="4076"/>
            </a:xfrm>
            <a:prstGeom prst="rect">
              <a:avLst/>
            </a:prstGeom>
          </p:spPr>
        </p:pic>
        <p:sp>
          <p:nvSpPr>
            <p:cNvPr id="502" name="object 502"/>
            <p:cNvSpPr/>
            <p:nvPr/>
          </p:nvSpPr>
          <p:spPr>
            <a:xfrm>
              <a:off x="7226249" y="6313969"/>
              <a:ext cx="43815" cy="17145"/>
            </a:xfrm>
            <a:custGeom>
              <a:avLst/>
              <a:gdLst/>
              <a:ahLst/>
              <a:cxnLst/>
              <a:rect l="l" t="t" r="r" b="b"/>
              <a:pathLst>
                <a:path w="43815" h="17145">
                  <a:moveTo>
                    <a:pt x="5143" y="7480"/>
                  </a:moveTo>
                  <a:lnTo>
                    <a:pt x="4876" y="3543"/>
                  </a:lnTo>
                  <a:lnTo>
                    <a:pt x="4749" y="1041"/>
                  </a:lnTo>
                  <a:lnTo>
                    <a:pt x="4597" y="1003"/>
                  </a:lnTo>
                  <a:lnTo>
                    <a:pt x="4597" y="6845"/>
                  </a:lnTo>
                  <a:lnTo>
                    <a:pt x="2247" y="7721"/>
                  </a:lnTo>
                  <a:lnTo>
                    <a:pt x="2235" y="5143"/>
                  </a:lnTo>
                  <a:lnTo>
                    <a:pt x="2222" y="2311"/>
                  </a:lnTo>
                  <a:lnTo>
                    <a:pt x="1828" y="2298"/>
                  </a:lnTo>
                  <a:lnTo>
                    <a:pt x="1587" y="5143"/>
                  </a:lnTo>
                  <a:lnTo>
                    <a:pt x="1219" y="5143"/>
                  </a:lnTo>
                  <a:lnTo>
                    <a:pt x="723" y="800"/>
                  </a:lnTo>
                  <a:lnTo>
                    <a:pt x="2336" y="1219"/>
                  </a:lnTo>
                  <a:lnTo>
                    <a:pt x="3975" y="1803"/>
                  </a:lnTo>
                  <a:lnTo>
                    <a:pt x="4089" y="4191"/>
                  </a:lnTo>
                  <a:lnTo>
                    <a:pt x="4178" y="5143"/>
                  </a:lnTo>
                  <a:lnTo>
                    <a:pt x="4597" y="6845"/>
                  </a:lnTo>
                  <a:lnTo>
                    <a:pt x="4597" y="1003"/>
                  </a:lnTo>
                  <a:lnTo>
                    <a:pt x="3848" y="800"/>
                  </a:lnTo>
                  <a:lnTo>
                    <a:pt x="800" y="0"/>
                  </a:lnTo>
                  <a:lnTo>
                    <a:pt x="533" y="0"/>
                  </a:lnTo>
                  <a:lnTo>
                    <a:pt x="355" y="63"/>
                  </a:lnTo>
                  <a:lnTo>
                    <a:pt x="0" y="368"/>
                  </a:lnTo>
                  <a:lnTo>
                    <a:pt x="88" y="2311"/>
                  </a:lnTo>
                  <a:lnTo>
                    <a:pt x="469" y="5638"/>
                  </a:lnTo>
                  <a:lnTo>
                    <a:pt x="812" y="5956"/>
                  </a:lnTo>
                  <a:lnTo>
                    <a:pt x="1435" y="5956"/>
                  </a:lnTo>
                  <a:lnTo>
                    <a:pt x="1460" y="7988"/>
                  </a:lnTo>
                  <a:lnTo>
                    <a:pt x="1574" y="8229"/>
                  </a:lnTo>
                  <a:lnTo>
                    <a:pt x="1930" y="8470"/>
                  </a:lnTo>
                  <a:lnTo>
                    <a:pt x="2095" y="8509"/>
                  </a:lnTo>
                  <a:lnTo>
                    <a:pt x="2438" y="8496"/>
                  </a:lnTo>
                  <a:lnTo>
                    <a:pt x="4521" y="7721"/>
                  </a:lnTo>
                  <a:lnTo>
                    <a:pt x="5143" y="7480"/>
                  </a:lnTo>
                  <a:close/>
                </a:path>
                <a:path w="43815" h="17145">
                  <a:moveTo>
                    <a:pt x="43700" y="14236"/>
                  </a:moveTo>
                  <a:lnTo>
                    <a:pt x="43586" y="13982"/>
                  </a:lnTo>
                  <a:lnTo>
                    <a:pt x="43497" y="13855"/>
                  </a:lnTo>
                  <a:lnTo>
                    <a:pt x="42926" y="13627"/>
                  </a:lnTo>
                  <a:lnTo>
                    <a:pt x="42926" y="14490"/>
                  </a:lnTo>
                  <a:lnTo>
                    <a:pt x="41821" y="15201"/>
                  </a:lnTo>
                  <a:lnTo>
                    <a:pt x="41084" y="15989"/>
                  </a:lnTo>
                  <a:lnTo>
                    <a:pt x="39878" y="16306"/>
                  </a:lnTo>
                  <a:lnTo>
                    <a:pt x="39585" y="16332"/>
                  </a:lnTo>
                  <a:lnTo>
                    <a:pt x="38544" y="16332"/>
                  </a:lnTo>
                  <a:lnTo>
                    <a:pt x="37795" y="16179"/>
                  </a:lnTo>
                  <a:lnTo>
                    <a:pt x="36918" y="16090"/>
                  </a:lnTo>
                  <a:lnTo>
                    <a:pt x="36753" y="15735"/>
                  </a:lnTo>
                  <a:lnTo>
                    <a:pt x="36690" y="14122"/>
                  </a:lnTo>
                  <a:lnTo>
                    <a:pt x="37846" y="13068"/>
                  </a:lnTo>
                  <a:lnTo>
                    <a:pt x="39319" y="13068"/>
                  </a:lnTo>
                  <a:lnTo>
                    <a:pt x="39547" y="13106"/>
                  </a:lnTo>
                  <a:lnTo>
                    <a:pt x="41656" y="13982"/>
                  </a:lnTo>
                  <a:lnTo>
                    <a:pt x="42926" y="14490"/>
                  </a:lnTo>
                  <a:lnTo>
                    <a:pt x="42926" y="13627"/>
                  </a:lnTo>
                  <a:lnTo>
                    <a:pt x="41529" y="13068"/>
                  </a:lnTo>
                  <a:lnTo>
                    <a:pt x="39763" y="12319"/>
                  </a:lnTo>
                  <a:lnTo>
                    <a:pt x="39433" y="12255"/>
                  </a:lnTo>
                  <a:lnTo>
                    <a:pt x="38214" y="12255"/>
                  </a:lnTo>
                  <a:lnTo>
                    <a:pt x="37299" y="12687"/>
                  </a:lnTo>
                  <a:lnTo>
                    <a:pt x="36156" y="13982"/>
                  </a:lnTo>
                  <a:lnTo>
                    <a:pt x="36042" y="14236"/>
                  </a:lnTo>
                  <a:lnTo>
                    <a:pt x="35966" y="14490"/>
                  </a:lnTo>
                  <a:lnTo>
                    <a:pt x="36080" y="16306"/>
                  </a:lnTo>
                  <a:lnTo>
                    <a:pt x="36271" y="16827"/>
                  </a:lnTo>
                  <a:lnTo>
                    <a:pt x="38735" y="17145"/>
                  </a:lnTo>
                  <a:lnTo>
                    <a:pt x="39662" y="17145"/>
                  </a:lnTo>
                  <a:lnTo>
                    <a:pt x="40043" y="17094"/>
                  </a:lnTo>
                  <a:lnTo>
                    <a:pt x="41122" y="16827"/>
                  </a:lnTo>
                  <a:lnTo>
                    <a:pt x="41757" y="16332"/>
                  </a:lnTo>
                  <a:lnTo>
                    <a:pt x="43002" y="15392"/>
                  </a:lnTo>
                  <a:lnTo>
                    <a:pt x="43611" y="14998"/>
                  </a:lnTo>
                  <a:lnTo>
                    <a:pt x="43700" y="1423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" name="object 50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82230" y="6349732"/>
              <a:ext cx="5854" cy="5410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7281727" y="634933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4207" y="6250"/>
                  </a:moveTo>
                  <a:lnTo>
                    <a:pt x="3935" y="6250"/>
                  </a:lnTo>
                  <a:lnTo>
                    <a:pt x="3774" y="6192"/>
                  </a:lnTo>
                  <a:lnTo>
                    <a:pt x="92" y="3705"/>
                  </a:lnTo>
                  <a:lnTo>
                    <a:pt x="0" y="2793"/>
                  </a:lnTo>
                  <a:lnTo>
                    <a:pt x="1615" y="1021"/>
                  </a:lnTo>
                  <a:lnTo>
                    <a:pt x="2625" y="282"/>
                  </a:lnTo>
                  <a:lnTo>
                    <a:pt x="3508" y="0"/>
                  </a:lnTo>
                  <a:lnTo>
                    <a:pt x="4299" y="0"/>
                  </a:lnTo>
                  <a:lnTo>
                    <a:pt x="4720" y="173"/>
                  </a:lnTo>
                  <a:lnTo>
                    <a:pt x="4986" y="519"/>
                  </a:lnTo>
                  <a:lnTo>
                    <a:pt x="5272" y="802"/>
                  </a:lnTo>
                  <a:lnTo>
                    <a:pt x="3655" y="813"/>
                  </a:lnTo>
                  <a:lnTo>
                    <a:pt x="2977" y="1021"/>
                  </a:lnTo>
                  <a:lnTo>
                    <a:pt x="1944" y="1771"/>
                  </a:lnTo>
                  <a:lnTo>
                    <a:pt x="1402" y="2487"/>
                  </a:lnTo>
                  <a:lnTo>
                    <a:pt x="738" y="3174"/>
                  </a:lnTo>
                  <a:lnTo>
                    <a:pt x="4103" y="5453"/>
                  </a:lnTo>
                  <a:lnTo>
                    <a:pt x="5068" y="5453"/>
                  </a:lnTo>
                  <a:lnTo>
                    <a:pt x="4639" y="6071"/>
                  </a:lnTo>
                  <a:lnTo>
                    <a:pt x="4461" y="6192"/>
                  </a:lnTo>
                  <a:lnTo>
                    <a:pt x="4207" y="6250"/>
                  </a:lnTo>
                  <a:close/>
                </a:path>
                <a:path w="6984" h="6350">
                  <a:moveTo>
                    <a:pt x="5068" y="5453"/>
                  </a:moveTo>
                  <a:lnTo>
                    <a:pt x="4103" y="5453"/>
                  </a:lnTo>
                  <a:lnTo>
                    <a:pt x="4593" y="4714"/>
                  </a:lnTo>
                  <a:lnTo>
                    <a:pt x="5055" y="4132"/>
                  </a:lnTo>
                  <a:lnTo>
                    <a:pt x="6030" y="2204"/>
                  </a:lnTo>
                  <a:lnTo>
                    <a:pt x="4795" y="1610"/>
                  </a:lnTo>
                  <a:lnTo>
                    <a:pt x="4201" y="813"/>
                  </a:lnTo>
                  <a:lnTo>
                    <a:pt x="4045" y="802"/>
                  </a:lnTo>
                  <a:lnTo>
                    <a:pt x="5284" y="813"/>
                  </a:lnTo>
                  <a:lnTo>
                    <a:pt x="6850" y="2360"/>
                  </a:lnTo>
                  <a:lnTo>
                    <a:pt x="5846" y="4334"/>
                  </a:lnTo>
                  <a:lnTo>
                    <a:pt x="5068" y="545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28865" y="6321094"/>
              <a:ext cx="4152" cy="9334"/>
            </a:xfrm>
            <a:prstGeom prst="rect">
              <a:avLst/>
            </a:prstGeom>
          </p:spPr>
        </p:pic>
        <p:sp>
          <p:nvSpPr>
            <p:cNvPr id="506" name="object 506"/>
            <p:cNvSpPr/>
            <p:nvPr/>
          </p:nvSpPr>
          <p:spPr>
            <a:xfrm>
              <a:off x="7228421" y="6314173"/>
              <a:ext cx="66040" cy="37465"/>
            </a:xfrm>
            <a:custGeom>
              <a:avLst/>
              <a:gdLst/>
              <a:ahLst/>
              <a:cxnLst/>
              <a:rect l="l" t="t" r="r" b="b"/>
              <a:pathLst>
                <a:path w="66040" h="37464">
                  <a:moveTo>
                    <a:pt x="5143" y="15697"/>
                  </a:moveTo>
                  <a:lnTo>
                    <a:pt x="4711" y="14668"/>
                  </a:lnTo>
                  <a:lnTo>
                    <a:pt x="4381" y="13639"/>
                  </a:lnTo>
                  <a:lnTo>
                    <a:pt x="3378" y="10807"/>
                  </a:lnTo>
                  <a:lnTo>
                    <a:pt x="1765" y="6413"/>
                  </a:lnTo>
                  <a:lnTo>
                    <a:pt x="1384" y="6413"/>
                  </a:lnTo>
                  <a:lnTo>
                    <a:pt x="1168" y="6489"/>
                  </a:lnTo>
                  <a:lnTo>
                    <a:pt x="317" y="7340"/>
                  </a:lnTo>
                  <a:lnTo>
                    <a:pt x="38" y="8229"/>
                  </a:lnTo>
                  <a:lnTo>
                    <a:pt x="0" y="8801"/>
                  </a:lnTo>
                  <a:lnTo>
                    <a:pt x="1574" y="7213"/>
                  </a:lnTo>
                  <a:lnTo>
                    <a:pt x="2336" y="7899"/>
                  </a:lnTo>
                  <a:lnTo>
                    <a:pt x="2628" y="8407"/>
                  </a:lnTo>
                  <a:lnTo>
                    <a:pt x="2552" y="11366"/>
                  </a:lnTo>
                  <a:lnTo>
                    <a:pt x="3378" y="13017"/>
                  </a:lnTo>
                  <a:lnTo>
                    <a:pt x="3987" y="15036"/>
                  </a:lnTo>
                  <a:lnTo>
                    <a:pt x="4152" y="15392"/>
                  </a:lnTo>
                  <a:lnTo>
                    <a:pt x="4318" y="15798"/>
                  </a:lnTo>
                  <a:lnTo>
                    <a:pt x="4102" y="15900"/>
                  </a:lnTo>
                  <a:lnTo>
                    <a:pt x="3962" y="15925"/>
                  </a:lnTo>
                  <a:lnTo>
                    <a:pt x="1231" y="13639"/>
                  </a:lnTo>
                  <a:lnTo>
                    <a:pt x="25" y="9359"/>
                  </a:lnTo>
                  <a:lnTo>
                    <a:pt x="152" y="12153"/>
                  </a:lnTo>
                  <a:lnTo>
                    <a:pt x="1562" y="14947"/>
                  </a:lnTo>
                  <a:lnTo>
                    <a:pt x="3594" y="16662"/>
                  </a:lnTo>
                  <a:lnTo>
                    <a:pt x="3784" y="16738"/>
                  </a:lnTo>
                  <a:lnTo>
                    <a:pt x="4102" y="16725"/>
                  </a:lnTo>
                  <a:lnTo>
                    <a:pt x="4686" y="16522"/>
                  </a:lnTo>
                  <a:lnTo>
                    <a:pt x="4902" y="16344"/>
                  </a:lnTo>
                  <a:lnTo>
                    <a:pt x="5092" y="15925"/>
                  </a:lnTo>
                  <a:lnTo>
                    <a:pt x="5143" y="15697"/>
                  </a:lnTo>
                  <a:close/>
                </a:path>
                <a:path w="66040" h="37464">
                  <a:moveTo>
                    <a:pt x="12814" y="1384"/>
                  </a:moveTo>
                  <a:lnTo>
                    <a:pt x="12496" y="812"/>
                  </a:lnTo>
                  <a:lnTo>
                    <a:pt x="12395" y="635"/>
                  </a:lnTo>
                  <a:lnTo>
                    <a:pt x="12077" y="533"/>
                  </a:lnTo>
                  <a:lnTo>
                    <a:pt x="12077" y="1524"/>
                  </a:lnTo>
                  <a:lnTo>
                    <a:pt x="11887" y="2489"/>
                  </a:lnTo>
                  <a:lnTo>
                    <a:pt x="11595" y="3340"/>
                  </a:lnTo>
                  <a:lnTo>
                    <a:pt x="11087" y="4114"/>
                  </a:lnTo>
                  <a:lnTo>
                    <a:pt x="10947" y="4152"/>
                  </a:lnTo>
                  <a:lnTo>
                    <a:pt x="10439" y="4152"/>
                  </a:lnTo>
                  <a:lnTo>
                    <a:pt x="7594" y="1841"/>
                  </a:lnTo>
                  <a:lnTo>
                    <a:pt x="7264" y="1384"/>
                  </a:lnTo>
                  <a:lnTo>
                    <a:pt x="8369" y="927"/>
                  </a:lnTo>
                  <a:lnTo>
                    <a:pt x="8623" y="812"/>
                  </a:lnTo>
                  <a:lnTo>
                    <a:pt x="9588" y="850"/>
                  </a:lnTo>
                  <a:lnTo>
                    <a:pt x="10185" y="812"/>
                  </a:lnTo>
                  <a:lnTo>
                    <a:pt x="11252" y="1066"/>
                  </a:lnTo>
                  <a:lnTo>
                    <a:pt x="12077" y="1524"/>
                  </a:lnTo>
                  <a:lnTo>
                    <a:pt x="12077" y="533"/>
                  </a:lnTo>
                  <a:lnTo>
                    <a:pt x="11188" y="228"/>
                  </a:lnTo>
                  <a:lnTo>
                    <a:pt x="10477" y="63"/>
                  </a:lnTo>
                  <a:lnTo>
                    <a:pt x="8623" y="0"/>
                  </a:lnTo>
                  <a:lnTo>
                    <a:pt x="8382" y="25"/>
                  </a:lnTo>
                  <a:lnTo>
                    <a:pt x="8013" y="203"/>
                  </a:lnTo>
                  <a:lnTo>
                    <a:pt x="6743" y="723"/>
                  </a:lnTo>
                  <a:lnTo>
                    <a:pt x="6616" y="850"/>
                  </a:lnTo>
                  <a:lnTo>
                    <a:pt x="6515" y="1066"/>
                  </a:lnTo>
                  <a:lnTo>
                    <a:pt x="6616" y="1841"/>
                  </a:lnTo>
                  <a:lnTo>
                    <a:pt x="6731" y="1993"/>
                  </a:lnTo>
                  <a:lnTo>
                    <a:pt x="7366" y="3022"/>
                  </a:lnTo>
                  <a:lnTo>
                    <a:pt x="7962" y="3657"/>
                  </a:lnTo>
                  <a:lnTo>
                    <a:pt x="8623" y="4305"/>
                  </a:lnTo>
                  <a:lnTo>
                    <a:pt x="9702" y="4800"/>
                  </a:lnTo>
                  <a:lnTo>
                    <a:pt x="10325" y="4940"/>
                  </a:lnTo>
                  <a:lnTo>
                    <a:pt x="11430" y="4940"/>
                  </a:lnTo>
                  <a:lnTo>
                    <a:pt x="11709" y="4635"/>
                  </a:lnTo>
                  <a:lnTo>
                    <a:pt x="11849" y="4394"/>
                  </a:lnTo>
                  <a:lnTo>
                    <a:pt x="12014" y="4152"/>
                  </a:lnTo>
                  <a:lnTo>
                    <a:pt x="12268" y="3771"/>
                  </a:lnTo>
                  <a:lnTo>
                    <a:pt x="12649" y="2819"/>
                  </a:lnTo>
                  <a:lnTo>
                    <a:pt x="12700" y="2489"/>
                  </a:lnTo>
                  <a:lnTo>
                    <a:pt x="12814" y="1384"/>
                  </a:lnTo>
                  <a:close/>
                </a:path>
                <a:path w="66040" h="37464">
                  <a:moveTo>
                    <a:pt x="15189" y="8331"/>
                  </a:moveTo>
                  <a:lnTo>
                    <a:pt x="14439" y="7429"/>
                  </a:lnTo>
                  <a:lnTo>
                    <a:pt x="14389" y="8331"/>
                  </a:lnTo>
                  <a:lnTo>
                    <a:pt x="14147" y="9779"/>
                  </a:lnTo>
                  <a:lnTo>
                    <a:pt x="13436" y="10718"/>
                  </a:lnTo>
                  <a:lnTo>
                    <a:pt x="12915" y="11722"/>
                  </a:lnTo>
                  <a:lnTo>
                    <a:pt x="12039" y="11214"/>
                  </a:lnTo>
                  <a:lnTo>
                    <a:pt x="11137" y="10731"/>
                  </a:lnTo>
                  <a:lnTo>
                    <a:pt x="9791" y="9918"/>
                  </a:lnTo>
                  <a:lnTo>
                    <a:pt x="10909" y="8788"/>
                  </a:lnTo>
                  <a:lnTo>
                    <a:pt x="11595" y="7835"/>
                  </a:lnTo>
                  <a:lnTo>
                    <a:pt x="12585" y="7277"/>
                  </a:lnTo>
                  <a:lnTo>
                    <a:pt x="12979" y="7277"/>
                  </a:lnTo>
                  <a:lnTo>
                    <a:pt x="14389" y="8331"/>
                  </a:lnTo>
                  <a:lnTo>
                    <a:pt x="14389" y="7391"/>
                  </a:lnTo>
                  <a:lnTo>
                    <a:pt x="13335" y="6477"/>
                  </a:lnTo>
                  <a:lnTo>
                    <a:pt x="12471" y="6477"/>
                  </a:lnTo>
                  <a:lnTo>
                    <a:pt x="12280" y="6527"/>
                  </a:lnTo>
                  <a:lnTo>
                    <a:pt x="11366" y="7048"/>
                  </a:lnTo>
                  <a:lnTo>
                    <a:pt x="9232" y="9372"/>
                  </a:lnTo>
                  <a:lnTo>
                    <a:pt x="9042" y="9525"/>
                  </a:lnTo>
                  <a:lnTo>
                    <a:pt x="9169" y="10477"/>
                  </a:lnTo>
                  <a:lnTo>
                    <a:pt x="10261" y="11137"/>
                  </a:lnTo>
                  <a:lnTo>
                    <a:pt x="12636" y="12484"/>
                  </a:lnTo>
                  <a:lnTo>
                    <a:pt x="12776" y="12522"/>
                  </a:lnTo>
                  <a:lnTo>
                    <a:pt x="13068" y="12509"/>
                  </a:lnTo>
                  <a:lnTo>
                    <a:pt x="13347" y="12433"/>
                  </a:lnTo>
                  <a:lnTo>
                    <a:pt x="13525" y="12280"/>
                  </a:lnTo>
                  <a:lnTo>
                    <a:pt x="13843" y="11722"/>
                  </a:lnTo>
                  <a:lnTo>
                    <a:pt x="14947" y="9779"/>
                  </a:lnTo>
                  <a:lnTo>
                    <a:pt x="14998" y="9525"/>
                  </a:lnTo>
                  <a:lnTo>
                    <a:pt x="15189" y="8331"/>
                  </a:lnTo>
                  <a:close/>
                </a:path>
                <a:path w="66040" h="37464">
                  <a:moveTo>
                    <a:pt x="65684" y="33591"/>
                  </a:moveTo>
                  <a:lnTo>
                    <a:pt x="64820" y="30276"/>
                  </a:lnTo>
                  <a:lnTo>
                    <a:pt x="64820" y="33578"/>
                  </a:lnTo>
                  <a:lnTo>
                    <a:pt x="63868" y="36296"/>
                  </a:lnTo>
                  <a:lnTo>
                    <a:pt x="62877" y="34213"/>
                  </a:lnTo>
                  <a:lnTo>
                    <a:pt x="61899" y="32435"/>
                  </a:lnTo>
                  <a:lnTo>
                    <a:pt x="61252" y="30530"/>
                  </a:lnTo>
                  <a:lnTo>
                    <a:pt x="61023" y="29946"/>
                  </a:lnTo>
                  <a:lnTo>
                    <a:pt x="61633" y="29044"/>
                  </a:lnTo>
                  <a:lnTo>
                    <a:pt x="61861" y="28270"/>
                  </a:lnTo>
                  <a:lnTo>
                    <a:pt x="63754" y="29578"/>
                  </a:lnTo>
                  <a:lnTo>
                    <a:pt x="64820" y="33578"/>
                  </a:lnTo>
                  <a:lnTo>
                    <a:pt x="64820" y="30276"/>
                  </a:lnTo>
                  <a:lnTo>
                    <a:pt x="64528" y="29146"/>
                  </a:lnTo>
                  <a:lnTo>
                    <a:pt x="63271" y="28270"/>
                  </a:lnTo>
                  <a:lnTo>
                    <a:pt x="62179" y="27520"/>
                  </a:lnTo>
                  <a:lnTo>
                    <a:pt x="62026" y="27470"/>
                  </a:lnTo>
                  <a:lnTo>
                    <a:pt x="61861" y="27470"/>
                  </a:lnTo>
                  <a:lnTo>
                    <a:pt x="61607" y="27508"/>
                  </a:lnTo>
                  <a:lnTo>
                    <a:pt x="61353" y="27609"/>
                  </a:lnTo>
                  <a:lnTo>
                    <a:pt x="61175" y="27787"/>
                  </a:lnTo>
                  <a:lnTo>
                    <a:pt x="61036" y="28257"/>
                  </a:lnTo>
                  <a:lnTo>
                    <a:pt x="60299" y="29946"/>
                  </a:lnTo>
                  <a:lnTo>
                    <a:pt x="60388" y="30530"/>
                  </a:lnTo>
                  <a:lnTo>
                    <a:pt x="60998" y="32258"/>
                  </a:lnTo>
                  <a:lnTo>
                    <a:pt x="63284" y="36931"/>
                  </a:lnTo>
                  <a:lnTo>
                    <a:pt x="63563" y="37109"/>
                  </a:lnTo>
                  <a:lnTo>
                    <a:pt x="64236" y="37084"/>
                  </a:lnTo>
                  <a:lnTo>
                    <a:pt x="64516" y="36868"/>
                  </a:lnTo>
                  <a:lnTo>
                    <a:pt x="64719" y="36296"/>
                  </a:lnTo>
                  <a:lnTo>
                    <a:pt x="65684" y="3359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7267536" y="6325450"/>
              <a:ext cx="8318" cy="5016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7266843" y="632505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8620" y="5817"/>
                  </a:moveTo>
                  <a:lnTo>
                    <a:pt x="6957" y="5817"/>
                  </a:lnTo>
                  <a:lnTo>
                    <a:pt x="6525" y="5672"/>
                  </a:lnTo>
                  <a:lnTo>
                    <a:pt x="4741" y="4611"/>
                  </a:lnTo>
                  <a:lnTo>
                    <a:pt x="130" y="2250"/>
                  </a:lnTo>
                  <a:lnTo>
                    <a:pt x="53" y="2014"/>
                  </a:lnTo>
                  <a:lnTo>
                    <a:pt x="0" y="1748"/>
                  </a:lnTo>
                  <a:lnTo>
                    <a:pt x="834" y="0"/>
                  </a:lnTo>
                  <a:lnTo>
                    <a:pt x="2341" y="0"/>
                  </a:lnTo>
                  <a:lnTo>
                    <a:pt x="2727" y="115"/>
                  </a:lnTo>
                  <a:lnTo>
                    <a:pt x="4075" y="807"/>
                  </a:lnTo>
                  <a:lnTo>
                    <a:pt x="1521" y="807"/>
                  </a:lnTo>
                  <a:lnTo>
                    <a:pt x="1186" y="1119"/>
                  </a:lnTo>
                  <a:lnTo>
                    <a:pt x="886" y="1748"/>
                  </a:lnTo>
                  <a:lnTo>
                    <a:pt x="2745" y="2718"/>
                  </a:lnTo>
                  <a:lnTo>
                    <a:pt x="4620" y="3606"/>
                  </a:lnTo>
                  <a:lnTo>
                    <a:pt x="6779" y="4905"/>
                  </a:lnTo>
                  <a:lnTo>
                    <a:pt x="7096" y="5020"/>
                  </a:lnTo>
                  <a:lnTo>
                    <a:pt x="8939" y="5020"/>
                  </a:lnTo>
                  <a:lnTo>
                    <a:pt x="8620" y="5817"/>
                  </a:lnTo>
                  <a:close/>
                </a:path>
                <a:path w="9525" h="6350">
                  <a:moveTo>
                    <a:pt x="8939" y="5020"/>
                  </a:moveTo>
                  <a:lnTo>
                    <a:pt x="7864" y="5020"/>
                  </a:lnTo>
                  <a:lnTo>
                    <a:pt x="8233" y="4651"/>
                  </a:lnTo>
                  <a:lnTo>
                    <a:pt x="8573" y="3803"/>
                  </a:lnTo>
                  <a:lnTo>
                    <a:pt x="4672" y="2014"/>
                  </a:lnTo>
                  <a:lnTo>
                    <a:pt x="2485" y="882"/>
                  </a:lnTo>
                  <a:lnTo>
                    <a:pt x="2214" y="807"/>
                  </a:lnTo>
                  <a:lnTo>
                    <a:pt x="4075" y="807"/>
                  </a:lnTo>
                  <a:lnTo>
                    <a:pt x="4839" y="1200"/>
                  </a:lnTo>
                  <a:lnTo>
                    <a:pt x="9289" y="3249"/>
                  </a:lnTo>
                  <a:lnTo>
                    <a:pt x="9429" y="3606"/>
                  </a:lnTo>
                  <a:lnTo>
                    <a:pt x="9429" y="3803"/>
                  </a:lnTo>
                  <a:lnTo>
                    <a:pt x="8939" y="502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48943" y="6339509"/>
              <a:ext cx="6578" cy="6540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7248363" y="6339041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6146" y="7410"/>
                  </a:moveTo>
                  <a:lnTo>
                    <a:pt x="5869" y="7410"/>
                  </a:lnTo>
                  <a:lnTo>
                    <a:pt x="5678" y="7346"/>
                  </a:lnTo>
                  <a:lnTo>
                    <a:pt x="0" y="2498"/>
                  </a:lnTo>
                  <a:lnTo>
                    <a:pt x="74" y="1852"/>
                  </a:lnTo>
                  <a:lnTo>
                    <a:pt x="454" y="1385"/>
                  </a:lnTo>
                  <a:lnTo>
                    <a:pt x="572" y="1194"/>
                  </a:lnTo>
                  <a:lnTo>
                    <a:pt x="1009" y="236"/>
                  </a:lnTo>
                  <a:lnTo>
                    <a:pt x="1206" y="80"/>
                  </a:lnTo>
                  <a:lnTo>
                    <a:pt x="1454" y="17"/>
                  </a:lnTo>
                  <a:lnTo>
                    <a:pt x="1633" y="0"/>
                  </a:lnTo>
                  <a:lnTo>
                    <a:pt x="1806" y="0"/>
                  </a:lnTo>
                  <a:lnTo>
                    <a:pt x="2015" y="80"/>
                  </a:lnTo>
                  <a:lnTo>
                    <a:pt x="2966" y="802"/>
                  </a:lnTo>
                  <a:lnTo>
                    <a:pt x="1633" y="802"/>
                  </a:lnTo>
                  <a:lnTo>
                    <a:pt x="1362" y="1437"/>
                  </a:lnTo>
                  <a:lnTo>
                    <a:pt x="1177" y="1771"/>
                  </a:lnTo>
                  <a:lnTo>
                    <a:pt x="842" y="2169"/>
                  </a:lnTo>
                  <a:lnTo>
                    <a:pt x="4374" y="5165"/>
                  </a:lnTo>
                  <a:lnTo>
                    <a:pt x="6053" y="6619"/>
                  </a:lnTo>
                  <a:lnTo>
                    <a:pt x="7052" y="6619"/>
                  </a:lnTo>
                  <a:lnTo>
                    <a:pt x="6561" y="7271"/>
                  </a:lnTo>
                  <a:lnTo>
                    <a:pt x="6359" y="7387"/>
                  </a:lnTo>
                  <a:lnTo>
                    <a:pt x="6146" y="7410"/>
                  </a:lnTo>
                  <a:close/>
                </a:path>
                <a:path w="7620" h="7620">
                  <a:moveTo>
                    <a:pt x="7052" y="6619"/>
                  </a:moveTo>
                  <a:lnTo>
                    <a:pt x="6053" y="6619"/>
                  </a:lnTo>
                  <a:lnTo>
                    <a:pt x="7011" y="5338"/>
                  </a:lnTo>
                  <a:lnTo>
                    <a:pt x="6896" y="4813"/>
                  </a:lnTo>
                  <a:lnTo>
                    <a:pt x="4963" y="3491"/>
                  </a:lnTo>
                  <a:lnTo>
                    <a:pt x="4328" y="2891"/>
                  </a:lnTo>
                  <a:lnTo>
                    <a:pt x="2922" y="1771"/>
                  </a:lnTo>
                  <a:lnTo>
                    <a:pt x="1633" y="802"/>
                  </a:lnTo>
                  <a:lnTo>
                    <a:pt x="2966" y="802"/>
                  </a:lnTo>
                  <a:lnTo>
                    <a:pt x="3803" y="1437"/>
                  </a:lnTo>
                  <a:lnTo>
                    <a:pt x="5690" y="3012"/>
                  </a:lnTo>
                  <a:lnTo>
                    <a:pt x="6763" y="3756"/>
                  </a:lnTo>
                  <a:lnTo>
                    <a:pt x="7346" y="4253"/>
                  </a:lnTo>
                  <a:lnTo>
                    <a:pt x="7589" y="5765"/>
                  </a:lnTo>
                  <a:lnTo>
                    <a:pt x="7173" y="6457"/>
                  </a:lnTo>
                  <a:lnTo>
                    <a:pt x="7052" y="6619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1" name="object 51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243457" y="6308026"/>
              <a:ext cx="9766" cy="4432"/>
            </a:xfrm>
            <a:prstGeom prst="rect">
              <a:avLst/>
            </a:prstGeom>
          </p:spPr>
        </p:pic>
        <p:sp>
          <p:nvSpPr>
            <p:cNvPr id="512" name="object 512"/>
            <p:cNvSpPr/>
            <p:nvPr/>
          </p:nvSpPr>
          <p:spPr>
            <a:xfrm>
              <a:off x="7242947" y="6307318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4">
                  <a:moveTo>
                    <a:pt x="10064" y="5534"/>
                  </a:moveTo>
                  <a:lnTo>
                    <a:pt x="9689" y="5534"/>
                  </a:lnTo>
                  <a:lnTo>
                    <a:pt x="9504" y="5471"/>
                  </a:lnTo>
                  <a:lnTo>
                    <a:pt x="7253" y="3508"/>
                  </a:lnTo>
                  <a:lnTo>
                    <a:pt x="536" y="3076"/>
                  </a:lnTo>
                  <a:lnTo>
                    <a:pt x="328" y="2954"/>
                  </a:lnTo>
                  <a:lnTo>
                    <a:pt x="39" y="2579"/>
                  </a:lnTo>
                  <a:lnTo>
                    <a:pt x="0" y="2291"/>
                  </a:lnTo>
                  <a:lnTo>
                    <a:pt x="478" y="253"/>
                  </a:lnTo>
                  <a:lnTo>
                    <a:pt x="807" y="0"/>
                  </a:lnTo>
                  <a:lnTo>
                    <a:pt x="1274" y="0"/>
                  </a:lnTo>
                  <a:lnTo>
                    <a:pt x="8322" y="802"/>
                  </a:lnTo>
                  <a:lnTo>
                    <a:pt x="1182" y="802"/>
                  </a:lnTo>
                  <a:lnTo>
                    <a:pt x="824" y="2291"/>
                  </a:lnTo>
                  <a:lnTo>
                    <a:pt x="4137" y="2539"/>
                  </a:lnTo>
                  <a:lnTo>
                    <a:pt x="7364" y="2539"/>
                  </a:lnTo>
                  <a:lnTo>
                    <a:pt x="9873" y="4732"/>
                  </a:lnTo>
                  <a:lnTo>
                    <a:pt x="10759" y="4732"/>
                  </a:lnTo>
                  <a:lnTo>
                    <a:pt x="10698" y="5084"/>
                  </a:lnTo>
                  <a:lnTo>
                    <a:pt x="10243" y="5471"/>
                  </a:lnTo>
                  <a:lnTo>
                    <a:pt x="10064" y="5534"/>
                  </a:lnTo>
                  <a:close/>
                </a:path>
                <a:path w="10795" h="5714">
                  <a:moveTo>
                    <a:pt x="10759" y="4732"/>
                  </a:moveTo>
                  <a:lnTo>
                    <a:pt x="9873" y="4732"/>
                  </a:lnTo>
                  <a:lnTo>
                    <a:pt x="7848" y="1483"/>
                  </a:lnTo>
                  <a:lnTo>
                    <a:pt x="4552" y="1183"/>
                  </a:lnTo>
                  <a:lnTo>
                    <a:pt x="1182" y="802"/>
                  </a:lnTo>
                  <a:lnTo>
                    <a:pt x="8373" y="807"/>
                  </a:lnTo>
                  <a:lnTo>
                    <a:pt x="10774" y="4645"/>
                  </a:lnTo>
                  <a:close/>
                </a:path>
                <a:path w="10795" h="5714">
                  <a:moveTo>
                    <a:pt x="7364" y="2539"/>
                  </a:moveTo>
                  <a:lnTo>
                    <a:pt x="4137" y="2539"/>
                  </a:lnTo>
                  <a:lnTo>
                    <a:pt x="7305" y="248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60882" y="6339674"/>
              <a:ext cx="5803" cy="4165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7260360" y="633927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3653" y="4957"/>
                  </a:moveTo>
                  <a:lnTo>
                    <a:pt x="2360" y="4957"/>
                  </a:lnTo>
                  <a:lnTo>
                    <a:pt x="1892" y="4593"/>
                  </a:lnTo>
                  <a:lnTo>
                    <a:pt x="115" y="3289"/>
                  </a:lnTo>
                  <a:lnTo>
                    <a:pt x="0" y="2441"/>
                  </a:lnTo>
                  <a:lnTo>
                    <a:pt x="1038" y="1148"/>
                  </a:lnTo>
                  <a:lnTo>
                    <a:pt x="2146" y="0"/>
                  </a:lnTo>
                  <a:lnTo>
                    <a:pt x="4489" y="0"/>
                  </a:lnTo>
                  <a:lnTo>
                    <a:pt x="5430" y="507"/>
                  </a:lnTo>
                  <a:lnTo>
                    <a:pt x="5731" y="802"/>
                  </a:lnTo>
                  <a:lnTo>
                    <a:pt x="2672" y="802"/>
                  </a:lnTo>
                  <a:lnTo>
                    <a:pt x="1823" y="1454"/>
                  </a:lnTo>
                  <a:lnTo>
                    <a:pt x="761" y="2764"/>
                  </a:lnTo>
                  <a:lnTo>
                    <a:pt x="2031" y="3664"/>
                  </a:lnTo>
                  <a:lnTo>
                    <a:pt x="2493" y="4155"/>
                  </a:lnTo>
                  <a:lnTo>
                    <a:pt x="4754" y="4155"/>
                  </a:lnTo>
                  <a:lnTo>
                    <a:pt x="3653" y="4957"/>
                  </a:lnTo>
                  <a:close/>
                </a:path>
                <a:path w="6984" h="5079">
                  <a:moveTo>
                    <a:pt x="4754" y="4155"/>
                  </a:moveTo>
                  <a:lnTo>
                    <a:pt x="3543" y="4155"/>
                  </a:lnTo>
                  <a:lnTo>
                    <a:pt x="4149" y="3549"/>
                  </a:lnTo>
                  <a:lnTo>
                    <a:pt x="6042" y="2221"/>
                  </a:lnTo>
                  <a:lnTo>
                    <a:pt x="5067" y="1281"/>
                  </a:lnTo>
                  <a:lnTo>
                    <a:pt x="4293" y="802"/>
                  </a:lnTo>
                  <a:lnTo>
                    <a:pt x="5731" y="802"/>
                  </a:lnTo>
                  <a:lnTo>
                    <a:pt x="6769" y="1817"/>
                  </a:lnTo>
                  <a:lnTo>
                    <a:pt x="6662" y="2764"/>
                  </a:lnTo>
                  <a:lnTo>
                    <a:pt x="4754" y="415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5" name="object 51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052" y="6310858"/>
              <a:ext cx="5600" cy="3962"/>
            </a:xfrm>
            <a:prstGeom prst="rect">
              <a:avLst/>
            </a:prstGeom>
          </p:spPr>
        </p:pic>
        <p:sp>
          <p:nvSpPr>
            <p:cNvPr id="516" name="object 516"/>
            <p:cNvSpPr/>
            <p:nvPr/>
          </p:nvSpPr>
          <p:spPr>
            <a:xfrm>
              <a:off x="7231380" y="6310363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28" y="1892"/>
                  </a:moveTo>
                  <a:lnTo>
                    <a:pt x="11315" y="1117"/>
                  </a:lnTo>
                  <a:lnTo>
                    <a:pt x="10744" y="800"/>
                  </a:lnTo>
                  <a:lnTo>
                    <a:pt x="10579" y="711"/>
                  </a:lnTo>
                  <a:lnTo>
                    <a:pt x="10579" y="1625"/>
                  </a:lnTo>
                  <a:lnTo>
                    <a:pt x="9982" y="3276"/>
                  </a:lnTo>
                  <a:lnTo>
                    <a:pt x="8940" y="3568"/>
                  </a:lnTo>
                  <a:lnTo>
                    <a:pt x="7188" y="3568"/>
                  </a:lnTo>
                  <a:lnTo>
                    <a:pt x="6629" y="3479"/>
                  </a:lnTo>
                  <a:lnTo>
                    <a:pt x="5651" y="3479"/>
                  </a:lnTo>
                  <a:lnTo>
                    <a:pt x="5892" y="3136"/>
                  </a:lnTo>
                  <a:lnTo>
                    <a:pt x="7061" y="1130"/>
                  </a:lnTo>
                  <a:lnTo>
                    <a:pt x="7061" y="901"/>
                  </a:lnTo>
                  <a:lnTo>
                    <a:pt x="8699" y="800"/>
                  </a:lnTo>
                  <a:lnTo>
                    <a:pt x="9550" y="1079"/>
                  </a:lnTo>
                  <a:lnTo>
                    <a:pt x="10579" y="1625"/>
                  </a:lnTo>
                  <a:lnTo>
                    <a:pt x="10579" y="711"/>
                  </a:lnTo>
                  <a:lnTo>
                    <a:pt x="9804" y="292"/>
                  </a:lnTo>
                  <a:lnTo>
                    <a:pt x="8839" y="0"/>
                  </a:lnTo>
                  <a:lnTo>
                    <a:pt x="6337" y="0"/>
                  </a:lnTo>
                  <a:lnTo>
                    <a:pt x="6184" y="165"/>
                  </a:lnTo>
                  <a:lnTo>
                    <a:pt x="5867" y="114"/>
                  </a:lnTo>
                  <a:lnTo>
                    <a:pt x="5473" y="101"/>
                  </a:lnTo>
                  <a:lnTo>
                    <a:pt x="5473" y="914"/>
                  </a:lnTo>
                  <a:lnTo>
                    <a:pt x="5321" y="1079"/>
                  </a:lnTo>
                  <a:lnTo>
                    <a:pt x="5207" y="1536"/>
                  </a:lnTo>
                  <a:lnTo>
                    <a:pt x="4876" y="3200"/>
                  </a:lnTo>
                  <a:lnTo>
                    <a:pt x="3886" y="4076"/>
                  </a:lnTo>
                  <a:lnTo>
                    <a:pt x="1993" y="4076"/>
                  </a:lnTo>
                  <a:lnTo>
                    <a:pt x="1435" y="3949"/>
                  </a:lnTo>
                  <a:lnTo>
                    <a:pt x="812" y="3695"/>
                  </a:lnTo>
                  <a:lnTo>
                    <a:pt x="1879" y="1676"/>
                  </a:lnTo>
                  <a:lnTo>
                    <a:pt x="2959" y="901"/>
                  </a:lnTo>
                  <a:lnTo>
                    <a:pt x="5054" y="901"/>
                  </a:lnTo>
                  <a:lnTo>
                    <a:pt x="5473" y="914"/>
                  </a:lnTo>
                  <a:lnTo>
                    <a:pt x="5473" y="101"/>
                  </a:lnTo>
                  <a:lnTo>
                    <a:pt x="2730" y="88"/>
                  </a:lnTo>
                  <a:lnTo>
                    <a:pt x="1333" y="1003"/>
                  </a:lnTo>
                  <a:lnTo>
                    <a:pt x="0" y="3530"/>
                  </a:lnTo>
                  <a:lnTo>
                    <a:pt x="101" y="4076"/>
                  </a:lnTo>
                  <a:lnTo>
                    <a:pt x="304" y="4368"/>
                  </a:lnTo>
                  <a:lnTo>
                    <a:pt x="1244" y="4737"/>
                  </a:lnTo>
                  <a:lnTo>
                    <a:pt x="1905" y="4889"/>
                  </a:lnTo>
                  <a:lnTo>
                    <a:pt x="4584" y="4889"/>
                  </a:lnTo>
                  <a:lnTo>
                    <a:pt x="5143" y="4127"/>
                  </a:lnTo>
                  <a:lnTo>
                    <a:pt x="5397" y="4267"/>
                  </a:lnTo>
                  <a:lnTo>
                    <a:pt x="5943" y="4267"/>
                  </a:lnTo>
                  <a:lnTo>
                    <a:pt x="6121" y="4279"/>
                  </a:lnTo>
                  <a:lnTo>
                    <a:pt x="7480" y="4356"/>
                  </a:lnTo>
                  <a:lnTo>
                    <a:pt x="8940" y="4356"/>
                  </a:lnTo>
                  <a:lnTo>
                    <a:pt x="9448" y="4279"/>
                  </a:lnTo>
                  <a:lnTo>
                    <a:pt x="10528" y="4102"/>
                  </a:lnTo>
                  <a:lnTo>
                    <a:pt x="10731" y="3568"/>
                  </a:lnTo>
                  <a:lnTo>
                    <a:pt x="11328" y="189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6782" y="6359372"/>
              <a:ext cx="7620" cy="3352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7276391" y="635891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999" y="4218"/>
                  </a:moveTo>
                  <a:lnTo>
                    <a:pt x="538" y="4218"/>
                  </a:lnTo>
                  <a:lnTo>
                    <a:pt x="203" y="3958"/>
                  </a:lnTo>
                  <a:lnTo>
                    <a:pt x="116" y="3589"/>
                  </a:lnTo>
                  <a:lnTo>
                    <a:pt x="0" y="2602"/>
                  </a:lnTo>
                  <a:lnTo>
                    <a:pt x="64" y="2446"/>
                  </a:lnTo>
                  <a:lnTo>
                    <a:pt x="872" y="2054"/>
                  </a:lnTo>
                  <a:lnTo>
                    <a:pt x="3873" y="473"/>
                  </a:lnTo>
                  <a:lnTo>
                    <a:pt x="5178" y="34"/>
                  </a:lnTo>
                  <a:lnTo>
                    <a:pt x="5385" y="0"/>
                  </a:lnTo>
                  <a:lnTo>
                    <a:pt x="6136" y="0"/>
                  </a:lnTo>
                  <a:lnTo>
                    <a:pt x="7596" y="611"/>
                  </a:lnTo>
                  <a:lnTo>
                    <a:pt x="8005" y="744"/>
                  </a:lnTo>
                  <a:lnTo>
                    <a:pt x="5466" y="807"/>
                  </a:lnTo>
                  <a:lnTo>
                    <a:pt x="3712" y="1361"/>
                  </a:lnTo>
                  <a:lnTo>
                    <a:pt x="2252" y="2268"/>
                  </a:lnTo>
                  <a:lnTo>
                    <a:pt x="845" y="2954"/>
                  </a:lnTo>
                  <a:lnTo>
                    <a:pt x="901" y="3422"/>
                  </a:lnTo>
                  <a:lnTo>
                    <a:pt x="7317" y="3422"/>
                  </a:lnTo>
                  <a:lnTo>
                    <a:pt x="5535" y="3699"/>
                  </a:lnTo>
                  <a:lnTo>
                    <a:pt x="999" y="4218"/>
                  </a:lnTo>
                  <a:close/>
                </a:path>
                <a:path w="8890" h="4445">
                  <a:moveTo>
                    <a:pt x="7317" y="3422"/>
                  </a:moveTo>
                  <a:lnTo>
                    <a:pt x="901" y="3422"/>
                  </a:lnTo>
                  <a:lnTo>
                    <a:pt x="5080" y="2954"/>
                  </a:lnTo>
                  <a:lnTo>
                    <a:pt x="7348" y="2602"/>
                  </a:lnTo>
                  <a:lnTo>
                    <a:pt x="7434" y="1869"/>
                  </a:lnTo>
                  <a:lnTo>
                    <a:pt x="7561" y="1442"/>
                  </a:lnTo>
                  <a:lnTo>
                    <a:pt x="6909" y="1240"/>
                  </a:lnTo>
                  <a:lnTo>
                    <a:pt x="6182" y="807"/>
                  </a:lnTo>
                  <a:lnTo>
                    <a:pt x="8080" y="807"/>
                  </a:lnTo>
                  <a:lnTo>
                    <a:pt x="8360" y="1240"/>
                  </a:lnTo>
                  <a:lnTo>
                    <a:pt x="8272" y="1869"/>
                  </a:lnTo>
                  <a:lnTo>
                    <a:pt x="7948" y="3324"/>
                  </a:lnTo>
                  <a:lnTo>
                    <a:pt x="7317" y="342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242987" y="6310185"/>
              <a:ext cx="7785" cy="3886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7230923" y="6309791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6604" y="9093"/>
                  </a:moveTo>
                  <a:lnTo>
                    <a:pt x="6527" y="8699"/>
                  </a:lnTo>
                  <a:lnTo>
                    <a:pt x="5740" y="8039"/>
                  </a:lnTo>
                  <a:lnTo>
                    <a:pt x="5740" y="9093"/>
                  </a:lnTo>
                  <a:lnTo>
                    <a:pt x="4724" y="11442"/>
                  </a:lnTo>
                  <a:lnTo>
                    <a:pt x="889" y="6794"/>
                  </a:lnTo>
                  <a:lnTo>
                    <a:pt x="1498" y="6159"/>
                  </a:lnTo>
                  <a:lnTo>
                    <a:pt x="1879" y="5842"/>
                  </a:lnTo>
                  <a:lnTo>
                    <a:pt x="5740" y="9093"/>
                  </a:lnTo>
                  <a:lnTo>
                    <a:pt x="5740" y="8039"/>
                  </a:lnTo>
                  <a:lnTo>
                    <a:pt x="3124" y="5842"/>
                  </a:lnTo>
                  <a:lnTo>
                    <a:pt x="2247" y="5105"/>
                  </a:lnTo>
                  <a:lnTo>
                    <a:pt x="2057" y="5041"/>
                  </a:lnTo>
                  <a:lnTo>
                    <a:pt x="1701" y="5041"/>
                  </a:lnTo>
                  <a:lnTo>
                    <a:pt x="1524" y="5092"/>
                  </a:lnTo>
                  <a:lnTo>
                    <a:pt x="1041" y="5486"/>
                  </a:lnTo>
                  <a:lnTo>
                    <a:pt x="25" y="6527"/>
                  </a:lnTo>
                  <a:lnTo>
                    <a:pt x="0" y="6985"/>
                  </a:lnTo>
                  <a:lnTo>
                    <a:pt x="4254" y="12141"/>
                  </a:lnTo>
                  <a:lnTo>
                    <a:pt x="4495" y="12242"/>
                  </a:lnTo>
                  <a:lnTo>
                    <a:pt x="5105" y="12204"/>
                  </a:lnTo>
                  <a:lnTo>
                    <a:pt x="5346" y="12014"/>
                  </a:lnTo>
                  <a:lnTo>
                    <a:pt x="5600" y="11442"/>
                  </a:lnTo>
                  <a:lnTo>
                    <a:pt x="6223" y="10020"/>
                  </a:lnTo>
                  <a:lnTo>
                    <a:pt x="6604" y="9093"/>
                  </a:lnTo>
                  <a:close/>
                </a:path>
                <a:path w="20954" h="22860">
                  <a:moveTo>
                    <a:pt x="10820" y="19164"/>
                  </a:moveTo>
                  <a:lnTo>
                    <a:pt x="10325" y="17284"/>
                  </a:lnTo>
                  <a:lnTo>
                    <a:pt x="10325" y="17957"/>
                  </a:lnTo>
                  <a:lnTo>
                    <a:pt x="10210" y="18910"/>
                  </a:lnTo>
                  <a:lnTo>
                    <a:pt x="8267" y="21742"/>
                  </a:lnTo>
                  <a:lnTo>
                    <a:pt x="5867" y="20091"/>
                  </a:lnTo>
                  <a:lnTo>
                    <a:pt x="5854" y="19545"/>
                  </a:lnTo>
                  <a:lnTo>
                    <a:pt x="8089" y="16891"/>
                  </a:lnTo>
                  <a:lnTo>
                    <a:pt x="10325" y="17957"/>
                  </a:lnTo>
                  <a:lnTo>
                    <a:pt x="10325" y="17284"/>
                  </a:lnTo>
                  <a:lnTo>
                    <a:pt x="8204" y="16090"/>
                  </a:lnTo>
                  <a:lnTo>
                    <a:pt x="7848" y="16090"/>
                  </a:lnTo>
                  <a:lnTo>
                    <a:pt x="7632" y="16192"/>
                  </a:lnTo>
                  <a:lnTo>
                    <a:pt x="6134" y="17957"/>
                  </a:lnTo>
                  <a:lnTo>
                    <a:pt x="5511" y="18910"/>
                  </a:lnTo>
                  <a:lnTo>
                    <a:pt x="5791" y="20942"/>
                  </a:lnTo>
                  <a:lnTo>
                    <a:pt x="6705" y="21640"/>
                  </a:lnTo>
                  <a:lnTo>
                    <a:pt x="7950" y="22491"/>
                  </a:lnTo>
                  <a:lnTo>
                    <a:pt x="8102" y="22542"/>
                  </a:lnTo>
                  <a:lnTo>
                    <a:pt x="8407" y="22529"/>
                  </a:lnTo>
                  <a:lnTo>
                    <a:pt x="8610" y="22491"/>
                  </a:lnTo>
                  <a:lnTo>
                    <a:pt x="8813" y="22377"/>
                  </a:lnTo>
                  <a:lnTo>
                    <a:pt x="9245" y="21742"/>
                  </a:lnTo>
                  <a:lnTo>
                    <a:pt x="10223" y="20320"/>
                  </a:lnTo>
                  <a:lnTo>
                    <a:pt x="10820" y="19164"/>
                  </a:lnTo>
                  <a:close/>
                </a:path>
                <a:path w="20954" h="22860">
                  <a:moveTo>
                    <a:pt x="20574" y="2044"/>
                  </a:moveTo>
                  <a:lnTo>
                    <a:pt x="20535" y="1587"/>
                  </a:lnTo>
                  <a:lnTo>
                    <a:pt x="20396" y="1257"/>
                  </a:lnTo>
                  <a:lnTo>
                    <a:pt x="20180" y="1092"/>
                  </a:lnTo>
                  <a:lnTo>
                    <a:pt x="19761" y="1003"/>
                  </a:lnTo>
                  <a:lnTo>
                    <a:pt x="19761" y="1828"/>
                  </a:lnTo>
                  <a:lnTo>
                    <a:pt x="18999" y="2933"/>
                  </a:lnTo>
                  <a:lnTo>
                    <a:pt x="18376" y="3898"/>
                  </a:lnTo>
                  <a:lnTo>
                    <a:pt x="16370" y="2933"/>
                  </a:lnTo>
                  <a:lnTo>
                    <a:pt x="12230" y="1003"/>
                  </a:lnTo>
                  <a:lnTo>
                    <a:pt x="12903" y="850"/>
                  </a:lnTo>
                  <a:lnTo>
                    <a:pt x="13538" y="800"/>
                  </a:lnTo>
                  <a:lnTo>
                    <a:pt x="16078" y="800"/>
                  </a:lnTo>
                  <a:lnTo>
                    <a:pt x="17792" y="1409"/>
                  </a:lnTo>
                  <a:lnTo>
                    <a:pt x="19761" y="1828"/>
                  </a:lnTo>
                  <a:lnTo>
                    <a:pt x="19761" y="1003"/>
                  </a:lnTo>
                  <a:lnTo>
                    <a:pt x="18948" y="800"/>
                  </a:lnTo>
                  <a:lnTo>
                    <a:pt x="15621" y="0"/>
                  </a:lnTo>
                  <a:lnTo>
                    <a:pt x="13423" y="0"/>
                  </a:lnTo>
                  <a:lnTo>
                    <a:pt x="12750" y="76"/>
                  </a:lnTo>
                  <a:lnTo>
                    <a:pt x="11722" y="292"/>
                  </a:lnTo>
                  <a:lnTo>
                    <a:pt x="11468" y="571"/>
                  </a:lnTo>
                  <a:lnTo>
                    <a:pt x="11582" y="1587"/>
                  </a:lnTo>
                  <a:lnTo>
                    <a:pt x="18135" y="4660"/>
                  </a:lnTo>
                  <a:lnTo>
                    <a:pt x="18262" y="4686"/>
                  </a:lnTo>
                  <a:lnTo>
                    <a:pt x="18643" y="4686"/>
                  </a:lnTo>
                  <a:lnTo>
                    <a:pt x="18897" y="4572"/>
                  </a:lnTo>
                  <a:lnTo>
                    <a:pt x="19329" y="3898"/>
                  </a:lnTo>
                  <a:lnTo>
                    <a:pt x="20574" y="204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7280592" y="6333045"/>
              <a:ext cx="5524" cy="5676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7240409" y="6311658"/>
              <a:ext cx="46990" cy="27940"/>
            </a:xfrm>
            <a:custGeom>
              <a:avLst/>
              <a:gdLst/>
              <a:ahLst/>
              <a:cxnLst/>
              <a:rect l="l" t="t" r="r" b="b"/>
              <a:pathLst>
                <a:path w="46990" h="27939">
                  <a:moveTo>
                    <a:pt x="9601" y="3187"/>
                  </a:moveTo>
                  <a:lnTo>
                    <a:pt x="9499" y="2768"/>
                  </a:lnTo>
                  <a:lnTo>
                    <a:pt x="8724" y="2209"/>
                  </a:lnTo>
                  <a:lnTo>
                    <a:pt x="8724" y="3187"/>
                  </a:lnTo>
                  <a:lnTo>
                    <a:pt x="8051" y="4775"/>
                  </a:lnTo>
                  <a:lnTo>
                    <a:pt x="7289" y="5537"/>
                  </a:lnTo>
                  <a:lnTo>
                    <a:pt x="5727" y="5537"/>
                  </a:lnTo>
                  <a:lnTo>
                    <a:pt x="5092" y="5270"/>
                  </a:lnTo>
                  <a:lnTo>
                    <a:pt x="4330" y="4775"/>
                  </a:lnTo>
                  <a:lnTo>
                    <a:pt x="4445" y="4495"/>
                  </a:lnTo>
                  <a:lnTo>
                    <a:pt x="5638" y="4203"/>
                  </a:lnTo>
                  <a:lnTo>
                    <a:pt x="5791" y="3771"/>
                  </a:lnTo>
                  <a:lnTo>
                    <a:pt x="6388" y="2108"/>
                  </a:lnTo>
                  <a:lnTo>
                    <a:pt x="7264" y="2108"/>
                  </a:lnTo>
                  <a:lnTo>
                    <a:pt x="7785" y="2514"/>
                  </a:lnTo>
                  <a:lnTo>
                    <a:pt x="8724" y="3187"/>
                  </a:lnTo>
                  <a:lnTo>
                    <a:pt x="8724" y="2209"/>
                  </a:lnTo>
                  <a:lnTo>
                    <a:pt x="8597" y="2108"/>
                  </a:lnTo>
                  <a:lnTo>
                    <a:pt x="7480" y="1308"/>
                  </a:lnTo>
                  <a:lnTo>
                    <a:pt x="6578" y="1308"/>
                  </a:lnTo>
                  <a:lnTo>
                    <a:pt x="6515" y="1003"/>
                  </a:lnTo>
                  <a:lnTo>
                    <a:pt x="6210" y="800"/>
                  </a:lnTo>
                  <a:lnTo>
                    <a:pt x="5613" y="419"/>
                  </a:lnTo>
                  <a:lnTo>
                    <a:pt x="5613" y="1384"/>
                  </a:lnTo>
                  <a:lnTo>
                    <a:pt x="3975" y="3771"/>
                  </a:lnTo>
                  <a:lnTo>
                    <a:pt x="2578" y="3771"/>
                  </a:lnTo>
                  <a:lnTo>
                    <a:pt x="1739" y="3365"/>
                  </a:lnTo>
                  <a:lnTo>
                    <a:pt x="889" y="2540"/>
                  </a:lnTo>
                  <a:lnTo>
                    <a:pt x="1790" y="1384"/>
                  </a:lnTo>
                  <a:lnTo>
                    <a:pt x="2743" y="800"/>
                  </a:lnTo>
                  <a:lnTo>
                    <a:pt x="4419" y="800"/>
                  </a:lnTo>
                  <a:lnTo>
                    <a:pt x="5067" y="1028"/>
                  </a:lnTo>
                  <a:lnTo>
                    <a:pt x="5613" y="1384"/>
                  </a:lnTo>
                  <a:lnTo>
                    <a:pt x="5613" y="419"/>
                  </a:lnTo>
                  <a:lnTo>
                    <a:pt x="5384" y="266"/>
                  </a:lnTo>
                  <a:lnTo>
                    <a:pt x="4572" y="0"/>
                  </a:lnTo>
                  <a:lnTo>
                    <a:pt x="2501" y="0"/>
                  </a:lnTo>
                  <a:lnTo>
                    <a:pt x="1320" y="685"/>
                  </a:lnTo>
                  <a:lnTo>
                    <a:pt x="0" y="2362"/>
                  </a:lnTo>
                  <a:lnTo>
                    <a:pt x="25" y="2819"/>
                  </a:lnTo>
                  <a:lnTo>
                    <a:pt x="1333" y="4076"/>
                  </a:lnTo>
                  <a:lnTo>
                    <a:pt x="2336" y="4572"/>
                  </a:lnTo>
                  <a:lnTo>
                    <a:pt x="3505" y="4572"/>
                  </a:lnTo>
                  <a:lnTo>
                    <a:pt x="3543" y="5092"/>
                  </a:lnTo>
                  <a:lnTo>
                    <a:pt x="3657" y="5270"/>
                  </a:lnTo>
                  <a:lnTo>
                    <a:pt x="4762" y="6032"/>
                  </a:lnTo>
                  <a:lnTo>
                    <a:pt x="5575" y="6324"/>
                  </a:lnTo>
                  <a:lnTo>
                    <a:pt x="8051" y="6324"/>
                  </a:lnTo>
                  <a:lnTo>
                    <a:pt x="8483" y="5537"/>
                  </a:lnTo>
                  <a:lnTo>
                    <a:pt x="8915" y="4775"/>
                  </a:lnTo>
                  <a:lnTo>
                    <a:pt x="9601" y="3187"/>
                  </a:lnTo>
                  <a:close/>
                </a:path>
                <a:path w="46990" h="27939">
                  <a:moveTo>
                    <a:pt x="46431" y="25133"/>
                  </a:moveTo>
                  <a:lnTo>
                    <a:pt x="45542" y="23888"/>
                  </a:lnTo>
                  <a:lnTo>
                    <a:pt x="45250" y="23685"/>
                  </a:lnTo>
                  <a:lnTo>
                    <a:pt x="45250" y="25463"/>
                  </a:lnTo>
                  <a:lnTo>
                    <a:pt x="44462" y="26670"/>
                  </a:lnTo>
                  <a:lnTo>
                    <a:pt x="42773" y="25209"/>
                  </a:lnTo>
                  <a:lnTo>
                    <a:pt x="41795" y="24409"/>
                  </a:lnTo>
                  <a:lnTo>
                    <a:pt x="40436" y="23228"/>
                  </a:lnTo>
                  <a:lnTo>
                    <a:pt x="41287" y="21805"/>
                  </a:lnTo>
                  <a:lnTo>
                    <a:pt x="41935" y="21805"/>
                  </a:lnTo>
                  <a:lnTo>
                    <a:pt x="43357" y="23164"/>
                  </a:lnTo>
                  <a:lnTo>
                    <a:pt x="43700" y="23545"/>
                  </a:lnTo>
                  <a:lnTo>
                    <a:pt x="45135" y="24574"/>
                  </a:lnTo>
                  <a:lnTo>
                    <a:pt x="45250" y="25463"/>
                  </a:lnTo>
                  <a:lnTo>
                    <a:pt x="45250" y="23685"/>
                  </a:lnTo>
                  <a:lnTo>
                    <a:pt x="44335" y="23025"/>
                  </a:lnTo>
                  <a:lnTo>
                    <a:pt x="43091" y="21805"/>
                  </a:lnTo>
                  <a:lnTo>
                    <a:pt x="42265" y="20993"/>
                  </a:lnTo>
                  <a:lnTo>
                    <a:pt x="40830" y="20993"/>
                  </a:lnTo>
                  <a:lnTo>
                    <a:pt x="39649" y="23025"/>
                  </a:lnTo>
                  <a:lnTo>
                    <a:pt x="39636" y="23583"/>
                  </a:lnTo>
                  <a:lnTo>
                    <a:pt x="41414" y="25133"/>
                  </a:lnTo>
                  <a:lnTo>
                    <a:pt x="42595" y="26111"/>
                  </a:lnTo>
                  <a:lnTo>
                    <a:pt x="44081" y="27406"/>
                  </a:lnTo>
                  <a:lnTo>
                    <a:pt x="44259" y="27470"/>
                  </a:lnTo>
                  <a:lnTo>
                    <a:pt x="44792" y="27432"/>
                  </a:lnTo>
                  <a:lnTo>
                    <a:pt x="44996" y="27305"/>
                  </a:lnTo>
                  <a:lnTo>
                    <a:pt x="45415" y="26670"/>
                  </a:lnTo>
                  <a:lnTo>
                    <a:pt x="46431" y="2513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3" name="object 52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7262240" y="6321577"/>
              <a:ext cx="5753" cy="5511"/>
            </a:xfrm>
            <a:prstGeom prst="rect">
              <a:avLst/>
            </a:prstGeom>
          </p:spPr>
        </p:pic>
        <p:sp>
          <p:nvSpPr>
            <p:cNvPr id="524" name="object 524"/>
            <p:cNvSpPr/>
            <p:nvPr/>
          </p:nvSpPr>
          <p:spPr>
            <a:xfrm>
              <a:off x="7224509" y="6308902"/>
              <a:ext cx="66040" cy="34925"/>
            </a:xfrm>
            <a:custGeom>
              <a:avLst/>
              <a:gdLst/>
              <a:ahLst/>
              <a:cxnLst/>
              <a:rect l="l" t="t" r="r" b="b"/>
              <a:pathLst>
                <a:path w="66040" h="34925">
                  <a:moveTo>
                    <a:pt x="6464" y="939"/>
                  </a:moveTo>
                  <a:lnTo>
                    <a:pt x="6362" y="800"/>
                  </a:lnTo>
                  <a:lnTo>
                    <a:pt x="5727" y="342"/>
                  </a:lnTo>
                  <a:lnTo>
                    <a:pt x="5727" y="1333"/>
                  </a:lnTo>
                  <a:lnTo>
                    <a:pt x="2946" y="2933"/>
                  </a:lnTo>
                  <a:lnTo>
                    <a:pt x="4318" y="4800"/>
                  </a:lnTo>
                  <a:lnTo>
                    <a:pt x="3314" y="6121"/>
                  </a:lnTo>
                  <a:lnTo>
                    <a:pt x="825" y="1854"/>
                  </a:lnTo>
                  <a:lnTo>
                    <a:pt x="2095" y="1803"/>
                  </a:lnTo>
                  <a:lnTo>
                    <a:pt x="3073" y="800"/>
                  </a:lnTo>
                  <a:lnTo>
                    <a:pt x="4724" y="800"/>
                  </a:lnTo>
                  <a:lnTo>
                    <a:pt x="5194" y="939"/>
                  </a:lnTo>
                  <a:lnTo>
                    <a:pt x="5727" y="1333"/>
                  </a:lnTo>
                  <a:lnTo>
                    <a:pt x="5727" y="342"/>
                  </a:lnTo>
                  <a:lnTo>
                    <a:pt x="5575" y="228"/>
                  </a:lnTo>
                  <a:lnTo>
                    <a:pt x="4940" y="0"/>
                  </a:lnTo>
                  <a:lnTo>
                    <a:pt x="3479" y="0"/>
                  </a:lnTo>
                  <a:lnTo>
                    <a:pt x="1270" y="1041"/>
                  </a:lnTo>
                  <a:lnTo>
                    <a:pt x="520" y="1066"/>
                  </a:lnTo>
                  <a:lnTo>
                    <a:pt x="266" y="1219"/>
                  </a:lnTo>
                  <a:lnTo>
                    <a:pt x="25" y="1663"/>
                  </a:lnTo>
                  <a:lnTo>
                    <a:pt x="0" y="2006"/>
                  </a:lnTo>
                  <a:lnTo>
                    <a:pt x="2755" y="6756"/>
                  </a:lnTo>
                  <a:lnTo>
                    <a:pt x="2997" y="6908"/>
                  </a:lnTo>
                  <a:lnTo>
                    <a:pt x="3556" y="6921"/>
                  </a:lnTo>
                  <a:lnTo>
                    <a:pt x="3797" y="6807"/>
                  </a:lnTo>
                  <a:lnTo>
                    <a:pt x="4318" y="6121"/>
                  </a:lnTo>
                  <a:lnTo>
                    <a:pt x="5130" y="5054"/>
                  </a:lnTo>
                  <a:lnTo>
                    <a:pt x="5181" y="4610"/>
                  </a:lnTo>
                  <a:lnTo>
                    <a:pt x="4114" y="3187"/>
                  </a:lnTo>
                  <a:lnTo>
                    <a:pt x="5359" y="2463"/>
                  </a:lnTo>
                  <a:lnTo>
                    <a:pt x="6350" y="1905"/>
                  </a:lnTo>
                  <a:lnTo>
                    <a:pt x="6464" y="939"/>
                  </a:lnTo>
                  <a:close/>
                </a:path>
                <a:path w="66040" h="34925">
                  <a:moveTo>
                    <a:pt x="32791" y="6756"/>
                  </a:moveTo>
                  <a:lnTo>
                    <a:pt x="32664" y="6273"/>
                  </a:lnTo>
                  <a:lnTo>
                    <a:pt x="31889" y="5829"/>
                  </a:lnTo>
                  <a:lnTo>
                    <a:pt x="31889" y="6743"/>
                  </a:lnTo>
                  <a:lnTo>
                    <a:pt x="31356" y="7658"/>
                  </a:lnTo>
                  <a:lnTo>
                    <a:pt x="31038" y="8242"/>
                  </a:lnTo>
                  <a:lnTo>
                    <a:pt x="25793" y="4902"/>
                  </a:lnTo>
                  <a:lnTo>
                    <a:pt x="26162" y="4356"/>
                  </a:lnTo>
                  <a:lnTo>
                    <a:pt x="26555" y="4076"/>
                  </a:lnTo>
                  <a:lnTo>
                    <a:pt x="27330" y="4076"/>
                  </a:lnTo>
                  <a:lnTo>
                    <a:pt x="27673" y="4191"/>
                  </a:lnTo>
                  <a:lnTo>
                    <a:pt x="29235" y="5245"/>
                  </a:lnTo>
                  <a:lnTo>
                    <a:pt x="30505" y="5905"/>
                  </a:lnTo>
                  <a:lnTo>
                    <a:pt x="31889" y="6743"/>
                  </a:lnTo>
                  <a:lnTo>
                    <a:pt x="31889" y="5829"/>
                  </a:lnTo>
                  <a:lnTo>
                    <a:pt x="29235" y="4279"/>
                  </a:lnTo>
                  <a:lnTo>
                    <a:pt x="28930" y="4076"/>
                  </a:lnTo>
                  <a:lnTo>
                    <a:pt x="27978" y="3441"/>
                  </a:lnTo>
                  <a:lnTo>
                    <a:pt x="27495" y="3263"/>
                  </a:lnTo>
                  <a:lnTo>
                    <a:pt x="26289" y="3263"/>
                  </a:lnTo>
                  <a:lnTo>
                    <a:pt x="25641" y="3683"/>
                  </a:lnTo>
                  <a:lnTo>
                    <a:pt x="25006" y="4648"/>
                  </a:lnTo>
                  <a:lnTo>
                    <a:pt x="25057" y="5283"/>
                  </a:lnTo>
                  <a:lnTo>
                    <a:pt x="25184" y="5473"/>
                  </a:lnTo>
                  <a:lnTo>
                    <a:pt x="30734" y="9004"/>
                  </a:lnTo>
                  <a:lnTo>
                    <a:pt x="30886" y="9042"/>
                  </a:lnTo>
                  <a:lnTo>
                    <a:pt x="31178" y="9029"/>
                  </a:lnTo>
                  <a:lnTo>
                    <a:pt x="31457" y="8953"/>
                  </a:lnTo>
                  <a:lnTo>
                    <a:pt x="31635" y="8813"/>
                  </a:lnTo>
                  <a:lnTo>
                    <a:pt x="31953" y="8242"/>
                  </a:lnTo>
                  <a:lnTo>
                    <a:pt x="32232" y="7759"/>
                  </a:lnTo>
                  <a:lnTo>
                    <a:pt x="32791" y="6756"/>
                  </a:lnTo>
                  <a:close/>
                </a:path>
                <a:path w="66040" h="34925">
                  <a:moveTo>
                    <a:pt x="44094" y="16573"/>
                  </a:moveTo>
                  <a:lnTo>
                    <a:pt x="44043" y="16141"/>
                  </a:lnTo>
                  <a:lnTo>
                    <a:pt x="43205" y="15392"/>
                  </a:lnTo>
                  <a:lnTo>
                    <a:pt x="43205" y="16459"/>
                  </a:lnTo>
                  <a:lnTo>
                    <a:pt x="42278" y="17856"/>
                  </a:lnTo>
                  <a:lnTo>
                    <a:pt x="37973" y="14427"/>
                  </a:lnTo>
                  <a:lnTo>
                    <a:pt x="38582" y="13754"/>
                  </a:lnTo>
                  <a:lnTo>
                    <a:pt x="38912" y="13347"/>
                  </a:lnTo>
                  <a:lnTo>
                    <a:pt x="39293" y="12966"/>
                  </a:lnTo>
                  <a:lnTo>
                    <a:pt x="43205" y="16459"/>
                  </a:lnTo>
                  <a:lnTo>
                    <a:pt x="43205" y="15392"/>
                  </a:lnTo>
                  <a:lnTo>
                    <a:pt x="40500" y="12966"/>
                  </a:lnTo>
                  <a:lnTo>
                    <a:pt x="39687" y="12242"/>
                  </a:lnTo>
                  <a:lnTo>
                    <a:pt x="39484" y="12166"/>
                  </a:lnTo>
                  <a:lnTo>
                    <a:pt x="39090" y="12166"/>
                  </a:lnTo>
                  <a:lnTo>
                    <a:pt x="38874" y="12242"/>
                  </a:lnTo>
                  <a:lnTo>
                    <a:pt x="38481" y="12636"/>
                  </a:lnTo>
                  <a:lnTo>
                    <a:pt x="37236" y="14046"/>
                  </a:lnTo>
                  <a:lnTo>
                    <a:pt x="37312" y="14909"/>
                  </a:lnTo>
                  <a:lnTo>
                    <a:pt x="41922" y="18592"/>
                  </a:lnTo>
                  <a:lnTo>
                    <a:pt x="42100" y="18643"/>
                  </a:lnTo>
                  <a:lnTo>
                    <a:pt x="42405" y="18643"/>
                  </a:lnTo>
                  <a:lnTo>
                    <a:pt x="42621" y="18605"/>
                  </a:lnTo>
                  <a:lnTo>
                    <a:pt x="42824" y="18478"/>
                  </a:lnTo>
                  <a:lnTo>
                    <a:pt x="43243" y="17856"/>
                  </a:lnTo>
                  <a:lnTo>
                    <a:pt x="44094" y="16573"/>
                  </a:lnTo>
                  <a:close/>
                </a:path>
                <a:path w="66040" h="34925">
                  <a:moveTo>
                    <a:pt x="65925" y="31788"/>
                  </a:moveTo>
                  <a:lnTo>
                    <a:pt x="65227" y="31026"/>
                  </a:lnTo>
                  <a:lnTo>
                    <a:pt x="65227" y="31330"/>
                  </a:lnTo>
                  <a:lnTo>
                    <a:pt x="64643" y="34023"/>
                  </a:lnTo>
                  <a:lnTo>
                    <a:pt x="61925" y="32486"/>
                  </a:lnTo>
                  <a:lnTo>
                    <a:pt x="60921" y="30746"/>
                  </a:lnTo>
                  <a:lnTo>
                    <a:pt x="61671" y="28232"/>
                  </a:lnTo>
                  <a:lnTo>
                    <a:pt x="63080" y="30162"/>
                  </a:lnTo>
                  <a:lnTo>
                    <a:pt x="65227" y="31330"/>
                  </a:lnTo>
                  <a:lnTo>
                    <a:pt x="65227" y="31026"/>
                  </a:lnTo>
                  <a:lnTo>
                    <a:pt x="62674" y="28232"/>
                  </a:lnTo>
                  <a:lnTo>
                    <a:pt x="62166" y="28232"/>
                  </a:lnTo>
                  <a:lnTo>
                    <a:pt x="62661" y="28219"/>
                  </a:lnTo>
                  <a:lnTo>
                    <a:pt x="62166" y="27546"/>
                  </a:lnTo>
                  <a:lnTo>
                    <a:pt x="61925" y="27419"/>
                  </a:lnTo>
                  <a:lnTo>
                    <a:pt x="61671" y="27419"/>
                  </a:lnTo>
                  <a:lnTo>
                    <a:pt x="61531" y="27419"/>
                  </a:lnTo>
                  <a:lnTo>
                    <a:pt x="61239" y="27482"/>
                  </a:lnTo>
                  <a:lnTo>
                    <a:pt x="60985" y="27698"/>
                  </a:lnTo>
                  <a:lnTo>
                    <a:pt x="60083" y="30822"/>
                  </a:lnTo>
                  <a:lnTo>
                    <a:pt x="61137" y="32969"/>
                  </a:lnTo>
                  <a:lnTo>
                    <a:pt x="64376" y="34785"/>
                  </a:lnTo>
                  <a:lnTo>
                    <a:pt x="64516" y="34810"/>
                  </a:lnTo>
                  <a:lnTo>
                    <a:pt x="64757" y="34810"/>
                  </a:lnTo>
                  <a:lnTo>
                    <a:pt x="64884" y="34785"/>
                  </a:lnTo>
                  <a:lnTo>
                    <a:pt x="65214" y="34645"/>
                  </a:lnTo>
                  <a:lnTo>
                    <a:pt x="65366" y="34429"/>
                  </a:lnTo>
                  <a:lnTo>
                    <a:pt x="65455" y="34023"/>
                  </a:lnTo>
                  <a:lnTo>
                    <a:pt x="65925" y="3178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5" name="object 52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58366" y="6350113"/>
              <a:ext cx="5054" cy="6413"/>
            </a:xfrm>
            <a:prstGeom prst="rect">
              <a:avLst/>
            </a:prstGeom>
          </p:spPr>
        </p:pic>
        <p:sp>
          <p:nvSpPr>
            <p:cNvPr id="526" name="object 526"/>
            <p:cNvSpPr/>
            <p:nvPr/>
          </p:nvSpPr>
          <p:spPr>
            <a:xfrm>
              <a:off x="7257841" y="634965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686" y="7311"/>
                  </a:moveTo>
                  <a:lnTo>
                    <a:pt x="4547" y="7288"/>
                  </a:lnTo>
                  <a:lnTo>
                    <a:pt x="4207" y="7098"/>
                  </a:lnTo>
                  <a:lnTo>
                    <a:pt x="2955" y="6521"/>
                  </a:lnTo>
                  <a:lnTo>
                    <a:pt x="1944" y="4882"/>
                  </a:lnTo>
                  <a:lnTo>
                    <a:pt x="0" y="1084"/>
                  </a:lnTo>
                  <a:lnTo>
                    <a:pt x="121" y="634"/>
                  </a:lnTo>
                  <a:lnTo>
                    <a:pt x="663" y="201"/>
                  </a:lnTo>
                  <a:lnTo>
                    <a:pt x="929" y="40"/>
                  </a:lnTo>
                  <a:lnTo>
                    <a:pt x="1079" y="0"/>
                  </a:lnTo>
                  <a:lnTo>
                    <a:pt x="1425" y="0"/>
                  </a:lnTo>
                  <a:lnTo>
                    <a:pt x="1633" y="80"/>
                  </a:lnTo>
                  <a:lnTo>
                    <a:pt x="2388" y="802"/>
                  </a:lnTo>
                  <a:lnTo>
                    <a:pt x="1223" y="802"/>
                  </a:lnTo>
                  <a:lnTo>
                    <a:pt x="882" y="1050"/>
                  </a:lnTo>
                  <a:lnTo>
                    <a:pt x="1673" y="2545"/>
                  </a:lnTo>
                  <a:lnTo>
                    <a:pt x="2400" y="4097"/>
                  </a:lnTo>
                  <a:lnTo>
                    <a:pt x="3583" y="6025"/>
                  </a:lnTo>
                  <a:lnTo>
                    <a:pt x="4293" y="6221"/>
                  </a:lnTo>
                  <a:lnTo>
                    <a:pt x="4813" y="6521"/>
                  </a:lnTo>
                  <a:lnTo>
                    <a:pt x="5623" y="6521"/>
                  </a:lnTo>
                  <a:lnTo>
                    <a:pt x="5592" y="6861"/>
                  </a:lnTo>
                  <a:lnTo>
                    <a:pt x="5430" y="7098"/>
                  </a:lnTo>
                  <a:lnTo>
                    <a:pt x="5072" y="7294"/>
                  </a:lnTo>
                  <a:lnTo>
                    <a:pt x="4686" y="7311"/>
                  </a:lnTo>
                  <a:close/>
                </a:path>
                <a:path w="6350" h="7620">
                  <a:moveTo>
                    <a:pt x="5623" y="6521"/>
                  </a:moveTo>
                  <a:lnTo>
                    <a:pt x="4813" y="6521"/>
                  </a:lnTo>
                  <a:lnTo>
                    <a:pt x="4882" y="5834"/>
                  </a:lnTo>
                  <a:lnTo>
                    <a:pt x="5257" y="4882"/>
                  </a:lnTo>
                  <a:lnTo>
                    <a:pt x="4905" y="4513"/>
                  </a:lnTo>
                  <a:lnTo>
                    <a:pt x="3797" y="3174"/>
                  </a:lnTo>
                  <a:lnTo>
                    <a:pt x="2464" y="2042"/>
                  </a:lnTo>
                  <a:lnTo>
                    <a:pt x="1223" y="802"/>
                  </a:lnTo>
                  <a:lnTo>
                    <a:pt x="2388" y="802"/>
                  </a:lnTo>
                  <a:lnTo>
                    <a:pt x="4743" y="3052"/>
                  </a:lnTo>
                  <a:lnTo>
                    <a:pt x="5482" y="3958"/>
                  </a:lnTo>
                  <a:lnTo>
                    <a:pt x="6019" y="4513"/>
                  </a:lnTo>
                  <a:lnTo>
                    <a:pt x="5623" y="652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7" name="object 52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28128" y="6309347"/>
              <a:ext cx="6197" cy="4152"/>
            </a:xfrm>
            <a:prstGeom prst="rect">
              <a:avLst/>
            </a:prstGeom>
          </p:spPr>
        </p:pic>
        <p:sp>
          <p:nvSpPr>
            <p:cNvPr id="528" name="object 528"/>
            <p:cNvSpPr/>
            <p:nvPr/>
          </p:nvSpPr>
          <p:spPr>
            <a:xfrm>
              <a:off x="7227659" y="630891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306" y="4980"/>
                  </a:moveTo>
                  <a:lnTo>
                    <a:pt x="2516" y="4980"/>
                  </a:lnTo>
                  <a:lnTo>
                    <a:pt x="1073" y="4616"/>
                  </a:lnTo>
                  <a:lnTo>
                    <a:pt x="444" y="4547"/>
                  </a:lnTo>
                  <a:lnTo>
                    <a:pt x="150" y="4235"/>
                  </a:lnTo>
                  <a:lnTo>
                    <a:pt x="126" y="3849"/>
                  </a:lnTo>
                  <a:lnTo>
                    <a:pt x="0" y="2798"/>
                  </a:lnTo>
                  <a:lnTo>
                    <a:pt x="207" y="2464"/>
                  </a:lnTo>
                  <a:lnTo>
                    <a:pt x="6019" y="17"/>
                  </a:lnTo>
                  <a:lnTo>
                    <a:pt x="6221" y="0"/>
                  </a:lnTo>
                  <a:lnTo>
                    <a:pt x="6521" y="40"/>
                  </a:lnTo>
                  <a:lnTo>
                    <a:pt x="6884" y="271"/>
                  </a:lnTo>
                  <a:lnTo>
                    <a:pt x="7023" y="513"/>
                  </a:lnTo>
                  <a:lnTo>
                    <a:pt x="7023" y="802"/>
                  </a:lnTo>
                  <a:lnTo>
                    <a:pt x="6221" y="802"/>
                  </a:lnTo>
                  <a:lnTo>
                    <a:pt x="842" y="3058"/>
                  </a:lnTo>
                  <a:lnTo>
                    <a:pt x="923" y="3797"/>
                  </a:lnTo>
                  <a:lnTo>
                    <a:pt x="1587" y="3883"/>
                  </a:lnTo>
                  <a:lnTo>
                    <a:pt x="2354" y="4178"/>
                  </a:lnTo>
                  <a:lnTo>
                    <a:pt x="5077" y="4178"/>
                  </a:lnTo>
                  <a:lnTo>
                    <a:pt x="4039" y="4651"/>
                  </a:lnTo>
                  <a:lnTo>
                    <a:pt x="3606" y="4905"/>
                  </a:lnTo>
                  <a:lnTo>
                    <a:pt x="3306" y="4980"/>
                  </a:lnTo>
                  <a:close/>
                </a:path>
                <a:path w="7620" h="5079">
                  <a:moveTo>
                    <a:pt x="5077" y="4178"/>
                  </a:moveTo>
                  <a:lnTo>
                    <a:pt x="3145" y="4178"/>
                  </a:lnTo>
                  <a:lnTo>
                    <a:pt x="3324" y="4143"/>
                  </a:lnTo>
                  <a:lnTo>
                    <a:pt x="4541" y="3445"/>
                  </a:lnTo>
                  <a:lnTo>
                    <a:pt x="6261" y="3226"/>
                  </a:lnTo>
                  <a:lnTo>
                    <a:pt x="6221" y="802"/>
                  </a:lnTo>
                  <a:lnTo>
                    <a:pt x="7023" y="802"/>
                  </a:lnTo>
                  <a:lnTo>
                    <a:pt x="7063" y="3272"/>
                  </a:lnTo>
                  <a:lnTo>
                    <a:pt x="5077" y="417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4786" y="6323964"/>
              <a:ext cx="4150" cy="5638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7234307" y="632350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285" y="6498"/>
                  </a:moveTo>
                  <a:lnTo>
                    <a:pt x="1921" y="6498"/>
                  </a:lnTo>
                  <a:lnTo>
                    <a:pt x="1621" y="6463"/>
                  </a:lnTo>
                  <a:lnTo>
                    <a:pt x="1367" y="6261"/>
                  </a:lnTo>
                  <a:lnTo>
                    <a:pt x="373" y="3520"/>
                  </a:lnTo>
                  <a:lnTo>
                    <a:pt x="69" y="2366"/>
                  </a:lnTo>
                  <a:lnTo>
                    <a:pt x="0" y="946"/>
                  </a:lnTo>
                  <a:lnTo>
                    <a:pt x="2158" y="51"/>
                  </a:lnTo>
                  <a:lnTo>
                    <a:pt x="2429" y="0"/>
                  </a:lnTo>
                  <a:lnTo>
                    <a:pt x="2966" y="0"/>
                  </a:lnTo>
                  <a:lnTo>
                    <a:pt x="3474" y="51"/>
                  </a:lnTo>
                  <a:lnTo>
                    <a:pt x="4404" y="807"/>
                  </a:lnTo>
                  <a:lnTo>
                    <a:pt x="2533" y="807"/>
                  </a:lnTo>
                  <a:lnTo>
                    <a:pt x="2354" y="831"/>
                  </a:lnTo>
                  <a:lnTo>
                    <a:pt x="1425" y="1217"/>
                  </a:lnTo>
                  <a:lnTo>
                    <a:pt x="732" y="1765"/>
                  </a:lnTo>
                  <a:lnTo>
                    <a:pt x="1191" y="3520"/>
                  </a:lnTo>
                  <a:lnTo>
                    <a:pt x="1593" y="4536"/>
                  </a:lnTo>
                  <a:lnTo>
                    <a:pt x="2014" y="5696"/>
                  </a:lnTo>
                  <a:lnTo>
                    <a:pt x="2954" y="5696"/>
                  </a:lnTo>
                  <a:lnTo>
                    <a:pt x="2533" y="6359"/>
                  </a:lnTo>
                  <a:lnTo>
                    <a:pt x="2285" y="6498"/>
                  </a:lnTo>
                  <a:close/>
                </a:path>
                <a:path w="5079" h="6985">
                  <a:moveTo>
                    <a:pt x="2954" y="5696"/>
                  </a:moveTo>
                  <a:lnTo>
                    <a:pt x="2014" y="5696"/>
                  </a:lnTo>
                  <a:lnTo>
                    <a:pt x="4134" y="2366"/>
                  </a:lnTo>
                  <a:lnTo>
                    <a:pt x="4085" y="1765"/>
                  </a:lnTo>
                  <a:lnTo>
                    <a:pt x="4028" y="1535"/>
                  </a:lnTo>
                  <a:lnTo>
                    <a:pt x="3197" y="859"/>
                  </a:lnTo>
                  <a:lnTo>
                    <a:pt x="2943" y="807"/>
                  </a:lnTo>
                  <a:lnTo>
                    <a:pt x="4404" y="807"/>
                  </a:lnTo>
                  <a:lnTo>
                    <a:pt x="4888" y="1200"/>
                  </a:lnTo>
                  <a:lnTo>
                    <a:pt x="5072" y="2366"/>
                  </a:lnTo>
                  <a:lnTo>
                    <a:pt x="2954" y="569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1" name="object 53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40003" y="6316586"/>
              <a:ext cx="4965" cy="4038"/>
            </a:xfrm>
            <a:prstGeom prst="rect">
              <a:avLst/>
            </a:prstGeom>
          </p:spPr>
        </p:pic>
        <p:sp>
          <p:nvSpPr>
            <p:cNvPr id="532" name="object 532"/>
            <p:cNvSpPr/>
            <p:nvPr/>
          </p:nvSpPr>
          <p:spPr>
            <a:xfrm>
              <a:off x="7235469" y="6316192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59" h="20954">
                  <a:moveTo>
                    <a:pt x="6019" y="17170"/>
                  </a:moveTo>
                  <a:lnTo>
                    <a:pt x="5334" y="16662"/>
                  </a:lnTo>
                  <a:lnTo>
                    <a:pt x="4406" y="19621"/>
                  </a:lnTo>
                  <a:lnTo>
                    <a:pt x="3175" y="18427"/>
                  </a:lnTo>
                  <a:lnTo>
                    <a:pt x="2070" y="17500"/>
                  </a:lnTo>
                  <a:lnTo>
                    <a:pt x="952" y="16129"/>
                  </a:lnTo>
                  <a:lnTo>
                    <a:pt x="1371" y="15316"/>
                  </a:lnTo>
                  <a:lnTo>
                    <a:pt x="1701" y="14744"/>
                  </a:lnTo>
                  <a:lnTo>
                    <a:pt x="2857" y="16167"/>
                  </a:lnTo>
                  <a:lnTo>
                    <a:pt x="5295" y="16624"/>
                  </a:lnTo>
                  <a:lnTo>
                    <a:pt x="2819" y="14744"/>
                  </a:lnTo>
                  <a:lnTo>
                    <a:pt x="2578" y="14566"/>
                  </a:lnTo>
                  <a:lnTo>
                    <a:pt x="2171" y="14046"/>
                  </a:lnTo>
                  <a:lnTo>
                    <a:pt x="1930" y="13944"/>
                  </a:lnTo>
                  <a:lnTo>
                    <a:pt x="1701" y="13944"/>
                  </a:lnTo>
                  <a:lnTo>
                    <a:pt x="1371" y="13970"/>
                  </a:lnTo>
                  <a:lnTo>
                    <a:pt x="1130" y="14122"/>
                  </a:lnTo>
                  <a:lnTo>
                    <a:pt x="495" y="15227"/>
                  </a:lnTo>
                  <a:lnTo>
                    <a:pt x="0" y="16230"/>
                  </a:lnTo>
                  <a:lnTo>
                    <a:pt x="1231" y="17741"/>
                  </a:lnTo>
                  <a:lnTo>
                    <a:pt x="3987" y="20332"/>
                  </a:lnTo>
                  <a:lnTo>
                    <a:pt x="4203" y="20408"/>
                  </a:lnTo>
                  <a:lnTo>
                    <a:pt x="4533" y="20408"/>
                  </a:lnTo>
                  <a:lnTo>
                    <a:pt x="4851" y="20332"/>
                  </a:lnTo>
                  <a:lnTo>
                    <a:pt x="5080" y="20129"/>
                  </a:lnTo>
                  <a:lnTo>
                    <a:pt x="5245" y="19621"/>
                  </a:lnTo>
                  <a:lnTo>
                    <a:pt x="6019" y="17170"/>
                  </a:lnTo>
                  <a:close/>
                </a:path>
                <a:path w="10159" h="20954">
                  <a:moveTo>
                    <a:pt x="9880" y="1574"/>
                  </a:moveTo>
                  <a:lnTo>
                    <a:pt x="9753" y="1371"/>
                  </a:lnTo>
                  <a:lnTo>
                    <a:pt x="9118" y="927"/>
                  </a:lnTo>
                  <a:lnTo>
                    <a:pt x="9118" y="1905"/>
                  </a:lnTo>
                  <a:lnTo>
                    <a:pt x="8013" y="3175"/>
                  </a:lnTo>
                  <a:lnTo>
                    <a:pt x="7213" y="4038"/>
                  </a:lnTo>
                  <a:lnTo>
                    <a:pt x="6045" y="4038"/>
                  </a:lnTo>
                  <a:lnTo>
                    <a:pt x="5626" y="3810"/>
                  </a:lnTo>
                  <a:lnTo>
                    <a:pt x="4737" y="3238"/>
                  </a:lnTo>
                  <a:lnTo>
                    <a:pt x="5257" y="2552"/>
                  </a:lnTo>
                  <a:lnTo>
                    <a:pt x="5727" y="1790"/>
                  </a:lnTo>
                  <a:lnTo>
                    <a:pt x="6502" y="952"/>
                  </a:lnTo>
                  <a:lnTo>
                    <a:pt x="6896" y="800"/>
                  </a:lnTo>
                  <a:lnTo>
                    <a:pt x="7226" y="800"/>
                  </a:lnTo>
                  <a:lnTo>
                    <a:pt x="7378" y="800"/>
                  </a:lnTo>
                  <a:lnTo>
                    <a:pt x="8001" y="1041"/>
                  </a:lnTo>
                  <a:lnTo>
                    <a:pt x="8496" y="1498"/>
                  </a:lnTo>
                  <a:lnTo>
                    <a:pt x="9118" y="1905"/>
                  </a:lnTo>
                  <a:lnTo>
                    <a:pt x="9118" y="927"/>
                  </a:lnTo>
                  <a:lnTo>
                    <a:pt x="8953" y="800"/>
                  </a:lnTo>
                  <a:lnTo>
                    <a:pt x="8204" y="266"/>
                  </a:lnTo>
                  <a:lnTo>
                    <a:pt x="7569" y="12"/>
                  </a:lnTo>
                  <a:lnTo>
                    <a:pt x="7404" y="0"/>
                  </a:lnTo>
                  <a:lnTo>
                    <a:pt x="6692" y="0"/>
                  </a:lnTo>
                  <a:lnTo>
                    <a:pt x="6083" y="228"/>
                  </a:lnTo>
                  <a:lnTo>
                    <a:pt x="5321" y="1041"/>
                  </a:lnTo>
                  <a:lnTo>
                    <a:pt x="3975" y="2933"/>
                  </a:lnTo>
                  <a:lnTo>
                    <a:pt x="4089" y="3746"/>
                  </a:lnTo>
                  <a:lnTo>
                    <a:pt x="5156" y="4457"/>
                  </a:lnTo>
                  <a:lnTo>
                    <a:pt x="5816" y="4838"/>
                  </a:lnTo>
                  <a:lnTo>
                    <a:pt x="7632" y="4838"/>
                  </a:lnTo>
                  <a:lnTo>
                    <a:pt x="8318" y="4038"/>
                  </a:lnTo>
                  <a:lnTo>
                    <a:pt x="9867" y="2260"/>
                  </a:lnTo>
                  <a:lnTo>
                    <a:pt x="9880" y="157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3" name="object 53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625" y="6320561"/>
              <a:ext cx="4317" cy="4584"/>
            </a:xfrm>
            <a:prstGeom prst="rect">
              <a:avLst/>
            </a:prstGeom>
          </p:spPr>
        </p:pic>
        <p:sp>
          <p:nvSpPr>
            <p:cNvPr id="534" name="object 534"/>
            <p:cNvSpPr/>
            <p:nvPr/>
          </p:nvSpPr>
          <p:spPr>
            <a:xfrm>
              <a:off x="7232176" y="631989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220" y="5638"/>
                  </a:moveTo>
                  <a:lnTo>
                    <a:pt x="1621" y="5638"/>
                  </a:lnTo>
                  <a:lnTo>
                    <a:pt x="0" y="3739"/>
                  </a:lnTo>
                  <a:lnTo>
                    <a:pt x="1679" y="0"/>
                  </a:lnTo>
                  <a:lnTo>
                    <a:pt x="1881" y="0"/>
                  </a:lnTo>
                  <a:lnTo>
                    <a:pt x="2083" y="80"/>
                  </a:lnTo>
                  <a:lnTo>
                    <a:pt x="2839" y="802"/>
                  </a:lnTo>
                  <a:lnTo>
                    <a:pt x="1679" y="802"/>
                  </a:lnTo>
                  <a:lnTo>
                    <a:pt x="869" y="3076"/>
                  </a:lnTo>
                  <a:lnTo>
                    <a:pt x="839" y="3491"/>
                  </a:lnTo>
                  <a:lnTo>
                    <a:pt x="1991" y="4847"/>
                  </a:lnTo>
                  <a:lnTo>
                    <a:pt x="4143" y="4847"/>
                  </a:lnTo>
                  <a:lnTo>
                    <a:pt x="3220" y="5638"/>
                  </a:lnTo>
                  <a:close/>
                </a:path>
                <a:path w="5715" h="5714">
                  <a:moveTo>
                    <a:pt x="4143" y="4847"/>
                  </a:moveTo>
                  <a:lnTo>
                    <a:pt x="2926" y="4847"/>
                  </a:lnTo>
                  <a:lnTo>
                    <a:pt x="4495" y="3491"/>
                  </a:lnTo>
                  <a:lnTo>
                    <a:pt x="3589" y="2596"/>
                  </a:lnTo>
                  <a:lnTo>
                    <a:pt x="1679" y="802"/>
                  </a:lnTo>
                  <a:lnTo>
                    <a:pt x="2839" y="802"/>
                  </a:lnTo>
                  <a:lnTo>
                    <a:pt x="5222" y="3076"/>
                  </a:lnTo>
                  <a:lnTo>
                    <a:pt x="5188" y="3953"/>
                  </a:lnTo>
                  <a:lnTo>
                    <a:pt x="4143" y="484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5" name="object 53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82611" y="6359791"/>
              <a:ext cx="6502" cy="4394"/>
            </a:xfrm>
            <a:prstGeom prst="rect">
              <a:avLst/>
            </a:prstGeom>
          </p:spPr>
        </p:pic>
        <p:sp>
          <p:nvSpPr>
            <p:cNvPr id="536" name="object 536"/>
            <p:cNvSpPr/>
            <p:nvPr/>
          </p:nvSpPr>
          <p:spPr>
            <a:xfrm>
              <a:off x="7282180" y="6334899"/>
              <a:ext cx="10795" cy="29845"/>
            </a:xfrm>
            <a:custGeom>
              <a:avLst/>
              <a:gdLst/>
              <a:ahLst/>
              <a:cxnLst/>
              <a:rect l="l" t="t" r="r" b="b"/>
              <a:pathLst>
                <a:path w="10795" h="29845">
                  <a:moveTo>
                    <a:pt x="7353" y="25603"/>
                  </a:moveTo>
                  <a:lnTo>
                    <a:pt x="7226" y="25311"/>
                  </a:lnTo>
                  <a:lnTo>
                    <a:pt x="7137" y="25082"/>
                  </a:lnTo>
                  <a:lnTo>
                    <a:pt x="6896" y="24663"/>
                  </a:lnTo>
                  <a:lnTo>
                    <a:pt x="6629" y="24511"/>
                  </a:lnTo>
                  <a:lnTo>
                    <a:pt x="6451" y="24511"/>
                  </a:lnTo>
                  <a:lnTo>
                    <a:pt x="6451" y="25831"/>
                  </a:lnTo>
                  <a:lnTo>
                    <a:pt x="1485" y="28892"/>
                  </a:lnTo>
                  <a:lnTo>
                    <a:pt x="863" y="28282"/>
                  </a:lnTo>
                  <a:lnTo>
                    <a:pt x="1511" y="27495"/>
                  </a:lnTo>
                  <a:lnTo>
                    <a:pt x="2019" y="26416"/>
                  </a:lnTo>
                  <a:lnTo>
                    <a:pt x="2844" y="26009"/>
                  </a:lnTo>
                  <a:lnTo>
                    <a:pt x="3860" y="25463"/>
                  </a:lnTo>
                  <a:lnTo>
                    <a:pt x="5156" y="25488"/>
                  </a:lnTo>
                  <a:lnTo>
                    <a:pt x="5334" y="25463"/>
                  </a:lnTo>
                  <a:lnTo>
                    <a:pt x="6337" y="25311"/>
                  </a:lnTo>
                  <a:lnTo>
                    <a:pt x="6426" y="25488"/>
                  </a:lnTo>
                  <a:lnTo>
                    <a:pt x="6451" y="25831"/>
                  </a:lnTo>
                  <a:lnTo>
                    <a:pt x="6451" y="24511"/>
                  </a:lnTo>
                  <a:lnTo>
                    <a:pt x="5245" y="24638"/>
                  </a:lnTo>
                  <a:lnTo>
                    <a:pt x="3340" y="24828"/>
                  </a:lnTo>
                  <a:lnTo>
                    <a:pt x="2463" y="25311"/>
                  </a:lnTo>
                  <a:lnTo>
                    <a:pt x="1727" y="25666"/>
                  </a:lnTo>
                  <a:lnTo>
                    <a:pt x="469" y="27495"/>
                  </a:lnTo>
                  <a:lnTo>
                    <a:pt x="0" y="28092"/>
                  </a:lnTo>
                  <a:lnTo>
                    <a:pt x="25" y="28562"/>
                  </a:lnTo>
                  <a:lnTo>
                    <a:pt x="1066" y="29603"/>
                  </a:lnTo>
                  <a:lnTo>
                    <a:pt x="1270" y="29692"/>
                  </a:lnTo>
                  <a:lnTo>
                    <a:pt x="1638" y="29692"/>
                  </a:lnTo>
                  <a:lnTo>
                    <a:pt x="1765" y="29654"/>
                  </a:lnTo>
                  <a:lnTo>
                    <a:pt x="3009" y="28892"/>
                  </a:lnTo>
                  <a:lnTo>
                    <a:pt x="7302" y="26238"/>
                  </a:lnTo>
                  <a:lnTo>
                    <a:pt x="7353" y="25603"/>
                  </a:lnTo>
                  <a:close/>
                </a:path>
                <a:path w="10795" h="29845">
                  <a:moveTo>
                    <a:pt x="10541" y="6921"/>
                  </a:moveTo>
                  <a:lnTo>
                    <a:pt x="10020" y="5727"/>
                  </a:lnTo>
                  <a:lnTo>
                    <a:pt x="9791" y="5308"/>
                  </a:lnTo>
                  <a:lnTo>
                    <a:pt x="9664" y="5118"/>
                  </a:lnTo>
                  <a:lnTo>
                    <a:pt x="9664" y="6921"/>
                  </a:lnTo>
                  <a:lnTo>
                    <a:pt x="9347" y="7137"/>
                  </a:lnTo>
                  <a:lnTo>
                    <a:pt x="4660" y="1689"/>
                  </a:lnTo>
                  <a:lnTo>
                    <a:pt x="4991" y="1181"/>
                  </a:lnTo>
                  <a:lnTo>
                    <a:pt x="5295" y="800"/>
                  </a:lnTo>
                  <a:lnTo>
                    <a:pt x="5778" y="800"/>
                  </a:lnTo>
                  <a:lnTo>
                    <a:pt x="6019" y="1066"/>
                  </a:lnTo>
                  <a:lnTo>
                    <a:pt x="9029" y="5613"/>
                  </a:lnTo>
                  <a:lnTo>
                    <a:pt x="9334" y="6108"/>
                  </a:lnTo>
                  <a:lnTo>
                    <a:pt x="9486" y="6540"/>
                  </a:lnTo>
                  <a:lnTo>
                    <a:pt x="9664" y="6921"/>
                  </a:lnTo>
                  <a:lnTo>
                    <a:pt x="9664" y="5118"/>
                  </a:lnTo>
                  <a:lnTo>
                    <a:pt x="6807" y="800"/>
                  </a:lnTo>
                  <a:lnTo>
                    <a:pt x="6654" y="558"/>
                  </a:lnTo>
                  <a:lnTo>
                    <a:pt x="6223" y="0"/>
                  </a:lnTo>
                  <a:lnTo>
                    <a:pt x="4800" y="0"/>
                  </a:lnTo>
                  <a:lnTo>
                    <a:pt x="3797" y="1562"/>
                  </a:lnTo>
                  <a:lnTo>
                    <a:pt x="3810" y="1943"/>
                  </a:lnTo>
                  <a:lnTo>
                    <a:pt x="8890" y="7848"/>
                  </a:lnTo>
                  <a:lnTo>
                    <a:pt x="9118" y="7950"/>
                  </a:lnTo>
                  <a:lnTo>
                    <a:pt x="9486" y="7950"/>
                  </a:lnTo>
                  <a:lnTo>
                    <a:pt x="9626" y="7912"/>
                  </a:lnTo>
                  <a:lnTo>
                    <a:pt x="10007" y="7658"/>
                  </a:lnTo>
                  <a:lnTo>
                    <a:pt x="10312" y="7429"/>
                  </a:lnTo>
                  <a:lnTo>
                    <a:pt x="10452" y="7137"/>
                  </a:lnTo>
                  <a:lnTo>
                    <a:pt x="10541" y="692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7279716" y="6330708"/>
              <a:ext cx="6692" cy="5422"/>
            </a:xfrm>
            <a:prstGeom prst="rect">
              <a:avLst/>
            </a:prstGeom>
          </p:spPr>
        </p:pic>
        <p:sp>
          <p:nvSpPr>
            <p:cNvPr id="538" name="object 538"/>
            <p:cNvSpPr/>
            <p:nvPr/>
          </p:nvSpPr>
          <p:spPr>
            <a:xfrm>
              <a:off x="7279115" y="632963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7063" y="6890"/>
                  </a:moveTo>
                  <a:lnTo>
                    <a:pt x="6729" y="6890"/>
                  </a:lnTo>
                  <a:lnTo>
                    <a:pt x="6532" y="6821"/>
                  </a:lnTo>
                  <a:lnTo>
                    <a:pt x="80" y="1165"/>
                  </a:lnTo>
                  <a:lnTo>
                    <a:pt x="0" y="790"/>
                  </a:lnTo>
                  <a:lnTo>
                    <a:pt x="277" y="178"/>
                  </a:lnTo>
                  <a:lnTo>
                    <a:pt x="559" y="0"/>
                  </a:lnTo>
                  <a:lnTo>
                    <a:pt x="969" y="0"/>
                  </a:lnTo>
                  <a:lnTo>
                    <a:pt x="4334" y="415"/>
                  </a:lnTo>
                  <a:lnTo>
                    <a:pt x="4777" y="802"/>
                  </a:lnTo>
                  <a:lnTo>
                    <a:pt x="871" y="802"/>
                  </a:lnTo>
                  <a:lnTo>
                    <a:pt x="4945" y="4334"/>
                  </a:lnTo>
                  <a:lnTo>
                    <a:pt x="6919" y="6088"/>
                  </a:lnTo>
                  <a:lnTo>
                    <a:pt x="7754" y="6088"/>
                  </a:lnTo>
                  <a:lnTo>
                    <a:pt x="7790" y="6221"/>
                  </a:lnTo>
                  <a:lnTo>
                    <a:pt x="7646" y="6584"/>
                  </a:lnTo>
                  <a:lnTo>
                    <a:pt x="7213" y="6850"/>
                  </a:lnTo>
                  <a:lnTo>
                    <a:pt x="7063" y="6890"/>
                  </a:lnTo>
                  <a:close/>
                </a:path>
                <a:path w="8254" h="6985">
                  <a:moveTo>
                    <a:pt x="7754" y="6088"/>
                  </a:moveTo>
                  <a:lnTo>
                    <a:pt x="6919" y="6088"/>
                  </a:lnTo>
                  <a:lnTo>
                    <a:pt x="6076" y="2995"/>
                  </a:lnTo>
                  <a:lnTo>
                    <a:pt x="3878" y="1165"/>
                  </a:lnTo>
                  <a:lnTo>
                    <a:pt x="871" y="802"/>
                  </a:lnTo>
                  <a:lnTo>
                    <a:pt x="4777" y="802"/>
                  </a:lnTo>
                  <a:lnTo>
                    <a:pt x="6786" y="2556"/>
                  </a:lnTo>
                  <a:lnTo>
                    <a:pt x="7754" y="608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9" name="object 539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61276" y="6357213"/>
              <a:ext cx="8153" cy="6032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7260817" y="635628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8508" y="7363"/>
                  </a:moveTo>
                  <a:lnTo>
                    <a:pt x="8116" y="7363"/>
                  </a:lnTo>
                  <a:lnTo>
                    <a:pt x="5692" y="7098"/>
                  </a:lnTo>
                  <a:lnTo>
                    <a:pt x="804" y="3254"/>
                  </a:lnTo>
                  <a:lnTo>
                    <a:pt x="0" y="802"/>
                  </a:lnTo>
                  <a:lnTo>
                    <a:pt x="88" y="357"/>
                  </a:lnTo>
                  <a:lnTo>
                    <a:pt x="504" y="51"/>
                  </a:lnTo>
                  <a:lnTo>
                    <a:pt x="666" y="0"/>
                  </a:lnTo>
                  <a:lnTo>
                    <a:pt x="1000" y="0"/>
                  </a:lnTo>
                  <a:lnTo>
                    <a:pt x="1162" y="51"/>
                  </a:lnTo>
                  <a:lnTo>
                    <a:pt x="2235" y="802"/>
                  </a:lnTo>
                  <a:lnTo>
                    <a:pt x="839" y="802"/>
                  </a:lnTo>
                  <a:lnTo>
                    <a:pt x="1433" y="2614"/>
                  </a:lnTo>
                  <a:lnTo>
                    <a:pt x="6010" y="6325"/>
                  </a:lnTo>
                  <a:lnTo>
                    <a:pt x="8203" y="6573"/>
                  </a:lnTo>
                  <a:lnTo>
                    <a:pt x="9074" y="6584"/>
                  </a:lnTo>
                  <a:lnTo>
                    <a:pt x="8803" y="7190"/>
                  </a:lnTo>
                  <a:lnTo>
                    <a:pt x="8508" y="7363"/>
                  </a:lnTo>
                  <a:close/>
                </a:path>
                <a:path w="9525" h="7620">
                  <a:moveTo>
                    <a:pt x="6648" y="4051"/>
                  </a:moveTo>
                  <a:lnTo>
                    <a:pt x="5473" y="4051"/>
                  </a:lnTo>
                  <a:lnTo>
                    <a:pt x="3909" y="2937"/>
                  </a:lnTo>
                  <a:lnTo>
                    <a:pt x="2380" y="1892"/>
                  </a:lnTo>
                  <a:lnTo>
                    <a:pt x="839" y="802"/>
                  </a:lnTo>
                  <a:lnTo>
                    <a:pt x="2235" y="802"/>
                  </a:lnTo>
                  <a:lnTo>
                    <a:pt x="5923" y="3381"/>
                  </a:lnTo>
                  <a:lnTo>
                    <a:pt x="6648" y="4051"/>
                  </a:lnTo>
                  <a:close/>
                </a:path>
                <a:path w="9525" h="7620">
                  <a:moveTo>
                    <a:pt x="9072" y="6573"/>
                  </a:moveTo>
                  <a:lnTo>
                    <a:pt x="8203" y="6573"/>
                  </a:lnTo>
                  <a:lnTo>
                    <a:pt x="5402" y="3999"/>
                  </a:lnTo>
                  <a:lnTo>
                    <a:pt x="6648" y="4051"/>
                  </a:lnTo>
                  <a:lnTo>
                    <a:pt x="8999" y="6221"/>
                  </a:lnTo>
                  <a:lnTo>
                    <a:pt x="9072" y="657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27608" y="6325654"/>
              <a:ext cx="4711" cy="6007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7227193" y="632509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4968" y="6954"/>
                  </a:moveTo>
                  <a:lnTo>
                    <a:pt x="4599" y="6954"/>
                  </a:lnTo>
                  <a:lnTo>
                    <a:pt x="2960" y="6625"/>
                  </a:lnTo>
                  <a:lnTo>
                    <a:pt x="1540" y="5563"/>
                  </a:lnTo>
                  <a:lnTo>
                    <a:pt x="109" y="2897"/>
                  </a:lnTo>
                  <a:lnTo>
                    <a:pt x="0" y="1581"/>
                  </a:lnTo>
                  <a:lnTo>
                    <a:pt x="559" y="213"/>
                  </a:lnTo>
                  <a:lnTo>
                    <a:pt x="813" y="34"/>
                  </a:lnTo>
                  <a:lnTo>
                    <a:pt x="1188" y="0"/>
                  </a:lnTo>
                  <a:lnTo>
                    <a:pt x="1448" y="0"/>
                  </a:lnTo>
                  <a:lnTo>
                    <a:pt x="1702" y="132"/>
                  </a:lnTo>
                  <a:lnTo>
                    <a:pt x="2142" y="802"/>
                  </a:lnTo>
                  <a:lnTo>
                    <a:pt x="1188" y="802"/>
                  </a:lnTo>
                  <a:lnTo>
                    <a:pt x="340" y="2874"/>
                  </a:lnTo>
                  <a:lnTo>
                    <a:pt x="2117" y="5638"/>
                  </a:lnTo>
                  <a:lnTo>
                    <a:pt x="4709" y="6152"/>
                  </a:lnTo>
                  <a:lnTo>
                    <a:pt x="5546" y="6152"/>
                  </a:lnTo>
                  <a:lnTo>
                    <a:pt x="5546" y="6336"/>
                  </a:lnTo>
                  <a:lnTo>
                    <a:pt x="5211" y="6821"/>
                  </a:lnTo>
                  <a:lnTo>
                    <a:pt x="4968" y="6954"/>
                  </a:lnTo>
                  <a:close/>
                </a:path>
                <a:path w="5715" h="6985">
                  <a:moveTo>
                    <a:pt x="5546" y="6152"/>
                  </a:moveTo>
                  <a:lnTo>
                    <a:pt x="4709" y="6152"/>
                  </a:lnTo>
                  <a:lnTo>
                    <a:pt x="1188" y="802"/>
                  </a:lnTo>
                  <a:lnTo>
                    <a:pt x="2142" y="802"/>
                  </a:lnTo>
                  <a:lnTo>
                    <a:pt x="5546" y="5984"/>
                  </a:lnTo>
                  <a:lnTo>
                    <a:pt x="5546" y="6152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3" name="object 54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0237" y="6317894"/>
              <a:ext cx="3556" cy="5029"/>
            </a:xfrm>
            <a:prstGeom prst="rect">
              <a:avLst/>
            </a:prstGeom>
          </p:spPr>
        </p:pic>
        <p:sp>
          <p:nvSpPr>
            <p:cNvPr id="544" name="object 544"/>
            <p:cNvSpPr/>
            <p:nvPr/>
          </p:nvSpPr>
          <p:spPr>
            <a:xfrm>
              <a:off x="7229818" y="6311391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4381" y="7366"/>
                  </a:moveTo>
                  <a:lnTo>
                    <a:pt x="3517" y="6883"/>
                  </a:lnTo>
                  <a:lnTo>
                    <a:pt x="3517" y="8267"/>
                  </a:lnTo>
                  <a:lnTo>
                    <a:pt x="2463" y="11137"/>
                  </a:lnTo>
                  <a:lnTo>
                    <a:pt x="889" y="10083"/>
                  </a:lnTo>
                  <a:lnTo>
                    <a:pt x="812" y="9664"/>
                  </a:lnTo>
                  <a:lnTo>
                    <a:pt x="1397" y="6591"/>
                  </a:lnTo>
                  <a:lnTo>
                    <a:pt x="3479" y="7772"/>
                  </a:lnTo>
                  <a:lnTo>
                    <a:pt x="3517" y="8267"/>
                  </a:lnTo>
                  <a:lnTo>
                    <a:pt x="3517" y="6883"/>
                  </a:lnTo>
                  <a:lnTo>
                    <a:pt x="3022" y="6591"/>
                  </a:lnTo>
                  <a:lnTo>
                    <a:pt x="1676" y="5816"/>
                  </a:lnTo>
                  <a:lnTo>
                    <a:pt x="1536" y="5778"/>
                  </a:lnTo>
                  <a:lnTo>
                    <a:pt x="1397" y="5778"/>
                  </a:lnTo>
                  <a:lnTo>
                    <a:pt x="1168" y="5803"/>
                  </a:lnTo>
                  <a:lnTo>
                    <a:pt x="838" y="5956"/>
                  </a:lnTo>
                  <a:lnTo>
                    <a:pt x="647" y="6172"/>
                  </a:lnTo>
                  <a:lnTo>
                    <a:pt x="0" y="9664"/>
                  </a:lnTo>
                  <a:lnTo>
                    <a:pt x="50" y="10490"/>
                  </a:lnTo>
                  <a:lnTo>
                    <a:pt x="2159" y="11899"/>
                  </a:lnTo>
                  <a:lnTo>
                    <a:pt x="2298" y="11938"/>
                  </a:lnTo>
                  <a:lnTo>
                    <a:pt x="2628" y="11925"/>
                  </a:lnTo>
                  <a:lnTo>
                    <a:pt x="2933" y="11823"/>
                  </a:lnTo>
                  <a:lnTo>
                    <a:pt x="3124" y="11658"/>
                  </a:lnTo>
                  <a:lnTo>
                    <a:pt x="3314" y="11137"/>
                  </a:lnTo>
                  <a:lnTo>
                    <a:pt x="4368" y="8267"/>
                  </a:lnTo>
                  <a:lnTo>
                    <a:pt x="4381" y="7366"/>
                  </a:lnTo>
                  <a:close/>
                </a:path>
                <a:path w="30479" h="12700">
                  <a:moveTo>
                    <a:pt x="10731" y="9702"/>
                  </a:moveTo>
                  <a:lnTo>
                    <a:pt x="10680" y="8991"/>
                  </a:lnTo>
                  <a:lnTo>
                    <a:pt x="10528" y="8801"/>
                  </a:lnTo>
                  <a:lnTo>
                    <a:pt x="9969" y="8496"/>
                  </a:lnTo>
                  <a:lnTo>
                    <a:pt x="9956" y="9398"/>
                  </a:lnTo>
                  <a:lnTo>
                    <a:pt x="9321" y="10210"/>
                  </a:lnTo>
                  <a:lnTo>
                    <a:pt x="8966" y="10718"/>
                  </a:lnTo>
                  <a:lnTo>
                    <a:pt x="8204" y="11709"/>
                  </a:lnTo>
                  <a:lnTo>
                    <a:pt x="7340" y="11099"/>
                  </a:lnTo>
                  <a:lnTo>
                    <a:pt x="6388" y="10718"/>
                  </a:lnTo>
                  <a:lnTo>
                    <a:pt x="7391" y="8724"/>
                  </a:lnTo>
                  <a:lnTo>
                    <a:pt x="7734" y="8496"/>
                  </a:lnTo>
                  <a:lnTo>
                    <a:pt x="8674" y="8496"/>
                  </a:lnTo>
                  <a:lnTo>
                    <a:pt x="9283" y="9067"/>
                  </a:lnTo>
                  <a:lnTo>
                    <a:pt x="9956" y="9398"/>
                  </a:lnTo>
                  <a:lnTo>
                    <a:pt x="9956" y="8496"/>
                  </a:lnTo>
                  <a:lnTo>
                    <a:pt x="8712" y="7683"/>
                  </a:lnTo>
                  <a:lnTo>
                    <a:pt x="7366" y="7683"/>
                  </a:lnTo>
                  <a:lnTo>
                    <a:pt x="6781" y="8153"/>
                  </a:lnTo>
                  <a:lnTo>
                    <a:pt x="5486" y="10718"/>
                  </a:lnTo>
                  <a:lnTo>
                    <a:pt x="5588" y="10922"/>
                  </a:lnTo>
                  <a:lnTo>
                    <a:pt x="7874" y="12458"/>
                  </a:lnTo>
                  <a:lnTo>
                    <a:pt x="8039" y="12509"/>
                  </a:lnTo>
                  <a:lnTo>
                    <a:pt x="8432" y="12509"/>
                  </a:lnTo>
                  <a:lnTo>
                    <a:pt x="8674" y="12407"/>
                  </a:lnTo>
                  <a:lnTo>
                    <a:pt x="9194" y="11709"/>
                  </a:lnTo>
                  <a:lnTo>
                    <a:pt x="10731" y="9702"/>
                  </a:lnTo>
                  <a:close/>
                </a:path>
                <a:path w="30479" h="12700">
                  <a:moveTo>
                    <a:pt x="29895" y="4254"/>
                  </a:moveTo>
                  <a:lnTo>
                    <a:pt x="29044" y="3263"/>
                  </a:lnTo>
                  <a:lnTo>
                    <a:pt x="29044" y="4470"/>
                  </a:lnTo>
                  <a:lnTo>
                    <a:pt x="28651" y="4940"/>
                  </a:lnTo>
                  <a:lnTo>
                    <a:pt x="27216" y="4076"/>
                  </a:lnTo>
                  <a:lnTo>
                    <a:pt x="25755" y="3276"/>
                  </a:lnTo>
                  <a:lnTo>
                    <a:pt x="24130" y="2133"/>
                  </a:lnTo>
                  <a:lnTo>
                    <a:pt x="24282" y="1358"/>
                  </a:lnTo>
                  <a:lnTo>
                    <a:pt x="24447" y="800"/>
                  </a:lnTo>
                  <a:lnTo>
                    <a:pt x="26136" y="1828"/>
                  </a:lnTo>
                  <a:lnTo>
                    <a:pt x="27800" y="3022"/>
                  </a:lnTo>
                  <a:lnTo>
                    <a:pt x="29044" y="4470"/>
                  </a:lnTo>
                  <a:lnTo>
                    <a:pt x="29044" y="3263"/>
                  </a:lnTo>
                  <a:lnTo>
                    <a:pt x="28219" y="2286"/>
                  </a:lnTo>
                  <a:lnTo>
                    <a:pt x="26428" y="1079"/>
                  </a:lnTo>
                  <a:lnTo>
                    <a:pt x="25971" y="800"/>
                  </a:lnTo>
                  <a:lnTo>
                    <a:pt x="24739" y="38"/>
                  </a:lnTo>
                  <a:lnTo>
                    <a:pt x="24447" y="0"/>
                  </a:lnTo>
                  <a:lnTo>
                    <a:pt x="24269" y="12"/>
                  </a:lnTo>
                  <a:lnTo>
                    <a:pt x="23939" y="139"/>
                  </a:lnTo>
                  <a:lnTo>
                    <a:pt x="23761" y="330"/>
                  </a:lnTo>
                  <a:lnTo>
                    <a:pt x="23304" y="1828"/>
                  </a:lnTo>
                  <a:lnTo>
                    <a:pt x="23393" y="2578"/>
                  </a:lnTo>
                  <a:lnTo>
                    <a:pt x="24968" y="3708"/>
                  </a:lnTo>
                  <a:lnTo>
                    <a:pt x="28359" y="5702"/>
                  </a:lnTo>
                  <a:lnTo>
                    <a:pt x="28498" y="5727"/>
                  </a:lnTo>
                  <a:lnTo>
                    <a:pt x="28879" y="5727"/>
                  </a:lnTo>
                  <a:lnTo>
                    <a:pt x="29121" y="5613"/>
                  </a:lnTo>
                  <a:lnTo>
                    <a:pt x="29692" y="4940"/>
                  </a:lnTo>
                  <a:lnTo>
                    <a:pt x="29832" y="4775"/>
                  </a:lnTo>
                  <a:lnTo>
                    <a:pt x="29895" y="425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903" y="6327063"/>
              <a:ext cx="3505" cy="4635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7232308" y="632647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3301" y="5621"/>
                  </a:moveTo>
                  <a:lnTo>
                    <a:pt x="2914" y="5621"/>
                  </a:lnTo>
                  <a:lnTo>
                    <a:pt x="2716" y="5557"/>
                  </a:lnTo>
                  <a:lnTo>
                    <a:pt x="704" y="3797"/>
                  </a:lnTo>
                  <a:lnTo>
                    <a:pt x="0" y="2562"/>
                  </a:lnTo>
                  <a:lnTo>
                    <a:pt x="1517" y="173"/>
                  </a:lnTo>
                  <a:lnTo>
                    <a:pt x="1725" y="40"/>
                  </a:lnTo>
                  <a:lnTo>
                    <a:pt x="2066" y="0"/>
                  </a:lnTo>
                  <a:lnTo>
                    <a:pt x="2262" y="0"/>
                  </a:lnTo>
                  <a:lnTo>
                    <a:pt x="2458" y="75"/>
                  </a:lnTo>
                  <a:lnTo>
                    <a:pt x="3270" y="802"/>
                  </a:lnTo>
                  <a:lnTo>
                    <a:pt x="2066" y="802"/>
                  </a:lnTo>
                  <a:lnTo>
                    <a:pt x="1084" y="2343"/>
                  </a:lnTo>
                  <a:lnTo>
                    <a:pt x="1084" y="2562"/>
                  </a:lnTo>
                  <a:lnTo>
                    <a:pt x="1252" y="3226"/>
                  </a:lnTo>
                  <a:lnTo>
                    <a:pt x="3104" y="4830"/>
                  </a:lnTo>
                  <a:lnTo>
                    <a:pt x="4236" y="4830"/>
                  </a:lnTo>
                  <a:lnTo>
                    <a:pt x="3508" y="5557"/>
                  </a:lnTo>
                  <a:lnTo>
                    <a:pt x="3301" y="5621"/>
                  </a:lnTo>
                  <a:close/>
                </a:path>
                <a:path w="5079" h="5714">
                  <a:moveTo>
                    <a:pt x="4236" y="4830"/>
                  </a:moveTo>
                  <a:lnTo>
                    <a:pt x="3104" y="4830"/>
                  </a:lnTo>
                  <a:lnTo>
                    <a:pt x="4155" y="3797"/>
                  </a:lnTo>
                  <a:lnTo>
                    <a:pt x="3785" y="2343"/>
                  </a:lnTo>
                  <a:lnTo>
                    <a:pt x="2066" y="802"/>
                  </a:lnTo>
                  <a:lnTo>
                    <a:pt x="3270" y="802"/>
                  </a:lnTo>
                  <a:lnTo>
                    <a:pt x="3832" y="1304"/>
                  </a:lnTo>
                  <a:lnTo>
                    <a:pt x="4433" y="2343"/>
                  </a:lnTo>
                  <a:lnTo>
                    <a:pt x="4507" y="4178"/>
                  </a:lnTo>
                  <a:lnTo>
                    <a:pt x="4236" y="483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30985" y="6323126"/>
              <a:ext cx="3479" cy="4838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7230533" y="632265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133" y="5886"/>
                  </a:moveTo>
                  <a:lnTo>
                    <a:pt x="1700" y="5886"/>
                  </a:lnTo>
                  <a:lnTo>
                    <a:pt x="1389" y="5655"/>
                  </a:lnTo>
                  <a:lnTo>
                    <a:pt x="0" y="1119"/>
                  </a:lnTo>
                  <a:lnTo>
                    <a:pt x="90" y="686"/>
                  </a:lnTo>
                  <a:lnTo>
                    <a:pt x="956" y="51"/>
                  </a:lnTo>
                  <a:lnTo>
                    <a:pt x="1117" y="0"/>
                  </a:lnTo>
                  <a:lnTo>
                    <a:pt x="1487" y="0"/>
                  </a:lnTo>
                  <a:lnTo>
                    <a:pt x="1683" y="75"/>
                  </a:lnTo>
                  <a:lnTo>
                    <a:pt x="2479" y="802"/>
                  </a:lnTo>
                  <a:lnTo>
                    <a:pt x="1291" y="802"/>
                  </a:lnTo>
                  <a:lnTo>
                    <a:pt x="835" y="1119"/>
                  </a:lnTo>
                  <a:lnTo>
                    <a:pt x="2052" y="5084"/>
                  </a:lnTo>
                  <a:lnTo>
                    <a:pt x="3424" y="5084"/>
                  </a:lnTo>
                  <a:lnTo>
                    <a:pt x="3080" y="5713"/>
                  </a:lnTo>
                  <a:lnTo>
                    <a:pt x="2808" y="5869"/>
                  </a:lnTo>
                  <a:lnTo>
                    <a:pt x="2249" y="5869"/>
                  </a:lnTo>
                  <a:close/>
                </a:path>
                <a:path w="5079" h="6350">
                  <a:moveTo>
                    <a:pt x="3424" y="5084"/>
                  </a:moveTo>
                  <a:lnTo>
                    <a:pt x="2052" y="5084"/>
                  </a:lnTo>
                  <a:lnTo>
                    <a:pt x="2514" y="5067"/>
                  </a:lnTo>
                  <a:lnTo>
                    <a:pt x="3674" y="2977"/>
                  </a:lnTo>
                  <a:lnTo>
                    <a:pt x="1291" y="802"/>
                  </a:lnTo>
                  <a:lnTo>
                    <a:pt x="2479" y="802"/>
                  </a:lnTo>
                  <a:lnTo>
                    <a:pt x="4488" y="2637"/>
                  </a:lnTo>
                  <a:lnTo>
                    <a:pt x="4545" y="3035"/>
                  </a:lnTo>
                  <a:lnTo>
                    <a:pt x="3424" y="5084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30148" y="6306870"/>
              <a:ext cx="5909" cy="3568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7229688" y="630643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1217" y="4409"/>
                  </a:moveTo>
                  <a:lnTo>
                    <a:pt x="807" y="4409"/>
                  </a:lnTo>
                  <a:lnTo>
                    <a:pt x="490" y="4218"/>
                  </a:lnTo>
                  <a:lnTo>
                    <a:pt x="213" y="3503"/>
                  </a:lnTo>
                  <a:lnTo>
                    <a:pt x="0" y="3133"/>
                  </a:lnTo>
                  <a:lnTo>
                    <a:pt x="5413" y="0"/>
                  </a:lnTo>
                  <a:lnTo>
                    <a:pt x="5926" y="0"/>
                  </a:lnTo>
                  <a:lnTo>
                    <a:pt x="6434" y="427"/>
                  </a:lnTo>
                  <a:lnTo>
                    <a:pt x="6682" y="675"/>
                  </a:lnTo>
                  <a:lnTo>
                    <a:pt x="5372" y="802"/>
                  </a:lnTo>
                  <a:lnTo>
                    <a:pt x="3837" y="1460"/>
                  </a:lnTo>
                  <a:lnTo>
                    <a:pt x="855" y="2897"/>
                  </a:lnTo>
                  <a:lnTo>
                    <a:pt x="923" y="3133"/>
                  </a:lnTo>
                  <a:lnTo>
                    <a:pt x="1125" y="3606"/>
                  </a:lnTo>
                  <a:lnTo>
                    <a:pt x="3461" y="3606"/>
                  </a:lnTo>
                  <a:lnTo>
                    <a:pt x="1217" y="4409"/>
                  </a:lnTo>
                  <a:close/>
                </a:path>
                <a:path w="6984" h="4445">
                  <a:moveTo>
                    <a:pt x="3461" y="3606"/>
                  </a:moveTo>
                  <a:lnTo>
                    <a:pt x="1125" y="3606"/>
                  </a:lnTo>
                  <a:lnTo>
                    <a:pt x="3089" y="2897"/>
                  </a:lnTo>
                  <a:lnTo>
                    <a:pt x="4320" y="2481"/>
                  </a:lnTo>
                  <a:lnTo>
                    <a:pt x="5944" y="1812"/>
                  </a:lnTo>
                  <a:lnTo>
                    <a:pt x="6109" y="1460"/>
                  </a:lnTo>
                  <a:lnTo>
                    <a:pt x="6117" y="1235"/>
                  </a:lnTo>
                  <a:lnTo>
                    <a:pt x="5888" y="1027"/>
                  </a:lnTo>
                  <a:lnTo>
                    <a:pt x="5597" y="802"/>
                  </a:lnTo>
                  <a:lnTo>
                    <a:pt x="6779" y="802"/>
                  </a:lnTo>
                  <a:lnTo>
                    <a:pt x="6919" y="1027"/>
                  </a:lnTo>
                  <a:lnTo>
                    <a:pt x="6800" y="1812"/>
                  </a:lnTo>
                  <a:lnTo>
                    <a:pt x="6602" y="2389"/>
                  </a:lnTo>
                  <a:lnTo>
                    <a:pt x="5043" y="3041"/>
                  </a:lnTo>
                  <a:lnTo>
                    <a:pt x="3461" y="3606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32815" y="6330022"/>
              <a:ext cx="5346" cy="5156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7232261" y="63294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5823" y="6140"/>
                  </a:moveTo>
                  <a:lnTo>
                    <a:pt x="5471" y="6140"/>
                  </a:lnTo>
                  <a:lnTo>
                    <a:pt x="3658" y="6053"/>
                  </a:lnTo>
                  <a:lnTo>
                    <a:pt x="1575" y="4339"/>
                  </a:lnTo>
                  <a:lnTo>
                    <a:pt x="0" y="1650"/>
                  </a:lnTo>
                  <a:lnTo>
                    <a:pt x="138" y="871"/>
                  </a:lnTo>
                  <a:lnTo>
                    <a:pt x="479" y="201"/>
                  </a:lnTo>
                  <a:lnTo>
                    <a:pt x="704" y="51"/>
                  </a:lnTo>
                  <a:lnTo>
                    <a:pt x="1079" y="0"/>
                  </a:lnTo>
                  <a:lnTo>
                    <a:pt x="1292" y="0"/>
                  </a:lnTo>
                  <a:lnTo>
                    <a:pt x="1500" y="80"/>
                  </a:lnTo>
                  <a:lnTo>
                    <a:pt x="2205" y="802"/>
                  </a:lnTo>
                  <a:lnTo>
                    <a:pt x="1079" y="802"/>
                  </a:lnTo>
                  <a:lnTo>
                    <a:pt x="409" y="2106"/>
                  </a:lnTo>
                  <a:lnTo>
                    <a:pt x="3347" y="5245"/>
                  </a:lnTo>
                  <a:lnTo>
                    <a:pt x="5511" y="5338"/>
                  </a:lnTo>
                  <a:lnTo>
                    <a:pt x="6367" y="5338"/>
                  </a:lnTo>
                  <a:lnTo>
                    <a:pt x="6105" y="5950"/>
                  </a:lnTo>
                  <a:lnTo>
                    <a:pt x="5823" y="6140"/>
                  </a:lnTo>
                  <a:close/>
                </a:path>
                <a:path w="6984" h="6350">
                  <a:moveTo>
                    <a:pt x="6367" y="5338"/>
                  </a:moveTo>
                  <a:lnTo>
                    <a:pt x="5511" y="5338"/>
                  </a:lnTo>
                  <a:lnTo>
                    <a:pt x="1079" y="802"/>
                  </a:lnTo>
                  <a:lnTo>
                    <a:pt x="2205" y="802"/>
                  </a:lnTo>
                  <a:lnTo>
                    <a:pt x="6319" y="5009"/>
                  </a:lnTo>
                  <a:lnTo>
                    <a:pt x="6367" y="533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254696" y="6344970"/>
              <a:ext cx="4102" cy="5702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7228357" y="6313296"/>
              <a:ext cx="31115" cy="38100"/>
            </a:xfrm>
            <a:custGeom>
              <a:avLst/>
              <a:gdLst/>
              <a:ahLst/>
              <a:cxnLst/>
              <a:rect l="l" t="t" r="r" b="b"/>
              <a:pathLst>
                <a:path w="31115" h="38100">
                  <a:moveTo>
                    <a:pt x="4559" y="1574"/>
                  </a:moveTo>
                  <a:lnTo>
                    <a:pt x="4025" y="800"/>
                  </a:lnTo>
                  <a:lnTo>
                    <a:pt x="3771" y="431"/>
                  </a:lnTo>
                  <a:lnTo>
                    <a:pt x="3606" y="342"/>
                  </a:lnTo>
                  <a:lnTo>
                    <a:pt x="3606" y="1587"/>
                  </a:lnTo>
                  <a:lnTo>
                    <a:pt x="3556" y="1968"/>
                  </a:lnTo>
                  <a:lnTo>
                    <a:pt x="3136" y="2514"/>
                  </a:lnTo>
                  <a:lnTo>
                    <a:pt x="2730" y="2908"/>
                  </a:lnTo>
                  <a:lnTo>
                    <a:pt x="1905" y="2908"/>
                  </a:lnTo>
                  <a:lnTo>
                    <a:pt x="1447" y="2400"/>
                  </a:lnTo>
                  <a:lnTo>
                    <a:pt x="736" y="1308"/>
                  </a:lnTo>
                  <a:lnTo>
                    <a:pt x="1282" y="977"/>
                  </a:lnTo>
                  <a:lnTo>
                    <a:pt x="1752" y="800"/>
                  </a:lnTo>
                  <a:lnTo>
                    <a:pt x="2768" y="800"/>
                  </a:lnTo>
                  <a:lnTo>
                    <a:pt x="3276" y="1104"/>
                  </a:lnTo>
                  <a:lnTo>
                    <a:pt x="3606" y="1587"/>
                  </a:lnTo>
                  <a:lnTo>
                    <a:pt x="3606" y="342"/>
                  </a:lnTo>
                  <a:lnTo>
                    <a:pt x="3048" y="0"/>
                  </a:lnTo>
                  <a:lnTo>
                    <a:pt x="1612" y="0"/>
                  </a:lnTo>
                  <a:lnTo>
                    <a:pt x="1003" y="203"/>
                  </a:lnTo>
                  <a:lnTo>
                    <a:pt x="139" y="762"/>
                  </a:lnTo>
                  <a:lnTo>
                    <a:pt x="0" y="977"/>
                  </a:lnTo>
                  <a:lnTo>
                    <a:pt x="88" y="1765"/>
                  </a:lnTo>
                  <a:lnTo>
                    <a:pt x="812" y="2857"/>
                  </a:lnTo>
                  <a:lnTo>
                    <a:pt x="1435" y="3708"/>
                  </a:lnTo>
                  <a:lnTo>
                    <a:pt x="3162" y="3708"/>
                  </a:lnTo>
                  <a:lnTo>
                    <a:pt x="3835" y="2908"/>
                  </a:lnTo>
                  <a:lnTo>
                    <a:pt x="4559" y="1968"/>
                  </a:lnTo>
                  <a:lnTo>
                    <a:pt x="4559" y="1574"/>
                  </a:lnTo>
                  <a:close/>
                </a:path>
                <a:path w="31115" h="38100">
                  <a:moveTo>
                    <a:pt x="15532" y="25831"/>
                  </a:moveTo>
                  <a:lnTo>
                    <a:pt x="14655" y="24714"/>
                  </a:lnTo>
                  <a:lnTo>
                    <a:pt x="14655" y="26022"/>
                  </a:lnTo>
                  <a:lnTo>
                    <a:pt x="10718" y="23622"/>
                  </a:lnTo>
                  <a:lnTo>
                    <a:pt x="8470" y="22275"/>
                  </a:lnTo>
                  <a:lnTo>
                    <a:pt x="8775" y="22237"/>
                  </a:lnTo>
                  <a:lnTo>
                    <a:pt x="10541" y="22237"/>
                  </a:lnTo>
                  <a:lnTo>
                    <a:pt x="12865" y="23736"/>
                  </a:lnTo>
                  <a:lnTo>
                    <a:pt x="14655" y="26022"/>
                  </a:lnTo>
                  <a:lnTo>
                    <a:pt x="14655" y="24714"/>
                  </a:lnTo>
                  <a:lnTo>
                    <a:pt x="13373" y="23075"/>
                  </a:lnTo>
                  <a:lnTo>
                    <a:pt x="12065" y="22237"/>
                  </a:lnTo>
                  <a:lnTo>
                    <a:pt x="10820" y="21424"/>
                  </a:lnTo>
                  <a:lnTo>
                    <a:pt x="8940" y="21424"/>
                  </a:lnTo>
                  <a:lnTo>
                    <a:pt x="8509" y="21450"/>
                  </a:lnTo>
                  <a:lnTo>
                    <a:pt x="7975" y="21564"/>
                  </a:lnTo>
                  <a:lnTo>
                    <a:pt x="7747" y="21818"/>
                  </a:lnTo>
                  <a:lnTo>
                    <a:pt x="7772" y="22796"/>
                  </a:lnTo>
                  <a:lnTo>
                    <a:pt x="12268" y="25488"/>
                  </a:lnTo>
                  <a:lnTo>
                    <a:pt x="14363" y="26784"/>
                  </a:lnTo>
                  <a:lnTo>
                    <a:pt x="14516" y="26809"/>
                  </a:lnTo>
                  <a:lnTo>
                    <a:pt x="14884" y="26809"/>
                  </a:lnTo>
                  <a:lnTo>
                    <a:pt x="15100" y="26733"/>
                  </a:lnTo>
                  <a:lnTo>
                    <a:pt x="15506" y="26276"/>
                  </a:lnTo>
                  <a:lnTo>
                    <a:pt x="15519" y="26022"/>
                  </a:lnTo>
                  <a:lnTo>
                    <a:pt x="15532" y="25831"/>
                  </a:lnTo>
                  <a:close/>
                </a:path>
                <a:path w="31115" h="38100">
                  <a:moveTo>
                    <a:pt x="31026" y="35407"/>
                  </a:moveTo>
                  <a:lnTo>
                    <a:pt x="29997" y="34048"/>
                  </a:lnTo>
                  <a:lnTo>
                    <a:pt x="29997" y="35763"/>
                  </a:lnTo>
                  <a:lnTo>
                    <a:pt x="29451" y="36995"/>
                  </a:lnTo>
                  <a:lnTo>
                    <a:pt x="28575" y="35763"/>
                  </a:lnTo>
                  <a:lnTo>
                    <a:pt x="27584" y="34493"/>
                  </a:lnTo>
                  <a:lnTo>
                    <a:pt x="26822" y="33350"/>
                  </a:lnTo>
                  <a:lnTo>
                    <a:pt x="26619" y="33020"/>
                  </a:lnTo>
                  <a:lnTo>
                    <a:pt x="26949" y="32486"/>
                  </a:lnTo>
                  <a:lnTo>
                    <a:pt x="27089" y="31991"/>
                  </a:lnTo>
                  <a:lnTo>
                    <a:pt x="29260" y="34302"/>
                  </a:lnTo>
                  <a:lnTo>
                    <a:pt x="29997" y="35763"/>
                  </a:lnTo>
                  <a:lnTo>
                    <a:pt x="29997" y="34048"/>
                  </a:lnTo>
                  <a:lnTo>
                    <a:pt x="29476" y="33350"/>
                  </a:lnTo>
                  <a:lnTo>
                    <a:pt x="28181" y="31991"/>
                  </a:lnTo>
                  <a:lnTo>
                    <a:pt x="27520" y="31280"/>
                  </a:lnTo>
                  <a:lnTo>
                    <a:pt x="27292" y="31191"/>
                  </a:lnTo>
                  <a:lnTo>
                    <a:pt x="27089" y="31191"/>
                  </a:lnTo>
                  <a:lnTo>
                    <a:pt x="26885" y="31203"/>
                  </a:lnTo>
                  <a:lnTo>
                    <a:pt x="26631" y="31280"/>
                  </a:lnTo>
                  <a:lnTo>
                    <a:pt x="26377" y="31496"/>
                  </a:lnTo>
                  <a:lnTo>
                    <a:pt x="26276" y="31940"/>
                  </a:lnTo>
                  <a:lnTo>
                    <a:pt x="25831" y="33020"/>
                  </a:lnTo>
                  <a:lnTo>
                    <a:pt x="25895" y="33350"/>
                  </a:lnTo>
                  <a:lnTo>
                    <a:pt x="26035" y="33616"/>
                  </a:lnTo>
                  <a:lnTo>
                    <a:pt x="26606" y="34480"/>
                  </a:lnTo>
                  <a:lnTo>
                    <a:pt x="28486" y="36995"/>
                  </a:lnTo>
                  <a:lnTo>
                    <a:pt x="28956" y="37668"/>
                  </a:lnTo>
                  <a:lnTo>
                    <a:pt x="29210" y="37782"/>
                  </a:lnTo>
                  <a:lnTo>
                    <a:pt x="29514" y="37782"/>
                  </a:lnTo>
                  <a:lnTo>
                    <a:pt x="29832" y="37757"/>
                  </a:lnTo>
                  <a:lnTo>
                    <a:pt x="30073" y="37566"/>
                  </a:lnTo>
                  <a:lnTo>
                    <a:pt x="30327" y="36995"/>
                  </a:lnTo>
                  <a:lnTo>
                    <a:pt x="31026" y="35407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27912" y="6306159"/>
              <a:ext cx="6502" cy="3060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7227367" y="6305333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4" h="4445">
                  <a:moveTo>
                    <a:pt x="7467" y="1854"/>
                  </a:moveTo>
                  <a:lnTo>
                    <a:pt x="7454" y="1498"/>
                  </a:lnTo>
                  <a:lnTo>
                    <a:pt x="7340" y="1193"/>
                  </a:lnTo>
                  <a:lnTo>
                    <a:pt x="7073" y="571"/>
                  </a:lnTo>
                  <a:lnTo>
                    <a:pt x="6794" y="393"/>
                  </a:lnTo>
                  <a:lnTo>
                    <a:pt x="6667" y="393"/>
                  </a:lnTo>
                  <a:lnTo>
                    <a:pt x="6667" y="1676"/>
                  </a:lnTo>
                  <a:lnTo>
                    <a:pt x="5118" y="2133"/>
                  </a:lnTo>
                  <a:lnTo>
                    <a:pt x="3886" y="3492"/>
                  </a:lnTo>
                  <a:lnTo>
                    <a:pt x="1612" y="3492"/>
                  </a:lnTo>
                  <a:lnTo>
                    <a:pt x="1219" y="3441"/>
                  </a:lnTo>
                  <a:lnTo>
                    <a:pt x="812" y="3327"/>
                  </a:lnTo>
                  <a:lnTo>
                    <a:pt x="6477" y="1193"/>
                  </a:lnTo>
                  <a:lnTo>
                    <a:pt x="6616" y="1498"/>
                  </a:lnTo>
                  <a:lnTo>
                    <a:pt x="6667" y="1676"/>
                  </a:lnTo>
                  <a:lnTo>
                    <a:pt x="6667" y="393"/>
                  </a:lnTo>
                  <a:lnTo>
                    <a:pt x="6477" y="393"/>
                  </a:lnTo>
                  <a:lnTo>
                    <a:pt x="6286" y="419"/>
                  </a:lnTo>
                  <a:lnTo>
                    <a:pt x="203" y="2705"/>
                  </a:lnTo>
                  <a:lnTo>
                    <a:pt x="0" y="3022"/>
                  </a:lnTo>
                  <a:lnTo>
                    <a:pt x="25" y="3708"/>
                  </a:lnTo>
                  <a:lnTo>
                    <a:pt x="266" y="4013"/>
                  </a:lnTo>
                  <a:lnTo>
                    <a:pt x="1066" y="4229"/>
                  </a:lnTo>
                  <a:lnTo>
                    <a:pt x="1536" y="4292"/>
                  </a:lnTo>
                  <a:lnTo>
                    <a:pt x="3365" y="4292"/>
                  </a:lnTo>
                  <a:lnTo>
                    <a:pt x="4787" y="3492"/>
                  </a:lnTo>
                  <a:lnTo>
                    <a:pt x="6388" y="2590"/>
                  </a:lnTo>
                  <a:lnTo>
                    <a:pt x="7099" y="2387"/>
                  </a:lnTo>
                  <a:lnTo>
                    <a:pt x="7277" y="2247"/>
                  </a:lnTo>
                  <a:lnTo>
                    <a:pt x="7467" y="1854"/>
                  </a:lnTo>
                  <a:close/>
                </a:path>
                <a:path w="13334" h="4445">
                  <a:moveTo>
                    <a:pt x="13322" y="2235"/>
                  </a:moveTo>
                  <a:lnTo>
                    <a:pt x="13296" y="800"/>
                  </a:lnTo>
                  <a:lnTo>
                    <a:pt x="13055" y="508"/>
                  </a:lnTo>
                  <a:lnTo>
                    <a:pt x="12547" y="457"/>
                  </a:lnTo>
                  <a:lnTo>
                    <a:pt x="12547" y="1257"/>
                  </a:lnTo>
                  <a:lnTo>
                    <a:pt x="12534" y="1854"/>
                  </a:lnTo>
                  <a:lnTo>
                    <a:pt x="10401" y="2209"/>
                  </a:lnTo>
                  <a:lnTo>
                    <a:pt x="9258" y="2425"/>
                  </a:lnTo>
                  <a:lnTo>
                    <a:pt x="8648" y="800"/>
                  </a:lnTo>
                  <a:lnTo>
                    <a:pt x="10109" y="965"/>
                  </a:lnTo>
                  <a:lnTo>
                    <a:pt x="11315" y="1130"/>
                  </a:lnTo>
                  <a:lnTo>
                    <a:pt x="12547" y="1257"/>
                  </a:lnTo>
                  <a:lnTo>
                    <a:pt x="12547" y="457"/>
                  </a:lnTo>
                  <a:lnTo>
                    <a:pt x="8750" y="0"/>
                  </a:lnTo>
                  <a:lnTo>
                    <a:pt x="8420" y="0"/>
                  </a:lnTo>
                  <a:lnTo>
                    <a:pt x="8178" y="114"/>
                  </a:lnTo>
                  <a:lnTo>
                    <a:pt x="7861" y="508"/>
                  </a:lnTo>
                  <a:lnTo>
                    <a:pt x="7975" y="1257"/>
                  </a:lnTo>
                  <a:lnTo>
                    <a:pt x="8648" y="3022"/>
                  </a:lnTo>
                  <a:lnTo>
                    <a:pt x="8940" y="3225"/>
                  </a:lnTo>
                  <a:lnTo>
                    <a:pt x="9410" y="3213"/>
                  </a:lnTo>
                  <a:lnTo>
                    <a:pt x="13055" y="2565"/>
                  </a:lnTo>
                  <a:lnTo>
                    <a:pt x="13169" y="2425"/>
                  </a:lnTo>
                  <a:lnTo>
                    <a:pt x="13322" y="223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31125" y="6331699"/>
              <a:ext cx="4495" cy="3403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7230577" y="633130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4840" y="4195"/>
                  </a:moveTo>
                  <a:lnTo>
                    <a:pt x="4482" y="4195"/>
                  </a:lnTo>
                  <a:lnTo>
                    <a:pt x="4344" y="4160"/>
                  </a:lnTo>
                  <a:lnTo>
                    <a:pt x="114" y="1714"/>
                  </a:lnTo>
                  <a:lnTo>
                    <a:pt x="0" y="802"/>
                  </a:lnTo>
                  <a:lnTo>
                    <a:pt x="114" y="611"/>
                  </a:lnTo>
                  <a:lnTo>
                    <a:pt x="772" y="236"/>
                  </a:lnTo>
                  <a:lnTo>
                    <a:pt x="1256" y="0"/>
                  </a:lnTo>
                  <a:lnTo>
                    <a:pt x="2947" y="0"/>
                  </a:lnTo>
                  <a:lnTo>
                    <a:pt x="3650" y="802"/>
                  </a:lnTo>
                  <a:lnTo>
                    <a:pt x="1487" y="802"/>
                  </a:lnTo>
                  <a:lnTo>
                    <a:pt x="1158" y="929"/>
                  </a:lnTo>
                  <a:lnTo>
                    <a:pt x="760" y="1165"/>
                  </a:lnTo>
                  <a:lnTo>
                    <a:pt x="4621" y="3393"/>
                  </a:lnTo>
                  <a:lnTo>
                    <a:pt x="5480" y="3393"/>
                  </a:lnTo>
                  <a:lnTo>
                    <a:pt x="5469" y="3641"/>
                  </a:lnTo>
                  <a:lnTo>
                    <a:pt x="5060" y="4103"/>
                  </a:lnTo>
                  <a:lnTo>
                    <a:pt x="4840" y="4195"/>
                  </a:lnTo>
                  <a:close/>
                </a:path>
                <a:path w="5715" h="4445">
                  <a:moveTo>
                    <a:pt x="5480" y="3393"/>
                  </a:moveTo>
                  <a:lnTo>
                    <a:pt x="4621" y="3393"/>
                  </a:lnTo>
                  <a:lnTo>
                    <a:pt x="3147" y="1454"/>
                  </a:lnTo>
                  <a:lnTo>
                    <a:pt x="2532" y="802"/>
                  </a:lnTo>
                  <a:lnTo>
                    <a:pt x="3650" y="802"/>
                  </a:lnTo>
                  <a:lnTo>
                    <a:pt x="5487" y="3226"/>
                  </a:lnTo>
                  <a:lnTo>
                    <a:pt x="5480" y="339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78560" y="6363499"/>
              <a:ext cx="5943" cy="2285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7278151" y="636310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559" y="3087"/>
                  </a:moveTo>
                  <a:lnTo>
                    <a:pt x="236" y="2850"/>
                  </a:lnTo>
                  <a:lnTo>
                    <a:pt x="88" y="2285"/>
                  </a:lnTo>
                  <a:lnTo>
                    <a:pt x="0" y="1356"/>
                  </a:lnTo>
                  <a:lnTo>
                    <a:pt x="242" y="998"/>
                  </a:lnTo>
                  <a:lnTo>
                    <a:pt x="444" y="877"/>
                  </a:lnTo>
                  <a:lnTo>
                    <a:pt x="5713" y="0"/>
                  </a:lnTo>
                  <a:lnTo>
                    <a:pt x="6044" y="0"/>
                  </a:lnTo>
                  <a:lnTo>
                    <a:pt x="6180" y="40"/>
                  </a:lnTo>
                  <a:lnTo>
                    <a:pt x="6486" y="265"/>
                  </a:lnTo>
                  <a:lnTo>
                    <a:pt x="6602" y="450"/>
                  </a:lnTo>
                  <a:lnTo>
                    <a:pt x="6660" y="796"/>
                  </a:lnTo>
                  <a:lnTo>
                    <a:pt x="5851" y="796"/>
                  </a:lnTo>
                  <a:lnTo>
                    <a:pt x="784" y="1633"/>
                  </a:lnTo>
                  <a:lnTo>
                    <a:pt x="923" y="2285"/>
                  </a:lnTo>
                  <a:lnTo>
                    <a:pt x="5440" y="2285"/>
                  </a:lnTo>
                  <a:lnTo>
                    <a:pt x="1067" y="3081"/>
                  </a:lnTo>
                  <a:lnTo>
                    <a:pt x="559" y="3087"/>
                  </a:lnTo>
                  <a:close/>
                </a:path>
                <a:path w="6984" h="3175">
                  <a:moveTo>
                    <a:pt x="5440" y="2285"/>
                  </a:moveTo>
                  <a:lnTo>
                    <a:pt x="923" y="2285"/>
                  </a:lnTo>
                  <a:lnTo>
                    <a:pt x="5990" y="1367"/>
                  </a:lnTo>
                  <a:lnTo>
                    <a:pt x="5851" y="796"/>
                  </a:lnTo>
                  <a:lnTo>
                    <a:pt x="6660" y="796"/>
                  </a:lnTo>
                  <a:lnTo>
                    <a:pt x="6714" y="998"/>
                  </a:lnTo>
                  <a:lnTo>
                    <a:pt x="6756" y="1633"/>
                  </a:lnTo>
                  <a:lnTo>
                    <a:pt x="6544" y="1979"/>
                  </a:lnTo>
                  <a:lnTo>
                    <a:pt x="6359" y="2117"/>
                  </a:lnTo>
                  <a:lnTo>
                    <a:pt x="5440" y="228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1" name="object 561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240359" y="6306362"/>
              <a:ext cx="5283" cy="1663"/>
            </a:xfrm>
            <a:prstGeom prst="rect">
              <a:avLst/>
            </a:prstGeom>
          </p:spPr>
        </p:pic>
        <p:sp>
          <p:nvSpPr>
            <p:cNvPr id="562" name="object 562"/>
            <p:cNvSpPr/>
            <p:nvPr/>
          </p:nvSpPr>
          <p:spPr>
            <a:xfrm>
              <a:off x="7239882" y="630561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488" y="2810"/>
                  </a:moveTo>
                  <a:lnTo>
                    <a:pt x="5084" y="2810"/>
                  </a:lnTo>
                  <a:lnTo>
                    <a:pt x="479" y="2348"/>
                  </a:lnTo>
                  <a:lnTo>
                    <a:pt x="283" y="2244"/>
                  </a:lnTo>
                  <a:lnTo>
                    <a:pt x="102" y="2008"/>
                  </a:lnTo>
                  <a:lnTo>
                    <a:pt x="0" y="1338"/>
                  </a:lnTo>
                  <a:lnTo>
                    <a:pt x="110" y="490"/>
                  </a:lnTo>
                  <a:lnTo>
                    <a:pt x="225" y="288"/>
                  </a:lnTo>
                  <a:lnTo>
                    <a:pt x="542" y="51"/>
                  </a:lnTo>
                  <a:lnTo>
                    <a:pt x="704" y="0"/>
                  </a:lnTo>
                  <a:lnTo>
                    <a:pt x="975" y="0"/>
                  </a:lnTo>
                  <a:lnTo>
                    <a:pt x="5543" y="802"/>
                  </a:lnTo>
                  <a:lnTo>
                    <a:pt x="877" y="802"/>
                  </a:lnTo>
                  <a:lnTo>
                    <a:pt x="768" y="1575"/>
                  </a:lnTo>
                  <a:lnTo>
                    <a:pt x="5159" y="2008"/>
                  </a:lnTo>
                  <a:lnTo>
                    <a:pt x="6035" y="2008"/>
                  </a:lnTo>
                  <a:lnTo>
                    <a:pt x="5788" y="2602"/>
                  </a:lnTo>
                  <a:lnTo>
                    <a:pt x="5488" y="2810"/>
                  </a:lnTo>
                  <a:close/>
                </a:path>
                <a:path w="6350" h="3175">
                  <a:moveTo>
                    <a:pt x="6035" y="2008"/>
                  </a:moveTo>
                  <a:lnTo>
                    <a:pt x="5159" y="2008"/>
                  </a:lnTo>
                  <a:lnTo>
                    <a:pt x="5270" y="1794"/>
                  </a:lnTo>
                  <a:lnTo>
                    <a:pt x="5350" y="1575"/>
                  </a:lnTo>
                  <a:lnTo>
                    <a:pt x="877" y="802"/>
                  </a:lnTo>
                  <a:lnTo>
                    <a:pt x="5543" y="802"/>
                  </a:lnTo>
                  <a:lnTo>
                    <a:pt x="5708" y="831"/>
                  </a:lnTo>
                  <a:lnTo>
                    <a:pt x="5898" y="958"/>
                  </a:lnTo>
                  <a:lnTo>
                    <a:pt x="6152" y="1338"/>
                  </a:lnTo>
                  <a:lnTo>
                    <a:pt x="6035" y="200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256894" y="6350977"/>
              <a:ext cx="3048" cy="4267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7256405" y="635005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277" y="5597"/>
                  </a:moveTo>
                  <a:lnTo>
                    <a:pt x="2891" y="5597"/>
                  </a:lnTo>
                  <a:lnTo>
                    <a:pt x="2631" y="5453"/>
                  </a:lnTo>
                  <a:lnTo>
                    <a:pt x="72" y="1067"/>
                  </a:lnTo>
                  <a:lnTo>
                    <a:pt x="0" y="577"/>
                  </a:lnTo>
                  <a:lnTo>
                    <a:pt x="340" y="121"/>
                  </a:lnTo>
                  <a:lnTo>
                    <a:pt x="582" y="0"/>
                  </a:lnTo>
                  <a:lnTo>
                    <a:pt x="952" y="0"/>
                  </a:lnTo>
                  <a:lnTo>
                    <a:pt x="2637" y="375"/>
                  </a:lnTo>
                  <a:lnTo>
                    <a:pt x="2770" y="802"/>
                  </a:lnTo>
                  <a:lnTo>
                    <a:pt x="836" y="802"/>
                  </a:lnTo>
                  <a:lnTo>
                    <a:pt x="3168" y="4801"/>
                  </a:lnTo>
                  <a:lnTo>
                    <a:pt x="4012" y="4801"/>
                  </a:lnTo>
                  <a:lnTo>
                    <a:pt x="4057" y="4945"/>
                  </a:lnTo>
                  <a:lnTo>
                    <a:pt x="3860" y="5361"/>
                  </a:lnTo>
                  <a:lnTo>
                    <a:pt x="3381" y="5580"/>
                  </a:lnTo>
                  <a:close/>
                </a:path>
                <a:path w="4445" h="5714">
                  <a:moveTo>
                    <a:pt x="4012" y="4801"/>
                  </a:moveTo>
                  <a:lnTo>
                    <a:pt x="3168" y="4801"/>
                  </a:lnTo>
                  <a:lnTo>
                    <a:pt x="2019" y="1067"/>
                  </a:lnTo>
                  <a:lnTo>
                    <a:pt x="836" y="802"/>
                  </a:lnTo>
                  <a:lnTo>
                    <a:pt x="2770" y="802"/>
                  </a:lnTo>
                  <a:lnTo>
                    <a:pt x="4012" y="4801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4730" y="6305003"/>
              <a:ext cx="74859" cy="99020"/>
            </a:xfrm>
            <a:prstGeom prst="rect">
              <a:avLst/>
            </a:prstGeom>
          </p:spPr>
        </p:pic>
        <p:pic>
          <p:nvPicPr>
            <p:cNvPr id="566" name="object 566"/>
            <p:cNvPicPr/>
            <p:nvPr/>
          </p:nvPicPr>
          <p:blipFill>
            <a:blip r:embed="rId1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0677" y="6343116"/>
              <a:ext cx="88078" cy="79222"/>
            </a:xfrm>
            <a:prstGeom prst="rect">
              <a:avLst/>
            </a:prstGeom>
          </p:spPr>
        </p:pic>
        <p:pic>
          <p:nvPicPr>
            <p:cNvPr id="567" name="object 567"/>
            <p:cNvPicPr/>
            <p:nvPr/>
          </p:nvPicPr>
          <p:blipFill>
            <a:blip r:embed="rId1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0117" y="6363398"/>
              <a:ext cx="37328" cy="34045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7246950" y="6370637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19316" y="0"/>
                  </a:moveTo>
                  <a:lnTo>
                    <a:pt x="10083" y="1485"/>
                  </a:lnTo>
                  <a:lnTo>
                    <a:pt x="4064" y="7086"/>
                  </a:lnTo>
                  <a:lnTo>
                    <a:pt x="0" y="15646"/>
                  </a:lnTo>
                  <a:lnTo>
                    <a:pt x="19316" y="0"/>
                  </a:lnTo>
                  <a:close/>
                </a:path>
                <a:path w="25400" h="22225">
                  <a:moveTo>
                    <a:pt x="24892" y="6400"/>
                  </a:moveTo>
                  <a:lnTo>
                    <a:pt x="5626" y="22034"/>
                  </a:lnTo>
                  <a:lnTo>
                    <a:pt x="14808" y="20535"/>
                  </a:lnTo>
                  <a:lnTo>
                    <a:pt x="20878" y="14960"/>
                  </a:lnTo>
                  <a:lnTo>
                    <a:pt x="24892" y="6400"/>
                  </a:lnTo>
                  <a:close/>
                </a:path>
              </a:pathLst>
            </a:custGeom>
            <a:solidFill>
              <a:srgbClr val="E48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9" name="object 569"/>
            <p:cNvPicPr/>
            <p:nvPr/>
          </p:nvPicPr>
          <p:blipFill>
            <a:blip r:embed="rId1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4836" y="6369443"/>
              <a:ext cx="52106" cy="54876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7154836" y="6369358"/>
              <a:ext cx="52705" cy="55244"/>
            </a:xfrm>
            <a:custGeom>
              <a:avLst/>
              <a:gdLst/>
              <a:ahLst/>
              <a:cxnLst/>
              <a:rect l="l" t="t" r="r" b="b"/>
              <a:pathLst>
                <a:path w="52704" h="55245">
                  <a:moveTo>
                    <a:pt x="32252" y="3876"/>
                  </a:moveTo>
                  <a:lnTo>
                    <a:pt x="34285" y="2758"/>
                  </a:lnTo>
                  <a:lnTo>
                    <a:pt x="36961" y="1183"/>
                  </a:lnTo>
                  <a:lnTo>
                    <a:pt x="39320" y="2073"/>
                  </a:lnTo>
                  <a:lnTo>
                    <a:pt x="44078" y="5484"/>
                  </a:lnTo>
                  <a:lnTo>
                    <a:pt x="44070" y="6888"/>
                  </a:lnTo>
                  <a:lnTo>
                    <a:pt x="44053" y="8757"/>
                  </a:lnTo>
                  <a:lnTo>
                    <a:pt x="38781" y="11516"/>
                  </a:lnTo>
                  <a:lnTo>
                    <a:pt x="38039" y="13222"/>
                  </a:lnTo>
                  <a:lnTo>
                    <a:pt x="37639" y="14144"/>
                  </a:lnTo>
                  <a:lnTo>
                    <a:pt x="41034" y="14862"/>
                  </a:lnTo>
                  <a:lnTo>
                    <a:pt x="42674" y="14764"/>
                  </a:lnTo>
                  <a:lnTo>
                    <a:pt x="43923" y="14666"/>
                  </a:lnTo>
                  <a:lnTo>
                    <a:pt x="44943" y="14683"/>
                  </a:lnTo>
                  <a:lnTo>
                    <a:pt x="45449" y="16054"/>
                  </a:lnTo>
                  <a:lnTo>
                    <a:pt x="45922" y="17344"/>
                  </a:lnTo>
                  <a:lnTo>
                    <a:pt x="45433" y="18698"/>
                  </a:lnTo>
                  <a:lnTo>
                    <a:pt x="44910" y="19898"/>
                  </a:lnTo>
                  <a:lnTo>
                    <a:pt x="44241" y="21457"/>
                  </a:lnTo>
                  <a:lnTo>
                    <a:pt x="40764" y="22371"/>
                  </a:lnTo>
                  <a:lnTo>
                    <a:pt x="42127" y="23775"/>
                  </a:lnTo>
                  <a:lnTo>
                    <a:pt x="43703" y="25383"/>
                  </a:lnTo>
                  <a:lnTo>
                    <a:pt x="45963" y="27391"/>
                  </a:lnTo>
                  <a:lnTo>
                    <a:pt x="45384" y="29513"/>
                  </a:lnTo>
                  <a:lnTo>
                    <a:pt x="45678" y="28648"/>
                  </a:lnTo>
                  <a:lnTo>
                    <a:pt x="45963" y="27807"/>
                  </a:lnTo>
                  <a:lnTo>
                    <a:pt x="45955" y="26877"/>
                  </a:lnTo>
                  <a:lnTo>
                    <a:pt x="45922" y="26273"/>
                  </a:lnTo>
                  <a:lnTo>
                    <a:pt x="45678" y="25652"/>
                  </a:lnTo>
                  <a:lnTo>
                    <a:pt x="45841" y="25048"/>
                  </a:lnTo>
                  <a:lnTo>
                    <a:pt x="46224" y="23612"/>
                  </a:lnTo>
                  <a:lnTo>
                    <a:pt x="48044" y="22894"/>
                  </a:lnTo>
                  <a:lnTo>
                    <a:pt x="49195" y="23832"/>
                  </a:lnTo>
                  <a:lnTo>
                    <a:pt x="50133" y="24600"/>
                  </a:lnTo>
                  <a:lnTo>
                    <a:pt x="51284" y="26387"/>
                  </a:lnTo>
                  <a:lnTo>
                    <a:pt x="51660" y="27505"/>
                  </a:lnTo>
                  <a:lnTo>
                    <a:pt x="52182" y="28950"/>
                  </a:lnTo>
                  <a:lnTo>
                    <a:pt x="51856" y="31309"/>
                  </a:lnTo>
                  <a:lnTo>
                    <a:pt x="51456" y="32778"/>
                  </a:lnTo>
                  <a:lnTo>
                    <a:pt x="50999" y="34386"/>
                  </a:lnTo>
                  <a:lnTo>
                    <a:pt x="48713" y="36589"/>
                  </a:lnTo>
                  <a:lnTo>
                    <a:pt x="48583" y="33651"/>
                  </a:lnTo>
                  <a:lnTo>
                    <a:pt x="48036" y="35822"/>
                  </a:lnTo>
                  <a:lnTo>
                    <a:pt x="47522" y="38197"/>
                  </a:lnTo>
                  <a:lnTo>
                    <a:pt x="46159" y="40017"/>
                  </a:lnTo>
                  <a:lnTo>
                    <a:pt x="44853" y="41813"/>
                  </a:lnTo>
                  <a:lnTo>
                    <a:pt x="42870" y="42409"/>
                  </a:lnTo>
                  <a:lnTo>
                    <a:pt x="40822" y="43013"/>
                  </a:lnTo>
                  <a:lnTo>
                    <a:pt x="38781" y="43617"/>
                  </a:lnTo>
                  <a:lnTo>
                    <a:pt x="37304" y="44539"/>
                  </a:lnTo>
                  <a:lnTo>
                    <a:pt x="35827" y="46041"/>
                  </a:lnTo>
                  <a:lnTo>
                    <a:pt x="34121" y="47779"/>
                  </a:lnTo>
                  <a:lnTo>
                    <a:pt x="32310" y="49232"/>
                  </a:lnTo>
                  <a:lnTo>
                    <a:pt x="30294" y="50587"/>
                  </a:lnTo>
                  <a:lnTo>
                    <a:pt x="28449" y="51828"/>
                  </a:lnTo>
                  <a:lnTo>
                    <a:pt x="26515" y="53534"/>
                  </a:lnTo>
                  <a:lnTo>
                    <a:pt x="24410" y="54284"/>
                  </a:lnTo>
                  <a:lnTo>
                    <a:pt x="22541" y="54954"/>
                  </a:lnTo>
                  <a:lnTo>
                    <a:pt x="20917" y="53803"/>
                  </a:lnTo>
                  <a:lnTo>
                    <a:pt x="19333" y="52962"/>
                  </a:lnTo>
                  <a:lnTo>
                    <a:pt x="17619" y="52048"/>
                  </a:lnTo>
                  <a:lnTo>
                    <a:pt x="16020" y="51493"/>
                  </a:lnTo>
                  <a:lnTo>
                    <a:pt x="14061" y="51681"/>
                  </a:lnTo>
                  <a:lnTo>
                    <a:pt x="12347" y="51828"/>
                  </a:lnTo>
                  <a:lnTo>
                    <a:pt x="10952" y="51762"/>
                  </a:lnTo>
                  <a:lnTo>
                    <a:pt x="9638" y="50489"/>
                  </a:lnTo>
                  <a:lnTo>
                    <a:pt x="8210" y="49151"/>
                  </a:lnTo>
                  <a:lnTo>
                    <a:pt x="6936" y="46596"/>
                  </a:lnTo>
                  <a:lnTo>
                    <a:pt x="7818" y="44653"/>
                  </a:lnTo>
                  <a:lnTo>
                    <a:pt x="8552" y="42996"/>
                  </a:lnTo>
                  <a:lnTo>
                    <a:pt x="10405" y="43217"/>
                  </a:lnTo>
                  <a:lnTo>
                    <a:pt x="11874" y="43568"/>
                  </a:lnTo>
                  <a:lnTo>
                    <a:pt x="11001" y="43837"/>
                  </a:lnTo>
                  <a:lnTo>
                    <a:pt x="9915" y="44270"/>
                  </a:lnTo>
                  <a:lnTo>
                    <a:pt x="9001" y="43984"/>
                  </a:lnTo>
                  <a:lnTo>
                    <a:pt x="7932" y="43568"/>
                  </a:lnTo>
                  <a:lnTo>
                    <a:pt x="7818" y="42295"/>
                  </a:lnTo>
                  <a:lnTo>
                    <a:pt x="7255" y="41454"/>
                  </a:lnTo>
                  <a:lnTo>
                    <a:pt x="6741" y="40687"/>
                  </a:lnTo>
                  <a:lnTo>
                    <a:pt x="6961" y="38818"/>
                  </a:lnTo>
                  <a:lnTo>
                    <a:pt x="6806" y="37846"/>
                  </a:lnTo>
                  <a:lnTo>
                    <a:pt x="6602" y="36540"/>
                  </a:lnTo>
                  <a:lnTo>
                    <a:pt x="12821" y="32329"/>
                  </a:lnTo>
                  <a:lnTo>
                    <a:pt x="13163" y="31137"/>
                  </a:lnTo>
                  <a:lnTo>
                    <a:pt x="13808" y="28827"/>
                  </a:lnTo>
                  <a:lnTo>
                    <a:pt x="14583" y="30003"/>
                  </a:lnTo>
                  <a:lnTo>
                    <a:pt x="12535" y="28885"/>
                  </a:lnTo>
                  <a:lnTo>
                    <a:pt x="11637" y="28427"/>
                  </a:lnTo>
                  <a:lnTo>
                    <a:pt x="4815" y="29382"/>
                  </a:lnTo>
                  <a:lnTo>
                    <a:pt x="4211" y="28493"/>
                  </a:lnTo>
                  <a:lnTo>
                    <a:pt x="3631" y="27579"/>
                  </a:lnTo>
                  <a:lnTo>
                    <a:pt x="514" y="26305"/>
                  </a:lnTo>
                  <a:lnTo>
                    <a:pt x="408" y="25220"/>
                  </a:lnTo>
                  <a:lnTo>
                    <a:pt x="0" y="22053"/>
                  </a:lnTo>
                  <a:lnTo>
                    <a:pt x="2848" y="20739"/>
                  </a:lnTo>
                  <a:lnTo>
                    <a:pt x="4676" y="18894"/>
                  </a:lnTo>
                  <a:lnTo>
                    <a:pt x="3778" y="18845"/>
                  </a:lnTo>
                  <a:lnTo>
                    <a:pt x="2823" y="18682"/>
                  </a:lnTo>
                  <a:lnTo>
                    <a:pt x="3076" y="17556"/>
                  </a:lnTo>
                  <a:lnTo>
                    <a:pt x="3280" y="16568"/>
                  </a:lnTo>
                  <a:lnTo>
                    <a:pt x="4105" y="15017"/>
                  </a:lnTo>
                  <a:lnTo>
                    <a:pt x="4757" y="14226"/>
                  </a:lnTo>
                  <a:lnTo>
                    <a:pt x="5255" y="13597"/>
                  </a:lnTo>
                  <a:lnTo>
                    <a:pt x="6055" y="12773"/>
                  </a:lnTo>
                  <a:lnTo>
                    <a:pt x="6896" y="12691"/>
                  </a:lnTo>
                  <a:lnTo>
                    <a:pt x="7744" y="12610"/>
                  </a:lnTo>
                  <a:lnTo>
                    <a:pt x="8520" y="13205"/>
                  </a:lnTo>
                  <a:lnTo>
                    <a:pt x="9295" y="13410"/>
                  </a:lnTo>
                  <a:lnTo>
                    <a:pt x="9369" y="12226"/>
                  </a:lnTo>
                  <a:lnTo>
                    <a:pt x="7818" y="11875"/>
                  </a:lnTo>
                  <a:lnTo>
                    <a:pt x="7875" y="10553"/>
                  </a:lnTo>
                  <a:lnTo>
                    <a:pt x="7924" y="9565"/>
                  </a:lnTo>
                  <a:lnTo>
                    <a:pt x="8846" y="8023"/>
                  </a:lnTo>
                  <a:lnTo>
                    <a:pt x="9589" y="7386"/>
                  </a:lnTo>
                  <a:lnTo>
                    <a:pt x="11156" y="6080"/>
                  </a:lnTo>
                  <a:lnTo>
                    <a:pt x="13286" y="6856"/>
                  </a:lnTo>
                  <a:lnTo>
                    <a:pt x="14926" y="7402"/>
                  </a:lnTo>
                  <a:lnTo>
                    <a:pt x="14665" y="4007"/>
                  </a:lnTo>
                  <a:lnTo>
                    <a:pt x="18240" y="1085"/>
                  </a:lnTo>
                  <a:lnTo>
                    <a:pt x="21341" y="350"/>
                  </a:lnTo>
                  <a:lnTo>
                    <a:pt x="22916" y="0"/>
                  </a:lnTo>
                  <a:lnTo>
                    <a:pt x="24777" y="65"/>
                  </a:lnTo>
                  <a:lnTo>
                    <a:pt x="26368" y="130"/>
                  </a:lnTo>
                  <a:lnTo>
                    <a:pt x="28213" y="195"/>
                  </a:lnTo>
                  <a:lnTo>
                    <a:pt x="29559" y="963"/>
                  </a:lnTo>
                  <a:lnTo>
                    <a:pt x="31232" y="1632"/>
                  </a:lnTo>
                  <a:lnTo>
                    <a:pt x="31877" y="1901"/>
                  </a:lnTo>
                  <a:lnTo>
                    <a:pt x="31412" y="3191"/>
                  </a:lnTo>
                  <a:lnTo>
                    <a:pt x="31795" y="3827"/>
                  </a:lnTo>
                </a:path>
              </a:pathLst>
            </a:custGeom>
            <a:ln w="3175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7162039" y="6401371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0" y="7827"/>
                  </a:moveTo>
                  <a:lnTo>
                    <a:pt x="138" y="7925"/>
                  </a:lnTo>
                  <a:lnTo>
                    <a:pt x="228" y="8080"/>
                  </a:lnTo>
                  <a:lnTo>
                    <a:pt x="359" y="8161"/>
                  </a:lnTo>
                  <a:lnTo>
                    <a:pt x="252" y="10300"/>
                  </a:lnTo>
                  <a:lnTo>
                    <a:pt x="1338" y="12226"/>
                  </a:lnTo>
                  <a:lnTo>
                    <a:pt x="3713" y="11810"/>
                  </a:lnTo>
                  <a:lnTo>
                    <a:pt x="4619" y="11687"/>
                  </a:lnTo>
                  <a:lnTo>
                    <a:pt x="5272" y="11059"/>
                  </a:lnTo>
                  <a:lnTo>
                    <a:pt x="6080" y="10741"/>
                  </a:lnTo>
                  <a:lnTo>
                    <a:pt x="6618" y="10537"/>
                  </a:lnTo>
                  <a:lnTo>
                    <a:pt x="7092" y="10504"/>
                  </a:lnTo>
                  <a:lnTo>
                    <a:pt x="7573" y="10137"/>
                  </a:lnTo>
                  <a:lnTo>
                    <a:pt x="10340" y="8178"/>
                  </a:lnTo>
                  <a:lnTo>
                    <a:pt x="11898" y="4595"/>
                  </a:lnTo>
                  <a:lnTo>
                    <a:pt x="14184" y="2138"/>
                  </a:lnTo>
                  <a:lnTo>
                    <a:pt x="15155" y="1101"/>
                  </a:lnTo>
                  <a:lnTo>
                    <a:pt x="17220" y="0"/>
                  </a:lnTo>
                  <a:lnTo>
                    <a:pt x="18533" y="889"/>
                  </a:lnTo>
                  <a:lnTo>
                    <a:pt x="18362" y="816"/>
                  </a:lnTo>
                  <a:lnTo>
                    <a:pt x="18533" y="857"/>
                  </a:lnTo>
                  <a:lnTo>
                    <a:pt x="18827" y="938"/>
                  </a:lnTo>
                  <a:lnTo>
                    <a:pt x="18615" y="10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2" name="object 572"/>
            <p:cNvPicPr/>
            <p:nvPr/>
          </p:nvPicPr>
          <p:blipFill>
            <a:blip r:embed="rId1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107" y="6372085"/>
              <a:ext cx="40348" cy="49136"/>
            </a:xfrm>
            <a:prstGeom prst="rect">
              <a:avLst/>
            </a:prstGeom>
          </p:spPr>
        </p:pic>
        <p:pic>
          <p:nvPicPr>
            <p:cNvPr id="573" name="object 573"/>
            <p:cNvPicPr/>
            <p:nvPr/>
          </p:nvPicPr>
          <p:blipFill>
            <a:blip r:embed="rId1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3668" y="6286347"/>
              <a:ext cx="123388" cy="123405"/>
            </a:xfrm>
            <a:prstGeom prst="rect">
              <a:avLst/>
            </a:prstGeom>
          </p:spPr>
        </p:pic>
        <p:pic>
          <p:nvPicPr>
            <p:cNvPr id="574" name="object 574"/>
            <p:cNvPicPr/>
            <p:nvPr/>
          </p:nvPicPr>
          <p:blipFill>
            <a:blip r:embed="rId1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289" y="6303098"/>
              <a:ext cx="75387" cy="74142"/>
            </a:xfrm>
            <a:prstGeom prst="rect">
              <a:avLst/>
            </a:prstGeom>
          </p:spPr>
        </p:pic>
        <p:sp>
          <p:nvSpPr>
            <p:cNvPr id="575" name="object 575"/>
            <p:cNvSpPr/>
            <p:nvPr/>
          </p:nvSpPr>
          <p:spPr>
            <a:xfrm>
              <a:off x="7119288" y="630137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16346" y="13010"/>
                  </a:moveTo>
                  <a:lnTo>
                    <a:pt x="12706" y="17792"/>
                  </a:lnTo>
                  <a:lnTo>
                    <a:pt x="9083" y="22461"/>
                  </a:lnTo>
                  <a:lnTo>
                    <a:pt x="5582" y="27211"/>
                  </a:lnTo>
                  <a:lnTo>
                    <a:pt x="1273" y="33063"/>
                  </a:lnTo>
                  <a:lnTo>
                    <a:pt x="0" y="39520"/>
                  </a:lnTo>
                  <a:lnTo>
                    <a:pt x="2072" y="46580"/>
                  </a:lnTo>
                  <a:lnTo>
                    <a:pt x="3737" y="52285"/>
                  </a:lnTo>
                  <a:lnTo>
                    <a:pt x="5973" y="57884"/>
                  </a:lnTo>
                  <a:lnTo>
                    <a:pt x="5786" y="64054"/>
                  </a:lnTo>
                  <a:lnTo>
                    <a:pt x="5688" y="66797"/>
                  </a:lnTo>
                  <a:lnTo>
                    <a:pt x="7802" y="68233"/>
                  </a:lnTo>
                  <a:lnTo>
                    <a:pt x="10348" y="68266"/>
                  </a:lnTo>
                  <a:lnTo>
                    <a:pt x="15359" y="68307"/>
                  </a:lnTo>
                  <a:lnTo>
                    <a:pt x="19725" y="70380"/>
                  </a:lnTo>
                  <a:lnTo>
                    <a:pt x="24197" y="72167"/>
                  </a:lnTo>
                  <a:lnTo>
                    <a:pt x="29478" y="74289"/>
                  </a:lnTo>
                  <a:lnTo>
                    <a:pt x="35092" y="75865"/>
                  </a:lnTo>
                  <a:lnTo>
                    <a:pt x="67150" y="53403"/>
                  </a:lnTo>
                  <a:lnTo>
                    <a:pt x="68757" y="50775"/>
                  </a:lnTo>
                  <a:lnTo>
                    <a:pt x="70585" y="48383"/>
                  </a:lnTo>
                  <a:lnTo>
                    <a:pt x="75400" y="42091"/>
                  </a:lnTo>
                  <a:lnTo>
                    <a:pt x="75082" y="31537"/>
                  </a:lnTo>
                  <a:lnTo>
                    <a:pt x="69524" y="25938"/>
                  </a:lnTo>
                  <a:lnTo>
                    <a:pt x="66782" y="23196"/>
                  </a:lnTo>
                  <a:lnTo>
                    <a:pt x="65925" y="20339"/>
                  </a:lnTo>
                  <a:lnTo>
                    <a:pt x="66831" y="16609"/>
                  </a:lnTo>
                  <a:lnTo>
                    <a:pt x="68064" y="11434"/>
                  </a:lnTo>
                  <a:lnTo>
                    <a:pt x="66554" y="9818"/>
                  </a:lnTo>
                  <a:lnTo>
                    <a:pt x="61167" y="9982"/>
                  </a:lnTo>
                  <a:lnTo>
                    <a:pt x="60702" y="9998"/>
                  </a:lnTo>
                  <a:lnTo>
                    <a:pt x="60180" y="9998"/>
                  </a:lnTo>
                  <a:lnTo>
                    <a:pt x="59715" y="10096"/>
                  </a:lnTo>
                  <a:lnTo>
                    <a:pt x="56564" y="10822"/>
                  </a:lnTo>
                  <a:lnTo>
                    <a:pt x="54214" y="9663"/>
                  </a:lnTo>
                  <a:lnTo>
                    <a:pt x="52051" y="7370"/>
                  </a:lnTo>
                  <a:lnTo>
                    <a:pt x="46967" y="1803"/>
                  </a:lnTo>
                  <a:lnTo>
                    <a:pt x="38096" y="0"/>
                  </a:lnTo>
                  <a:lnTo>
                    <a:pt x="31347" y="3542"/>
                  </a:lnTo>
                  <a:lnTo>
                    <a:pt x="26140" y="6301"/>
                  </a:lnTo>
                  <a:lnTo>
                    <a:pt x="21341" y="9818"/>
                  </a:lnTo>
                  <a:lnTo>
                    <a:pt x="16346" y="1301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6" name="object 576"/>
            <p:cNvPicPr/>
            <p:nvPr/>
          </p:nvPicPr>
          <p:blipFill>
            <a:blip r:embed="rId1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9361" y="6317221"/>
              <a:ext cx="54063" cy="52082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7129357" y="6317216"/>
              <a:ext cx="54610" cy="52705"/>
            </a:xfrm>
            <a:custGeom>
              <a:avLst/>
              <a:gdLst/>
              <a:ahLst/>
              <a:cxnLst/>
              <a:rect l="l" t="t" r="r" b="b"/>
              <a:pathLst>
                <a:path w="54609" h="52704">
                  <a:moveTo>
                    <a:pt x="41034" y="25554"/>
                  </a:moveTo>
                  <a:lnTo>
                    <a:pt x="43841" y="23996"/>
                  </a:lnTo>
                  <a:lnTo>
                    <a:pt x="43409" y="20568"/>
                  </a:lnTo>
                  <a:lnTo>
                    <a:pt x="43058" y="21604"/>
                  </a:lnTo>
                  <a:lnTo>
                    <a:pt x="42805" y="22379"/>
                  </a:lnTo>
                  <a:lnTo>
                    <a:pt x="42527" y="23196"/>
                  </a:lnTo>
                  <a:lnTo>
                    <a:pt x="41752" y="23310"/>
                  </a:lnTo>
                  <a:lnTo>
                    <a:pt x="41042" y="23432"/>
                  </a:lnTo>
                  <a:lnTo>
                    <a:pt x="40740" y="23481"/>
                  </a:lnTo>
                  <a:lnTo>
                    <a:pt x="40854" y="24330"/>
                  </a:lnTo>
                  <a:lnTo>
                    <a:pt x="40936" y="24918"/>
                  </a:lnTo>
                  <a:lnTo>
                    <a:pt x="41034" y="25554"/>
                  </a:lnTo>
                </a:path>
                <a:path w="54609" h="52704">
                  <a:moveTo>
                    <a:pt x="742" y="48522"/>
                  </a:moveTo>
                  <a:lnTo>
                    <a:pt x="2391" y="47216"/>
                  </a:lnTo>
                  <a:lnTo>
                    <a:pt x="4080" y="45927"/>
                  </a:lnTo>
                  <a:lnTo>
                    <a:pt x="5745" y="44621"/>
                  </a:lnTo>
                  <a:lnTo>
                    <a:pt x="6071" y="44653"/>
                  </a:lnTo>
                  <a:lnTo>
                    <a:pt x="6414" y="44653"/>
                  </a:lnTo>
                  <a:lnTo>
                    <a:pt x="6741" y="44653"/>
                  </a:lnTo>
                  <a:lnTo>
                    <a:pt x="7189" y="44792"/>
                  </a:lnTo>
                  <a:lnTo>
                    <a:pt x="7630" y="44923"/>
                  </a:lnTo>
                  <a:lnTo>
                    <a:pt x="8291" y="45159"/>
                  </a:lnTo>
                  <a:lnTo>
                    <a:pt x="7573" y="45927"/>
                  </a:lnTo>
                  <a:lnTo>
                    <a:pt x="6936" y="46645"/>
                  </a:lnTo>
                  <a:lnTo>
                    <a:pt x="6284" y="47314"/>
                  </a:lnTo>
                  <a:lnTo>
                    <a:pt x="6439" y="47494"/>
                  </a:lnTo>
                  <a:lnTo>
                    <a:pt x="6602" y="47665"/>
                  </a:lnTo>
                  <a:lnTo>
                    <a:pt x="6741" y="47837"/>
                  </a:lnTo>
                  <a:lnTo>
                    <a:pt x="8038" y="46710"/>
                  </a:lnTo>
                  <a:lnTo>
                    <a:pt x="9393" y="45657"/>
                  </a:lnTo>
                  <a:lnTo>
                    <a:pt x="10585" y="44400"/>
                  </a:lnTo>
                  <a:lnTo>
                    <a:pt x="12094" y="42752"/>
                  </a:lnTo>
                  <a:lnTo>
                    <a:pt x="13408" y="40940"/>
                  </a:lnTo>
                  <a:lnTo>
                    <a:pt x="14918" y="39250"/>
                  </a:lnTo>
                  <a:lnTo>
                    <a:pt x="15204" y="38932"/>
                  </a:lnTo>
                  <a:lnTo>
                    <a:pt x="15906" y="38989"/>
                  </a:lnTo>
                  <a:lnTo>
                    <a:pt x="16387" y="38883"/>
                  </a:lnTo>
                  <a:lnTo>
                    <a:pt x="16469" y="39103"/>
                  </a:lnTo>
                  <a:lnTo>
                    <a:pt x="16550" y="39315"/>
                  </a:lnTo>
                  <a:lnTo>
                    <a:pt x="16616" y="39520"/>
                  </a:lnTo>
                  <a:lnTo>
                    <a:pt x="19505" y="36793"/>
                  </a:lnTo>
                  <a:lnTo>
                    <a:pt x="22386" y="33986"/>
                  </a:lnTo>
                  <a:lnTo>
                    <a:pt x="25381" y="31390"/>
                  </a:lnTo>
                  <a:lnTo>
                    <a:pt x="25895" y="30909"/>
                  </a:lnTo>
                  <a:lnTo>
                    <a:pt x="27070" y="31178"/>
                  </a:lnTo>
                  <a:lnTo>
                    <a:pt x="28466" y="31088"/>
                  </a:lnTo>
                  <a:lnTo>
                    <a:pt x="27641" y="30590"/>
                  </a:lnTo>
                  <a:lnTo>
                    <a:pt x="27111" y="30223"/>
                  </a:lnTo>
                  <a:lnTo>
                    <a:pt x="26278" y="29701"/>
                  </a:lnTo>
                  <a:lnTo>
                    <a:pt x="28988" y="26958"/>
                  </a:lnTo>
                  <a:lnTo>
                    <a:pt x="31673" y="24102"/>
                  </a:lnTo>
                  <a:lnTo>
                    <a:pt x="34513" y="21441"/>
                  </a:lnTo>
                  <a:lnTo>
                    <a:pt x="37369" y="18747"/>
                  </a:lnTo>
                  <a:lnTo>
                    <a:pt x="40446" y="16225"/>
                  </a:lnTo>
                  <a:lnTo>
                    <a:pt x="43384" y="13597"/>
                  </a:lnTo>
                  <a:lnTo>
                    <a:pt x="44576" y="12528"/>
                  </a:lnTo>
                  <a:lnTo>
                    <a:pt x="45547" y="11141"/>
                  </a:lnTo>
                  <a:lnTo>
                    <a:pt x="46885" y="10349"/>
                  </a:lnTo>
                  <a:lnTo>
                    <a:pt x="47571" y="9933"/>
                  </a:lnTo>
                  <a:lnTo>
                    <a:pt x="48820" y="10488"/>
                  </a:lnTo>
                  <a:lnTo>
                    <a:pt x="49366" y="10520"/>
                  </a:lnTo>
                  <a:lnTo>
                    <a:pt x="48338" y="9769"/>
                  </a:lnTo>
                  <a:lnTo>
                    <a:pt x="48142" y="8325"/>
                  </a:lnTo>
                  <a:lnTo>
                    <a:pt x="49228" y="6725"/>
                  </a:lnTo>
                  <a:lnTo>
                    <a:pt x="50289" y="5770"/>
                  </a:lnTo>
                  <a:lnTo>
                    <a:pt x="51390" y="4750"/>
                  </a:lnTo>
                  <a:lnTo>
                    <a:pt x="52459" y="3729"/>
                  </a:lnTo>
                  <a:lnTo>
                    <a:pt x="52337" y="3542"/>
                  </a:lnTo>
                  <a:lnTo>
                    <a:pt x="51627" y="3762"/>
                  </a:lnTo>
                  <a:lnTo>
                    <a:pt x="50966" y="4064"/>
                  </a:lnTo>
                  <a:lnTo>
                    <a:pt x="50321" y="4350"/>
                  </a:lnTo>
                  <a:lnTo>
                    <a:pt x="50182" y="4227"/>
                  </a:lnTo>
                  <a:lnTo>
                    <a:pt x="51439" y="2758"/>
                  </a:lnTo>
                  <a:lnTo>
                    <a:pt x="52745" y="1371"/>
                  </a:lnTo>
                  <a:lnTo>
                    <a:pt x="54075" y="0"/>
                  </a:lnTo>
                  <a:lnTo>
                    <a:pt x="53545" y="4317"/>
                  </a:lnTo>
                  <a:lnTo>
                    <a:pt x="53031" y="8708"/>
                  </a:lnTo>
                  <a:lnTo>
                    <a:pt x="52508" y="13230"/>
                  </a:lnTo>
                  <a:lnTo>
                    <a:pt x="52239" y="13091"/>
                  </a:lnTo>
                  <a:lnTo>
                    <a:pt x="51872" y="12928"/>
                  </a:lnTo>
                  <a:lnTo>
                    <a:pt x="51333" y="12642"/>
                  </a:lnTo>
                  <a:lnTo>
                    <a:pt x="52639" y="15866"/>
                  </a:lnTo>
                  <a:lnTo>
                    <a:pt x="51545" y="18160"/>
                  </a:lnTo>
                  <a:lnTo>
                    <a:pt x="48966" y="19947"/>
                  </a:lnTo>
                  <a:lnTo>
                    <a:pt x="50321" y="22730"/>
                  </a:lnTo>
                  <a:lnTo>
                    <a:pt x="48803" y="26746"/>
                  </a:lnTo>
                  <a:lnTo>
                    <a:pt x="45922" y="28468"/>
                  </a:lnTo>
                  <a:lnTo>
                    <a:pt x="44045" y="29554"/>
                  </a:lnTo>
                  <a:lnTo>
                    <a:pt x="42242" y="30819"/>
                  </a:lnTo>
                  <a:lnTo>
                    <a:pt x="40405" y="32027"/>
                  </a:lnTo>
                  <a:lnTo>
                    <a:pt x="40120" y="31358"/>
                  </a:lnTo>
                  <a:lnTo>
                    <a:pt x="39736" y="30419"/>
                  </a:lnTo>
                  <a:lnTo>
                    <a:pt x="39328" y="29431"/>
                  </a:lnTo>
                  <a:lnTo>
                    <a:pt x="38847" y="29701"/>
                  </a:lnTo>
                  <a:lnTo>
                    <a:pt x="38390" y="29954"/>
                  </a:lnTo>
                  <a:lnTo>
                    <a:pt x="38806" y="31341"/>
                  </a:lnTo>
                  <a:lnTo>
                    <a:pt x="39557" y="32615"/>
                  </a:lnTo>
                  <a:lnTo>
                    <a:pt x="39336" y="33733"/>
                  </a:lnTo>
                  <a:lnTo>
                    <a:pt x="39059" y="35120"/>
                  </a:lnTo>
                  <a:lnTo>
                    <a:pt x="38512" y="36859"/>
                  </a:lnTo>
                  <a:lnTo>
                    <a:pt x="36896" y="36842"/>
                  </a:lnTo>
                  <a:lnTo>
                    <a:pt x="36668" y="37577"/>
                  </a:lnTo>
                  <a:lnTo>
                    <a:pt x="36668" y="38418"/>
                  </a:lnTo>
                  <a:lnTo>
                    <a:pt x="36260" y="38671"/>
                  </a:lnTo>
                  <a:lnTo>
                    <a:pt x="33942" y="40107"/>
                  </a:lnTo>
                  <a:lnTo>
                    <a:pt x="31575" y="41576"/>
                  </a:lnTo>
                  <a:lnTo>
                    <a:pt x="28588" y="40907"/>
                  </a:lnTo>
                  <a:lnTo>
                    <a:pt x="27560" y="40670"/>
                  </a:lnTo>
                  <a:lnTo>
                    <a:pt x="26450" y="40842"/>
                  </a:lnTo>
                  <a:lnTo>
                    <a:pt x="25389" y="41258"/>
                  </a:lnTo>
                  <a:lnTo>
                    <a:pt x="26450" y="41356"/>
                  </a:lnTo>
                  <a:lnTo>
                    <a:pt x="27478" y="41462"/>
                  </a:lnTo>
                  <a:lnTo>
                    <a:pt x="28474" y="41576"/>
                  </a:lnTo>
                  <a:lnTo>
                    <a:pt x="27013" y="42817"/>
                  </a:lnTo>
                  <a:lnTo>
                    <a:pt x="25601" y="44017"/>
                  </a:lnTo>
                  <a:lnTo>
                    <a:pt x="24189" y="45208"/>
                  </a:lnTo>
                  <a:lnTo>
                    <a:pt x="21659" y="47314"/>
                  </a:lnTo>
                  <a:lnTo>
                    <a:pt x="18942" y="48065"/>
                  </a:lnTo>
                  <a:lnTo>
                    <a:pt x="15824" y="46392"/>
                  </a:lnTo>
                  <a:lnTo>
                    <a:pt x="16248" y="46849"/>
                  </a:lnTo>
                  <a:lnTo>
                    <a:pt x="16697" y="47330"/>
                  </a:lnTo>
                  <a:lnTo>
                    <a:pt x="17668" y="48367"/>
                  </a:lnTo>
                  <a:lnTo>
                    <a:pt x="15049" y="48816"/>
                  </a:lnTo>
                  <a:lnTo>
                    <a:pt x="12870" y="49183"/>
                  </a:lnTo>
                  <a:lnTo>
                    <a:pt x="10674" y="49575"/>
                  </a:lnTo>
                  <a:lnTo>
                    <a:pt x="11033" y="50155"/>
                  </a:lnTo>
                  <a:lnTo>
                    <a:pt x="11719" y="51191"/>
                  </a:lnTo>
                  <a:lnTo>
                    <a:pt x="12396" y="52211"/>
                  </a:lnTo>
                  <a:lnTo>
                    <a:pt x="11499" y="51877"/>
                  </a:lnTo>
                  <a:lnTo>
                    <a:pt x="10617" y="51599"/>
                  </a:lnTo>
                  <a:lnTo>
                    <a:pt x="9695" y="51395"/>
                  </a:lnTo>
                  <a:lnTo>
                    <a:pt x="6520" y="50677"/>
                  </a:lnTo>
                  <a:lnTo>
                    <a:pt x="3305" y="49975"/>
                  </a:lnTo>
                  <a:lnTo>
                    <a:pt x="0" y="49273"/>
                  </a:lnTo>
                  <a:lnTo>
                    <a:pt x="301" y="49020"/>
                  </a:lnTo>
                  <a:lnTo>
                    <a:pt x="571" y="48767"/>
                  </a:lnTo>
                  <a:lnTo>
                    <a:pt x="832" y="48514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1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773" y="6314262"/>
              <a:ext cx="54990" cy="50825"/>
            </a:xfrm>
            <a:prstGeom prst="rect">
              <a:avLst/>
            </a:prstGeom>
          </p:spPr>
        </p:pic>
        <p:sp>
          <p:nvSpPr>
            <p:cNvPr id="579" name="object 579"/>
            <p:cNvSpPr/>
            <p:nvPr/>
          </p:nvSpPr>
          <p:spPr>
            <a:xfrm>
              <a:off x="7127771" y="6314268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5" h="51435">
                  <a:moveTo>
                    <a:pt x="43099" y="0"/>
                  </a:moveTo>
                  <a:lnTo>
                    <a:pt x="44935" y="48"/>
                  </a:lnTo>
                  <a:lnTo>
                    <a:pt x="46771" y="187"/>
                  </a:lnTo>
                  <a:lnTo>
                    <a:pt x="48591" y="220"/>
                  </a:lnTo>
                  <a:lnTo>
                    <a:pt x="50672" y="236"/>
                  </a:lnTo>
                  <a:lnTo>
                    <a:pt x="52712" y="171"/>
                  </a:lnTo>
                  <a:lnTo>
                    <a:pt x="54981" y="163"/>
                  </a:lnTo>
                  <a:lnTo>
                    <a:pt x="54655" y="555"/>
                  </a:lnTo>
                  <a:lnTo>
                    <a:pt x="54492" y="799"/>
                  </a:lnTo>
                  <a:lnTo>
                    <a:pt x="54296" y="1052"/>
                  </a:lnTo>
                  <a:lnTo>
                    <a:pt x="52631" y="1640"/>
                  </a:lnTo>
                  <a:lnTo>
                    <a:pt x="50835" y="2260"/>
                  </a:lnTo>
                  <a:lnTo>
                    <a:pt x="49154" y="2840"/>
                  </a:lnTo>
                  <a:lnTo>
                    <a:pt x="49203" y="2660"/>
                  </a:lnTo>
                  <a:lnTo>
                    <a:pt x="49350" y="2228"/>
                  </a:lnTo>
                  <a:lnTo>
                    <a:pt x="49472" y="1820"/>
                  </a:lnTo>
                  <a:lnTo>
                    <a:pt x="46290" y="4464"/>
                  </a:lnTo>
                  <a:lnTo>
                    <a:pt x="42323" y="5786"/>
                  </a:lnTo>
                  <a:lnTo>
                    <a:pt x="39475" y="9035"/>
                  </a:lnTo>
                  <a:lnTo>
                    <a:pt x="36757" y="12144"/>
                  </a:lnTo>
                  <a:lnTo>
                    <a:pt x="33150" y="14446"/>
                  </a:lnTo>
                  <a:lnTo>
                    <a:pt x="30049" y="17262"/>
                  </a:lnTo>
                  <a:lnTo>
                    <a:pt x="27103" y="19866"/>
                  </a:lnTo>
                  <a:lnTo>
                    <a:pt x="24279" y="22616"/>
                  </a:lnTo>
                  <a:lnTo>
                    <a:pt x="21235" y="25522"/>
                  </a:lnTo>
                  <a:lnTo>
                    <a:pt x="21374" y="22959"/>
                  </a:lnTo>
                  <a:lnTo>
                    <a:pt x="21537" y="20453"/>
                  </a:lnTo>
                  <a:lnTo>
                    <a:pt x="21692" y="17980"/>
                  </a:lnTo>
                  <a:lnTo>
                    <a:pt x="21455" y="17964"/>
                  </a:lnTo>
                  <a:lnTo>
                    <a:pt x="21235" y="17931"/>
                  </a:lnTo>
                  <a:lnTo>
                    <a:pt x="20990" y="17915"/>
                  </a:lnTo>
                  <a:lnTo>
                    <a:pt x="20974" y="19033"/>
                  </a:lnTo>
                  <a:lnTo>
                    <a:pt x="20966" y="20151"/>
                  </a:lnTo>
                  <a:lnTo>
                    <a:pt x="20917" y="21261"/>
                  </a:lnTo>
                  <a:lnTo>
                    <a:pt x="20868" y="22608"/>
                  </a:lnTo>
                  <a:lnTo>
                    <a:pt x="20745" y="23881"/>
                  </a:lnTo>
                  <a:lnTo>
                    <a:pt x="18354" y="23612"/>
                  </a:lnTo>
                  <a:lnTo>
                    <a:pt x="20974" y="25440"/>
                  </a:lnTo>
                  <a:lnTo>
                    <a:pt x="19766" y="26942"/>
                  </a:lnTo>
                  <a:lnTo>
                    <a:pt x="18533" y="28264"/>
                  </a:lnTo>
                  <a:lnTo>
                    <a:pt x="15147" y="31913"/>
                  </a:lnTo>
                  <a:lnTo>
                    <a:pt x="11678" y="35471"/>
                  </a:lnTo>
                  <a:lnTo>
                    <a:pt x="8079" y="39267"/>
                  </a:lnTo>
                  <a:lnTo>
                    <a:pt x="8128" y="38467"/>
                  </a:lnTo>
                  <a:lnTo>
                    <a:pt x="8169" y="37814"/>
                  </a:lnTo>
                  <a:lnTo>
                    <a:pt x="8201" y="37063"/>
                  </a:lnTo>
                  <a:lnTo>
                    <a:pt x="7532" y="36965"/>
                  </a:lnTo>
                  <a:lnTo>
                    <a:pt x="6773" y="36875"/>
                  </a:lnTo>
                  <a:lnTo>
                    <a:pt x="5467" y="36712"/>
                  </a:lnTo>
                  <a:lnTo>
                    <a:pt x="9466" y="40189"/>
                  </a:lnTo>
                  <a:lnTo>
                    <a:pt x="5166" y="42050"/>
                  </a:lnTo>
                  <a:lnTo>
                    <a:pt x="4341" y="44474"/>
                  </a:lnTo>
                  <a:lnTo>
                    <a:pt x="3550" y="46784"/>
                  </a:lnTo>
                  <a:lnTo>
                    <a:pt x="1795" y="48751"/>
                  </a:lnTo>
                  <a:lnTo>
                    <a:pt x="0" y="50824"/>
                  </a:lnTo>
                  <a:lnTo>
                    <a:pt x="261" y="49355"/>
                  </a:lnTo>
                  <a:lnTo>
                    <a:pt x="505" y="47885"/>
                  </a:lnTo>
                  <a:lnTo>
                    <a:pt x="767" y="46416"/>
                  </a:lnTo>
                  <a:lnTo>
                    <a:pt x="816" y="43315"/>
                  </a:lnTo>
                  <a:lnTo>
                    <a:pt x="873" y="40254"/>
                  </a:lnTo>
                  <a:lnTo>
                    <a:pt x="930" y="37177"/>
                  </a:lnTo>
                  <a:lnTo>
                    <a:pt x="1885" y="35243"/>
                  </a:lnTo>
                  <a:lnTo>
                    <a:pt x="2799" y="33267"/>
                  </a:lnTo>
                  <a:lnTo>
                    <a:pt x="3778" y="31341"/>
                  </a:lnTo>
                  <a:lnTo>
                    <a:pt x="4464" y="29954"/>
                  </a:lnTo>
                  <a:lnTo>
                    <a:pt x="5157" y="28550"/>
                  </a:lnTo>
                  <a:lnTo>
                    <a:pt x="6022" y="27293"/>
                  </a:lnTo>
                  <a:lnTo>
                    <a:pt x="7328" y="25342"/>
                  </a:lnTo>
                  <a:lnTo>
                    <a:pt x="8928" y="23628"/>
                  </a:lnTo>
                  <a:lnTo>
                    <a:pt x="10160" y="21661"/>
                  </a:lnTo>
                  <a:lnTo>
                    <a:pt x="11017" y="20290"/>
                  </a:lnTo>
                  <a:lnTo>
                    <a:pt x="11376" y="18633"/>
                  </a:lnTo>
                  <a:lnTo>
                    <a:pt x="12135" y="17180"/>
                  </a:lnTo>
                  <a:lnTo>
                    <a:pt x="13955" y="13695"/>
                  </a:lnTo>
                  <a:lnTo>
                    <a:pt x="17970" y="12242"/>
                  </a:lnTo>
                  <a:lnTo>
                    <a:pt x="21569" y="13614"/>
                  </a:lnTo>
                  <a:lnTo>
                    <a:pt x="21847" y="13712"/>
                  </a:lnTo>
                  <a:lnTo>
                    <a:pt x="22345" y="13393"/>
                  </a:lnTo>
                  <a:lnTo>
                    <a:pt x="22973" y="13197"/>
                  </a:lnTo>
                  <a:lnTo>
                    <a:pt x="21773" y="12577"/>
                  </a:lnTo>
                  <a:lnTo>
                    <a:pt x="20892" y="12144"/>
                  </a:lnTo>
                  <a:lnTo>
                    <a:pt x="20149" y="11761"/>
                  </a:lnTo>
                  <a:lnTo>
                    <a:pt x="21627" y="9680"/>
                  </a:lnTo>
                  <a:lnTo>
                    <a:pt x="23022" y="7639"/>
                  </a:lnTo>
                  <a:lnTo>
                    <a:pt x="24442" y="5599"/>
                  </a:lnTo>
                  <a:lnTo>
                    <a:pt x="26083" y="3248"/>
                  </a:lnTo>
                  <a:lnTo>
                    <a:pt x="30457" y="2489"/>
                  </a:lnTo>
                  <a:lnTo>
                    <a:pt x="32473" y="4162"/>
                  </a:lnTo>
                  <a:lnTo>
                    <a:pt x="34391" y="1738"/>
                  </a:lnTo>
                  <a:lnTo>
                    <a:pt x="36814" y="905"/>
                  </a:lnTo>
                  <a:lnTo>
                    <a:pt x="39540" y="1183"/>
                  </a:lnTo>
                  <a:lnTo>
                    <a:pt x="40307" y="783"/>
                  </a:lnTo>
                  <a:lnTo>
                    <a:pt x="41107" y="416"/>
                  </a:lnTo>
                  <a:lnTo>
                    <a:pt x="41891" y="32"/>
                  </a:lnTo>
                  <a:lnTo>
                    <a:pt x="42299" y="16"/>
                  </a:lnTo>
                  <a:lnTo>
                    <a:pt x="42699" y="0"/>
                  </a:lnTo>
                  <a:lnTo>
                    <a:pt x="43099" y="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0" name="object 580"/>
            <p:cNvPicPr/>
            <p:nvPr/>
          </p:nvPicPr>
          <p:blipFill>
            <a:blip r:embed="rId1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2927" y="6306311"/>
              <a:ext cx="51048" cy="54381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7122899" y="6305916"/>
              <a:ext cx="51435" cy="55244"/>
            </a:xfrm>
            <a:custGeom>
              <a:avLst/>
              <a:gdLst/>
              <a:ahLst/>
              <a:cxnLst/>
              <a:rect l="l" t="t" r="r" b="b"/>
              <a:pathLst>
                <a:path w="51434" h="55245">
                  <a:moveTo>
                    <a:pt x="5802" y="45527"/>
                  </a:moveTo>
                  <a:lnTo>
                    <a:pt x="5745" y="48604"/>
                  </a:lnTo>
                  <a:lnTo>
                    <a:pt x="5688" y="51664"/>
                  </a:lnTo>
                  <a:lnTo>
                    <a:pt x="5631" y="54774"/>
                  </a:lnTo>
                  <a:lnTo>
                    <a:pt x="5378" y="54676"/>
                  </a:lnTo>
                  <a:lnTo>
                    <a:pt x="4953" y="54644"/>
                  </a:lnTo>
                  <a:lnTo>
                    <a:pt x="4913" y="54505"/>
                  </a:lnTo>
                  <a:lnTo>
                    <a:pt x="3876" y="50914"/>
                  </a:lnTo>
                  <a:lnTo>
                    <a:pt x="3191" y="47184"/>
                  </a:lnTo>
                  <a:lnTo>
                    <a:pt x="1819" y="43756"/>
                  </a:lnTo>
                  <a:lnTo>
                    <a:pt x="416" y="40189"/>
                  </a:lnTo>
                  <a:lnTo>
                    <a:pt x="905" y="37128"/>
                  </a:lnTo>
                  <a:lnTo>
                    <a:pt x="2750" y="34051"/>
                  </a:lnTo>
                  <a:lnTo>
                    <a:pt x="3150" y="33414"/>
                  </a:lnTo>
                  <a:lnTo>
                    <a:pt x="3525" y="32729"/>
                  </a:lnTo>
                  <a:lnTo>
                    <a:pt x="3541" y="31831"/>
                  </a:lnTo>
                  <a:lnTo>
                    <a:pt x="2619" y="33112"/>
                  </a:lnTo>
                  <a:lnTo>
                    <a:pt x="1673" y="34369"/>
                  </a:lnTo>
                  <a:lnTo>
                    <a:pt x="783" y="35626"/>
                  </a:lnTo>
                  <a:lnTo>
                    <a:pt x="0" y="32868"/>
                  </a:lnTo>
                  <a:lnTo>
                    <a:pt x="979" y="28770"/>
                  </a:lnTo>
                  <a:lnTo>
                    <a:pt x="3150" y="25889"/>
                  </a:lnTo>
                  <a:lnTo>
                    <a:pt x="3509" y="26289"/>
                  </a:lnTo>
                  <a:lnTo>
                    <a:pt x="3868" y="26648"/>
                  </a:lnTo>
                  <a:lnTo>
                    <a:pt x="4219" y="27048"/>
                  </a:lnTo>
                  <a:lnTo>
                    <a:pt x="4537" y="28721"/>
                  </a:lnTo>
                  <a:lnTo>
                    <a:pt x="4880" y="30460"/>
                  </a:lnTo>
                  <a:lnTo>
                    <a:pt x="5174" y="31994"/>
                  </a:lnTo>
                  <a:lnTo>
                    <a:pt x="6055" y="31023"/>
                  </a:lnTo>
                  <a:lnTo>
                    <a:pt x="7141" y="30354"/>
                  </a:lnTo>
                  <a:lnTo>
                    <a:pt x="7516" y="29366"/>
                  </a:lnTo>
                  <a:lnTo>
                    <a:pt x="8161" y="27628"/>
                  </a:lnTo>
                  <a:lnTo>
                    <a:pt x="8389" y="25759"/>
                  </a:lnTo>
                  <a:lnTo>
                    <a:pt x="8773" y="23955"/>
                  </a:lnTo>
                  <a:lnTo>
                    <a:pt x="8463" y="23930"/>
                  </a:lnTo>
                  <a:lnTo>
                    <a:pt x="8185" y="23881"/>
                  </a:lnTo>
                  <a:lnTo>
                    <a:pt x="7867" y="23865"/>
                  </a:lnTo>
                  <a:lnTo>
                    <a:pt x="7851" y="23702"/>
                  </a:lnTo>
                  <a:lnTo>
                    <a:pt x="7859" y="23547"/>
                  </a:lnTo>
                  <a:lnTo>
                    <a:pt x="7867" y="23383"/>
                  </a:lnTo>
                  <a:lnTo>
                    <a:pt x="7932" y="21229"/>
                  </a:lnTo>
                  <a:lnTo>
                    <a:pt x="8438" y="19466"/>
                  </a:lnTo>
                  <a:lnTo>
                    <a:pt x="10185" y="17817"/>
                  </a:lnTo>
                  <a:lnTo>
                    <a:pt x="12054" y="16087"/>
                  </a:lnTo>
                  <a:lnTo>
                    <a:pt x="13784" y="16544"/>
                  </a:lnTo>
                  <a:lnTo>
                    <a:pt x="15612" y="16674"/>
                  </a:lnTo>
                  <a:lnTo>
                    <a:pt x="16477" y="13532"/>
                  </a:lnTo>
                  <a:lnTo>
                    <a:pt x="21627" y="14397"/>
                  </a:lnTo>
                  <a:lnTo>
                    <a:pt x="21635" y="10586"/>
                  </a:lnTo>
                  <a:lnTo>
                    <a:pt x="20819" y="10985"/>
                  </a:lnTo>
                  <a:lnTo>
                    <a:pt x="19782" y="11475"/>
                  </a:lnTo>
                  <a:lnTo>
                    <a:pt x="18754" y="11989"/>
                  </a:lnTo>
                  <a:lnTo>
                    <a:pt x="16967" y="12308"/>
                  </a:lnTo>
                  <a:lnTo>
                    <a:pt x="15187" y="12626"/>
                  </a:lnTo>
                  <a:lnTo>
                    <a:pt x="13400" y="12961"/>
                  </a:lnTo>
                  <a:lnTo>
                    <a:pt x="15416" y="10936"/>
                  </a:lnTo>
                  <a:lnTo>
                    <a:pt x="17326" y="8749"/>
                  </a:lnTo>
                  <a:lnTo>
                    <a:pt x="19537" y="6904"/>
                  </a:lnTo>
                  <a:lnTo>
                    <a:pt x="20590" y="6039"/>
                  </a:lnTo>
                  <a:lnTo>
                    <a:pt x="22214" y="5803"/>
                  </a:lnTo>
                  <a:lnTo>
                    <a:pt x="23553" y="5272"/>
                  </a:lnTo>
                  <a:lnTo>
                    <a:pt x="23936" y="5182"/>
                  </a:lnTo>
                  <a:lnTo>
                    <a:pt x="24287" y="5101"/>
                  </a:lnTo>
                  <a:lnTo>
                    <a:pt x="24654" y="5003"/>
                  </a:lnTo>
                  <a:lnTo>
                    <a:pt x="25887" y="4701"/>
                  </a:lnTo>
                  <a:lnTo>
                    <a:pt x="27086" y="4382"/>
                  </a:lnTo>
                  <a:lnTo>
                    <a:pt x="29004" y="3917"/>
                  </a:lnTo>
                  <a:lnTo>
                    <a:pt x="27388" y="5835"/>
                  </a:lnTo>
                  <a:lnTo>
                    <a:pt x="26164" y="7296"/>
                  </a:lnTo>
                  <a:lnTo>
                    <a:pt x="24752" y="8945"/>
                  </a:lnTo>
                  <a:lnTo>
                    <a:pt x="28155" y="6056"/>
                  </a:lnTo>
                  <a:lnTo>
                    <a:pt x="28417" y="5386"/>
                  </a:lnTo>
                  <a:lnTo>
                    <a:pt x="29339" y="2979"/>
                  </a:lnTo>
                  <a:lnTo>
                    <a:pt x="31975" y="2342"/>
                  </a:lnTo>
                  <a:lnTo>
                    <a:pt x="33738" y="1134"/>
                  </a:lnTo>
                  <a:lnTo>
                    <a:pt x="35411" y="0"/>
                  </a:lnTo>
                  <a:lnTo>
                    <a:pt x="38749" y="334"/>
                  </a:lnTo>
                  <a:lnTo>
                    <a:pt x="40977" y="1134"/>
                  </a:lnTo>
                  <a:lnTo>
                    <a:pt x="43531" y="2007"/>
                  </a:lnTo>
                  <a:lnTo>
                    <a:pt x="45678" y="4048"/>
                  </a:lnTo>
                  <a:lnTo>
                    <a:pt x="47963" y="5672"/>
                  </a:lnTo>
                  <a:lnTo>
                    <a:pt x="48909" y="6325"/>
                  </a:lnTo>
                  <a:lnTo>
                    <a:pt x="49701" y="7239"/>
                  </a:lnTo>
                  <a:lnTo>
                    <a:pt x="51072" y="8512"/>
                  </a:lnTo>
                  <a:lnTo>
                    <a:pt x="49644" y="8015"/>
                  </a:lnTo>
                  <a:lnTo>
                    <a:pt x="48779" y="7713"/>
                  </a:lnTo>
                  <a:lnTo>
                    <a:pt x="48044" y="7459"/>
                  </a:lnTo>
                  <a:lnTo>
                    <a:pt x="48028" y="7664"/>
                  </a:lnTo>
                  <a:lnTo>
                    <a:pt x="48003" y="7998"/>
                  </a:lnTo>
                  <a:lnTo>
                    <a:pt x="47971" y="8349"/>
                  </a:lnTo>
                  <a:lnTo>
                    <a:pt x="47571" y="8349"/>
                  </a:lnTo>
                  <a:lnTo>
                    <a:pt x="47171" y="8365"/>
                  </a:lnTo>
                  <a:lnTo>
                    <a:pt x="46763" y="8382"/>
                  </a:lnTo>
                  <a:lnTo>
                    <a:pt x="45645" y="8480"/>
                  </a:lnTo>
                  <a:lnTo>
                    <a:pt x="44527" y="8610"/>
                  </a:lnTo>
                  <a:lnTo>
                    <a:pt x="43450" y="8667"/>
                  </a:lnTo>
                  <a:lnTo>
                    <a:pt x="42013" y="8749"/>
                  </a:lnTo>
                  <a:lnTo>
                    <a:pt x="40585" y="8765"/>
                  </a:lnTo>
                  <a:lnTo>
                    <a:pt x="38879" y="8831"/>
                  </a:lnTo>
                  <a:lnTo>
                    <a:pt x="37696" y="11336"/>
                  </a:lnTo>
                  <a:lnTo>
                    <a:pt x="35321" y="10088"/>
                  </a:lnTo>
                  <a:lnTo>
                    <a:pt x="32922" y="9671"/>
                  </a:lnTo>
                  <a:lnTo>
                    <a:pt x="33493" y="10022"/>
                  </a:lnTo>
                  <a:lnTo>
                    <a:pt x="34040" y="10390"/>
                  </a:lnTo>
                  <a:lnTo>
                    <a:pt x="34586" y="10741"/>
                  </a:lnTo>
                  <a:lnTo>
                    <a:pt x="30416" y="10071"/>
                  </a:lnTo>
                  <a:lnTo>
                    <a:pt x="28417" y="12259"/>
                  </a:lnTo>
                  <a:lnTo>
                    <a:pt x="27225" y="15858"/>
                  </a:lnTo>
                  <a:lnTo>
                    <a:pt x="26948" y="16691"/>
                  </a:lnTo>
                  <a:lnTo>
                    <a:pt x="26548" y="18364"/>
                  </a:lnTo>
                  <a:lnTo>
                    <a:pt x="24752" y="17531"/>
                  </a:lnTo>
                  <a:lnTo>
                    <a:pt x="24573" y="17458"/>
                  </a:lnTo>
                  <a:lnTo>
                    <a:pt x="24124" y="17866"/>
                  </a:lnTo>
                  <a:lnTo>
                    <a:pt x="23814" y="18078"/>
                  </a:lnTo>
                  <a:lnTo>
                    <a:pt x="22647" y="19000"/>
                  </a:lnTo>
                  <a:lnTo>
                    <a:pt x="21406" y="19800"/>
                  </a:lnTo>
                  <a:lnTo>
                    <a:pt x="20337" y="20853"/>
                  </a:lnTo>
                  <a:lnTo>
                    <a:pt x="18403" y="22665"/>
                  </a:lnTo>
                  <a:lnTo>
                    <a:pt x="16322" y="24387"/>
                  </a:lnTo>
                  <a:lnTo>
                    <a:pt x="14788" y="26526"/>
                  </a:lnTo>
                  <a:lnTo>
                    <a:pt x="13727" y="28011"/>
                  </a:lnTo>
                  <a:lnTo>
                    <a:pt x="13474" y="30093"/>
                  </a:lnTo>
                  <a:lnTo>
                    <a:pt x="12845" y="31864"/>
                  </a:lnTo>
                  <a:lnTo>
                    <a:pt x="12543" y="31864"/>
                  </a:lnTo>
                  <a:lnTo>
                    <a:pt x="12241" y="31880"/>
                  </a:lnTo>
                  <a:lnTo>
                    <a:pt x="11923" y="31864"/>
                  </a:lnTo>
                  <a:lnTo>
                    <a:pt x="11654" y="31039"/>
                  </a:lnTo>
                  <a:lnTo>
                    <a:pt x="11384" y="30190"/>
                  </a:lnTo>
                  <a:lnTo>
                    <a:pt x="11213" y="29684"/>
                  </a:lnTo>
                  <a:lnTo>
                    <a:pt x="10870" y="29619"/>
                  </a:lnTo>
                  <a:lnTo>
                    <a:pt x="10429" y="29489"/>
                  </a:lnTo>
                  <a:lnTo>
                    <a:pt x="9826" y="29366"/>
                  </a:lnTo>
                  <a:lnTo>
                    <a:pt x="11645" y="31529"/>
                  </a:lnTo>
                  <a:lnTo>
                    <a:pt x="12078" y="33333"/>
                  </a:lnTo>
                  <a:lnTo>
                    <a:pt x="9736" y="35610"/>
                  </a:lnTo>
                  <a:lnTo>
                    <a:pt x="7092" y="38197"/>
                  </a:lnTo>
                  <a:lnTo>
                    <a:pt x="6292" y="41895"/>
                  </a:lnTo>
                  <a:lnTo>
                    <a:pt x="5802" y="45527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1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527" y="6325057"/>
              <a:ext cx="48922" cy="48323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7141528" y="6325060"/>
              <a:ext cx="49530" cy="48895"/>
            </a:xfrm>
            <a:custGeom>
              <a:avLst/>
              <a:gdLst/>
              <a:ahLst/>
              <a:cxnLst/>
              <a:rect l="l" t="t" r="r" b="b"/>
              <a:pathLst>
                <a:path w="49529" h="48895">
                  <a:moveTo>
                    <a:pt x="23993" y="41144"/>
                  </a:moveTo>
                  <a:lnTo>
                    <a:pt x="23104" y="40972"/>
                  </a:lnTo>
                  <a:lnTo>
                    <a:pt x="22255" y="40760"/>
                  </a:lnTo>
                  <a:lnTo>
                    <a:pt x="21406" y="40556"/>
                  </a:lnTo>
                  <a:lnTo>
                    <a:pt x="18599" y="39103"/>
                  </a:lnTo>
                  <a:lnTo>
                    <a:pt x="17775" y="41927"/>
                  </a:lnTo>
                  <a:lnTo>
                    <a:pt x="16167" y="43013"/>
                  </a:lnTo>
                  <a:lnTo>
                    <a:pt x="17652" y="44686"/>
                  </a:lnTo>
                  <a:lnTo>
                    <a:pt x="25185" y="43503"/>
                  </a:lnTo>
                  <a:lnTo>
                    <a:pt x="27348" y="41046"/>
                  </a:lnTo>
                  <a:lnTo>
                    <a:pt x="26107" y="41078"/>
                  </a:lnTo>
                  <a:lnTo>
                    <a:pt x="25046" y="41127"/>
                  </a:lnTo>
                  <a:lnTo>
                    <a:pt x="23993" y="41144"/>
                  </a:lnTo>
                </a:path>
                <a:path w="49529" h="48895">
                  <a:moveTo>
                    <a:pt x="31600" y="35537"/>
                  </a:moveTo>
                  <a:lnTo>
                    <a:pt x="30849" y="37014"/>
                  </a:lnTo>
                  <a:lnTo>
                    <a:pt x="30073" y="38516"/>
                  </a:lnTo>
                  <a:lnTo>
                    <a:pt x="29469" y="39707"/>
                  </a:lnTo>
                  <a:lnTo>
                    <a:pt x="29894" y="39471"/>
                  </a:lnTo>
                  <a:lnTo>
                    <a:pt x="30734" y="39005"/>
                  </a:lnTo>
                  <a:lnTo>
                    <a:pt x="31583" y="38516"/>
                  </a:lnTo>
                  <a:lnTo>
                    <a:pt x="31665" y="38703"/>
                  </a:lnTo>
                  <a:lnTo>
                    <a:pt x="31738" y="38899"/>
                  </a:lnTo>
                  <a:lnTo>
                    <a:pt x="31836" y="39071"/>
                  </a:lnTo>
                  <a:lnTo>
                    <a:pt x="25560" y="43486"/>
                  </a:lnTo>
                  <a:lnTo>
                    <a:pt x="19456" y="48318"/>
                  </a:lnTo>
                  <a:lnTo>
                    <a:pt x="10552" y="47918"/>
                  </a:lnTo>
                  <a:lnTo>
                    <a:pt x="12478" y="46710"/>
                  </a:lnTo>
                  <a:lnTo>
                    <a:pt x="14029" y="45731"/>
                  </a:lnTo>
                  <a:lnTo>
                    <a:pt x="15555" y="44743"/>
                  </a:lnTo>
                  <a:lnTo>
                    <a:pt x="10258" y="47885"/>
                  </a:lnTo>
                  <a:lnTo>
                    <a:pt x="5214" y="47918"/>
                  </a:lnTo>
                  <a:lnTo>
                    <a:pt x="228" y="44270"/>
                  </a:lnTo>
                  <a:lnTo>
                    <a:pt x="179" y="43821"/>
                  </a:lnTo>
                  <a:lnTo>
                    <a:pt x="89" y="43315"/>
                  </a:lnTo>
                  <a:lnTo>
                    <a:pt x="0" y="42352"/>
                  </a:lnTo>
                  <a:lnTo>
                    <a:pt x="2301" y="41960"/>
                  </a:lnTo>
                  <a:lnTo>
                    <a:pt x="4766" y="41797"/>
                  </a:lnTo>
                  <a:lnTo>
                    <a:pt x="6977" y="40997"/>
                  </a:lnTo>
                  <a:lnTo>
                    <a:pt x="9189" y="40221"/>
                  </a:lnTo>
                  <a:lnTo>
                    <a:pt x="11131" y="38752"/>
                  </a:lnTo>
                  <a:lnTo>
                    <a:pt x="13253" y="37683"/>
                  </a:lnTo>
                  <a:lnTo>
                    <a:pt x="14126" y="37234"/>
                  </a:lnTo>
                  <a:lnTo>
                    <a:pt x="15106" y="37030"/>
                  </a:lnTo>
                  <a:lnTo>
                    <a:pt x="16142" y="36712"/>
                  </a:lnTo>
                  <a:lnTo>
                    <a:pt x="15963" y="35928"/>
                  </a:lnTo>
                  <a:lnTo>
                    <a:pt x="18060" y="34035"/>
                  </a:lnTo>
                  <a:lnTo>
                    <a:pt x="19733" y="34206"/>
                  </a:lnTo>
                  <a:lnTo>
                    <a:pt x="21096" y="34353"/>
                  </a:lnTo>
                  <a:lnTo>
                    <a:pt x="22720" y="33553"/>
                  </a:lnTo>
                  <a:lnTo>
                    <a:pt x="23471" y="32745"/>
                  </a:lnTo>
                  <a:lnTo>
                    <a:pt x="26221" y="29758"/>
                  </a:lnTo>
                  <a:lnTo>
                    <a:pt x="29070" y="26877"/>
                  </a:lnTo>
                  <a:lnTo>
                    <a:pt x="31665" y="24134"/>
                  </a:lnTo>
                  <a:lnTo>
                    <a:pt x="31175" y="24151"/>
                  </a:lnTo>
                  <a:lnTo>
                    <a:pt x="30041" y="24265"/>
                  </a:lnTo>
                  <a:lnTo>
                    <a:pt x="32775" y="20853"/>
                  </a:lnTo>
                  <a:lnTo>
                    <a:pt x="38928" y="20976"/>
                  </a:lnTo>
                  <a:lnTo>
                    <a:pt x="38169" y="15173"/>
                  </a:lnTo>
                  <a:lnTo>
                    <a:pt x="38496" y="15752"/>
                  </a:lnTo>
                  <a:lnTo>
                    <a:pt x="38806" y="16323"/>
                  </a:lnTo>
                  <a:lnTo>
                    <a:pt x="39124" y="16895"/>
                  </a:lnTo>
                  <a:lnTo>
                    <a:pt x="39010" y="14585"/>
                  </a:lnTo>
                  <a:lnTo>
                    <a:pt x="37704" y="12063"/>
                  </a:lnTo>
                  <a:lnTo>
                    <a:pt x="40977" y="10790"/>
                  </a:lnTo>
                  <a:lnTo>
                    <a:pt x="39418" y="8847"/>
                  </a:lnTo>
                  <a:lnTo>
                    <a:pt x="40920" y="7011"/>
                  </a:lnTo>
                  <a:lnTo>
                    <a:pt x="41344" y="5101"/>
                  </a:lnTo>
                  <a:lnTo>
                    <a:pt x="41785" y="3126"/>
                  </a:lnTo>
                  <a:lnTo>
                    <a:pt x="42013" y="1118"/>
                  </a:lnTo>
                  <a:lnTo>
                    <a:pt x="42209" y="0"/>
                  </a:lnTo>
                  <a:lnTo>
                    <a:pt x="42911" y="873"/>
                  </a:lnTo>
                  <a:lnTo>
                    <a:pt x="44257" y="2660"/>
                  </a:lnTo>
                  <a:lnTo>
                    <a:pt x="45702" y="4399"/>
                  </a:lnTo>
                  <a:lnTo>
                    <a:pt x="48436" y="7680"/>
                  </a:lnTo>
                  <a:lnTo>
                    <a:pt x="49007" y="11426"/>
                  </a:lnTo>
                  <a:lnTo>
                    <a:pt x="48207" y="15475"/>
                  </a:lnTo>
                  <a:lnTo>
                    <a:pt x="48044" y="16258"/>
                  </a:lnTo>
                  <a:lnTo>
                    <a:pt x="47040" y="16895"/>
                  </a:lnTo>
                  <a:lnTo>
                    <a:pt x="46469" y="17580"/>
                  </a:lnTo>
                  <a:lnTo>
                    <a:pt x="46322" y="17744"/>
                  </a:lnTo>
                  <a:lnTo>
                    <a:pt x="46135" y="17841"/>
                  </a:lnTo>
                  <a:lnTo>
                    <a:pt x="46012" y="17980"/>
                  </a:lnTo>
                  <a:lnTo>
                    <a:pt x="44984" y="19237"/>
                  </a:lnTo>
                  <a:lnTo>
                    <a:pt x="44192" y="21123"/>
                  </a:lnTo>
                  <a:lnTo>
                    <a:pt x="42870" y="21596"/>
                  </a:lnTo>
                  <a:lnTo>
                    <a:pt x="40593" y="22363"/>
                  </a:lnTo>
                  <a:lnTo>
                    <a:pt x="39908" y="24102"/>
                  </a:lnTo>
                  <a:lnTo>
                    <a:pt x="38961" y="25840"/>
                  </a:lnTo>
                  <a:lnTo>
                    <a:pt x="38610" y="26338"/>
                  </a:lnTo>
                  <a:lnTo>
                    <a:pt x="38292" y="26844"/>
                  </a:lnTo>
                  <a:lnTo>
                    <a:pt x="37941" y="27358"/>
                  </a:lnTo>
                  <a:lnTo>
                    <a:pt x="34995" y="28787"/>
                  </a:lnTo>
                  <a:lnTo>
                    <a:pt x="33689" y="32076"/>
                  </a:lnTo>
                  <a:lnTo>
                    <a:pt x="31118" y="34035"/>
                  </a:lnTo>
                  <a:lnTo>
                    <a:pt x="31240" y="34165"/>
                  </a:lnTo>
                  <a:lnTo>
                    <a:pt x="31657" y="34606"/>
                  </a:lnTo>
                  <a:lnTo>
                    <a:pt x="32081" y="35039"/>
                  </a:lnTo>
                  <a:lnTo>
                    <a:pt x="31910" y="35226"/>
                  </a:lnTo>
                  <a:lnTo>
                    <a:pt x="31738" y="35390"/>
                  </a:lnTo>
                  <a:lnTo>
                    <a:pt x="31600" y="35537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4" name="object 584"/>
            <p:cNvPicPr/>
            <p:nvPr/>
          </p:nvPicPr>
          <p:blipFill>
            <a:blip r:embed="rId1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1001" y="6322288"/>
              <a:ext cx="28117" cy="24104"/>
            </a:xfrm>
            <a:prstGeom prst="rect">
              <a:avLst/>
            </a:prstGeom>
          </p:spPr>
        </p:pic>
        <p:sp>
          <p:nvSpPr>
            <p:cNvPr id="585" name="object 585"/>
            <p:cNvSpPr/>
            <p:nvPr/>
          </p:nvSpPr>
          <p:spPr>
            <a:xfrm>
              <a:off x="7150992" y="6322288"/>
              <a:ext cx="28575" cy="24130"/>
            </a:xfrm>
            <a:custGeom>
              <a:avLst/>
              <a:gdLst/>
              <a:ahLst/>
              <a:cxnLst/>
              <a:rect l="l" t="t" r="r" b="b"/>
              <a:pathLst>
                <a:path w="28575" h="24129">
                  <a:moveTo>
                    <a:pt x="27592" y="1656"/>
                  </a:moveTo>
                  <a:lnTo>
                    <a:pt x="25177" y="3583"/>
                  </a:lnTo>
                  <a:lnTo>
                    <a:pt x="23536" y="6709"/>
                  </a:lnTo>
                  <a:lnTo>
                    <a:pt x="19701" y="6725"/>
                  </a:lnTo>
                  <a:lnTo>
                    <a:pt x="20272" y="6921"/>
                  </a:lnTo>
                  <a:lnTo>
                    <a:pt x="20819" y="7027"/>
                  </a:lnTo>
                  <a:lnTo>
                    <a:pt x="21814" y="7313"/>
                  </a:lnTo>
                  <a:lnTo>
                    <a:pt x="18240" y="9769"/>
                  </a:lnTo>
                  <a:lnTo>
                    <a:pt x="15065" y="11989"/>
                  </a:lnTo>
                  <a:lnTo>
                    <a:pt x="12119" y="14046"/>
                  </a:lnTo>
                  <a:lnTo>
                    <a:pt x="12690" y="14136"/>
                  </a:lnTo>
                  <a:lnTo>
                    <a:pt x="13270" y="14218"/>
                  </a:lnTo>
                  <a:lnTo>
                    <a:pt x="13278" y="14381"/>
                  </a:lnTo>
                  <a:lnTo>
                    <a:pt x="13359" y="14618"/>
                  </a:lnTo>
                  <a:lnTo>
                    <a:pt x="8618" y="17409"/>
                  </a:lnTo>
                  <a:lnTo>
                    <a:pt x="6626" y="23971"/>
                  </a:lnTo>
                  <a:lnTo>
                    <a:pt x="0" y="24102"/>
                  </a:lnTo>
                  <a:lnTo>
                    <a:pt x="1167" y="19204"/>
                  </a:lnTo>
                  <a:lnTo>
                    <a:pt x="4643" y="16495"/>
                  </a:lnTo>
                  <a:lnTo>
                    <a:pt x="8618" y="14169"/>
                  </a:lnTo>
                  <a:lnTo>
                    <a:pt x="10079" y="13312"/>
                  </a:lnTo>
                  <a:lnTo>
                    <a:pt x="11401" y="12226"/>
                  </a:lnTo>
                  <a:lnTo>
                    <a:pt x="12731" y="11092"/>
                  </a:lnTo>
                  <a:lnTo>
                    <a:pt x="15832" y="8529"/>
                  </a:lnTo>
                  <a:lnTo>
                    <a:pt x="18819" y="5754"/>
                  </a:lnTo>
                  <a:lnTo>
                    <a:pt x="22035" y="3313"/>
                  </a:lnTo>
                  <a:lnTo>
                    <a:pt x="23748" y="1991"/>
                  </a:lnTo>
                  <a:lnTo>
                    <a:pt x="25870" y="1207"/>
                  </a:lnTo>
                  <a:lnTo>
                    <a:pt x="28131" y="0"/>
                  </a:lnTo>
                  <a:lnTo>
                    <a:pt x="27878" y="799"/>
                  </a:lnTo>
                  <a:lnTo>
                    <a:pt x="27723" y="1256"/>
                  </a:lnTo>
                  <a:lnTo>
                    <a:pt x="27576" y="1705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" name="object 586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7173125" y="6346342"/>
              <a:ext cx="12788" cy="16294"/>
            </a:xfrm>
            <a:prstGeom prst="rect">
              <a:avLst/>
            </a:prstGeom>
          </p:spPr>
        </p:pic>
        <p:sp>
          <p:nvSpPr>
            <p:cNvPr id="587" name="object 587"/>
            <p:cNvSpPr/>
            <p:nvPr/>
          </p:nvSpPr>
          <p:spPr>
            <a:xfrm>
              <a:off x="7173125" y="6346343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4" h="16510">
                  <a:moveTo>
                    <a:pt x="0" y="14250"/>
                  </a:moveTo>
                  <a:lnTo>
                    <a:pt x="146" y="14103"/>
                  </a:lnTo>
                  <a:lnTo>
                    <a:pt x="310" y="13948"/>
                  </a:lnTo>
                  <a:lnTo>
                    <a:pt x="489" y="13752"/>
                  </a:lnTo>
                  <a:lnTo>
                    <a:pt x="816" y="13165"/>
                  </a:lnTo>
                  <a:lnTo>
                    <a:pt x="1077" y="12512"/>
                  </a:lnTo>
                  <a:lnTo>
                    <a:pt x="1517" y="12006"/>
                  </a:lnTo>
                  <a:lnTo>
                    <a:pt x="3101" y="9998"/>
                  </a:lnTo>
                  <a:lnTo>
                    <a:pt x="4725" y="8031"/>
                  </a:lnTo>
                  <a:lnTo>
                    <a:pt x="6341" y="6072"/>
                  </a:lnTo>
                  <a:lnTo>
                    <a:pt x="6692" y="5566"/>
                  </a:lnTo>
                  <a:lnTo>
                    <a:pt x="7010" y="5052"/>
                  </a:lnTo>
                  <a:lnTo>
                    <a:pt x="7361" y="4562"/>
                  </a:lnTo>
                  <a:lnTo>
                    <a:pt x="8977" y="3044"/>
                  </a:lnTo>
                  <a:lnTo>
                    <a:pt x="10609" y="1509"/>
                  </a:lnTo>
                  <a:lnTo>
                    <a:pt x="12217" y="0"/>
                  </a:lnTo>
                  <a:lnTo>
                    <a:pt x="12413" y="155"/>
                  </a:lnTo>
                  <a:lnTo>
                    <a:pt x="12592" y="334"/>
                  </a:lnTo>
                  <a:lnTo>
                    <a:pt x="12780" y="506"/>
                  </a:lnTo>
                  <a:lnTo>
                    <a:pt x="12470" y="1754"/>
                  </a:lnTo>
                  <a:lnTo>
                    <a:pt x="12111" y="2995"/>
                  </a:lnTo>
                  <a:lnTo>
                    <a:pt x="11801" y="4252"/>
                  </a:lnTo>
                  <a:lnTo>
                    <a:pt x="11678" y="4603"/>
                  </a:lnTo>
                  <a:lnTo>
                    <a:pt x="11548" y="4954"/>
                  </a:lnTo>
                  <a:lnTo>
                    <a:pt x="11433" y="5305"/>
                  </a:lnTo>
                  <a:lnTo>
                    <a:pt x="9377" y="9549"/>
                  </a:lnTo>
                  <a:lnTo>
                    <a:pt x="6847" y="13361"/>
                  </a:lnTo>
                  <a:lnTo>
                    <a:pt x="2538" y="15621"/>
                  </a:lnTo>
                  <a:lnTo>
                    <a:pt x="1999" y="15907"/>
                  </a:lnTo>
                  <a:lnTo>
                    <a:pt x="1379" y="16038"/>
                  </a:lnTo>
                  <a:lnTo>
                    <a:pt x="652" y="16291"/>
                  </a:lnTo>
                  <a:lnTo>
                    <a:pt x="408" y="15523"/>
                  </a:lnTo>
                  <a:lnTo>
                    <a:pt x="187" y="14903"/>
                  </a:lnTo>
                  <a:lnTo>
                    <a:pt x="0" y="1425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" name="object 588"/>
            <p:cNvPicPr/>
            <p:nvPr/>
          </p:nvPicPr>
          <p:blipFill>
            <a:blip r:embed="rId1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7504" y="6320916"/>
              <a:ext cx="16167" cy="15201"/>
            </a:xfrm>
            <a:prstGeom prst="rect">
              <a:avLst/>
            </a:prstGeom>
          </p:spPr>
        </p:pic>
        <p:sp>
          <p:nvSpPr>
            <p:cNvPr id="589" name="object 589"/>
            <p:cNvSpPr/>
            <p:nvPr/>
          </p:nvSpPr>
          <p:spPr>
            <a:xfrm>
              <a:off x="7157504" y="6320912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09" h="15239">
                  <a:moveTo>
                    <a:pt x="0" y="14446"/>
                  </a:moveTo>
                  <a:lnTo>
                    <a:pt x="1615" y="8945"/>
                  </a:lnTo>
                  <a:lnTo>
                    <a:pt x="6504" y="6521"/>
                  </a:lnTo>
                  <a:lnTo>
                    <a:pt x="10642" y="3395"/>
                  </a:lnTo>
                  <a:lnTo>
                    <a:pt x="12168" y="2220"/>
                  </a:lnTo>
                  <a:lnTo>
                    <a:pt x="13857" y="1183"/>
                  </a:lnTo>
                  <a:lnTo>
                    <a:pt x="15620" y="0"/>
                  </a:lnTo>
                  <a:lnTo>
                    <a:pt x="15808" y="399"/>
                  </a:lnTo>
                  <a:lnTo>
                    <a:pt x="15987" y="799"/>
                  </a:lnTo>
                  <a:lnTo>
                    <a:pt x="16159" y="1183"/>
                  </a:lnTo>
                  <a:lnTo>
                    <a:pt x="16110" y="1534"/>
                  </a:lnTo>
                  <a:lnTo>
                    <a:pt x="16061" y="1836"/>
                  </a:lnTo>
                  <a:lnTo>
                    <a:pt x="16012" y="2171"/>
                  </a:lnTo>
                  <a:lnTo>
                    <a:pt x="14975" y="3109"/>
                  </a:lnTo>
                  <a:lnTo>
                    <a:pt x="14102" y="4325"/>
                  </a:lnTo>
                  <a:lnTo>
                    <a:pt x="12935" y="4929"/>
                  </a:lnTo>
                  <a:lnTo>
                    <a:pt x="9262" y="6766"/>
                  </a:lnTo>
                  <a:lnTo>
                    <a:pt x="6414" y="9508"/>
                  </a:lnTo>
                  <a:lnTo>
                    <a:pt x="3688" y="12455"/>
                  </a:lnTo>
                  <a:lnTo>
                    <a:pt x="2660" y="13573"/>
                  </a:lnTo>
                  <a:lnTo>
                    <a:pt x="1224" y="14283"/>
                  </a:lnTo>
                  <a:lnTo>
                    <a:pt x="0" y="15197"/>
                  </a:lnTo>
                  <a:lnTo>
                    <a:pt x="0" y="14446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7128518" y="6349369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10">
                  <a:moveTo>
                    <a:pt x="12258" y="3827"/>
                  </a:moveTo>
                  <a:lnTo>
                    <a:pt x="8691" y="8006"/>
                  </a:lnTo>
                  <a:lnTo>
                    <a:pt x="5141" y="12177"/>
                  </a:lnTo>
                  <a:lnTo>
                    <a:pt x="1575" y="16372"/>
                  </a:lnTo>
                  <a:lnTo>
                    <a:pt x="1371" y="16372"/>
                  </a:lnTo>
                  <a:lnTo>
                    <a:pt x="1077" y="16372"/>
                  </a:lnTo>
                  <a:lnTo>
                    <a:pt x="0" y="16421"/>
                  </a:lnTo>
                  <a:lnTo>
                    <a:pt x="3958" y="10667"/>
                  </a:lnTo>
                  <a:lnTo>
                    <a:pt x="7630" y="5329"/>
                  </a:lnTo>
                  <a:lnTo>
                    <a:pt x="11295" y="0"/>
                  </a:lnTo>
                  <a:lnTo>
                    <a:pt x="11597" y="114"/>
                  </a:lnTo>
                  <a:lnTo>
                    <a:pt x="11907" y="212"/>
                  </a:lnTo>
                  <a:lnTo>
                    <a:pt x="12184" y="269"/>
                  </a:lnTo>
                  <a:lnTo>
                    <a:pt x="12339" y="897"/>
                  </a:lnTo>
                  <a:lnTo>
                    <a:pt x="12502" y="1518"/>
                  </a:lnTo>
                  <a:lnTo>
                    <a:pt x="12657" y="2089"/>
                  </a:lnTo>
                  <a:lnTo>
                    <a:pt x="12511" y="2677"/>
                  </a:lnTo>
                  <a:lnTo>
                    <a:pt x="12396" y="3256"/>
                  </a:lnTo>
                  <a:lnTo>
                    <a:pt x="12258" y="3827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7135101" y="6354058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995" y="7810"/>
                  </a:moveTo>
                  <a:lnTo>
                    <a:pt x="669" y="7810"/>
                  </a:lnTo>
                  <a:lnTo>
                    <a:pt x="326" y="7810"/>
                  </a:lnTo>
                  <a:lnTo>
                    <a:pt x="0" y="7778"/>
                  </a:lnTo>
                  <a:lnTo>
                    <a:pt x="1722" y="4382"/>
                  </a:lnTo>
                  <a:lnTo>
                    <a:pt x="4341" y="1909"/>
                  </a:lnTo>
                  <a:lnTo>
                    <a:pt x="7581" y="0"/>
                  </a:lnTo>
                  <a:lnTo>
                    <a:pt x="8373" y="81"/>
                  </a:lnTo>
                  <a:lnTo>
                    <a:pt x="9222" y="187"/>
                  </a:lnTo>
                  <a:lnTo>
                    <a:pt x="10070" y="301"/>
                  </a:lnTo>
                  <a:lnTo>
                    <a:pt x="6765" y="2628"/>
                  </a:lnTo>
                  <a:lnTo>
                    <a:pt x="5672" y="7459"/>
                  </a:lnTo>
                  <a:lnTo>
                    <a:pt x="995" y="781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147915" y="6334162"/>
              <a:ext cx="9588" cy="12598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7147915" y="6334167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59" h="12700">
                  <a:moveTo>
                    <a:pt x="9589" y="1191"/>
                  </a:moveTo>
                  <a:lnTo>
                    <a:pt x="9589" y="1942"/>
                  </a:lnTo>
                  <a:lnTo>
                    <a:pt x="6488" y="5509"/>
                  </a:lnTo>
                  <a:lnTo>
                    <a:pt x="3386" y="9084"/>
                  </a:lnTo>
                  <a:lnTo>
                    <a:pt x="359" y="12585"/>
                  </a:lnTo>
                  <a:lnTo>
                    <a:pt x="718" y="11581"/>
                  </a:lnTo>
                  <a:lnTo>
                    <a:pt x="1109" y="10422"/>
                  </a:lnTo>
                  <a:lnTo>
                    <a:pt x="1591" y="9116"/>
                  </a:lnTo>
                  <a:lnTo>
                    <a:pt x="1150" y="9222"/>
                  </a:lnTo>
                  <a:lnTo>
                    <a:pt x="791" y="9320"/>
                  </a:lnTo>
                  <a:lnTo>
                    <a:pt x="440" y="9451"/>
                  </a:lnTo>
                  <a:lnTo>
                    <a:pt x="301" y="9271"/>
                  </a:lnTo>
                  <a:lnTo>
                    <a:pt x="146" y="9116"/>
                  </a:lnTo>
                  <a:lnTo>
                    <a:pt x="0" y="8920"/>
                  </a:lnTo>
                  <a:lnTo>
                    <a:pt x="3166" y="5941"/>
                  </a:lnTo>
                  <a:lnTo>
                    <a:pt x="6349" y="2946"/>
                  </a:lnTo>
                  <a:lnTo>
                    <a:pt x="9483" y="0"/>
                  </a:lnTo>
                  <a:lnTo>
                    <a:pt x="9491" y="285"/>
                  </a:lnTo>
                  <a:lnTo>
                    <a:pt x="9548" y="710"/>
                  </a:lnTo>
                  <a:lnTo>
                    <a:pt x="9589" y="1191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142683" y="6346494"/>
              <a:ext cx="11620" cy="7670"/>
            </a:xfrm>
            <a:prstGeom prst="rect">
              <a:avLst/>
            </a:prstGeom>
          </p:spPr>
        </p:pic>
        <p:sp>
          <p:nvSpPr>
            <p:cNvPr id="595" name="object 595"/>
            <p:cNvSpPr/>
            <p:nvPr/>
          </p:nvSpPr>
          <p:spPr>
            <a:xfrm>
              <a:off x="7142656" y="6346499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24" y="7557"/>
                  </a:moveTo>
                  <a:lnTo>
                    <a:pt x="2268" y="5631"/>
                  </a:lnTo>
                  <a:lnTo>
                    <a:pt x="4439" y="3558"/>
                  </a:lnTo>
                  <a:lnTo>
                    <a:pt x="6847" y="1803"/>
                  </a:lnTo>
                  <a:lnTo>
                    <a:pt x="8022" y="938"/>
                  </a:lnTo>
                  <a:lnTo>
                    <a:pt x="9679" y="718"/>
                  </a:lnTo>
                  <a:lnTo>
                    <a:pt x="11662" y="0"/>
                  </a:lnTo>
                  <a:lnTo>
                    <a:pt x="10070" y="3942"/>
                  </a:lnTo>
                  <a:lnTo>
                    <a:pt x="7222" y="5599"/>
                  </a:lnTo>
                  <a:lnTo>
                    <a:pt x="4366" y="7035"/>
                  </a:lnTo>
                  <a:lnTo>
                    <a:pt x="3142" y="7672"/>
                  </a:lnTo>
                  <a:lnTo>
                    <a:pt x="1485" y="7394"/>
                  </a:lnTo>
                  <a:lnTo>
                    <a:pt x="0" y="7557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6" name="object 596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140778" y="6344043"/>
              <a:ext cx="7759" cy="9156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7140776" y="6344048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0" y="9149"/>
                  </a:moveTo>
                  <a:lnTo>
                    <a:pt x="138" y="8578"/>
                  </a:lnTo>
                  <a:lnTo>
                    <a:pt x="252" y="7998"/>
                  </a:lnTo>
                  <a:lnTo>
                    <a:pt x="399" y="7411"/>
                  </a:lnTo>
                  <a:lnTo>
                    <a:pt x="1273" y="6088"/>
                  </a:lnTo>
                  <a:lnTo>
                    <a:pt x="2081" y="4668"/>
                  </a:lnTo>
                  <a:lnTo>
                    <a:pt x="3052" y="3428"/>
                  </a:lnTo>
                  <a:lnTo>
                    <a:pt x="4039" y="2211"/>
                  </a:lnTo>
                  <a:lnTo>
                    <a:pt x="5206" y="1150"/>
                  </a:lnTo>
                  <a:lnTo>
                    <a:pt x="6316" y="0"/>
                  </a:lnTo>
                  <a:lnTo>
                    <a:pt x="7761" y="3011"/>
                  </a:lnTo>
                  <a:lnTo>
                    <a:pt x="5027" y="6904"/>
                  </a:lnTo>
                  <a:lnTo>
                    <a:pt x="0" y="9149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173516" y="6315305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0" y="7778"/>
                  </a:moveTo>
                  <a:lnTo>
                    <a:pt x="48" y="7443"/>
                  </a:lnTo>
                  <a:lnTo>
                    <a:pt x="97" y="7141"/>
                  </a:lnTo>
                  <a:lnTo>
                    <a:pt x="155" y="6790"/>
                  </a:lnTo>
                  <a:lnTo>
                    <a:pt x="2211" y="5035"/>
                  </a:lnTo>
                  <a:lnTo>
                    <a:pt x="4260" y="3248"/>
                  </a:lnTo>
                  <a:lnTo>
                    <a:pt x="6324" y="1558"/>
                  </a:lnTo>
                  <a:lnTo>
                    <a:pt x="7059" y="954"/>
                  </a:lnTo>
                  <a:lnTo>
                    <a:pt x="7908" y="489"/>
                  </a:lnTo>
                  <a:lnTo>
                    <a:pt x="8667" y="0"/>
                  </a:lnTo>
                  <a:lnTo>
                    <a:pt x="8846" y="48"/>
                  </a:lnTo>
                  <a:lnTo>
                    <a:pt x="9164" y="65"/>
                  </a:lnTo>
                  <a:lnTo>
                    <a:pt x="10299" y="220"/>
                  </a:lnTo>
                  <a:lnTo>
                    <a:pt x="6798" y="3028"/>
                  </a:lnTo>
                  <a:lnTo>
                    <a:pt x="3729" y="5501"/>
                  </a:lnTo>
                  <a:lnTo>
                    <a:pt x="620" y="7982"/>
                  </a:lnTo>
                  <a:lnTo>
                    <a:pt x="204" y="7859"/>
                  </a:lnTo>
                  <a:lnTo>
                    <a:pt x="0" y="7778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134582" y="631790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1713" y="971"/>
                  </a:moveTo>
                  <a:lnTo>
                    <a:pt x="3509" y="636"/>
                  </a:lnTo>
                  <a:lnTo>
                    <a:pt x="5280" y="318"/>
                  </a:lnTo>
                  <a:lnTo>
                    <a:pt x="7067" y="0"/>
                  </a:lnTo>
                  <a:lnTo>
                    <a:pt x="7198" y="187"/>
                  </a:lnTo>
                  <a:lnTo>
                    <a:pt x="7410" y="506"/>
                  </a:lnTo>
                  <a:lnTo>
                    <a:pt x="5402" y="2195"/>
                  </a:lnTo>
                  <a:lnTo>
                    <a:pt x="3631" y="4366"/>
                  </a:lnTo>
                  <a:lnTo>
                    <a:pt x="0" y="3428"/>
                  </a:lnTo>
                  <a:lnTo>
                    <a:pt x="661" y="2489"/>
                  </a:lnTo>
                  <a:lnTo>
                    <a:pt x="1191" y="1722"/>
                  </a:lnTo>
                  <a:lnTo>
                    <a:pt x="1713" y="971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7126185" y="6321907"/>
              <a:ext cx="7137" cy="11976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7126184" y="6321908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930" y="11059"/>
                  </a:moveTo>
                  <a:lnTo>
                    <a:pt x="0" y="9835"/>
                  </a:lnTo>
                  <a:lnTo>
                    <a:pt x="171" y="8667"/>
                  </a:lnTo>
                  <a:lnTo>
                    <a:pt x="1085" y="7476"/>
                  </a:lnTo>
                  <a:lnTo>
                    <a:pt x="3003" y="4921"/>
                  </a:lnTo>
                  <a:lnTo>
                    <a:pt x="4880" y="2358"/>
                  </a:lnTo>
                  <a:lnTo>
                    <a:pt x="7141" y="0"/>
                  </a:lnTo>
                  <a:lnTo>
                    <a:pt x="4333" y="3436"/>
                  </a:lnTo>
                  <a:lnTo>
                    <a:pt x="1689" y="6880"/>
                  </a:lnTo>
                  <a:lnTo>
                    <a:pt x="2162" y="11965"/>
                  </a:lnTo>
                  <a:lnTo>
                    <a:pt x="1517" y="11443"/>
                  </a:lnTo>
                  <a:lnTo>
                    <a:pt x="1207" y="11206"/>
                  </a:lnTo>
                  <a:lnTo>
                    <a:pt x="914" y="10977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7184562" y="634419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7459"/>
                  </a:moveTo>
                  <a:lnTo>
                    <a:pt x="114" y="7109"/>
                  </a:lnTo>
                  <a:lnTo>
                    <a:pt x="236" y="6758"/>
                  </a:lnTo>
                  <a:lnTo>
                    <a:pt x="367" y="6407"/>
                  </a:lnTo>
                  <a:lnTo>
                    <a:pt x="1142" y="4986"/>
                  </a:lnTo>
                  <a:lnTo>
                    <a:pt x="1868" y="3525"/>
                  </a:lnTo>
                  <a:lnTo>
                    <a:pt x="2709" y="2154"/>
                  </a:lnTo>
                  <a:lnTo>
                    <a:pt x="3199" y="1322"/>
                  </a:lnTo>
                  <a:lnTo>
                    <a:pt x="3852" y="620"/>
                  </a:lnTo>
                  <a:lnTo>
                    <a:pt x="4660" y="0"/>
                  </a:lnTo>
                  <a:lnTo>
                    <a:pt x="4047" y="3077"/>
                  </a:lnTo>
                  <a:lnTo>
                    <a:pt x="2717" y="5688"/>
                  </a:lnTo>
                  <a:lnTo>
                    <a:pt x="0" y="7459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" name="object 60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144829" y="6308788"/>
              <a:ext cx="7810" cy="4508"/>
            </a:xfrm>
            <a:prstGeom prst="rect">
              <a:avLst/>
            </a:prstGeom>
          </p:spPr>
        </p:pic>
        <p:sp>
          <p:nvSpPr>
            <p:cNvPr id="604" name="object 604"/>
            <p:cNvSpPr/>
            <p:nvPr/>
          </p:nvSpPr>
          <p:spPr>
            <a:xfrm>
              <a:off x="7144822" y="630878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1109" y="4252"/>
                  </a:moveTo>
                  <a:lnTo>
                    <a:pt x="742" y="4333"/>
                  </a:lnTo>
                  <a:lnTo>
                    <a:pt x="375" y="4440"/>
                  </a:lnTo>
                  <a:lnTo>
                    <a:pt x="0" y="4505"/>
                  </a:lnTo>
                  <a:lnTo>
                    <a:pt x="1811" y="1811"/>
                  </a:lnTo>
                  <a:lnTo>
                    <a:pt x="4570" y="808"/>
                  </a:lnTo>
                  <a:lnTo>
                    <a:pt x="7434" y="0"/>
                  </a:lnTo>
                  <a:lnTo>
                    <a:pt x="7573" y="187"/>
                  </a:lnTo>
                  <a:lnTo>
                    <a:pt x="7687" y="391"/>
                  </a:lnTo>
                  <a:lnTo>
                    <a:pt x="7810" y="603"/>
                  </a:lnTo>
                  <a:lnTo>
                    <a:pt x="6471" y="1363"/>
                  </a:lnTo>
                  <a:lnTo>
                    <a:pt x="5125" y="2130"/>
                  </a:lnTo>
                  <a:lnTo>
                    <a:pt x="3786" y="2881"/>
                  </a:lnTo>
                  <a:lnTo>
                    <a:pt x="2913" y="3362"/>
                  </a:lnTo>
                  <a:lnTo>
                    <a:pt x="1991" y="3787"/>
                  </a:lnTo>
                  <a:lnTo>
                    <a:pt x="1109" y="4252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" name="object 605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128344" y="6329222"/>
              <a:ext cx="3111" cy="6362"/>
            </a:xfrm>
            <a:prstGeom prst="rect">
              <a:avLst/>
            </a:prstGeom>
          </p:spPr>
        </p:pic>
        <p:sp>
          <p:nvSpPr>
            <p:cNvPr id="606" name="object 606"/>
            <p:cNvSpPr/>
            <p:nvPr/>
          </p:nvSpPr>
          <p:spPr>
            <a:xfrm>
              <a:off x="7128350" y="632917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415" y="130"/>
                  </a:moveTo>
                  <a:lnTo>
                    <a:pt x="2407" y="293"/>
                  </a:lnTo>
                  <a:lnTo>
                    <a:pt x="2399" y="448"/>
                  </a:lnTo>
                  <a:lnTo>
                    <a:pt x="2415" y="612"/>
                  </a:lnTo>
                  <a:lnTo>
                    <a:pt x="2138" y="2636"/>
                  </a:lnTo>
                  <a:lnTo>
                    <a:pt x="3109" y="5199"/>
                  </a:lnTo>
                  <a:lnTo>
                    <a:pt x="0" y="6415"/>
                  </a:lnTo>
                  <a:lnTo>
                    <a:pt x="644" y="4162"/>
                  </a:lnTo>
                  <a:lnTo>
                    <a:pt x="1224" y="2073"/>
                  </a:lnTo>
                  <a:lnTo>
                    <a:pt x="1836" y="65"/>
                  </a:lnTo>
                  <a:lnTo>
                    <a:pt x="2219" y="97"/>
                  </a:lnTo>
                  <a:lnTo>
                    <a:pt x="2415" y="13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170089" y="6337782"/>
              <a:ext cx="3111" cy="4978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7170098" y="633778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93" y="4986"/>
                  </a:moveTo>
                  <a:lnTo>
                    <a:pt x="195" y="4350"/>
                  </a:lnTo>
                  <a:lnTo>
                    <a:pt x="114" y="3762"/>
                  </a:lnTo>
                  <a:lnTo>
                    <a:pt x="0" y="2913"/>
                  </a:lnTo>
                  <a:lnTo>
                    <a:pt x="301" y="2864"/>
                  </a:lnTo>
                  <a:lnTo>
                    <a:pt x="1011" y="2742"/>
                  </a:lnTo>
                  <a:lnTo>
                    <a:pt x="1787" y="2628"/>
                  </a:lnTo>
                  <a:lnTo>
                    <a:pt x="2064" y="1811"/>
                  </a:lnTo>
                  <a:lnTo>
                    <a:pt x="2317" y="1036"/>
                  </a:lnTo>
                  <a:lnTo>
                    <a:pt x="2668" y="0"/>
                  </a:lnTo>
                  <a:lnTo>
                    <a:pt x="3101" y="3428"/>
                  </a:lnTo>
                  <a:lnTo>
                    <a:pt x="293" y="4986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157695" y="6364164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29" h="5714">
                  <a:moveTo>
                    <a:pt x="7826" y="2040"/>
                  </a:moveTo>
                  <a:lnTo>
                    <a:pt x="8879" y="2024"/>
                  </a:lnTo>
                  <a:lnTo>
                    <a:pt x="9940" y="1975"/>
                  </a:lnTo>
                  <a:lnTo>
                    <a:pt x="11180" y="1942"/>
                  </a:lnTo>
                  <a:lnTo>
                    <a:pt x="9018" y="4399"/>
                  </a:lnTo>
                  <a:lnTo>
                    <a:pt x="1485" y="5582"/>
                  </a:lnTo>
                  <a:lnTo>
                    <a:pt x="0" y="3909"/>
                  </a:lnTo>
                  <a:lnTo>
                    <a:pt x="1607" y="2824"/>
                  </a:lnTo>
                  <a:lnTo>
                    <a:pt x="2432" y="0"/>
                  </a:lnTo>
                  <a:lnTo>
                    <a:pt x="5239" y="1452"/>
                  </a:lnTo>
                  <a:lnTo>
                    <a:pt x="3941" y="2089"/>
                  </a:lnTo>
                  <a:lnTo>
                    <a:pt x="2652" y="2742"/>
                  </a:lnTo>
                  <a:lnTo>
                    <a:pt x="1362" y="3379"/>
                  </a:lnTo>
                  <a:lnTo>
                    <a:pt x="1477" y="3583"/>
                  </a:lnTo>
                  <a:lnTo>
                    <a:pt x="1583" y="3778"/>
                  </a:lnTo>
                  <a:lnTo>
                    <a:pt x="1697" y="3966"/>
                  </a:lnTo>
                  <a:lnTo>
                    <a:pt x="3705" y="3566"/>
                  </a:lnTo>
                  <a:lnTo>
                    <a:pt x="5688" y="3174"/>
                  </a:lnTo>
                  <a:lnTo>
                    <a:pt x="7663" y="2693"/>
                  </a:lnTo>
                  <a:lnTo>
                    <a:pt x="7777" y="2260"/>
                  </a:lnTo>
                  <a:lnTo>
                    <a:pt x="7826" y="2040"/>
                  </a:lnTo>
                </a:path>
                <a:path w="11429" h="5714">
                  <a:moveTo>
                    <a:pt x="7826" y="2040"/>
                  </a:moveTo>
                  <a:lnTo>
                    <a:pt x="7777" y="2260"/>
                  </a:lnTo>
                  <a:lnTo>
                    <a:pt x="7777" y="2677"/>
                  </a:lnTo>
                  <a:lnTo>
                    <a:pt x="5688" y="3174"/>
                  </a:lnTo>
                  <a:lnTo>
                    <a:pt x="3705" y="3566"/>
                  </a:lnTo>
                  <a:lnTo>
                    <a:pt x="1697" y="3966"/>
                  </a:lnTo>
                  <a:lnTo>
                    <a:pt x="1583" y="3778"/>
                  </a:lnTo>
                  <a:lnTo>
                    <a:pt x="1477" y="3583"/>
                  </a:lnTo>
                  <a:lnTo>
                    <a:pt x="1362" y="3379"/>
                  </a:lnTo>
                  <a:lnTo>
                    <a:pt x="2652" y="2742"/>
                  </a:lnTo>
                  <a:lnTo>
                    <a:pt x="3941" y="2089"/>
                  </a:lnTo>
                  <a:lnTo>
                    <a:pt x="5239" y="1452"/>
                  </a:lnTo>
                  <a:lnTo>
                    <a:pt x="6088" y="1656"/>
                  </a:lnTo>
                  <a:lnTo>
                    <a:pt x="6936" y="1869"/>
                  </a:lnTo>
                  <a:lnTo>
                    <a:pt x="7826" y="204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" name="object 61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172642" y="6352413"/>
              <a:ext cx="6819" cy="7683"/>
            </a:xfrm>
            <a:prstGeom prst="rect">
              <a:avLst/>
            </a:prstGeom>
          </p:spPr>
        </p:pic>
        <p:sp>
          <p:nvSpPr>
            <p:cNvPr id="611" name="object 611"/>
            <p:cNvSpPr/>
            <p:nvPr/>
          </p:nvSpPr>
          <p:spPr>
            <a:xfrm>
              <a:off x="7172647" y="635241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6822" y="0"/>
                  </a:moveTo>
                  <a:lnTo>
                    <a:pt x="5206" y="1958"/>
                  </a:lnTo>
                  <a:lnTo>
                    <a:pt x="3582" y="3917"/>
                  </a:lnTo>
                  <a:lnTo>
                    <a:pt x="1991" y="5933"/>
                  </a:lnTo>
                  <a:lnTo>
                    <a:pt x="1550" y="6439"/>
                  </a:lnTo>
                  <a:lnTo>
                    <a:pt x="1289" y="7092"/>
                  </a:lnTo>
                  <a:lnTo>
                    <a:pt x="963" y="7680"/>
                  </a:lnTo>
                  <a:lnTo>
                    <a:pt x="538" y="7255"/>
                  </a:lnTo>
                  <a:lnTo>
                    <a:pt x="122" y="6807"/>
                  </a:lnTo>
                  <a:lnTo>
                    <a:pt x="0" y="6676"/>
                  </a:lnTo>
                  <a:lnTo>
                    <a:pt x="2570" y="4717"/>
                  </a:lnTo>
                  <a:lnTo>
                    <a:pt x="3876" y="1436"/>
                  </a:lnTo>
                  <a:lnTo>
                    <a:pt x="6822" y="0"/>
                  </a:lnTo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" name="object 612"/>
            <p:cNvPicPr/>
            <p:nvPr/>
          </p:nvPicPr>
          <p:blipFill>
            <a:blip r:embed="rId1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189" y="6144590"/>
              <a:ext cx="253776" cy="331101"/>
            </a:xfrm>
            <a:prstGeom prst="rect">
              <a:avLst/>
            </a:prstGeom>
          </p:spPr>
        </p:pic>
        <p:sp>
          <p:nvSpPr>
            <p:cNvPr id="613" name="object 613"/>
            <p:cNvSpPr/>
            <p:nvPr/>
          </p:nvSpPr>
          <p:spPr>
            <a:xfrm>
              <a:off x="7344435" y="6144590"/>
              <a:ext cx="254000" cy="331470"/>
            </a:xfrm>
            <a:custGeom>
              <a:avLst/>
              <a:gdLst/>
              <a:ahLst/>
              <a:cxnLst/>
              <a:rect l="l" t="t" r="r" b="b"/>
              <a:pathLst>
                <a:path w="254000" h="331470">
                  <a:moveTo>
                    <a:pt x="145" y="0"/>
                  </a:moveTo>
                  <a:lnTo>
                    <a:pt x="17688" y="3847"/>
                  </a:lnTo>
                  <a:lnTo>
                    <a:pt x="53230" y="11952"/>
                  </a:lnTo>
                  <a:lnTo>
                    <a:pt x="88835" y="21707"/>
                  </a:lnTo>
                  <a:lnTo>
                    <a:pt x="106567" y="30509"/>
                  </a:lnTo>
                  <a:lnTo>
                    <a:pt x="168032" y="12823"/>
                  </a:lnTo>
                  <a:lnTo>
                    <a:pt x="202913" y="4262"/>
                  </a:lnTo>
                  <a:lnTo>
                    <a:pt x="224163" y="2425"/>
                  </a:lnTo>
                  <a:lnTo>
                    <a:pt x="244735" y="4913"/>
                  </a:lnTo>
                  <a:lnTo>
                    <a:pt x="252325" y="9035"/>
                  </a:lnTo>
                  <a:lnTo>
                    <a:pt x="250513" y="15401"/>
                  </a:lnTo>
                  <a:lnTo>
                    <a:pt x="246438" y="34011"/>
                  </a:lnTo>
                  <a:lnTo>
                    <a:pt x="238793" y="70755"/>
                  </a:lnTo>
                  <a:lnTo>
                    <a:pt x="230393" y="111313"/>
                  </a:lnTo>
                  <a:lnTo>
                    <a:pt x="224055" y="141364"/>
                  </a:lnTo>
                  <a:lnTo>
                    <a:pt x="220894" y="156450"/>
                  </a:lnTo>
                  <a:lnTo>
                    <a:pt x="219709" y="164435"/>
                  </a:lnTo>
                  <a:lnTo>
                    <a:pt x="219815" y="169421"/>
                  </a:lnTo>
                  <a:lnTo>
                    <a:pt x="220529" y="175513"/>
                  </a:lnTo>
                  <a:lnTo>
                    <a:pt x="221590" y="186206"/>
                  </a:lnTo>
                  <a:lnTo>
                    <a:pt x="221557" y="185553"/>
                  </a:lnTo>
                  <a:lnTo>
                    <a:pt x="216938" y="188875"/>
                  </a:lnTo>
                  <a:lnTo>
                    <a:pt x="223875" y="193674"/>
                  </a:lnTo>
                  <a:lnTo>
                    <a:pt x="227784" y="208014"/>
                  </a:lnTo>
                  <a:lnTo>
                    <a:pt x="229290" y="216497"/>
                  </a:lnTo>
                  <a:lnTo>
                    <a:pt x="229292" y="221907"/>
                  </a:lnTo>
                  <a:lnTo>
                    <a:pt x="229774" y="226474"/>
                  </a:lnTo>
                  <a:lnTo>
                    <a:pt x="232722" y="232427"/>
                  </a:lnTo>
                  <a:lnTo>
                    <a:pt x="239185" y="242262"/>
                  </a:lnTo>
                  <a:lnTo>
                    <a:pt x="235121" y="242400"/>
                  </a:lnTo>
                  <a:lnTo>
                    <a:pt x="248005" y="291405"/>
                  </a:lnTo>
                  <a:lnTo>
                    <a:pt x="253525" y="302848"/>
                  </a:lnTo>
                  <a:lnTo>
                    <a:pt x="251158" y="311777"/>
                  </a:lnTo>
                  <a:lnTo>
                    <a:pt x="180051" y="311376"/>
                  </a:lnTo>
                  <a:lnTo>
                    <a:pt x="125796" y="310749"/>
                  </a:lnTo>
                  <a:lnTo>
                    <a:pt x="112596" y="309707"/>
                  </a:lnTo>
                  <a:lnTo>
                    <a:pt x="110715" y="309537"/>
                  </a:lnTo>
                  <a:lnTo>
                    <a:pt x="107202" y="309896"/>
                  </a:lnTo>
                  <a:lnTo>
                    <a:pt x="97296" y="310952"/>
                  </a:lnTo>
                  <a:lnTo>
                    <a:pt x="77455" y="312824"/>
                  </a:lnTo>
                  <a:lnTo>
                    <a:pt x="52325" y="315700"/>
                  </a:lnTo>
                  <a:lnTo>
                    <a:pt x="29406" y="319911"/>
                  </a:lnTo>
                  <a:lnTo>
                    <a:pt x="16198" y="325791"/>
                  </a:lnTo>
                  <a:lnTo>
                    <a:pt x="8225" y="331112"/>
                  </a:lnTo>
                  <a:lnTo>
                    <a:pt x="22094" y="276251"/>
                  </a:lnTo>
                  <a:lnTo>
                    <a:pt x="28833" y="245030"/>
                  </a:lnTo>
                  <a:lnTo>
                    <a:pt x="30346" y="225808"/>
                  </a:lnTo>
                  <a:lnTo>
                    <a:pt x="28538" y="206945"/>
                  </a:lnTo>
                  <a:lnTo>
                    <a:pt x="27300" y="188188"/>
                  </a:lnTo>
                  <a:lnTo>
                    <a:pt x="28536" y="176208"/>
                  </a:lnTo>
                  <a:lnTo>
                    <a:pt x="31109" y="169623"/>
                  </a:lnTo>
                  <a:lnTo>
                    <a:pt x="33883" y="167050"/>
                  </a:lnTo>
                  <a:lnTo>
                    <a:pt x="31927" y="152026"/>
                  </a:lnTo>
                  <a:lnTo>
                    <a:pt x="23849" y="118566"/>
                  </a:lnTo>
                  <a:lnTo>
                    <a:pt x="13843" y="80928"/>
                  </a:lnTo>
                  <a:lnTo>
                    <a:pt x="6103" y="53370"/>
                  </a:lnTo>
                  <a:lnTo>
                    <a:pt x="2233" y="37493"/>
                  </a:lnTo>
                  <a:lnTo>
                    <a:pt x="467" y="25673"/>
                  </a:lnTo>
                  <a:lnTo>
                    <a:pt x="0" y="18297"/>
                  </a:lnTo>
                  <a:lnTo>
                    <a:pt x="23" y="15752"/>
                  </a:lnTo>
                  <a:lnTo>
                    <a:pt x="145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" name="object 614"/>
            <p:cNvPicPr/>
            <p:nvPr/>
          </p:nvPicPr>
          <p:blipFill>
            <a:blip r:embed="rId1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3787" y="6298882"/>
              <a:ext cx="154178" cy="122250"/>
            </a:xfrm>
            <a:prstGeom prst="rect">
              <a:avLst/>
            </a:prstGeom>
          </p:spPr>
        </p:pic>
        <p:pic>
          <p:nvPicPr>
            <p:cNvPr id="615" name="object 615"/>
            <p:cNvPicPr/>
            <p:nvPr/>
          </p:nvPicPr>
          <p:blipFill>
            <a:blip r:embed="rId1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5286" y="6334201"/>
              <a:ext cx="85254" cy="83393"/>
            </a:xfrm>
            <a:prstGeom prst="rect">
              <a:avLst/>
            </a:prstGeom>
          </p:spPr>
        </p:pic>
        <p:pic>
          <p:nvPicPr>
            <p:cNvPr id="616" name="object 616"/>
            <p:cNvPicPr/>
            <p:nvPr/>
          </p:nvPicPr>
          <p:blipFill>
            <a:blip r:embed="rId1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6721" y="6309817"/>
              <a:ext cx="33223" cy="32727"/>
            </a:xfrm>
            <a:prstGeom prst="rect">
              <a:avLst/>
            </a:prstGeom>
          </p:spPr>
        </p:pic>
        <p:pic>
          <p:nvPicPr>
            <p:cNvPr id="617" name="object 617"/>
            <p:cNvPicPr/>
            <p:nvPr/>
          </p:nvPicPr>
          <p:blipFill>
            <a:blip r:embed="rId1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629" y="6401066"/>
              <a:ext cx="72695" cy="37490"/>
            </a:xfrm>
            <a:prstGeom prst="rect">
              <a:avLst/>
            </a:prstGeom>
          </p:spPr>
        </p:pic>
      </p:grpSp>
      <p:sp>
        <p:nvSpPr>
          <p:cNvPr id="618" name="object 618"/>
          <p:cNvSpPr txBox="1"/>
          <p:nvPr/>
        </p:nvSpPr>
        <p:spPr>
          <a:xfrm>
            <a:off x="7386071" y="6209206"/>
            <a:ext cx="6667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0" dirty="0">
                <a:solidFill>
                  <a:srgbClr val="3B2314"/>
                </a:solidFill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619" name="object 619"/>
          <p:cNvSpPr txBox="1"/>
          <p:nvPr/>
        </p:nvSpPr>
        <p:spPr>
          <a:xfrm rot="21540000">
            <a:off x="7418585" y="6238093"/>
            <a:ext cx="77285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dirty="0">
                <a:solidFill>
                  <a:srgbClr val="3B2314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620" name="object 620"/>
          <p:cNvSpPr txBox="1"/>
          <p:nvPr/>
        </p:nvSpPr>
        <p:spPr>
          <a:xfrm rot="21480000">
            <a:off x="7453406" y="6236812"/>
            <a:ext cx="77285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dirty="0">
                <a:solidFill>
                  <a:srgbClr val="3B2314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621" name="object 621"/>
          <p:cNvSpPr txBox="1"/>
          <p:nvPr/>
        </p:nvSpPr>
        <p:spPr>
          <a:xfrm rot="21420000">
            <a:off x="7486617" y="6234963"/>
            <a:ext cx="74468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-50" dirty="0">
                <a:solidFill>
                  <a:srgbClr val="3B2314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622" name="object 622"/>
          <p:cNvSpPr txBox="1"/>
          <p:nvPr/>
        </p:nvSpPr>
        <p:spPr>
          <a:xfrm>
            <a:off x="7368482" y="6160125"/>
            <a:ext cx="660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-45" dirty="0">
                <a:solidFill>
                  <a:srgbClr val="3B2314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623" name="object 623"/>
          <p:cNvSpPr txBox="1"/>
          <p:nvPr/>
        </p:nvSpPr>
        <p:spPr>
          <a:xfrm rot="21540000">
            <a:off x="7401085" y="6189007"/>
            <a:ext cx="79171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5" dirty="0">
                <a:solidFill>
                  <a:srgbClr val="3B2314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624" name="object 624"/>
          <p:cNvSpPr txBox="1"/>
          <p:nvPr/>
        </p:nvSpPr>
        <p:spPr>
          <a:xfrm rot="21480000">
            <a:off x="7433919" y="6188216"/>
            <a:ext cx="70739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"/>
              </a:lnSpc>
            </a:pPr>
            <a:r>
              <a:rPr sz="500" b="1" spc="5" dirty="0">
                <a:solidFill>
                  <a:srgbClr val="3B2314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625" name="object 625"/>
          <p:cNvSpPr txBox="1"/>
          <p:nvPr/>
        </p:nvSpPr>
        <p:spPr>
          <a:xfrm rot="21420000">
            <a:off x="7455697" y="6186965"/>
            <a:ext cx="74730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"/>
              </a:lnSpc>
            </a:pPr>
            <a:r>
              <a:rPr sz="500" b="1" spc="-40" dirty="0">
                <a:solidFill>
                  <a:srgbClr val="3B2314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626" name="object 626"/>
          <p:cNvSpPr txBox="1"/>
          <p:nvPr/>
        </p:nvSpPr>
        <p:spPr>
          <a:xfrm rot="21360000">
            <a:off x="7487106" y="6184416"/>
            <a:ext cx="77589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5" dirty="0">
                <a:solidFill>
                  <a:srgbClr val="3B2314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27" name="object 627"/>
          <p:cNvGrpSpPr/>
          <p:nvPr/>
        </p:nvGrpSpPr>
        <p:grpSpPr>
          <a:xfrm>
            <a:off x="8282437" y="5996825"/>
            <a:ext cx="214629" cy="612140"/>
            <a:chOff x="8282437" y="5996825"/>
            <a:chExt cx="214629" cy="612140"/>
          </a:xfrm>
        </p:grpSpPr>
        <p:pic>
          <p:nvPicPr>
            <p:cNvPr id="628" name="object 628"/>
            <p:cNvPicPr/>
            <p:nvPr/>
          </p:nvPicPr>
          <p:blipFill>
            <a:blip r:embed="rId1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2437" y="6034239"/>
              <a:ext cx="214360" cy="574725"/>
            </a:xfrm>
            <a:prstGeom prst="rect">
              <a:avLst/>
            </a:prstGeom>
          </p:spPr>
        </p:pic>
        <p:pic>
          <p:nvPicPr>
            <p:cNvPr id="629" name="object 629"/>
            <p:cNvPicPr/>
            <p:nvPr/>
          </p:nvPicPr>
          <p:blipFill>
            <a:blip r:embed="rId2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8273" y="5996825"/>
              <a:ext cx="95212" cy="60032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8410667" y="6108818"/>
              <a:ext cx="48895" cy="180340"/>
            </a:xfrm>
            <a:custGeom>
              <a:avLst/>
              <a:gdLst/>
              <a:ahLst/>
              <a:cxnLst/>
              <a:rect l="l" t="t" r="r" b="b"/>
              <a:pathLst>
                <a:path w="48895" h="180339">
                  <a:moveTo>
                    <a:pt x="18901" y="0"/>
                  </a:moveTo>
                  <a:lnTo>
                    <a:pt x="10815" y="2588"/>
                  </a:lnTo>
                  <a:lnTo>
                    <a:pt x="4593" y="11002"/>
                  </a:lnTo>
                  <a:lnTo>
                    <a:pt x="883" y="28751"/>
                  </a:lnTo>
                  <a:lnTo>
                    <a:pt x="335" y="59345"/>
                  </a:lnTo>
                  <a:lnTo>
                    <a:pt x="865" y="96319"/>
                  </a:lnTo>
                  <a:lnTo>
                    <a:pt x="504" y="128362"/>
                  </a:lnTo>
                  <a:lnTo>
                    <a:pt x="0" y="151658"/>
                  </a:lnTo>
                  <a:lnTo>
                    <a:pt x="98" y="162389"/>
                  </a:lnTo>
                  <a:lnTo>
                    <a:pt x="772" y="167317"/>
                  </a:lnTo>
                  <a:lnTo>
                    <a:pt x="2837" y="173847"/>
                  </a:lnTo>
                  <a:lnTo>
                    <a:pt x="8355" y="179116"/>
                  </a:lnTo>
                  <a:lnTo>
                    <a:pt x="19391" y="180256"/>
                  </a:lnTo>
                  <a:lnTo>
                    <a:pt x="31431" y="178912"/>
                  </a:lnTo>
                  <a:lnTo>
                    <a:pt x="48103" y="138311"/>
                  </a:lnTo>
                  <a:lnTo>
                    <a:pt x="48712" y="69563"/>
                  </a:lnTo>
                  <a:lnTo>
                    <a:pt x="48657" y="46726"/>
                  </a:lnTo>
                  <a:lnTo>
                    <a:pt x="48685" y="36113"/>
                  </a:lnTo>
                  <a:lnTo>
                    <a:pt x="25052" y="752"/>
                  </a:lnTo>
                  <a:lnTo>
                    <a:pt x="18901" y="0"/>
                  </a:lnTo>
                </a:path>
              </a:pathLst>
            </a:custGeom>
            <a:ln w="3175">
              <a:solidFill>
                <a:srgbClr val="9B8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" name="object 631"/>
            <p:cNvPicPr/>
            <p:nvPr/>
          </p:nvPicPr>
          <p:blipFill>
            <a:blip r:embed="rId2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758" y="6109195"/>
              <a:ext cx="61826" cy="185127"/>
            </a:xfrm>
            <a:prstGeom prst="rect">
              <a:avLst/>
            </a:prstGeom>
          </p:spPr>
        </p:pic>
      </p:grpSp>
      <p:sp>
        <p:nvSpPr>
          <p:cNvPr id="632" name="object 632"/>
          <p:cNvSpPr txBox="1"/>
          <p:nvPr/>
        </p:nvSpPr>
        <p:spPr>
          <a:xfrm rot="60000">
            <a:off x="8346934" y="6302945"/>
            <a:ext cx="110256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45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r>
              <a:rPr sz="350" b="1" spc="-10" dirty="0">
                <a:solidFill>
                  <a:srgbClr val="2E3092"/>
                </a:solidFill>
                <a:latin typeface="Arial"/>
                <a:cs typeface="Arial"/>
              </a:rPr>
              <a:t>em</a:t>
            </a:r>
            <a:r>
              <a:rPr sz="350" b="1" dirty="0">
                <a:solidFill>
                  <a:srgbClr val="2E3092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633" name="object 633"/>
          <p:cNvSpPr txBox="1"/>
          <p:nvPr/>
        </p:nvSpPr>
        <p:spPr>
          <a:xfrm>
            <a:off x="8328771" y="6357988"/>
            <a:ext cx="167005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b="1" spc="-5" dirty="0">
                <a:solidFill>
                  <a:srgbClr val="2E3092"/>
                </a:solidFill>
                <a:latin typeface="Arial"/>
                <a:cs typeface="Arial"/>
              </a:rPr>
              <a:t>mil</a:t>
            </a:r>
            <a:r>
              <a:rPr sz="550" b="1" dirty="0">
                <a:solidFill>
                  <a:srgbClr val="2E3092"/>
                </a:solidFill>
                <a:latin typeface="Arial"/>
                <a:cs typeface="Arial"/>
              </a:rPr>
              <a:t>k</a:t>
            </a:r>
            <a:endParaRPr sz="550">
              <a:latin typeface="Arial"/>
              <a:cs typeface="Arial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8331730" y="6331672"/>
            <a:ext cx="163830" cy="66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b="1" spc="-30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r>
              <a:rPr sz="250" b="1" dirty="0">
                <a:solidFill>
                  <a:srgbClr val="2E3092"/>
                </a:solidFill>
                <a:latin typeface="Arial"/>
                <a:cs typeface="Arial"/>
              </a:rPr>
              <a:t>k</a:t>
            </a:r>
            <a:r>
              <a:rPr sz="250" b="1" spc="-5" dirty="0">
                <a:solidFill>
                  <a:srgbClr val="2E3092"/>
                </a:solidFill>
                <a:latin typeface="Arial"/>
                <a:cs typeface="Arial"/>
              </a:rPr>
              <a:t>i</a:t>
            </a:r>
            <a:r>
              <a:rPr sz="250" b="1" dirty="0">
                <a:solidFill>
                  <a:srgbClr val="2E3092"/>
                </a:solidFill>
                <a:latin typeface="Arial"/>
                <a:cs typeface="Arial"/>
              </a:rPr>
              <a:t>m</a:t>
            </a:r>
            <a:r>
              <a:rPr sz="250" b="1" spc="5" dirty="0">
                <a:solidFill>
                  <a:srgbClr val="2E3092"/>
                </a:solidFill>
                <a:latin typeface="Arial"/>
                <a:cs typeface="Arial"/>
              </a:rPr>
              <a:t>m</a:t>
            </a:r>
            <a:r>
              <a:rPr sz="250" b="1" spc="-5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r>
              <a:rPr sz="250" b="1" spc="5" dirty="0">
                <a:solidFill>
                  <a:srgbClr val="2E3092"/>
                </a:solidFill>
                <a:latin typeface="Arial"/>
                <a:cs typeface="Arial"/>
              </a:rPr>
              <a:t>d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635" name="object 635"/>
          <p:cNvGrpSpPr/>
          <p:nvPr/>
        </p:nvGrpSpPr>
        <p:grpSpPr>
          <a:xfrm>
            <a:off x="6793244" y="4370049"/>
            <a:ext cx="515620" cy="1370965"/>
            <a:chOff x="6793244" y="4370049"/>
            <a:chExt cx="515620" cy="1370965"/>
          </a:xfrm>
        </p:grpSpPr>
        <p:pic>
          <p:nvPicPr>
            <p:cNvPr id="636" name="object 636"/>
            <p:cNvPicPr/>
            <p:nvPr/>
          </p:nvPicPr>
          <p:blipFill>
            <a:blip r:embed="rId2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3008" y="5522620"/>
              <a:ext cx="205579" cy="217957"/>
            </a:xfrm>
            <a:prstGeom prst="rect">
              <a:avLst/>
            </a:prstGeom>
          </p:spPr>
        </p:pic>
        <p:pic>
          <p:nvPicPr>
            <p:cNvPr id="637" name="object 637"/>
            <p:cNvPicPr/>
            <p:nvPr/>
          </p:nvPicPr>
          <p:blipFill>
            <a:blip r:embed="rId2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492" y="5572035"/>
              <a:ext cx="74028" cy="78892"/>
            </a:xfrm>
            <a:prstGeom prst="rect">
              <a:avLst/>
            </a:prstGeom>
          </p:spPr>
        </p:pic>
        <p:pic>
          <p:nvPicPr>
            <p:cNvPr id="638" name="object 638"/>
            <p:cNvPicPr/>
            <p:nvPr/>
          </p:nvPicPr>
          <p:blipFill>
            <a:blip r:embed="rId2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033" y="5623788"/>
              <a:ext cx="20891" cy="28853"/>
            </a:xfrm>
            <a:prstGeom prst="rect">
              <a:avLst/>
            </a:prstGeom>
          </p:spPr>
        </p:pic>
        <p:pic>
          <p:nvPicPr>
            <p:cNvPr id="639" name="object 63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55028" y="5622378"/>
              <a:ext cx="7531" cy="10109"/>
            </a:xfrm>
            <a:prstGeom prst="rect">
              <a:avLst/>
            </a:prstGeom>
          </p:spPr>
        </p:pic>
        <p:pic>
          <p:nvPicPr>
            <p:cNvPr id="640" name="object 640"/>
            <p:cNvPicPr/>
            <p:nvPr/>
          </p:nvPicPr>
          <p:blipFill>
            <a:blip r:embed="rId2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4959" y="5624461"/>
              <a:ext cx="52565" cy="32042"/>
            </a:xfrm>
            <a:prstGeom prst="rect">
              <a:avLst/>
            </a:prstGeom>
          </p:spPr>
        </p:pic>
        <p:pic>
          <p:nvPicPr>
            <p:cNvPr id="641" name="object 641"/>
            <p:cNvPicPr/>
            <p:nvPr/>
          </p:nvPicPr>
          <p:blipFill>
            <a:blip r:embed="rId2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091" y="5657431"/>
              <a:ext cx="50723" cy="44627"/>
            </a:xfrm>
            <a:prstGeom prst="rect">
              <a:avLst/>
            </a:prstGeom>
          </p:spPr>
        </p:pic>
        <p:pic>
          <p:nvPicPr>
            <p:cNvPr id="642" name="object 642"/>
            <p:cNvPicPr/>
            <p:nvPr/>
          </p:nvPicPr>
          <p:blipFill>
            <a:blip r:embed="rId2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5850" y="5623165"/>
              <a:ext cx="15215" cy="42837"/>
            </a:xfrm>
            <a:prstGeom prst="rect">
              <a:avLst/>
            </a:prstGeom>
          </p:spPr>
        </p:pic>
        <p:pic>
          <p:nvPicPr>
            <p:cNvPr id="643" name="object 643"/>
            <p:cNvPicPr/>
            <p:nvPr/>
          </p:nvPicPr>
          <p:blipFill>
            <a:blip r:embed="rId2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1863" y="5604395"/>
              <a:ext cx="24002" cy="45326"/>
            </a:xfrm>
            <a:prstGeom prst="rect">
              <a:avLst/>
            </a:prstGeom>
          </p:spPr>
        </p:pic>
        <p:pic>
          <p:nvPicPr>
            <p:cNvPr id="644" name="object 644"/>
            <p:cNvPicPr/>
            <p:nvPr/>
          </p:nvPicPr>
          <p:blipFill>
            <a:blip r:embed="rId2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294" y="5636793"/>
              <a:ext cx="74359" cy="83515"/>
            </a:xfrm>
            <a:prstGeom prst="rect">
              <a:avLst/>
            </a:prstGeom>
          </p:spPr>
        </p:pic>
        <p:pic>
          <p:nvPicPr>
            <p:cNvPr id="645" name="object 645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7172490" y="5570664"/>
              <a:ext cx="19659" cy="10286"/>
            </a:xfrm>
            <a:prstGeom prst="rect">
              <a:avLst/>
            </a:prstGeom>
          </p:spPr>
        </p:pic>
        <p:pic>
          <p:nvPicPr>
            <p:cNvPr id="646" name="object 646"/>
            <p:cNvPicPr/>
            <p:nvPr/>
          </p:nvPicPr>
          <p:blipFill>
            <a:blip r:embed="rId2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5838" y="5572963"/>
              <a:ext cx="16243" cy="22758"/>
            </a:xfrm>
            <a:prstGeom prst="rect">
              <a:avLst/>
            </a:prstGeom>
          </p:spPr>
        </p:pic>
        <p:pic>
          <p:nvPicPr>
            <p:cNvPr id="647" name="object 64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7242835" y="5621807"/>
              <a:ext cx="7493" cy="10083"/>
            </a:xfrm>
            <a:prstGeom prst="rect">
              <a:avLst/>
            </a:prstGeom>
          </p:spPr>
        </p:pic>
        <p:pic>
          <p:nvPicPr>
            <p:cNvPr id="648" name="object 648"/>
            <p:cNvPicPr/>
            <p:nvPr/>
          </p:nvPicPr>
          <p:blipFill>
            <a:blip r:embed="rId2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0107" y="5669889"/>
              <a:ext cx="16903" cy="31280"/>
            </a:xfrm>
            <a:prstGeom prst="rect">
              <a:avLst/>
            </a:prstGeom>
          </p:spPr>
        </p:pic>
        <p:pic>
          <p:nvPicPr>
            <p:cNvPr id="649" name="object 649"/>
            <p:cNvPicPr/>
            <p:nvPr/>
          </p:nvPicPr>
          <p:blipFill>
            <a:blip r:embed="rId2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7973" y="5546445"/>
              <a:ext cx="27877" cy="42837"/>
            </a:xfrm>
            <a:prstGeom prst="rect">
              <a:avLst/>
            </a:prstGeom>
          </p:spPr>
        </p:pic>
        <p:pic>
          <p:nvPicPr>
            <p:cNvPr id="650" name="object 650"/>
            <p:cNvPicPr/>
            <p:nvPr/>
          </p:nvPicPr>
          <p:blipFill>
            <a:blip r:embed="rId2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7094" y="5545086"/>
              <a:ext cx="52578" cy="34709"/>
            </a:xfrm>
            <a:prstGeom prst="rect">
              <a:avLst/>
            </a:prstGeom>
          </p:spPr>
        </p:pic>
        <p:pic>
          <p:nvPicPr>
            <p:cNvPr id="651" name="object 651"/>
            <p:cNvPicPr/>
            <p:nvPr/>
          </p:nvPicPr>
          <p:blipFill>
            <a:blip r:embed="rId2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9117" y="5590527"/>
              <a:ext cx="38023" cy="14452"/>
            </a:xfrm>
            <a:prstGeom prst="rect">
              <a:avLst/>
            </a:prstGeom>
          </p:spPr>
        </p:pic>
        <p:pic>
          <p:nvPicPr>
            <p:cNvPr id="652" name="object 652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7169518" y="5618962"/>
              <a:ext cx="7531" cy="10083"/>
            </a:xfrm>
            <a:prstGeom prst="rect">
              <a:avLst/>
            </a:prstGeom>
          </p:spPr>
        </p:pic>
        <p:pic>
          <p:nvPicPr>
            <p:cNvPr id="653" name="object 653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4895" y="5580735"/>
              <a:ext cx="90906" cy="75399"/>
            </a:xfrm>
            <a:prstGeom prst="rect">
              <a:avLst/>
            </a:prstGeom>
          </p:spPr>
        </p:pic>
        <p:pic>
          <p:nvPicPr>
            <p:cNvPr id="654" name="object 654"/>
            <p:cNvPicPr/>
            <p:nvPr/>
          </p:nvPicPr>
          <p:blipFill>
            <a:blip r:embed="rId2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454" y="5571667"/>
              <a:ext cx="74003" cy="78892"/>
            </a:xfrm>
            <a:prstGeom prst="rect">
              <a:avLst/>
            </a:prstGeom>
          </p:spPr>
        </p:pic>
        <p:pic>
          <p:nvPicPr>
            <p:cNvPr id="655" name="object 655"/>
            <p:cNvPicPr/>
            <p:nvPr/>
          </p:nvPicPr>
          <p:blipFill>
            <a:blip r:embed="rId2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5983" y="5623420"/>
              <a:ext cx="20903" cy="28867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72439" y="5570308"/>
              <a:ext cx="7531" cy="10058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7290575" y="5622467"/>
              <a:ext cx="7531" cy="10071"/>
            </a:xfrm>
            <a:prstGeom prst="rect">
              <a:avLst/>
            </a:prstGeom>
          </p:spPr>
        </p:pic>
        <p:pic>
          <p:nvPicPr>
            <p:cNvPr id="658" name="object 658"/>
            <p:cNvPicPr/>
            <p:nvPr/>
          </p:nvPicPr>
          <p:blipFill>
            <a:blip r:embed="rId2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054" y="5657049"/>
              <a:ext cx="50723" cy="44640"/>
            </a:xfrm>
            <a:prstGeom prst="rect">
              <a:avLst/>
            </a:prstGeom>
          </p:spPr>
        </p:pic>
        <p:pic>
          <p:nvPicPr>
            <p:cNvPr id="659" name="object 659"/>
            <p:cNvPicPr/>
            <p:nvPr/>
          </p:nvPicPr>
          <p:blipFill>
            <a:blip r:embed="rId2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5774" y="5622797"/>
              <a:ext cx="15252" cy="42824"/>
            </a:xfrm>
            <a:prstGeom prst="rect">
              <a:avLst/>
            </a:prstGeom>
          </p:spPr>
        </p:pic>
        <p:pic>
          <p:nvPicPr>
            <p:cNvPr id="660" name="object 660"/>
            <p:cNvPicPr/>
            <p:nvPr/>
          </p:nvPicPr>
          <p:blipFill>
            <a:blip r:embed="rId2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243" y="5636399"/>
              <a:ext cx="74370" cy="83540"/>
            </a:xfrm>
            <a:prstGeom prst="rect">
              <a:avLst/>
            </a:prstGeom>
          </p:spPr>
        </p:pic>
        <p:pic>
          <p:nvPicPr>
            <p:cNvPr id="661" name="object 661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7242772" y="5621413"/>
              <a:ext cx="7556" cy="10071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2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0628" y="5470664"/>
              <a:ext cx="161734" cy="87414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2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3244" y="4401604"/>
              <a:ext cx="258065" cy="304556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2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7377" y="4379607"/>
              <a:ext cx="227304" cy="36652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6807368" y="4379607"/>
              <a:ext cx="227329" cy="36830"/>
            </a:xfrm>
            <a:custGeom>
              <a:avLst/>
              <a:gdLst/>
              <a:ahLst/>
              <a:cxnLst/>
              <a:rect l="l" t="t" r="r" b="b"/>
              <a:pathLst>
                <a:path w="227329" h="36829">
                  <a:moveTo>
                    <a:pt x="227320" y="18339"/>
                  </a:moveTo>
                  <a:lnTo>
                    <a:pt x="218387" y="25462"/>
                  </a:lnTo>
                  <a:lnTo>
                    <a:pt x="194026" y="31287"/>
                  </a:lnTo>
                  <a:lnTo>
                    <a:pt x="157899" y="35220"/>
                  </a:lnTo>
                  <a:lnTo>
                    <a:pt x="113668" y="36663"/>
                  </a:lnTo>
                  <a:lnTo>
                    <a:pt x="69414" y="35220"/>
                  </a:lnTo>
                  <a:lnTo>
                    <a:pt x="33284" y="31287"/>
                  </a:lnTo>
                  <a:lnTo>
                    <a:pt x="8929" y="25462"/>
                  </a:lnTo>
                  <a:lnTo>
                    <a:pt x="0" y="18339"/>
                  </a:lnTo>
                  <a:lnTo>
                    <a:pt x="8929" y="11204"/>
                  </a:lnTo>
                  <a:lnTo>
                    <a:pt x="33284" y="5374"/>
                  </a:lnTo>
                  <a:lnTo>
                    <a:pt x="69414" y="1442"/>
                  </a:lnTo>
                  <a:lnTo>
                    <a:pt x="113668" y="0"/>
                  </a:lnTo>
                  <a:lnTo>
                    <a:pt x="157899" y="1442"/>
                  </a:lnTo>
                  <a:lnTo>
                    <a:pt x="194026" y="5374"/>
                  </a:lnTo>
                  <a:lnTo>
                    <a:pt x="218387" y="11204"/>
                  </a:lnTo>
                  <a:lnTo>
                    <a:pt x="227320" y="18339"/>
                  </a:lnTo>
                </a:path>
              </a:pathLst>
            </a:custGeom>
            <a:ln w="8161">
              <a:solidFill>
                <a:srgbClr val="BAB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798592" y="4373864"/>
              <a:ext cx="248285" cy="31115"/>
            </a:xfrm>
            <a:custGeom>
              <a:avLst/>
              <a:gdLst/>
              <a:ahLst/>
              <a:cxnLst/>
              <a:rect l="l" t="t" r="r" b="b"/>
              <a:pathLst>
                <a:path w="248284" h="31114">
                  <a:moveTo>
                    <a:pt x="1566" y="28183"/>
                  </a:moveTo>
                  <a:lnTo>
                    <a:pt x="530" y="26918"/>
                  </a:lnTo>
                  <a:lnTo>
                    <a:pt x="0" y="25620"/>
                  </a:lnTo>
                  <a:lnTo>
                    <a:pt x="0" y="24298"/>
                  </a:lnTo>
                  <a:lnTo>
                    <a:pt x="9751" y="14837"/>
                  </a:lnTo>
                  <a:lnTo>
                    <a:pt x="36346" y="7114"/>
                  </a:lnTo>
                  <a:lnTo>
                    <a:pt x="75797" y="1908"/>
                  </a:lnTo>
                  <a:lnTo>
                    <a:pt x="124114" y="0"/>
                  </a:lnTo>
                  <a:lnTo>
                    <a:pt x="172414" y="1908"/>
                  </a:lnTo>
                  <a:lnTo>
                    <a:pt x="211858" y="7114"/>
                  </a:lnTo>
                  <a:lnTo>
                    <a:pt x="238453" y="14837"/>
                  </a:lnTo>
                  <a:lnTo>
                    <a:pt x="248205" y="24298"/>
                  </a:lnTo>
                  <a:lnTo>
                    <a:pt x="248205" y="26509"/>
                  </a:lnTo>
                  <a:lnTo>
                    <a:pt x="246703" y="28656"/>
                  </a:lnTo>
                  <a:lnTo>
                    <a:pt x="243896" y="30680"/>
                  </a:lnTo>
                </a:path>
              </a:pathLst>
            </a:custGeom>
            <a:ln w="7051">
              <a:solidFill>
                <a:srgbClr val="C2B5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6798590" y="4373859"/>
              <a:ext cx="248285" cy="48895"/>
            </a:xfrm>
            <a:custGeom>
              <a:avLst/>
              <a:gdLst/>
              <a:ahLst/>
              <a:cxnLst/>
              <a:rect l="l" t="t" r="r" b="b"/>
              <a:pathLst>
                <a:path w="248284" h="48895">
                  <a:moveTo>
                    <a:pt x="248205" y="24306"/>
                  </a:moveTo>
                  <a:lnTo>
                    <a:pt x="238453" y="33771"/>
                  </a:lnTo>
                  <a:lnTo>
                    <a:pt x="211858" y="41497"/>
                  </a:lnTo>
                  <a:lnTo>
                    <a:pt x="172414" y="46703"/>
                  </a:lnTo>
                  <a:lnTo>
                    <a:pt x="124114" y="48612"/>
                  </a:lnTo>
                  <a:lnTo>
                    <a:pt x="75800" y="46703"/>
                  </a:lnTo>
                  <a:lnTo>
                    <a:pt x="36349" y="41497"/>
                  </a:lnTo>
                  <a:lnTo>
                    <a:pt x="9752" y="33771"/>
                  </a:lnTo>
                  <a:lnTo>
                    <a:pt x="0" y="24306"/>
                  </a:lnTo>
                  <a:lnTo>
                    <a:pt x="9752" y="14840"/>
                  </a:lnTo>
                  <a:lnTo>
                    <a:pt x="36349" y="7115"/>
                  </a:lnTo>
                  <a:lnTo>
                    <a:pt x="75800" y="1908"/>
                  </a:lnTo>
                  <a:lnTo>
                    <a:pt x="124114" y="0"/>
                  </a:lnTo>
                  <a:lnTo>
                    <a:pt x="172414" y="1908"/>
                  </a:lnTo>
                  <a:lnTo>
                    <a:pt x="211858" y="7115"/>
                  </a:lnTo>
                  <a:lnTo>
                    <a:pt x="238453" y="14840"/>
                  </a:lnTo>
                  <a:lnTo>
                    <a:pt x="248205" y="24306"/>
                  </a:lnTo>
                </a:path>
              </a:pathLst>
            </a:custGeom>
            <a:ln w="70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8" name="object 668"/>
            <p:cNvPicPr/>
            <p:nvPr/>
          </p:nvPicPr>
          <p:blipFill>
            <a:blip r:embed="rId2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9707" y="4468139"/>
              <a:ext cx="244500" cy="160117"/>
            </a:xfrm>
            <a:prstGeom prst="rect">
              <a:avLst/>
            </a:prstGeom>
          </p:spPr>
        </p:pic>
      </p:grpSp>
      <p:sp>
        <p:nvSpPr>
          <p:cNvPr id="669" name="object 669"/>
          <p:cNvSpPr txBox="1"/>
          <p:nvPr/>
        </p:nvSpPr>
        <p:spPr>
          <a:xfrm rot="540000">
            <a:off x="6797977" y="4500260"/>
            <a:ext cx="62733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sz="400" b="1" spc="-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400">
              <a:latin typeface="Arial"/>
              <a:cs typeface="Arial"/>
            </a:endParaRPr>
          </a:p>
        </p:txBody>
      </p:sp>
      <p:sp>
        <p:nvSpPr>
          <p:cNvPr id="670" name="object 670"/>
          <p:cNvSpPr txBox="1"/>
          <p:nvPr/>
        </p:nvSpPr>
        <p:spPr>
          <a:xfrm rot="240000">
            <a:off x="6829362" y="4504080"/>
            <a:ext cx="62401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671" name="object 671"/>
          <p:cNvSpPr txBox="1"/>
          <p:nvPr/>
        </p:nvSpPr>
        <p:spPr>
          <a:xfrm rot="120000">
            <a:off x="6860180" y="4506061"/>
            <a:ext cx="62074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672" name="object 672"/>
          <p:cNvSpPr txBox="1"/>
          <p:nvPr/>
        </p:nvSpPr>
        <p:spPr>
          <a:xfrm rot="60000">
            <a:off x="6890580" y="4506701"/>
            <a:ext cx="62401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400">
              <a:latin typeface="Arial"/>
              <a:cs typeface="Arial"/>
            </a:endParaRPr>
          </a:p>
        </p:txBody>
      </p:sp>
      <p:sp>
        <p:nvSpPr>
          <p:cNvPr id="673" name="object 673"/>
          <p:cNvSpPr txBox="1"/>
          <p:nvPr/>
        </p:nvSpPr>
        <p:spPr>
          <a:xfrm rot="21540000">
            <a:off x="6952008" y="4506564"/>
            <a:ext cx="60511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674" name="object 674"/>
          <p:cNvSpPr txBox="1"/>
          <p:nvPr/>
        </p:nvSpPr>
        <p:spPr>
          <a:xfrm rot="21420000">
            <a:off x="6980397" y="4505359"/>
            <a:ext cx="62074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 rot="840000">
            <a:off x="6792878" y="4551399"/>
            <a:ext cx="57079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sz="4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676" name="object 676"/>
          <p:cNvSpPr txBox="1"/>
          <p:nvPr/>
        </p:nvSpPr>
        <p:spPr>
          <a:xfrm rot="420000">
            <a:off x="6815718" y="4556153"/>
            <a:ext cx="62074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677" name="object 677"/>
          <p:cNvSpPr txBox="1"/>
          <p:nvPr/>
        </p:nvSpPr>
        <p:spPr>
          <a:xfrm rot="180000">
            <a:off x="6849848" y="4559240"/>
            <a:ext cx="70667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400">
              <a:latin typeface="Arial"/>
              <a:cs typeface="Arial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6894894" y="4481423"/>
            <a:ext cx="8699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1910">
              <a:lnSpc>
                <a:spcPts val="450"/>
              </a:lnSpc>
              <a:spcBef>
                <a:spcPts val="114"/>
              </a:spcBef>
            </a:pPr>
            <a:r>
              <a:rPr sz="4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5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679" name="object 679"/>
          <p:cNvSpPr txBox="1"/>
          <p:nvPr/>
        </p:nvSpPr>
        <p:spPr>
          <a:xfrm rot="21540000">
            <a:off x="6916111" y="4560185"/>
            <a:ext cx="56856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680" name="object 680"/>
          <p:cNvSpPr txBox="1"/>
          <p:nvPr/>
        </p:nvSpPr>
        <p:spPr>
          <a:xfrm rot="21480000">
            <a:off x="6938010" y="4559461"/>
            <a:ext cx="62074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681" name="object 681"/>
          <p:cNvSpPr txBox="1"/>
          <p:nvPr/>
        </p:nvSpPr>
        <p:spPr>
          <a:xfrm rot="21300000">
            <a:off x="6968403" y="4557341"/>
            <a:ext cx="60511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682" name="object 682"/>
          <p:cNvSpPr txBox="1"/>
          <p:nvPr/>
        </p:nvSpPr>
        <p:spPr>
          <a:xfrm rot="21060000">
            <a:off x="6995335" y="4554083"/>
            <a:ext cx="58544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683" name="object 683"/>
          <p:cNvGrpSpPr/>
          <p:nvPr/>
        </p:nvGrpSpPr>
        <p:grpSpPr>
          <a:xfrm>
            <a:off x="7457188" y="5673237"/>
            <a:ext cx="267335" cy="402590"/>
            <a:chOff x="7457188" y="5673237"/>
            <a:chExt cx="267335" cy="402590"/>
          </a:xfrm>
        </p:grpSpPr>
        <p:pic>
          <p:nvPicPr>
            <p:cNvPr id="684" name="object 684"/>
            <p:cNvPicPr/>
            <p:nvPr/>
          </p:nvPicPr>
          <p:blipFill>
            <a:blip r:embed="rId2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188" y="5673237"/>
              <a:ext cx="267053" cy="402411"/>
            </a:xfrm>
            <a:prstGeom prst="rect">
              <a:avLst/>
            </a:prstGeom>
          </p:spPr>
        </p:pic>
        <p:pic>
          <p:nvPicPr>
            <p:cNvPr id="685" name="object 685"/>
            <p:cNvPicPr/>
            <p:nvPr/>
          </p:nvPicPr>
          <p:blipFill>
            <a:blip r:embed="rId2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7759" y="5740514"/>
              <a:ext cx="218719" cy="325069"/>
            </a:xfrm>
            <a:prstGeom prst="rect">
              <a:avLst/>
            </a:prstGeom>
          </p:spPr>
        </p:pic>
      </p:grpSp>
      <p:sp>
        <p:nvSpPr>
          <p:cNvPr id="686" name="object 686"/>
          <p:cNvSpPr txBox="1"/>
          <p:nvPr/>
        </p:nvSpPr>
        <p:spPr>
          <a:xfrm rot="120000">
            <a:off x="7488338" y="5807451"/>
            <a:ext cx="58877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"/>
              </a:lnSpc>
            </a:pPr>
            <a:r>
              <a:rPr sz="4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687" name="object 687"/>
          <p:cNvSpPr txBox="1"/>
          <p:nvPr/>
        </p:nvSpPr>
        <p:spPr>
          <a:xfrm rot="120000">
            <a:off x="7495000" y="5854070"/>
            <a:ext cx="61702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"/>
              </a:lnSpc>
            </a:pPr>
            <a:r>
              <a:rPr sz="45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688" name="object 688"/>
          <p:cNvSpPr txBox="1"/>
          <p:nvPr/>
        </p:nvSpPr>
        <p:spPr>
          <a:xfrm rot="120000">
            <a:off x="7493609" y="5902300"/>
            <a:ext cx="63911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689" name="object 689"/>
          <p:cNvSpPr txBox="1"/>
          <p:nvPr/>
        </p:nvSpPr>
        <p:spPr>
          <a:xfrm rot="240000">
            <a:off x="7495577" y="5945129"/>
            <a:ext cx="6196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"/>
              </a:lnSpc>
            </a:pPr>
            <a:r>
              <a:rPr sz="45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690" name="object 690"/>
          <p:cNvSpPr txBox="1"/>
          <p:nvPr/>
        </p:nvSpPr>
        <p:spPr>
          <a:xfrm>
            <a:off x="7524899" y="5791318"/>
            <a:ext cx="87630" cy="2260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8415">
              <a:lnSpc>
                <a:spcPct val="67100"/>
              </a:lnSpc>
              <a:spcBef>
                <a:spcPts val="204"/>
              </a:spcBef>
            </a:pP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w  </a:t>
            </a: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80"/>
              </a:spcBef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691" name="object 691"/>
          <p:cNvSpPr txBox="1"/>
          <p:nvPr/>
        </p:nvSpPr>
        <p:spPr>
          <a:xfrm rot="21480000">
            <a:off x="7586987" y="5945247"/>
            <a:ext cx="6421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692" name="object 692"/>
          <p:cNvSpPr txBox="1"/>
          <p:nvPr/>
        </p:nvSpPr>
        <p:spPr>
          <a:xfrm rot="21420000">
            <a:off x="7613667" y="5943832"/>
            <a:ext cx="60728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693" name="object 693"/>
          <p:cNvSpPr txBox="1"/>
          <p:nvPr/>
        </p:nvSpPr>
        <p:spPr>
          <a:xfrm rot="60000">
            <a:off x="7492927" y="5760135"/>
            <a:ext cx="66435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"/>
              </a:lnSpc>
            </a:pPr>
            <a:r>
              <a:rPr sz="450" b="1" spc="-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sp>
        <p:nvSpPr>
          <p:cNvPr id="694" name="object 694"/>
          <p:cNvSpPr txBox="1"/>
          <p:nvPr/>
        </p:nvSpPr>
        <p:spPr>
          <a:xfrm rot="60000">
            <a:off x="7509115" y="5808153"/>
            <a:ext cx="65136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695" name="object 695"/>
          <p:cNvSpPr txBox="1"/>
          <p:nvPr/>
        </p:nvSpPr>
        <p:spPr>
          <a:xfrm>
            <a:off x="7527409" y="5708588"/>
            <a:ext cx="68580" cy="2622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9370" indent="-24130">
              <a:lnSpc>
                <a:spcPct val="100000"/>
              </a:lnSpc>
              <a:spcBef>
                <a:spcPts val="300"/>
              </a:spcBef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  <a:p>
            <a:pPr marL="12700" marR="5080" indent="26670">
              <a:lnSpc>
                <a:spcPct val="70100"/>
              </a:lnSpc>
              <a:spcBef>
                <a:spcPts val="365"/>
              </a:spcBef>
            </a:pPr>
            <a:r>
              <a:rPr sz="450" b="1" spc="-5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696" name="object 696"/>
          <p:cNvSpPr txBox="1"/>
          <p:nvPr/>
        </p:nvSpPr>
        <p:spPr>
          <a:xfrm rot="21540000">
            <a:off x="7555237" y="5760283"/>
            <a:ext cx="63911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697" name="object 697"/>
          <p:cNvSpPr txBox="1"/>
          <p:nvPr/>
        </p:nvSpPr>
        <p:spPr>
          <a:xfrm rot="21540000">
            <a:off x="7562387" y="5854478"/>
            <a:ext cx="60274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698" name="object 698"/>
          <p:cNvSpPr txBox="1"/>
          <p:nvPr/>
        </p:nvSpPr>
        <p:spPr>
          <a:xfrm rot="21540000">
            <a:off x="7556254" y="5902647"/>
            <a:ext cx="65776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699" name="object 699"/>
          <p:cNvSpPr txBox="1"/>
          <p:nvPr/>
        </p:nvSpPr>
        <p:spPr>
          <a:xfrm rot="21540000">
            <a:off x="7555811" y="5946257"/>
            <a:ext cx="65776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450">
              <a:latin typeface="Arial"/>
              <a:cs typeface="Arial"/>
            </a:endParaRPr>
          </a:p>
        </p:txBody>
      </p:sp>
      <p:sp>
        <p:nvSpPr>
          <p:cNvPr id="700" name="object 700"/>
          <p:cNvSpPr txBox="1"/>
          <p:nvPr/>
        </p:nvSpPr>
        <p:spPr>
          <a:xfrm rot="21480000">
            <a:off x="7585054" y="5759365"/>
            <a:ext cx="65776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 rot="21480000">
            <a:off x="7581080" y="5807348"/>
            <a:ext cx="6421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702" name="object 702"/>
          <p:cNvSpPr txBox="1"/>
          <p:nvPr/>
        </p:nvSpPr>
        <p:spPr>
          <a:xfrm rot="21420000">
            <a:off x="7614786" y="5757858"/>
            <a:ext cx="6196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 rot="21420000">
            <a:off x="7607775" y="5806137"/>
            <a:ext cx="60728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"/>
              </a:lnSpc>
            </a:pP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704" name="object 704"/>
          <p:cNvGrpSpPr/>
          <p:nvPr/>
        </p:nvGrpSpPr>
        <p:grpSpPr>
          <a:xfrm>
            <a:off x="7470026" y="4463882"/>
            <a:ext cx="1025525" cy="1604010"/>
            <a:chOff x="7470026" y="4463882"/>
            <a:chExt cx="1025525" cy="1604010"/>
          </a:xfrm>
        </p:grpSpPr>
        <p:pic>
          <p:nvPicPr>
            <p:cNvPr id="705" name="object 705"/>
            <p:cNvPicPr/>
            <p:nvPr/>
          </p:nvPicPr>
          <p:blipFill>
            <a:blip r:embed="rId2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9393" y="6022606"/>
              <a:ext cx="58420" cy="44983"/>
            </a:xfrm>
            <a:prstGeom prst="rect">
              <a:avLst/>
            </a:prstGeom>
          </p:spPr>
        </p:pic>
        <p:pic>
          <p:nvPicPr>
            <p:cNvPr id="706" name="object 706"/>
            <p:cNvPicPr/>
            <p:nvPr/>
          </p:nvPicPr>
          <p:blipFill>
            <a:blip r:embed="rId2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026" y="6002731"/>
              <a:ext cx="72059" cy="57823"/>
            </a:xfrm>
            <a:prstGeom prst="rect">
              <a:avLst/>
            </a:prstGeom>
          </p:spPr>
        </p:pic>
        <p:pic>
          <p:nvPicPr>
            <p:cNvPr id="707" name="object 707"/>
            <p:cNvPicPr/>
            <p:nvPr/>
          </p:nvPicPr>
          <p:blipFill>
            <a:blip r:embed="rId2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4375" y="4466095"/>
              <a:ext cx="363918" cy="139547"/>
            </a:xfrm>
            <a:prstGeom prst="rect">
              <a:avLst/>
            </a:prstGeom>
          </p:spPr>
        </p:pic>
        <p:sp>
          <p:nvSpPr>
            <p:cNvPr id="708" name="object 708"/>
            <p:cNvSpPr/>
            <p:nvPr/>
          </p:nvSpPr>
          <p:spPr>
            <a:xfrm>
              <a:off x="7934004" y="4466104"/>
              <a:ext cx="364490" cy="139700"/>
            </a:xfrm>
            <a:custGeom>
              <a:avLst/>
              <a:gdLst/>
              <a:ahLst/>
              <a:cxnLst/>
              <a:rect l="l" t="t" r="r" b="b"/>
              <a:pathLst>
                <a:path w="364490" h="139700">
                  <a:moveTo>
                    <a:pt x="27510" y="139544"/>
                  </a:moveTo>
                  <a:lnTo>
                    <a:pt x="11023" y="89149"/>
                  </a:lnTo>
                  <a:lnTo>
                    <a:pt x="2701" y="63516"/>
                  </a:lnTo>
                  <a:lnTo>
                    <a:pt x="0" y="54692"/>
                  </a:lnTo>
                  <a:lnTo>
                    <a:pt x="374" y="54725"/>
                  </a:lnTo>
                  <a:lnTo>
                    <a:pt x="54222" y="46963"/>
                  </a:lnTo>
                  <a:lnTo>
                    <a:pt x="171645" y="28063"/>
                  </a:lnTo>
                  <a:lnTo>
                    <a:pt x="288868" y="8813"/>
                  </a:lnTo>
                  <a:lnTo>
                    <a:pt x="342115" y="0"/>
                  </a:lnTo>
                  <a:lnTo>
                    <a:pt x="364297" y="73669"/>
                  </a:lnTo>
                  <a:lnTo>
                    <a:pt x="27510" y="139544"/>
                  </a:lnTo>
                </a:path>
              </a:pathLst>
            </a:custGeom>
            <a:ln w="3999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9" name="object 709"/>
            <p:cNvPicPr/>
            <p:nvPr/>
          </p:nvPicPr>
          <p:blipFill>
            <a:blip r:embed="rId2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7802" y="4537392"/>
              <a:ext cx="345065" cy="594702"/>
            </a:xfrm>
            <a:prstGeom prst="rect">
              <a:avLst/>
            </a:prstGeom>
          </p:spPr>
        </p:pic>
        <p:sp>
          <p:nvSpPr>
            <p:cNvPr id="710" name="object 710"/>
            <p:cNvSpPr/>
            <p:nvPr/>
          </p:nvSpPr>
          <p:spPr>
            <a:xfrm>
              <a:off x="7957064" y="4537395"/>
              <a:ext cx="344805" cy="594995"/>
            </a:xfrm>
            <a:custGeom>
              <a:avLst/>
              <a:gdLst/>
              <a:ahLst/>
              <a:cxnLst/>
              <a:rect l="l" t="t" r="r" b="b"/>
              <a:pathLst>
                <a:path w="344804" h="594995">
                  <a:moveTo>
                    <a:pt x="4513" y="594693"/>
                  </a:moveTo>
                  <a:lnTo>
                    <a:pt x="1508" y="289431"/>
                  </a:lnTo>
                  <a:lnTo>
                    <a:pt x="119" y="132912"/>
                  </a:lnTo>
                  <a:lnTo>
                    <a:pt x="0" y="75848"/>
                  </a:lnTo>
                  <a:lnTo>
                    <a:pt x="800" y="68951"/>
                  </a:lnTo>
                  <a:lnTo>
                    <a:pt x="20042" y="65667"/>
                  </a:lnTo>
                  <a:lnTo>
                    <a:pt x="68899" y="55951"/>
                  </a:lnTo>
                  <a:lnTo>
                    <a:pt x="135568" y="42348"/>
                  </a:lnTo>
                  <a:lnTo>
                    <a:pt x="208246" y="27406"/>
                  </a:lnTo>
                  <a:lnTo>
                    <a:pt x="275130" y="13670"/>
                  </a:lnTo>
                  <a:lnTo>
                    <a:pt x="324417" y="3686"/>
                  </a:lnTo>
                  <a:lnTo>
                    <a:pt x="344303" y="0"/>
                  </a:lnTo>
                  <a:lnTo>
                    <a:pt x="344158" y="82621"/>
                  </a:lnTo>
                  <a:lnTo>
                    <a:pt x="341015" y="263682"/>
                  </a:lnTo>
                  <a:lnTo>
                    <a:pt x="337329" y="444605"/>
                  </a:lnTo>
                  <a:lnTo>
                    <a:pt x="335554" y="526819"/>
                  </a:lnTo>
                </a:path>
              </a:pathLst>
            </a:custGeom>
            <a:ln w="3999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1" name="object 711"/>
            <p:cNvPicPr/>
            <p:nvPr/>
          </p:nvPicPr>
          <p:blipFill>
            <a:blip r:embed="rId2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982" y="4605540"/>
              <a:ext cx="130251" cy="598601"/>
            </a:xfrm>
            <a:prstGeom prst="rect">
              <a:avLst/>
            </a:prstGeom>
          </p:spPr>
        </p:pic>
        <p:sp>
          <p:nvSpPr>
            <p:cNvPr id="712" name="object 712"/>
            <p:cNvSpPr/>
            <p:nvPr/>
          </p:nvSpPr>
          <p:spPr>
            <a:xfrm>
              <a:off x="7955012" y="4602481"/>
              <a:ext cx="134620" cy="605155"/>
            </a:xfrm>
            <a:custGeom>
              <a:avLst/>
              <a:gdLst/>
              <a:ahLst/>
              <a:cxnLst/>
              <a:rect l="l" t="t" r="r" b="b"/>
              <a:pathLst>
                <a:path w="134620" h="605154">
                  <a:moveTo>
                    <a:pt x="132683" y="605083"/>
                  </a:moveTo>
                  <a:lnTo>
                    <a:pt x="4749" y="532857"/>
                  </a:lnTo>
                  <a:lnTo>
                    <a:pt x="2227" y="266435"/>
                  </a:lnTo>
                  <a:lnTo>
                    <a:pt x="545" y="78723"/>
                  </a:lnTo>
                  <a:lnTo>
                    <a:pt x="0" y="0"/>
                  </a:lnTo>
                  <a:lnTo>
                    <a:pt x="13967" y="6111"/>
                  </a:lnTo>
                  <a:lnTo>
                    <a:pt x="3982" y="6111"/>
                  </a:lnTo>
                  <a:lnTo>
                    <a:pt x="4164" y="33438"/>
                  </a:lnTo>
                  <a:lnTo>
                    <a:pt x="4575" y="83266"/>
                  </a:lnTo>
                  <a:lnTo>
                    <a:pt x="5048" y="137324"/>
                  </a:lnTo>
                  <a:lnTo>
                    <a:pt x="6315" y="275910"/>
                  </a:lnTo>
                  <a:lnTo>
                    <a:pt x="8725" y="530509"/>
                  </a:lnTo>
                  <a:lnTo>
                    <a:pt x="128707" y="598244"/>
                  </a:lnTo>
                  <a:lnTo>
                    <a:pt x="132702" y="598244"/>
                  </a:lnTo>
                  <a:lnTo>
                    <a:pt x="132683" y="605083"/>
                  </a:lnTo>
                  <a:close/>
                </a:path>
                <a:path w="134620" h="605154">
                  <a:moveTo>
                    <a:pt x="132702" y="598244"/>
                  </a:moveTo>
                  <a:lnTo>
                    <a:pt x="128707" y="598244"/>
                  </a:lnTo>
                  <a:lnTo>
                    <a:pt x="130219" y="61346"/>
                  </a:lnTo>
                  <a:lnTo>
                    <a:pt x="3982" y="6111"/>
                  </a:lnTo>
                  <a:lnTo>
                    <a:pt x="13967" y="6111"/>
                  </a:lnTo>
                  <a:lnTo>
                    <a:pt x="134224" y="58732"/>
                  </a:lnTo>
                  <a:lnTo>
                    <a:pt x="132702" y="598244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3" name="object 713"/>
            <p:cNvPicPr/>
            <p:nvPr/>
          </p:nvPicPr>
          <p:blipFill>
            <a:blip r:embed="rId2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6494" y="4518609"/>
              <a:ext cx="168325" cy="140284"/>
            </a:xfrm>
            <a:prstGeom prst="rect">
              <a:avLst/>
            </a:prstGeom>
          </p:spPr>
        </p:pic>
        <p:pic>
          <p:nvPicPr>
            <p:cNvPr id="714" name="object 714"/>
            <p:cNvPicPr/>
            <p:nvPr/>
          </p:nvPicPr>
          <p:blipFill>
            <a:blip r:embed="rId2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294" y="4514577"/>
              <a:ext cx="176630" cy="148300"/>
            </a:xfrm>
            <a:prstGeom prst="rect">
              <a:avLst/>
            </a:prstGeom>
          </p:spPr>
        </p:pic>
        <p:pic>
          <p:nvPicPr>
            <p:cNvPr id="715" name="object 715"/>
            <p:cNvPicPr/>
            <p:nvPr/>
          </p:nvPicPr>
          <p:blipFill>
            <a:blip r:embed="rId2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4500308"/>
              <a:ext cx="182460" cy="94449"/>
            </a:xfrm>
            <a:prstGeom prst="rect">
              <a:avLst/>
            </a:prstGeom>
          </p:spPr>
        </p:pic>
        <p:pic>
          <p:nvPicPr>
            <p:cNvPr id="716" name="object 716"/>
            <p:cNvPicPr/>
            <p:nvPr/>
          </p:nvPicPr>
          <p:blipFill>
            <a:blip r:embed="rId2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4997" y="4498145"/>
              <a:ext cx="190082" cy="98870"/>
            </a:xfrm>
            <a:prstGeom prst="rect">
              <a:avLst/>
            </a:prstGeom>
          </p:spPr>
        </p:pic>
        <p:pic>
          <p:nvPicPr>
            <p:cNvPr id="717" name="object 717"/>
            <p:cNvPicPr/>
            <p:nvPr/>
          </p:nvPicPr>
          <p:blipFill>
            <a:blip r:embed="rId2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8770" y="4594873"/>
              <a:ext cx="340907" cy="610374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8088779" y="4594874"/>
              <a:ext cx="340995" cy="610870"/>
            </a:xfrm>
            <a:custGeom>
              <a:avLst/>
              <a:gdLst/>
              <a:ahLst/>
              <a:cxnLst/>
              <a:rect l="l" t="t" r="r" b="b"/>
              <a:pathLst>
                <a:path w="340995" h="610870">
                  <a:moveTo>
                    <a:pt x="330820" y="518069"/>
                  </a:moveTo>
                  <a:lnTo>
                    <a:pt x="337409" y="218960"/>
                  </a:lnTo>
                  <a:lnTo>
                    <a:pt x="340500" y="65291"/>
                  </a:lnTo>
                  <a:lnTo>
                    <a:pt x="340900" y="8494"/>
                  </a:lnTo>
                  <a:lnTo>
                    <a:pt x="339414" y="0"/>
                  </a:lnTo>
                  <a:lnTo>
                    <a:pt x="319864" y="3623"/>
                  </a:lnTo>
                  <a:lnTo>
                    <a:pt x="271402" y="13441"/>
                  </a:lnTo>
                  <a:lnTo>
                    <a:pt x="205633" y="26949"/>
                  </a:lnTo>
                  <a:lnTo>
                    <a:pt x="134165" y="41643"/>
                  </a:lnTo>
                  <a:lnTo>
                    <a:pt x="68604" y="55019"/>
                  </a:lnTo>
                  <a:lnTo>
                    <a:pt x="20558" y="64573"/>
                  </a:lnTo>
                  <a:lnTo>
                    <a:pt x="1632" y="67801"/>
                  </a:lnTo>
                  <a:lnTo>
                    <a:pt x="743" y="151601"/>
                  </a:lnTo>
                  <a:lnTo>
                    <a:pt x="252" y="338221"/>
                  </a:lnTo>
                  <a:lnTo>
                    <a:pt x="43" y="525276"/>
                  </a:lnTo>
                  <a:lnTo>
                    <a:pt x="0" y="610381"/>
                  </a:lnTo>
                  <a:lnTo>
                    <a:pt x="330820" y="518069"/>
                  </a:lnTo>
                </a:path>
              </a:pathLst>
            </a:custGeom>
            <a:ln w="3999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" name="object 719"/>
            <p:cNvPicPr/>
            <p:nvPr/>
          </p:nvPicPr>
          <p:blipFill>
            <a:blip r:embed="rId2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809" y="4506938"/>
              <a:ext cx="396557" cy="155333"/>
            </a:xfrm>
            <a:prstGeom prst="rect">
              <a:avLst/>
            </a:prstGeom>
          </p:spPr>
        </p:pic>
        <p:sp>
          <p:nvSpPr>
            <p:cNvPr id="720" name="object 720"/>
            <p:cNvSpPr/>
            <p:nvPr/>
          </p:nvSpPr>
          <p:spPr>
            <a:xfrm>
              <a:off x="8092810" y="4506931"/>
              <a:ext cx="396875" cy="155575"/>
            </a:xfrm>
            <a:custGeom>
              <a:avLst/>
              <a:gdLst/>
              <a:ahLst/>
              <a:cxnLst/>
              <a:rect l="l" t="t" r="r" b="b"/>
              <a:pathLst>
                <a:path w="396875" h="155575">
                  <a:moveTo>
                    <a:pt x="0" y="155337"/>
                  </a:moveTo>
                  <a:lnTo>
                    <a:pt x="30893" y="95817"/>
                  </a:lnTo>
                  <a:lnTo>
                    <a:pt x="46901" y="65497"/>
                  </a:lnTo>
                  <a:lnTo>
                    <a:pt x="53163" y="54946"/>
                  </a:lnTo>
                  <a:lnTo>
                    <a:pt x="54818" y="54733"/>
                  </a:lnTo>
                  <a:lnTo>
                    <a:pt x="108666" y="46970"/>
                  </a:lnTo>
                  <a:lnTo>
                    <a:pt x="226089" y="28067"/>
                  </a:lnTo>
                  <a:lnTo>
                    <a:pt x="343312" y="8815"/>
                  </a:lnTo>
                  <a:lnTo>
                    <a:pt x="396558" y="0"/>
                  </a:lnTo>
                  <a:lnTo>
                    <a:pt x="336786" y="89462"/>
                  </a:lnTo>
                  <a:lnTo>
                    <a:pt x="0" y="155337"/>
                  </a:lnTo>
                </a:path>
              </a:pathLst>
            </a:custGeom>
            <a:ln w="3999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137635" y="4690506"/>
              <a:ext cx="246379" cy="443865"/>
            </a:xfrm>
            <a:custGeom>
              <a:avLst/>
              <a:gdLst/>
              <a:ahLst/>
              <a:cxnLst/>
              <a:rect l="l" t="t" r="r" b="b"/>
              <a:pathLst>
                <a:path w="246379" h="443864">
                  <a:moveTo>
                    <a:pt x="3209" y="443786"/>
                  </a:moveTo>
                  <a:lnTo>
                    <a:pt x="1071" y="214771"/>
                  </a:lnTo>
                  <a:lnTo>
                    <a:pt x="83" y="97339"/>
                  </a:lnTo>
                  <a:lnTo>
                    <a:pt x="0" y="54509"/>
                  </a:lnTo>
                  <a:lnTo>
                    <a:pt x="572" y="49296"/>
                  </a:lnTo>
                  <a:lnTo>
                    <a:pt x="26239" y="44613"/>
                  </a:lnTo>
                  <a:lnTo>
                    <a:pt x="86791" y="32347"/>
                  </a:lnTo>
                  <a:lnTo>
                    <a:pt x="219916" y="5046"/>
                  </a:lnTo>
                  <a:lnTo>
                    <a:pt x="246173" y="0"/>
                  </a:lnTo>
                  <a:lnTo>
                    <a:pt x="246075" y="59068"/>
                  </a:lnTo>
                  <a:lnTo>
                    <a:pt x="243829" y="188528"/>
                  </a:lnTo>
                  <a:lnTo>
                    <a:pt x="239923" y="376680"/>
                  </a:lnTo>
                  <a:lnTo>
                    <a:pt x="3209" y="44378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2" name="object 722"/>
          <p:cNvSpPr txBox="1"/>
          <p:nvPr/>
        </p:nvSpPr>
        <p:spPr>
          <a:xfrm rot="20940000">
            <a:off x="8148511" y="4734061"/>
            <a:ext cx="21025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b="1" i="1" spc="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500" b="1" i="1" spc="30" dirty="0">
                <a:solidFill>
                  <a:srgbClr val="FFFFFF"/>
                </a:solidFill>
                <a:latin typeface="Gill Sans MT"/>
                <a:cs typeface="Gill Sans MT"/>
              </a:rPr>
              <a:t>hole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723" name="object 723"/>
          <p:cNvSpPr txBox="1"/>
          <p:nvPr/>
        </p:nvSpPr>
        <p:spPr>
          <a:xfrm rot="20940000">
            <a:off x="8147698" y="4802716"/>
            <a:ext cx="17760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b="1" i="1" spc="5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500" b="1" i="1" spc="3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" b="1" i="1" spc="25" dirty="0">
                <a:solidFill>
                  <a:srgbClr val="FFFFFF"/>
                </a:solidFill>
                <a:latin typeface="Gill Sans MT"/>
                <a:cs typeface="Gill Sans MT"/>
              </a:rPr>
              <a:t>ain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724" name="object 724"/>
          <p:cNvSpPr txBox="1"/>
          <p:nvPr/>
        </p:nvSpPr>
        <p:spPr>
          <a:xfrm rot="20940000">
            <a:off x="8148273" y="4865816"/>
            <a:ext cx="198887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b="1" i="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" b="1" i="1" spc="3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" b="1" i="1" spc="20" dirty="0">
                <a:solidFill>
                  <a:srgbClr val="FFFFFF"/>
                </a:solidFill>
                <a:latin typeface="Gill Sans MT"/>
                <a:cs typeface="Gill Sans MT"/>
              </a:rPr>
              <a:t>real</a:t>
            </a:r>
            <a:endParaRPr sz="500">
              <a:latin typeface="Gill Sans MT"/>
              <a:cs typeface="Gill Sans MT"/>
            </a:endParaRPr>
          </a:p>
        </p:txBody>
      </p:sp>
      <p:grpSp>
        <p:nvGrpSpPr>
          <p:cNvPr id="725" name="object 725"/>
          <p:cNvGrpSpPr/>
          <p:nvPr/>
        </p:nvGrpSpPr>
        <p:grpSpPr>
          <a:xfrm>
            <a:off x="7290206" y="3731907"/>
            <a:ext cx="1875155" cy="3054985"/>
            <a:chOff x="7290206" y="3731907"/>
            <a:chExt cx="1875155" cy="3054985"/>
          </a:xfrm>
        </p:grpSpPr>
        <p:pic>
          <p:nvPicPr>
            <p:cNvPr id="726" name="object 726"/>
            <p:cNvPicPr/>
            <p:nvPr/>
          </p:nvPicPr>
          <p:blipFill>
            <a:blip r:embed="rId2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2264" y="6530272"/>
              <a:ext cx="464406" cy="256458"/>
            </a:xfrm>
            <a:prstGeom prst="rect">
              <a:avLst/>
            </a:prstGeom>
          </p:spPr>
        </p:pic>
        <p:pic>
          <p:nvPicPr>
            <p:cNvPr id="727" name="object 727"/>
            <p:cNvPicPr/>
            <p:nvPr/>
          </p:nvPicPr>
          <p:blipFill>
            <a:blip r:embed="rId2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3315" y="3758412"/>
              <a:ext cx="157547" cy="169253"/>
            </a:xfrm>
            <a:prstGeom prst="rect">
              <a:avLst/>
            </a:prstGeom>
          </p:spPr>
        </p:pic>
        <p:pic>
          <p:nvPicPr>
            <p:cNvPr id="728" name="object 728"/>
            <p:cNvPicPr/>
            <p:nvPr/>
          </p:nvPicPr>
          <p:blipFill>
            <a:blip r:embed="rId2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5943" y="3791166"/>
              <a:ext cx="367599" cy="271332"/>
            </a:xfrm>
            <a:prstGeom prst="rect">
              <a:avLst/>
            </a:prstGeom>
          </p:spPr>
        </p:pic>
        <p:pic>
          <p:nvPicPr>
            <p:cNvPr id="729" name="object 729"/>
            <p:cNvPicPr/>
            <p:nvPr/>
          </p:nvPicPr>
          <p:blipFill>
            <a:blip r:embed="rId2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0206" y="3806482"/>
              <a:ext cx="242030" cy="248864"/>
            </a:xfrm>
            <a:prstGeom prst="rect">
              <a:avLst/>
            </a:prstGeom>
          </p:spPr>
        </p:pic>
        <p:pic>
          <p:nvPicPr>
            <p:cNvPr id="730" name="object 730"/>
            <p:cNvPicPr/>
            <p:nvPr/>
          </p:nvPicPr>
          <p:blipFill>
            <a:blip r:embed="rId2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1869" y="3881196"/>
              <a:ext cx="150252" cy="118635"/>
            </a:xfrm>
            <a:prstGeom prst="rect">
              <a:avLst/>
            </a:prstGeom>
          </p:spPr>
        </p:pic>
        <p:pic>
          <p:nvPicPr>
            <p:cNvPr id="731" name="object 731"/>
            <p:cNvPicPr/>
            <p:nvPr/>
          </p:nvPicPr>
          <p:blipFill>
            <a:blip r:embed="rId2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1595" y="4141914"/>
              <a:ext cx="68939" cy="65367"/>
            </a:xfrm>
            <a:prstGeom prst="rect">
              <a:avLst/>
            </a:prstGeom>
          </p:spPr>
        </p:pic>
        <p:pic>
          <p:nvPicPr>
            <p:cNvPr id="732" name="object 732"/>
            <p:cNvPicPr/>
            <p:nvPr/>
          </p:nvPicPr>
          <p:blipFill>
            <a:blip r:embed="rId2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6506" y="4072203"/>
              <a:ext cx="23552" cy="16852"/>
            </a:xfrm>
            <a:prstGeom prst="rect">
              <a:avLst/>
            </a:prstGeom>
          </p:spPr>
        </p:pic>
        <p:pic>
          <p:nvPicPr>
            <p:cNvPr id="733" name="object 733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5089" y="4123461"/>
              <a:ext cx="23569" cy="16865"/>
            </a:xfrm>
            <a:prstGeom prst="rect">
              <a:avLst/>
            </a:prstGeom>
          </p:spPr>
        </p:pic>
        <p:pic>
          <p:nvPicPr>
            <p:cNvPr id="734" name="object 734"/>
            <p:cNvPicPr/>
            <p:nvPr/>
          </p:nvPicPr>
          <p:blipFill>
            <a:blip r:embed="rId2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2818" y="4057205"/>
              <a:ext cx="50724" cy="52667"/>
            </a:xfrm>
            <a:prstGeom prst="rect">
              <a:avLst/>
            </a:prstGeom>
          </p:spPr>
        </p:pic>
        <p:pic>
          <p:nvPicPr>
            <p:cNvPr id="735" name="object 735"/>
            <p:cNvPicPr/>
            <p:nvPr/>
          </p:nvPicPr>
          <p:blipFill>
            <a:blip r:embed="rId1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787" y="4106494"/>
              <a:ext cx="18148" cy="17830"/>
            </a:xfrm>
            <a:prstGeom prst="rect">
              <a:avLst/>
            </a:prstGeom>
          </p:spPr>
        </p:pic>
        <p:pic>
          <p:nvPicPr>
            <p:cNvPr id="736" name="object 736"/>
            <p:cNvPicPr/>
            <p:nvPr/>
          </p:nvPicPr>
          <p:blipFill>
            <a:blip r:embed="rId2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3134" y="4031272"/>
              <a:ext cx="32549" cy="24942"/>
            </a:xfrm>
            <a:prstGeom prst="rect">
              <a:avLst/>
            </a:prstGeom>
          </p:spPr>
        </p:pic>
        <p:pic>
          <p:nvPicPr>
            <p:cNvPr id="737" name="object 737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8836862" y="4069512"/>
              <a:ext cx="8750" cy="13169"/>
            </a:xfrm>
            <a:prstGeom prst="rect">
              <a:avLst/>
            </a:prstGeom>
          </p:spPr>
        </p:pic>
        <p:pic>
          <p:nvPicPr>
            <p:cNvPr id="738" name="object 738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160" y="4258576"/>
              <a:ext cx="33616" cy="16319"/>
            </a:xfrm>
            <a:prstGeom prst="rect">
              <a:avLst/>
            </a:prstGeom>
          </p:spPr>
        </p:pic>
        <p:pic>
          <p:nvPicPr>
            <p:cNvPr id="739" name="object 739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9128658" y="4259960"/>
              <a:ext cx="10617" cy="7746"/>
            </a:xfrm>
            <a:prstGeom prst="rect">
              <a:avLst/>
            </a:prstGeom>
          </p:spPr>
        </p:pic>
        <p:pic>
          <p:nvPicPr>
            <p:cNvPr id="740" name="object 740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9152064" y="4259745"/>
              <a:ext cx="10617" cy="7734"/>
            </a:xfrm>
            <a:prstGeom prst="rect">
              <a:avLst/>
            </a:prstGeom>
          </p:spPr>
        </p:pic>
        <p:pic>
          <p:nvPicPr>
            <p:cNvPr id="741" name="object 741"/>
            <p:cNvPicPr/>
            <p:nvPr/>
          </p:nvPicPr>
          <p:blipFill>
            <a:blip r:embed="rId2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6522" y="4377829"/>
              <a:ext cx="277276" cy="182233"/>
            </a:xfrm>
            <a:prstGeom prst="rect">
              <a:avLst/>
            </a:prstGeom>
          </p:spPr>
        </p:pic>
        <p:sp>
          <p:nvSpPr>
            <p:cNvPr id="742" name="object 742"/>
            <p:cNvSpPr/>
            <p:nvPr/>
          </p:nvSpPr>
          <p:spPr>
            <a:xfrm>
              <a:off x="8885716" y="4378804"/>
              <a:ext cx="278130" cy="181610"/>
            </a:xfrm>
            <a:custGeom>
              <a:avLst/>
              <a:gdLst/>
              <a:ahLst/>
              <a:cxnLst/>
              <a:rect l="l" t="t" r="r" b="b"/>
              <a:pathLst>
                <a:path w="278129" h="181610">
                  <a:moveTo>
                    <a:pt x="196553" y="0"/>
                  </a:moveTo>
                  <a:lnTo>
                    <a:pt x="130428" y="3729"/>
                  </a:lnTo>
                  <a:lnTo>
                    <a:pt x="71313" y="22654"/>
                  </a:lnTo>
                  <a:lnTo>
                    <a:pt x="27563" y="48198"/>
                  </a:lnTo>
                  <a:lnTo>
                    <a:pt x="4208" y="87760"/>
                  </a:lnTo>
                  <a:lnTo>
                    <a:pt x="2383" y="106815"/>
                  </a:lnTo>
                  <a:lnTo>
                    <a:pt x="1926" y="107827"/>
                  </a:lnTo>
                  <a:lnTo>
                    <a:pt x="1526" y="108822"/>
                  </a:lnTo>
                  <a:lnTo>
                    <a:pt x="1249" y="109769"/>
                  </a:lnTo>
                  <a:lnTo>
                    <a:pt x="0" y="123842"/>
                  </a:lnTo>
                  <a:lnTo>
                    <a:pt x="2903" y="137572"/>
                  </a:lnTo>
                  <a:lnTo>
                    <a:pt x="18640" y="163442"/>
                  </a:lnTo>
                  <a:lnTo>
                    <a:pt x="19456" y="164258"/>
                  </a:lnTo>
                  <a:lnTo>
                    <a:pt x="20248" y="164985"/>
                  </a:lnTo>
                  <a:lnTo>
                    <a:pt x="21023" y="165638"/>
                  </a:lnTo>
                  <a:lnTo>
                    <a:pt x="21374" y="165931"/>
                  </a:lnTo>
                  <a:lnTo>
                    <a:pt x="21709" y="166250"/>
                  </a:lnTo>
                  <a:lnTo>
                    <a:pt x="22068" y="166511"/>
                  </a:lnTo>
                  <a:lnTo>
                    <a:pt x="23055" y="167270"/>
                  </a:lnTo>
                  <a:lnTo>
                    <a:pt x="23977" y="167849"/>
                  </a:lnTo>
                  <a:lnTo>
                    <a:pt x="24834" y="168290"/>
                  </a:lnTo>
                  <a:lnTo>
                    <a:pt x="25659" y="168821"/>
                  </a:lnTo>
                  <a:lnTo>
                    <a:pt x="26410" y="169425"/>
                  </a:lnTo>
                  <a:lnTo>
                    <a:pt x="27291" y="169882"/>
                  </a:lnTo>
                  <a:lnTo>
                    <a:pt x="68674" y="178658"/>
                  </a:lnTo>
                  <a:lnTo>
                    <a:pt x="130532" y="181262"/>
                  </a:lnTo>
                  <a:lnTo>
                    <a:pt x="190709" y="179825"/>
                  </a:lnTo>
                  <a:lnTo>
                    <a:pt x="243998" y="171193"/>
                  </a:lnTo>
                  <a:lnTo>
                    <a:pt x="277896" y="129219"/>
                  </a:lnTo>
                  <a:lnTo>
                    <a:pt x="278082" y="107784"/>
                  </a:lnTo>
                  <a:lnTo>
                    <a:pt x="270972" y="65748"/>
                  </a:lnTo>
                  <a:lnTo>
                    <a:pt x="246988" y="23142"/>
                  </a:lnTo>
                  <a:lnTo>
                    <a:pt x="196553" y="0"/>
                  </a:lnTo>
                </a:path>
              </a:pathLst>
            </a:custGeom>
            <a:ln w="3175">
              <a:solidFill>
                <a:srgbClr val="754C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3" name="object 743"/>
            <p:cNvPicPr/>
            <p:nvPr/>
          </p:nvPicPr>
          <p:blipFill>
            <a:blip r:embed="rId2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2966" y="4399622"/>
              <a:ext cx="251421" cy="89649"/>
            </a:xfrm>
            <a:prstGeom prst="rect">
              <a:avLst/>
            </a:prstGeom>
          </p:spPr>
        </p:pic>
        <p:pic>
          <p:nvPicPr>
            <p:cNvPr id="744" name="object 744"/>
            <p:cNvPicPr/>
            <p:nvPr/>
          </p:nvPicPr>
          <p:blipFill>
            <a:blip r:embed="rId2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6375" y="4474970"/>
              <a:ext cx="271062" cy="223678"/>
            </a:xfrm>
            <a:prstGeom prst="rect">
              <a:avLst/>
            </a:prstGeom>
          </p:spPr>
        </p:pic>
        <p:pic>
          <p:nvPicPr>
            <p:cNvPr id="745" name="object 745"/>
            <p:cNvPicPr/>
            <p:nvPr/>
          </p:nvPicPr>
          <p:blipFill>
            <a:blip r:embed="rId2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079" y="4572152"/>
              <a:ext cx="32841" cy="30429"/>
            </a:xfrm>
            <a:prstGeom prst="rect">
              <a:avLst/>
            </a:prstGeom>
          </p:spPr>
        </p:pic>
        <p:pic>
          <p:nvPicPr>
            <p:cNvPr id="746" name="object 746"/>
            <p:cNvPicPr/>
            <p:nvPr/>
          </p:nvPicPr>
          <p:blipFill>
            <a:blip r:embed="rId2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9956" y="4496765"/>
              <a:ext cx="27089" cy="27787"/>
            </a:xfrm>
            <a:prstGeom prst="rect">
              <a:avLst/>
            </a:prstGeom>
          </p:spPr>
        </p:pic>
        <p:pic>
          <p:nvPicPr>
            <p:cNvPr id="747" name="object 747"/>
            <p:cNvPicPr/>
            <p:nvPr/>
          </p:nvPicPr>
          <p:blipFill>
            <a:blip r:embed="rId2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2971" y="4558499"/>
              <a:ext cx="33286" cy="24917"/>
            </a:xfrm>
            <a:prstGeom prst="rect">
              <a:avLst/>
            </a:prstGeom>
          </p:spPr>
        </p:pic>
        <p:pic>
          <p:nvPicPr>
            <p:cNvPr id="748" name="object 748"/>
            <p:cNvPicPr/>
            <p:nvPr/>
          </p:nvPicPr>
          <p:blipFill>
            <a:blip r:embed="rId2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3171" y="4524260"/>
              <a:ext cx="100178" cy="109334"/>
            </a:xfrm>
            <a:prstGeom prst="rect">
              <a:avLst/>
            </a:prstGeom>
          </p:spPr>
        </p:pic>
        <p:sp>
          <p:nvSpPr>
            <p:cNvPr id="749" name="object 749"/>
            <p:cNvSpPr/>
            <p:nvPr/>
          </p:nvSpPr>
          <p:spPr>
            <a:xfrm>
              <a:off x="7969891" y="3826826"/>
              <a:ext cx="544195" cy="132080"/>
            </a:xfrm>
            <a:custGeom>
              <a:avLst/>
              <a:gdLst/>
              <a:ahLst/>
              <a:cxnLst/>
              <a:rect l="l" t="t" r="r" b="b"/>
              <a:pathLst>
                <a:path w="544195" h="132079">
                  <a:moveTo>
                    <a:pt x="298692" y="131770"/>
                  </a:moveTo>
                  <a:lnTo>
                    <a:pt x="234540" y="131316"/>
                  </a:lnTo>
                  <a:lnTo>
                    <a:pt x="174584" y="128773"/>
                  </a:lnTo>
                  <a:lnTo>
                    <a:pt x="122786" y="124674"/>
                  </a:lnTo>
                  <a:lnTo>
                    <a:pt x="83109" y="119548"/>
                  </a:lnTo>
                  <a:lnTo>
                    <a:pt x="32854" y="95567"/>
                  </a:lnTo>
                  <a:lnTo>
                    <a:pt x="5234" y="51077"/>
                  </a:lnTo>
                  <a:lnTo>
                    <a:pt x="0" y="41954"/>
                  </a:lnTo>
                  <a:lnTo>
                    <a:pt x="142486" y="14264"/>
                  </a:lnTo>
                  <a:lnTo>
                    <a:pt x="224576" y="1376"/>
                  </a:lnTo>
                  <a:lnTo>
                    <a:pt x="277408" y="0"/>
                  </a:lnTo>
                  <a:lnTo>
                    <a:pt x="332115" y="6843"/>
                  </a:lnTo>
                  <a:lnTo>
                    <a:pt x="401431" y="16900"/>
                  </a:lnTo>
                  <a:lnTo>
                    <a:pt x="468106" y="26213"/>
                  </a:lnTo>
                  <a:lnTo>
                    <a:pt x="538080" y="35727"/>
                  </a:lnTo>
                  <a:lnTo>
                    <a:pt x="544055" y="66133"/>
                  </a:lnTo>
                  <a:lnTo>
                    <a:pt x="543955" y="83183"/>
                  </a:lnTo>
                  <a:lnTo>
                    <a:pt x="476695" y="115305"/>
                  </a:lnTo>
                  <a:lnTo>
                    <a:pt x="423732" y="124295"/>
                  </a:lnTo>
                  <a:lnTo>
                    <a:pt x="363077" y="129607"/>
                  </a:lnTo>
                  <a:lnTo>
                    <a:pt x="298692" y="13177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0" name="object 750"/>
            <p:cNvPicPr/>
            <p:nvPr/>
          </p:nvPicPr>
          <p:blipFill>
            <a:blip r:embed="rId2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7985" y="3731907"/>
              <a:ext cx="266974" cy="185863"/>
            </a:xfrm>
            <a:prstGeom prst="rect">
              <a:avLst/>
            </a:prstGeom>
          </p:spPr>
        </p:pic>
        <p:sp>
          <p:nvSpPr>
            <p:cNvPr id="751" name="object 751"/>
            <p:cNvSpPr/>
            <p:nvPr/>
          </p:nvSpPr>
          <p:spPr>
            <a:xfrm>
              <a:off x="8066889" y="3819321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6654" y="26016"/>
                  </a:moveTo>
                  <a:lnTo>
                    <a:pt x="0" y="13377"/>
                  </a:lnTo>
                  <a:lnTo>
                    <a:pt x="9787" y="13250"/>
                  </a:lnTo>
                  <a:lnTo>
                    <a:pt x="13308" y="10913"/>
                  </a:lnTo>
                  <a:lnTo>
                    <a:pt x="15385" y="0"/>
                  </a:lnTo>
                  <a:lnTo>
                    <a:pt x="22870" y="3277"/>
                  </a:lnTo>
                  <a:lnTo>
                    <a:pt x="19835" y="5909"/>
                  </a:lnTo>
                  <a:lnTo>
                    <a:pt x="18063" y="10722"/>
                  </a:lnTo>
                  <a:lnTo>
                    <a:pt x="16291" y="15587"/>
                  </a:lnTo>
                  <a:lnTo>
                    <a:pt x="6654" y="26016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2" name="object 75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072487" y="3856202"/>
              <a:ext cx="14541" cy="10972"/>
            </a:xfrm>
            <a:prstGeom prst="rect">
              <a:avLst/>
            </a:prstGeom>
          </p:spPr>
        </p:pic>
        <p:pic>
          <p:nvPicPr>
            <p:cNvPr id="753" name="object 753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8109318" y="3895102"/>
              <a:ext cx="25463" cy="12534"/>
            </a:xfrm>
            <a:prstGeom prst="rect">
              <a:avLst/>
            </a:prstGeom>
          </p:spPr>
        </p:pic>
        <p:pic>
          <p:nvPicPr>
            <p:cNvPr id="754" name="object 754"/>
            <p:cNvPicPr/>
            <p:nvPr/>
          </p:nvPicPr>
          <p:blipFill>
            <a:blip r:embed="rId2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4918" y="3827386"/>
              <a:ext cx="16586" cy="14871"/>
            </a:xfrm>
            <a:prstGeom prst="rect">
              <a:avLst/>
            </a:prstGeom>
          </p:spPr>
        </p:pic>
        <p:pic>
          <p:nvPicPr>
            <p:cNvPr id="755" name="object 755"/>
            <p:cNvPicPr/>
            <p:nvPr/>
          </p:nvPicPr>
          <p:blipFill>
            <a:blip r:embed="rId2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4724" y="3748887"/>
              <a:ext cx="271993" cy="185888"/>
            </a:xfrm>
            <a:prstGeom prst="rect">
              <a:avLst/>
            </a:prstGeom>
          </p:spPr>
        </p:pic>
        <p:sp>
          <p:nvSpPr>
            <p:cNvPr id="756" name="object 756"/>
            <p:cNvSpPr/>
            <p:nvPr/>
          </p:nvSpPr>
          <p:spPr>
            <a:xfrm>
              <a:off x="8344458" y="3836316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6234" y="26033"/>
                  </a:moveTo>
                  <a:lnTo>
                    <a:pt x="6584" y="15587"/>
                  </a:lnTo>
                  <a:lnTo>
                    <a:pt x="4807" y="10740"/>
                  </a:lnTo>
                  <a:lnTo>
                    <a:pt x="3035" y="5909"/>
                  </a:lnTo>
                  <a:lnTo>
                    <a:pt x="0" y="3283"/>
                  </a:lnTo>
                  <a:lnTo>
                    <a:pt x="7485" y="0"/>
                  </a:lnTo>
                  <a:lnTo>
                    <a:pt x="9574" y="10930"/>
                  </a:lnTo>
                  <a:lnTo>
                    <a:pt x="13088" y="13262"/>
                  </a:lnTo>
                  <a:lnTo>
                    <a:pt x="22865" y="13400"/>
                  </a:lnTo>
                  <a:lnTo>
                    <a:pt x="16234" y="26033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7" name="object 757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347188" y="3873220"/>
              <a:ext cx="14554" cy="10960"/>
            </a:xfrm>
            <a:prstGeom prst="rect">
              <a:avLst/>
            </a:prstGeom>
          </p:spPr>
        </p:pic>
        <p:pic>
          <p:nvPicPr>
            <p:cNvPr id="758" name="object 758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8299437" y="3912082"/>
              <a:ext cx="25476" cy="12573"/>
            </a:xfrm>
            <a:prstGeom prst="rect">
              <a:avLst/>
            </a:prstGeom>
          </p:spPr>
        </p:pic>
        <p:pic>
          <p:nvPicPr>
            <p:cNvPr id="759" name="object 75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6124" y="3872522"/>
              <a:ext cx="23380" cy="24053"/>
            </a:xfrm>
            <a:prstGeom prst="rect">
              <a:avLst/>
            </a:prstGeom>
          </p:spPr>
        </p:pic>
        <p:pic>
          <p:nvPicPr>
            <p:cNvPr id="760" name="object 760"/>
            <p:cNvPicPr/>
            <p:nvPr/>
          </p:nvPicPr>
          <p:blipFill>
            <a:blip r:embed="rId2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1369" y="3844403"/>
              <a:ext cx="615265" cy="538681"/>
            </a:xfrm>
            <a:prstGeom prst="rect">
              <a:avLst/>
            </a:prstGeom>
          </p:spPr>
        </p:pic>
        <p:sp>
          <p:nvSpPr>
            <p:cNvPr id="761" name="object 761"/>
            <p:cNvSpPr/>
            <p:nvPr/>
          </p:nvSpPr>
          <p:spPr>
            <a:xfrm>
              <a:off x="7921372" y="3856446"/>
              <a:ext cx="615315" cy="527050"/>
            </a:xfrm>
            <a:custGeom>
              <a:avLst/>
              <a:gdLst/>
              <a:ahLst/>
              <a:cxnLst/>
              <a:rect l="l" t="t" r="r" b="b"/>
              <a:pathLst>
                <a:path w="615315" h="527050">
                  <a:moveTo>
                    <a:pt x="614523" y="512750"/>
                  </a:moveTo>
                  <a:lnTo>
                    <a:pt x="605117" y="492990"/>
                  </a:lnTo>
                  <a:lnTo>
                    <a:pt x="600363" y="481844"/>
                  </a:lnTo>
                  <a:lnTo>
                    <a:pt x="598801" y="475207"/>
                  </a:lnTo>
                  <a:lnTo>
                    <a:pt x="598976" y="468977"/>
                  </a:lnTo>
                  <a:lnTo>
                    <a:pt x="600725" y="466107"/>
                  </a:lnTo>
                  <a:lnTo>
                    <a:pt x="603507" y="464555"/>
                  </a:lnTo>
                  <a:lnTo>
                    <a:pt x="605317" y="452744"/>
                  </a:lnTo>
                  <a:lnTo>
                    <a:pt x="604150" y="419100"/>
                  </a:lnTo>
                  <a:lnTo>
                    <a:pt x="597641" y="388162"/>
                  </a:lnTo>
                  <a:lnTo>
                    <a:pt x="587520" y="376503"/>
                  </a:lnTo>
                  <a:lnTo>
                    <a:pt x="577947" y="360534"/>
                  </a:lnTo>
                  <a:lnTo>
                    <a:pt x="573081" y="316668"/>
                  </a:lnTo>
                  <a:lnTo>
                    <a:pt x="571918" y="267663"/>
                  </a:lnTo>
                  <a:lnTo>
                    <a:pt x="571233" y="236314"/>
                  </a:lnTo>
                  <a:lnTo>
                    <a:pt x="572203" y="215414"/>
                  </a:lnTo>
                  <a:lnTo>
                    <a:pt x="576002" y="197757"/>
                  </a:lnTo>
                  <a:lnTo>
                    <a:pt x="596823" y="187856"/>
                  </a:lnTo>
                  <a:lnTo>
                    <a:pt x="601861" y="176554"/>
                  </a:lnTo>
                  <a:lnTo>
                    <a:pt x="599713" y="163725"/>
                  </a:lnTo>
                  <a:lnTo>
                    <a:pt x="598976" y="149242"/>
                  </a:lnTo>
                  <a:lnTo>
                    <a:pt x="601059" y="131419"/>
                  </a:lnTo>
                  <a:lnTo>
                    <a:pt x="601754" y="114100"/>
                  </a:lnTo>
                  <a:lnTo>
                    <a:pt x="602723" y="97392"/>
                  </a:lnTo>
                  <a:lnTo>
                    <a:pt x="605627" y="81400"/>
                  </a:lnTo>
                  <a:lnTo>
                    <a:pt x="609291" y="63821"/>
                  </a:lnTo>
                  <a:lnTo>
                    <a:pt x="611084" y="44190"/>
                  </a:lnTo>
                  <a:lnTo>
                    <a:pt x="610522" y="25380"/>
                  </a:lnTo>
                  <a:lnTo>
                    <a:pt x="607121" y="10261"/>
                  </a:lnTo>
                  <a:lnTo>
                    <a:pt x="601415" y="1999"/>
                  </a:lnTo>
                  <a:lnTo>
                    <a:pt x="593707" y="0"/>
                  </a:lnTo>
                  <a:lnTo>
                    <a:pt x="583090" y="1492"/>
                  </a:lnTo>
                  <a:lnTo>
                    <a:pt x="568657" y="3707"/>
                  </a:lnTo>
                  <a:lnTo>
                    <a:pt x="547311" y="11398"/>
                  </a:lnTo>
                  <a:lnTo>
                    <a:pt x="517710" y="27506"/>
                  </a:lnTo>
                  <a:lnTo>
                    <a:pt x="481590" y="46490"/>
                  </a:lnTo>
                  <a:lnTo>
                    <a:pt x="440682" y="62808"/>
                  </a:lnTo>
                  <a:lnTo>
                    <a:pt x="403281" y="74790"/>
                  </a:lnTo>
                  <a:lnTo>
                    <a:pt x="343434" y="89727"/>
                  </a:lnTo>
                  <a:lnTo>
                    <a:pt x="309769" y="91252"/>
                  </a:lnTo>
                  <a:lnTo>
                    <a:pt x="265448" y="88314"/>
                  </a:lnTo>
                  <a:lnTo>
                    <a:pt x="213154" y="82498"/>
                  </a:lnTo>
                  <a:lnTo>
                    <a:pt x="160721" y="75863"/>
                  </a:lnTo>
                  <a:lnTo>
                    <a:pt x="115982" y="70463"/>
                  </a:lnTo>
                  <a:lnTo>
                    <a:pt x="84391" y="60154"/>
                  </a:lnTo>
                  <a:lnTo>
                    <a:pt x="64279" y="41965"/>
                  </a:lnTo>
                  <a:lnTo>
                    <a:pt x="52820" y="22704"/>
                  </a:lnTo>
                  <a:lnTo>
                    <a:pt x="47184" y="9176"/>
                  </a:lnTo>
                  <a:lnTo>
                    <a:pt x="36337" y="6813"/>
                  </a:lnTo>
                  <a:lnTo>
                    <a:pt x="21398" y="21485"/>
                  </a:lnTo>
                  <a:lnTo>
                    <a:pt x="10478" y="43956"/>
                  </a:lnTo>
                  <a:lnTo>
                    <a:pt x="11691" y="64995"/>
                  </a:lnTo>
                  <a:lnTo>
                    <a:pt x="19410" y="81487"/>
                  </a:lnTo>
                  <a:lnTo>
                    <a:pt x="22972" y="96855"/>
                  </a:lnTo>
                  <a:lnTo>
                    <a:pt x="22931" y="111610"/>
                  </a:lnTo>
                  <a:lnTo>
                    <a:pt x="19844" y="126266"/>
                  </a:lnTo>
                  <a:lnTo>
                    <a:pt x="14194" y="139896"/>
                  </a:lnTo>
                  <a:lnTo>
                    <a:pt x="10213" y="153218"/>
                  </a:lnTo>
                  <a:lnTo>
                    <a:pt x="31670" y="190852"/>
                  </a:lnTo>
                  <a:lnTo>
                    <a:pt x="45242" y="200303"/>
                  </a:lnTo>
                  <a:lnTo>
                    <a:pt x="45070" y="201234"/>
                  </a:lnTo>
                  <a:lnTo>
                    <a:pt x="44980" y="201781"/>
                  </a:lnTo>
                  <a:lnTo>
                    <a:pt x="44783" y="220092"/>
                  </a:lnTo>
                  <a:lnTo>
                    <a:pt x="43961" y="261283"/>
                  </a:lnTo>
                  <a:lnTo>
                    <a:pt x="42167" y="312118"/>
                  </a:lnTo>
                  <a:lnTo>
                    <a:pt x="39055" y="359363"/>
                  </a:lnTo>
                  <a:lnTo>
                    <a:pt x="32364" y="398050"/>
                  </a:lnTo>
                  <a:lnTo>
                    <a:pt x="11497" y="459089"/>
                  </a:lnTo>
                  <a:lnTo>
                    <a:pt x="3571" y="479931"/>
                  </a:lnTo>
                  <a:lnTo>
                    <a:pt x="0" y="492837"/>
                  </a:lnTo>
                  <a:lnTo>
                    <a:pt x="42" y="498665"/>
                  </a:lnTo>
                  <a:lnTo>
                    <a:pt x="3140" y="499779"/>
                  </a:lnTo>
                  <a:lnTo>
                    <a:pt x="8737" y="498540"/>
                  </a:lnTo>
                  <a:lnTo>
                    <a:pt x="20153" y="499419"/>
                  </a:lnTo>
                  <a:lnTo>
                    <a:pt x="37950" y="503994"/>
                  </a:lnTo>
                  <a:lnTo>
                    <a:pt x="57411" y="510213"/>
                  </a:lnTo>
                  <a:lnTo>
                    <a:pt x="73822" y="516023"/>
                  </a:lnTo>
                  <a:lnTo>
                    <a:pt x="95036" y="515861"/>
                  </a:lnTo>
                  <a:lnTo>
                    <a:pt x="127548" y="508106"/>
                  </a:lnTo>
                  <a:lnTo>
                    <a:pt x="164633" y="496653"/>
                  </a:lnTo>
                  <a:lnTo>
                    <a:pt x="199569" y="485399"/>
                  </a:lnTo>
                  <a:lnTo>
                    <a:pt x="232149" y="481242"/>
                  </a:lnTo>
                  <a:lnTo>
                    <a:pt x="265492" y="485805"/>
                  </a:lnTo>
                  <a:lnTo>
                    <a:pt x="297863" y="495091"/>
                  </a:lnTo>
                  <a:lnTo>
                    <a:pt x="327528" y="505102"/>
                  </a:lnTo>
                  <a:lnTo>
                    <a:pt x="367486" y="514192"/>
                  </a:lnTo>
                  <a:lnTo>
                    <a:pt x="420901" y="522057"/>
                  </a:lnTo>
                  <a:lnTo>
                    <a:pt x="471262" y="526640"/>
                  </a:lnTo>
                  <a:lnTo>
                    <a:pt x="502062" y="525882"/>
                  </a:lnTo>
                  <a:lnTo>
                    <a:pt x="524923" y="523706"/>
                  </a:lnTo>
                  <a:lnTo>
                    <a:pt x="555617" y="524096"/>
                  </a:lnTo>
                  <a:lnTo>
                    <a:pt x="583949" y="525105"/>
                  </a:lnTo>
                  <a:lnTo>
                    <a:pt x="599727" y="524789"/>
                  </a:lnTo>
                  <a:lnTo>
                    <a:pt x="607855" y="522601"/>
                  </a:lnTo>
                  <a:lnTo>
                    <a:pt x="615258" y="518210"/>
                  </a:lnTo>
                  <a:lnTo>
                    <a:pt x="614523" y="512750"/>
                  </a:lnTo>
                </a:path>
              </a:pathLst>
            </a:custGeom>
            <a:ln w="3175">
              <a:solidFill>
                <a:srgbClr val="3B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2" name="object 762"/>
            <p:cNvPicPr/>
            <p:nvPr/>
          </p:nvPicPr>
          <p:blipFill>
            <a:blip r:embed="rId2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1598" y="4015346"/>
              <a:ext cx="615252" cy="374640"/>
            </a:xfrm>
            <a:prstGeom prst="rect">
              <a:avLst/>
            </a:prstGeom>
          </p:spPr>
        </p:pic>
        <p:sp>
          <p:nvSpPr>
            <p:cNvPr id="763" name="object 763"/>
            <p:cNvSpPr/>
            <p:nvPr/>
          </p:nvSpPr>
          <p:spPr>
            <a:xfrm>
              <a:off x="8066239" y="4086067"/>
              <a:ext cx="21590" cy="270510"/>
            </a:xfrm>
            <a:custGeom>
              <a:avLst/>
              <a:gdLst/>
              <a:ahLst/>
              <a:cxnLst/>
              <a:rect l="l" t="t" r="r" b="b"/>
              <a:pathLst>
                <a:path w="21590" h="270510">
                  <a:moveTo>
                    <a:pt x="2342" y="0"/>
                  </a:moveTo>
                  <a:lnTo>
                    <a:pt x="1965" y="14900"/>
                  </a:lnTo>
                  <a:lnTo>
                    <a:pt x="1143" y="24281"/>
                  </a:lnTo>
                  <a:lnTo>
                    <a:pt x="334" y="33675"/>
                  </a:lnTo>
                  <a:lnTo>
                    <a:pt x="0" y="48612"/>
                  </a:lnTo>
                  <a:lnTo>
                    <a:pt x="992" y="85953"/>
                  </a:lnTo>
                  <a:lnTo>
                    <a:pt x="3347" y="122611"/>
                  </a:lnTo>
                  <a:lnTo>
                    <a:pt x="6363" y="159249"/>
                  </a:lnTo>
                  <a:lnTo>
                    <a:pt x="9344" y="196530"/>
                  </a:lnTo>
                  <a:lnTo>
                    <a:pt x="11499" y="214456"/>
                  </a:lnTo>
                  <a:lnTo>
                    <a:pt x="14498" y="227152"/>
                  </a:lnTo>
                  <a:lnTo>
                    <a:pt x="17931" y="239184"/>
                  </a:lnTo>
                  <a:lnTo>
                    <a:pt x="21390" y="255117"/>
                  </a:lnTo>
                  <a:lnTo>
                    <a:pt x="21194" y="270208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97177" y="4086067"/>
              <a:ext cx="45085" cy="258445"/>
            </a:xfrm>
            <a:custGeom>
              <a:avLst/>
              <a:gdLst/>
              <a:ahLst/>
              <a:cxnLst/>
              <a:rect l="l" t="t" r="r" b="b"/>
              <a:pathLst>
                <a:path w="45084" h="258445">
                  <a:moveTo>
                    <a:pt x="0" y="0"/>
                  </a:moveTo>
                  <a:lnTo>
                    <a:pt x="5454" y="3470"/>
                  </a:lnTo>
                  <a:lnTo>
                    <a:pt x="7417" y="9323"/>
                  </a:lnTo>
                  <a:lnTo>
                    <a:pt x="7463" y="16859"/>
                  </a:lnTo>
                  <a:lnTo>
                    <a:pt x="7165" y="25375"/>
                  </a:lnTo>
                  <a:lnTo>
                    <a:pt x="7576" y="37654"/>
                  </a:lnTo>
                  <a:lnTo>
                    <a:pt x="8676" y="43016"/>
                  </a:lnTo>
                  <a:lnTo>
                    <a:pt x="10579" y="48217"/>
                  </a:lnTo>
                  <a:lnTo>
                    <a:pt x="13400" y="60014"/>
                  </a:lnTo>
                  <a:lnTo>
                    <a:pt x="19564" y="95131"/>
                  </a:lnTo>
                  <a:lnTo>
                    <a:pt x="24877" y="130877"/>
                  </a:lnTo>
                  <a:lnTo>
                    <a:pt x="29495" y="166820"/>
                  </a:lnTo>
                  <a:lnTo>
                    <a:pt x="33575" y="202529"/>
                  </a:lnTo>
                  <a:lnTo>
                    <a:pt x="35822" y="217857"/>
                  </a:lnTo>
                  <a:lnTo>
                    <a:pt x="38595" y="230621"/>
                  </a:lnTo>
                  <a:lnTo>
                    <a:pt x="41669" y="243259"/>
                  </a:lnTo>
                  <a:lnTo>
                    <a:pt x="44821" y="258210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154369" y="4096337"/>
              <a:ext cx="37465" cy="253365"/>
            </a:xfrm>
            <a:custGeom>
              <a:avLst/>
              <a:gdLst/>
              <a:ahLst/>
              <a:cxnLst/>
              <a:rect l="l" t="t" r="r" b="b"/>
              <a:pathLst>
                <a:path w="37465" h="253364">
                  <a:moveTo>
                    <a:pt x="0" y="0"/>
                  </a:moveTo>
                  <a:lnTo>
                    <a:pt x="7884" y="16710"/>
                  </a:lnTo>
                  <a:lnTo>
                    <a:pt x="11226" y="35274"/>
                  </a:lnTo>
                  <a:lnTo>
                    <a:pt x="12483" y="55741"/>
                  </a:lnTo>
                  <a:lnTo>
                    <a:pt x="14110" y="78158"/>
                  </a:lnTo>
                  <a:lnTo>
                    <a:pt x="20211" y="129669"/>
                  </a:lnTo>
                  <a:lnTo>
                    <a:pt x="27290" y="180892"/>
                  </a:lnTo>
                  <a:lnTo>
                    <a:pt x="33753" y="216782"/>
                  </a:lnTo>
                  <a:lnTo>
                    <a:pt x="36264" y="234259"/>
                  </a:lnTo>
                  <a:lnTo>
                    <a:pt x="37272" y="252856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237766" y="4120266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0" y="0"/>
                  </a:moveTo>
                  <a:lnTo>
                    <a:pt x="3259" y="12115"/>
                  </a:lnTo>
                  <a:lnTo>
                    <a:pt x="3760" y="22158"/>
                  </a:lnTo>
                  <a:lnTo>
                    <a:pt x="2972" y="32597"/>
                  </a:lnTo>
                  <a:lnTo>
                    <a:pt x="2366" y="45902"/>
                  </a:lnTo>
                  <a:lnTo>
                    <a:pt x="2731" y="73503"/>
                  </a:lnTo>
                  <a:lnTo>
                    <a:pt x="3585" y="101086"/>
                  </a:lnTo>
                  <a:lnTo>
                    <a:pt x="4438" y="128701"/>
                  </a:lnTo>
                  <a:lnTo>
                    <a:pt x="4798" y="156398"/>
                  </a:lnTo>
                  <a:lnTo>
                    <a:pt x="5554" y="172060"/>
                  </a:lnTo>
                  <a:lnTo>
                    <a:pt x="7238" y="181784"/>
                  </a:lnTo>
                  <a:lnTo>
                    <a:pt x="8905" y="191327"/>
                  </a:lnTo>
                  <a:lnTo>
                    <a:pt x="9605" y="206447"/>
                  </a:lnTo>
                  <a:lnTo>
                    <a:pt x="9499" y="216679"/>
                  </a:lnTo>
                  <a:lnTo>
                    <a:pt x="9406" y="226908"/>
                  </a:lnTo>
                  <a:lnTo>
                    <a:pt x="9462" y="237087"/>
                  </a:lnTo>
                  <a:lnTo>
                    <a:pt x="9801" y="247167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8261309" y="4086822"/>
              <a:ext cx="7620" cy="279400"/>
            </a:xfrm>
            <a:custGeom>
              <a:avLst/>
              <a:gdLst/>
              <a:ahLst/>
              <a:cxnLst/>
              <a:rect l="l" t="t" r="r" b="b"/>
              <a:pathLst>
                <a:path w="7620" h="279400">
                  <a:moveTo>
                    <a:pt x="0" y="644"/>
                  </a:moveTo>
                  <a:lnTo>
                    <a:pt x="2154" y="0"/>
                  </a:lnTo>
                  <a:lnTo>
                    <a:pt x="4268" y="155"/>
                  </a:lnTo>
                  <a:lnTo>
                    <a:pt x="6333" y="1142"/>
                  </a:lnTo>
                  <a:lnTo>
                    <a:pt x="7009" y="46620"/>
                  </a:lnTo>
                  <a:lnTo>
                    <a:pt x="6204" y="87629"/>
                  </a:lnTo>
                  <a:lnTo>
                    <a:pt x="4955" y="128679"/>
                  </a:lnTo>
                  <a:lnTo>
                    <a:pt x="4300" y="174281"/>
                  </a:lnTo>
                  <a:lnTo>
                    <a:pt x="5157" y="195842"/>
                  </a:lnTo>
                  <a:lnTo>
                    <a:pt x="6430" y="226731"/>
                  </a:lnTo>
                  <a:lnTo>
                    <a:pt x="6180" y="257633"/>
                  </a:lnTo>
                  <a:lnTo>
                    <a:pt x="2464" y="279235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8313643" y="4107342"/>
              <a:ext cx="45720" cy="269240"/>
            </a:xfrm>
            <a:custGeom>
              <a:avLst/>
              <a:gdLst/>
              <a:ahLst/>
              <a:cxnLst/>
              <a:rect l="l" t="t" r="r" b="b"/>
              <a:pathLst>
                <a:path w="45720" h="269239">
                  <a:moveTo>
                    <a:pt x="36553" y="0"/>
                  </a:moveTo>
                  <a:lnTo>
                    <a:pt x="45583" y="17508"/>
                  </a:lnTo>
                  <a:lnTo>
                    <a:pt x="42727" y="55028"/>
                  </a:lnTo>
                  <a:lnTo>
                    <a:pt x="35128" y="95525"/>
                  </a:lnTo>
                  <a:lnTo>
                    <a:pt x="29926" y="121963"/>
                  </a:lnTo>
                  <a:lnTo>
                    <a:pt x="26096" y="146608"/>
                  </a:lnTo>
                  <a:lnTo>
                    <a:pt x="21559" y="166598"/>
                  </a:lnTo>
                  <a:lnTo>
                    <a:pt x="16609" y="186467"/>
                  </a:lnTo>
                  <a:lnTo>
                    <a:pt x="11539" y="210748"/>
                  </a:lnTo>
                  <a:lnTo>
                    <a:pt x="9045" y="225067"/>
                  </a:lnTo>
                  <a:lnTo>
                    <a:pt x="6388" y="240104"/>
                  </a:lnTo>
                  <a:lnTo>
                    <a:pt x="3421" y="255063"/>
                  </a:lnTo>
                  <a:lnTo>
                    <a:pt x="0" y="269147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8417439" y="4084857"/>
              <a:ext cx="33655" cy="302895"/>
            </a:xfrm>
            <a:custGeom>
              <a:avLst/>
              <a:gdLst/>
              <a:ahLst/>
              <a:cxnLst/>
              <a:rect l="l" t="t" r="r" b="b"/>
              <a:pathLst>
                <a:path w="33654" h="302895">
                  <a:moveTo>
                    <a:pt x="0" y="0"/>
                  </a:moveTo>
                  <a:lnTo>
                    <a:pt x="14266" y="18101"/>
                  </a:lnTo>
                  <a:lnTo>
                    <a:pt x="22466" y="65130"/>
                  </a:lnTo>
                  <a:lnTo>
                    <a:pt x="26447" y="118913"/>
                  </a:lnTo>
                  <a:lnTo>
                    <a:pt x="28058" y="157280"/>
                  </a:lnTo>
                  <a:lnTo>
                    <a:pt x="29850" y="183913"/>
                  </a:lnTo>
                  <a:lnTo>
                    <a:pt x="31899" y="206698"/>
                  </a:lnTo>
                  <a:lnTo>
                    <a:pt x="33199" y="229530"/>
                  </a:lnTo>
                  <a:lnTo>
                    <a:pt x="32742" y="256300"/>
                  </a:lnTo>
                  <a:lnTo>
                    <a:pt x="31510" y="267762"/>
                  </a:lnTo>
                  <a:lnTo>
                    <a:pt x="29751" y="279080"/>
                  </a:lnTo>
                  <a:lnTo>
                    <a:pt x="28372" y="290637"/>
                  </a:lnTo>
                  <a:lnTo>
                    <a:pt x="28278" y="302815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8382722" y="4100905"/>
              <a:ext cx="17780" cy="287020"/>
            </a:xfrm>
            <a:custGeom>
              <a:avLst/>
              <a:gdLst/>
              <a:ahLst/>
              <a:cxnLst/>
              <a:rect l="l" t="t" r="r" b="b"/>
              <a:pathLst>
                <a:path w="17779" h="287020">
                  <a:moveTo>
                    <a:pt x="0" y="0"/>
                  </a:moveTo>
                  <a:lnTo>
                    <a:pt x="4183" y="14572"/>
                  </a:lnTo>
                  <a:lnTo>
                    <a:pt x="7392" y="24174"/>
                  </a:lnTo>
                  <a:lnTo>
                    <a:pt x="9774" y="33988"/>
                  </a:lnTo>
                  <a:lnTo>
                    <a:pt x="13806" y="79720"/>
                  </a:lnTo>
                  <a:lnTo>
                    <a:pt x="17095" y="133236"/>
                  </a:lnTo>
                  <a:lnTo>
                    <a:pt x="17481" y="164266"/>
                  </a:lnTo>
                  <a:lnTo>
                    <a:pt x="17380" y="188919"/>
                  </a:lnTo>
                  <a:lnTo>
                    <a:pt x="17334" y="213903"/>
                  </a:lnTo>
                  <a:lnTo>
                    <a:pt x="17336" y="238887"/>
                  </a:lnTo>
                  <a:lnTo>
                    <a:pt x="17383" y="263540"/>
                  </a:lnTo>
                  <a:lnTo>
                    <a:pt x="17407" y="272420"/>
                  </a:lnTo>
                  <a:lnTo>
                    <a:pt x="16461" y="279823"/>
                  </a:lnTo>
                  <a:lnTo>
                    <a:pt x="15204" y="287013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8004248" y="4089495"/>
              <a:ext cx="10795" cy="288290"/>
            </a:xfrm>
            <a:custGeom>
              <a:avLst/>
              <a:gdLst/>
              <a:ahLst/>
              <a:cxnLst/>
              <a:rect l="l" t="t" r="r" b="b"/>
              <a:pathLst>
                <a:path w="10795" h="288289">
                  <a:moveTo>
                    <a:pt x="0" y="0"/>
                  </a:moveTo>
                  <a:lnTo>
                    <a:pt x="7973" y="1580"/>
                  </a:lnTo>
                  <a:lnTo>
                    <a:pt x="10523" y="5548"/>
                  </a:lnTo>
                  <a:lnTo>
                    <a:pt x="10191" y="12653"/>
                  </a:lnTo>
                  <a:lnTo>
                    <a:pt x="9515" y="23645"/>
                  </a:lnTo>
                  <a:lnTo>
                    <a:pt x="9153" y="67235"/>
                  </a:lnTo>
                  <a:lnTo>
                    <a:pt x="8326" y="105921"/>
                  </a:lnTo>
                  <a:lnTo>
                    <a:pt x="7496" y="144668"/>
                  </a:lnTo>
                  <a:lnTo>
                    <a:pt x="7124" y="188442"/>
                  </a:lnTo>
                  <a:lnTo>
                    <a:pt x="7515" y="211949"/>
                  </a:lnTo>
                  <a:lnTo>
                    <a:pt x="8361" y="236931"/>
                  </a:lnTo>
                  <a:lnTo>
                    <a:pt x="9169" y="262621"/>
                  </a:lnTo>
                  <a:lnTo>
                    <a:pt x="9450" y="288254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966408" y="4087470"/>
              <a:ext cx="529590" cy="60325"/>
            </a:xfrm>
            <a:custGeom>
              <a:avLst/>
              <a:gdLst/>
              <a:ahLst/>
              <a:cxnLst/>
              <a:rect l="l" t="t" r="r" b="b"/>
              <a:pathLst>
                <a:path w="529590" h="60325">
                  <a:moveTo>
                    <a:pt x="529079" y="19245"/>
                  </a:moveTo>
                  <a:lnTo>
                    <a:pt x="490926" y="44486"/>
                  </a:lnTo>
                  <a:lnTo>
                    <a:pt x="448636" y="56899"/>
                  </a:lnTo>
                  <a:lnTo>
                    <a:pt x="404356" y="60227"/>
                  </a:lnTo>
                  <a:lnTo>
                    <a:pt x="360230" y="58216"/>
                  </a:lnTo>
                  <a:lnTo>
                    <a:pt x="318407" y="54611"/>
                  </a:lnTo>
                  <a:lnTo>
                    <a:pt x="299448" y="53247"/>
                  </a:lnTo>
                  <a:lnTo>
                    <a:pt x="280615" y="51902"/>
                  </a:lnTo>
                  <a:lnTo>
                    <a:pt x="261993" y="50198"/>
                  </a:lnTo>
                  <a:lnTo>
                    <a:pt x="243667" y="47755"/>
                  </a:lnTo>
                  <a:lnTo>
                    <a:pt x="198712" y="43650"/>
                  </a:lnTo>
                  <a:lnTo>
                    <a:pt x="153373" y="42936"/>
                  </a:lnTo>
                  <a:lnTo>
                    <a:pt x="108024" y="41368"/>
                  </a:lnTo>
                  <a:lnTo>
                    <a:pt x="63036" y="34696"/>
                  </a:lnTo>
                  <a:lnTo>
                    <a:pt x="8902" y="13373"/>
                  </a:lnTo>
                  <a:lnTo>
                    <a:pt x="0" y="0"/>
                  </a:lnTo>
                </a:path>
              </a:pathLst>
            </a:custGeom>
            <a:ln w="3999">
              <a:solidFill>
                <a:srgbClr val="594A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964240" y="4202969"/>
              <a:ext cx="537210" cy="25400"/>
            </a:xfrm>
            <a:custGeom>
              <a:avLst/>
              <a:gdLst/>
              <a:ahLst/>
              <a:cxnLst/>
              <a:rect l="l" t="t" r="r" b="b"/>
              <a:pathLst>
                <a:path w="537209" h="25400">
                  <a:moveTo>
                    <a:pt x="0" y="0"/>
                  </a:moveTo>
                  <a:lnTo>
                    <a:pt x="27871" y="10231"/>
                  </a:lnTo>
                  <a:lnTo>
                    <a:pt x="74311" y="21214"/>
                  </a:lnTo>
                  <a:lnTo>
                    <a:pt x="134180" y="24904"/>
                  </a:lnTo>
                  <a:lnTo>
                    <a:pt x="202339" y="13254"/>
                  </a:lnTo>
                  <a:lnTo>
                    <a:pt x="251309" y="4442"/>
                  </a:lnTo>
                  <a:lnTo>
                    <a:pt x="307248" y="2907"/>
                  </a:lnTo>
                  <a:lnTo>
                    <a:pt x="362840" y="5745"/>
                  </a:lnTo>
                  <a:lnTo>
                    <a:pt x="410770" y="10053"/>
                  </a:lnTo>
                  <a:lnTo>
                    <a:pt x="443722" y="12928"/>
                  </a:lnTo>
                  <a:lnTo>
                    <a:pt x="465411" y="15643"/>
                  </a:lnTo>
                  <a:lnTo>
                    <a:pt x="489010" y="18603"/>
                  </a:lnTo>
                  <a:lnTo>
                    <a:pt x="512196" y="17097"/>
                  </a:lnTo>
                  <a:lnTo>
                    <a:pt x="532646" y="6415"/>
                  </a:lnTo>
                  <a:lnTo>
                    <a:pt x="534270" y="6611"/>
                  </a:lnTo>
                  <a:lnTo>
                    <a:pt x="536767" y="6496"/>
                  </a:lnTo>
                  <a:lnTo>
                    <a:pt x="533421" y="6415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7951886" y="4242136"/>
              <a:ext cx="573405" cy="54610"/>
            </a:xfrm>
            <a:custGeom>
              <a:avLst/>
              <a:gdLst/>
              <a:ahLst/>
              <a:cxnLst/>
              <a:rect l="l" t="t" r="r" b="b"/>
              <a:pathLst>
                <a:path w="573404" h="54610">
                  <a:moveTo>
                    <a:pt x="0" y="24406"/>
                  </a:moveTo>
                  <a:lnTo>
                    <a:pt x="26618" y="33438"/>
                  </a:lnTo>
                  <a:lnTo>
                    <a:pt x="54210" y="42919"/>
                  </a:lnTo>
                  <a:lnTo>
                    <a:pt x="82053" y="50591"/>
                  </a:lnTo>
                  <a:lnTo>
                    <a:pt x="109424" y="54197"/>
                  </a:lnTo>
                  <a:lnTo>
                    <a:pt x="145716" y="54110"/>
                  </a:lnTo>
                  <a:lnTo>
                    <a:pt x="182488" y="50928"/>
                  </a:lnTo>
                  <a:lnTo>
                    <a:pt x="218919" y="43468"/>
                  </a:lnTo>
                  <a:lnTo>
                    <a:pt x="254187" y="30544"/>
                  </a:lnTo>
                  <a:lnTo>
                    <a:pt x="281853" y="19120"/>
                  </a:lnTo>
                  <a:lnTo>
                    <a:pt x="310695" y="10088"/>
                  </a:lnTo>
                  <a:lnTo>
                    <a:pt x="339892" y="3771"/>
                  </a:lnTo>
                  <a:lnTo>
                    <a:pt x="368623" y="492"/>
                  </a:lnTo>
                  <a:lnTo>
                    <a:pt x="399964" y="0"/>
                  </a:lnTo>
                  <a:lnTo>
                    <a:pt x="431108" y="1655"/>
                  </a:lnTo>
                  <a:lnTo>
                    <a:pt x="462207" y="4699"/>
                  </a:lnTo>
                  <a:lnTo>
                    <a:pt x="493415" y="8376"/>
                  </a:lnTo>
                  <a:lnTo>
                    <a:pt x="512112" y="11706"/>
                  </a:lnTo>
                  <a:lnTo>
                    <a:pt x="532380" y="16018"/>
                  </a:lnTo>
                  <a:lnTo>
                    <a:pt x="553059" y="19052"/>
                  </a:lnTo>
                  <a:lnTo>
                    <a:pt x="572986" y="18554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8393381" y="3913823"/>
              <a:ext cx="26034" cy="88900"/>
            </a:xfrm>
            <a:custGeom>
              <a:avLst/>
              <a:gdLst/>
              <a:ahLst/>
              <a:cxnLst/>
              <a:rect l="l" t="t" r="r" b="b"/>
              <a:pathLst>
                <a:path w="26034" h="88900">
                  <a:moveTo>
                    <a:pt x="8676" y="3909"/>
                  </a:moveTo>
                  <a:lnTo>
                    <a:pt x="2412" y="27527"/>
                  </a:lnTo>
                  <a:lnTo>
                    <a:pt x="0" y="40188"/>
                  </a:lnTo>
                  <a:lnTo>
                    <a:pt x="1148" y="46199"/>
                  </a:lnTo>
                  <a:lnTo>
                    <a:pt x="5566" y="49869"/>
                  </a:lnTo>
                  <a:lnTo>
                    <a:pt x="9967" y="57354"/>
                  </a:lnTo>
                  <a:lnTo>
                    <a:pt x="13908" y="70178"/>
                  </a:lnTo>
                  <a:lnTo>
                    <a:pt x="16424" y="82399"/>
                  </a:lnTo>
                  <a:lnTo>
                    <a:pt x="16551" y="88075"/>
                  </a:lnTo>
                  <a:lnTo>
                    <a:pt x="15360" y="88442"/>
                  </a:lnTo>
                  <a:lnTo>
                    <a:pt x="25553" y="83308"/>
                  </a:lnTo>
                  <a:lnTo>
                    <a:pt x="23774" y="69580"/>
                  </a:lnTo>
                  <a:lnTo>
                    <a:pt x="25431" y="61312"/>
                  </a:lnTo>
                  <a:lnTo>
                    <a:pt x="24500" y="49363"/>
                  </a:lnTo>
                  <a:lnTo>
                    <a:pt x="17248" y="10000"/>
                  </a:lnTo>
                  <a:lnTo>
                    <a:pt x="11712" y="0"/>
                  </a:lnTo>
                  <a:lnTo>
                    <a:pt x="8676" y="3909"/>
                  </a:lnTo>
                </a:path>
              </a:pathLst>
            </a:custGeom>
            <a:ln w="8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6" name="object 776"/>
            <p:cNvPicPr/>
            <p:nvPr/>
          </p:nvPicPr>
          <p:blipFill>
            <a:blip r:embed="rId2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0545" y="3869258"/>
              <a:ext cx="660074" cy="350621"/>
            </a:xfrm>
            <a:prstGeom prst="rect">
              <a:avLst/>
            </a:prstGeom>
          </p:spPr>
        </p:pic>
        <p:pic>
          <p:nvPicPr>
            <p:cNvPr id="777" name="object 777"/>
            <p:cNvPicPr/>
            <p:nvPr/>
          </p:nvPicPr>
          <p:blipFill>
            <a:blip r:embed="rId2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1529" y="3858006"/>
              <a:ext cx="602268" cy="248644"/>
            </a:xfrm>
            <a:prstGeom prst="rect">
              <a:avLst/>
            </a:prstGeom>
          </p:spPr>
        </p:pic>
        <p:pic>
          <p:nvPicPr>
            <p:cNvPr id="778" name="object 778"/>
            <p:cNvPicPr/>
            <p:nvPr/>
          </p:nvPicPr>
          <p:blipFill>
            <a:blip r:embed="rId2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5358" y="3936962"/>
              <a:ext cx="78508" cy="137430"/>
            </a:xfrm>
            <a:prstGeom prst="rect">
              <a:avLst/>
            </a:prstGeom>
          </p:spPr>
        </p:pic>
        <p:sp>
          <p:nvSpPr>
            <p:cNvPr id="779" name="object 779"/>
            <p:cNvSpPr/>
            <p:nvPr/>
          </p:nvSpPr>
          <p:spPr>
            <a:xfrm>
              <a:off x="8149111" y="3952640"/>
              <a:ext cx="24130" cy="142240"/>
            </a:xfrm>
            <a:custGeom>
              <a:avLst/>
              <a:gdLst/>
              <a:ahLst/>
              <a:cxnLst/>
              <a:rect l="l" t="t" r="r" b="b"/>
              <a:pathLst>
                <a:path w="24129" h="142239">
                  <a:moveTo>
                    <a:pt x="492" y="0"/>
                  </a:moveTo>
                  <a:lnTo>
                    <a:pt x="2794" y="13531"/>
                  </a:lnTo>
                  <a:lnTo>
                    <a:pt x="1707" y="29356"/>
                  </a:lnTo>
                  <a:lnTo>
                    <a:pt x="0" y="45832"/>
                  </a:lnTo>
                  <a:lnTo>
                    <a:pt x="443" y="61320"/>
                  </a:lnTo>
                  <a:lnTo>
                    <a:pt x="3871" y="76541"/>
                  </a:lnTo>
                  <a:lnTo>
                    <a:pt x="9329" y="93628"/>
                  </a:lnTo>
                  <a:lnTo>
                    <a:pt x="16243" y="109404"/>
                  </a:lnTo>
                  <a:lnTo>
                    <a:pt x="24037" y="120690"/>
                  </a:lnTo>
                  <a:lnTo>
                    <a:pt x="21727" y="126509"/>
                  </a:lnTo>
                  <a:lnTo>
                    <a:pt x="19703" y="130092"/>
                  </a:lnTo>
                  <a:lnTo>
                    <a:pt x="20609" y="137463"/>
                  </a:lnTo>
                  <a:lnTo>
                    <a:pt x="20609" y="140050"/>
                  </a:lnTo>
                  <a:lnTo>
                    <a:pt x="21939" y="142221"/>
                  </a:lnTo>
                  <a:lnTo>
                    <a:pt x="21939" y="136859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8218718" y="3952640"/>
              <a:ext cx="19685" cy="151130"/>
            </a:xfrm>
            <a:custGeom>
              <a:avLst/>
              <a:gdLst/>
              <a:ahLst/>
              <a:cxnLst/>
              <a:rect l="l" t="t" r="r" b="b"/>
              <a:pathLst>
                <a:path w="19684" h="151129">
                  <a:moveTo>
                    <a:pt x="0" y="0"/>
                  </a:moveTo>
                  <a:lnTo>
                    <a:pt x="2244" y="8202"/>
                  </a:lnTo>
                  <a:lnTo>
                    <a:pt x="8863" y="10479"/>
                  </a:lnTo>
                  <a:lnTo>
                    <a:pt x="11058" y="18054"/>
                  </a:lnTo>
                  <a:lnTo>
                    <a:pt x="12643" y="26263"/>
                  </a:lnTo>
                  <a:lnTo>
                    <a:pt x="13553" y="36014"/>
                  </a:lnTo>
                  <a:lnTo>
                    <a:pt x="14062" y="45967"/>
                  </a:lnTo>
                  <a:lnTo>
                    <a:pt x="14445" y="54782"/>
                  </a:lnTo>
                  <a:lnTo>
                    <a:pt x="15285" y="65117"/>
                  </a:lnTo>
                  <a:lnTo>
                    <a:pt x="16488" y="74163"/>
                  </a:lnTo>
                  <a:lnTo>
                    <a:pt x="17861" y="82848"/>
                  </a:lnTo>
                  <a:lnTo>
                    <a:pt x="19211" y="92099"/>
                  </a:lnTo>
                  <a:lnTo>
                    <a:pt x="17726" y="107436"/>
                  </a:lnTo>
                  <a:lnTo>
                    <a:pt x="13064" y="125323"/>
                  </a:lnTo>
                  <a:lnTo>
                    <a:pt x="9748" y="141252"/>
                  </a:lnTo>
                  <a:lnTo>
                    <a:pt x="12298" y="150718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8265629" y="3953332"/>
              <a:ext cx="17780" cy="152400"/>
            </a:xfrm>
            <a:custGeom>
              <a:avLst/>
              <a:gdLst/>
              <a:ahLst/>
              <a:cxnLst/>
              <a:rect l="l" t="t" r="r" b="b"/>
              <a:pathLst>
                <a:path w="17779" h="152400">
                  <a:moveTo>
                    <a:pt x="0" y="0"/>
                  </a:moveTo>
                  <a:lnTo>
                    <a:pt x="1091" y="6611"/>
                  </a:lnTo>
                  <a:lnTo>
                    <a:pt x="3421" y="13198"/>
                  </a:lnTo>
                  <a:lnTo>
                    <a:pt x="6201" y="19616"/>
                  </a:lnTo>
                  <a:lnTo>
                    <a:pt x="8642" y="25718"/>
                  </a:lnTo>
                  <a:lnTo>
                    <a:pt x="15204" y="72722"/>
                  </a:lnTo>
                  <a:lnTo>
                    <a:pt x="15445" y="81426"/>
                  </a:lnTo>
                  <a:lnTo>
                    <a:pt x="15940" y="90117"/>
                  </a:lnTo>
                  <a:lnTo>
                    <a:pt x="16586" y="98340"/>
                  </a:lnTo>
                  <a:lnTo>
                    <a:pt x="17277" y="105639"/>
                  </a:lnTo>
                  <a:lnTo>
                    <a:pt x="17487" y="115594"/>
                  </a:lnTo>
                  <a:lnTo>
                    <a:pt x="16467" y="123294"/>
                  </a:lnTo>
                  <a:lnTo>
                    <a:pt x="15303" y="131192"/>
                  </a:lnTo>
                  <a:lnTo>
                    <a:pt x="15081" y="141739"/>
                  </a:lnTo>
                  <a:lnTo>
                    <a:pt x="13759" y="140858"/>
                  </a:lnTo>
                  <a:lnTo>
                    <a:pt x="12258" y="151917"/>
                  </a:lnTo>
                  <a:lnTo>
                    <a:pt x="10846" y="150775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8332855" y="3940493"/>
              <a:ext cx="59055" cy="158115"/>
            </a:xfrm>
            <a:custGeom>
              <a:avLst/>
              <a:gdLst/>
              <a:ahLst/>
              <a:cxnLst/>
              <a:rect l="l" t="t" r="r" b="b"/>
              <a:pathLst>
                <a:path w="59054" h="158114">
                  <a:moveTo>
                    <a:pt x="0" y="0"/>
                  </a:moveTo>
                  <a:lnTo>
                    <a:pt x="4162" y="5876"/>
                  </a:lnTo>
                  <a:lnTo>
                    <a:pt x="12037" y="8047"/>
                  </a:lnTo>
                  <a:lnTo>
                    <a:pt x="16665" y="11557"/>
                  </a:lnTo>
                  <a:lnTo>
                    <a:pt x="22263" y="15809"/>
                  </a:lnTo>
                  <a:lnTo>
                    <a:pt x="27805" y="21033"/>
                  </a:lnTo>
                  <a:lnTo>
                    <a:pt x="33126" y="26044"/>
                  </a:lnTo>
                  <a:lnTo>
                    <a:pt x="52215" y="68249"/>
                  </a:lnTo>
                  <a:lnTo>
                    <a:pt x="54269" y="80571"/>
                  </a:lnTo>
                  <a:lnTo>
                    <a:pt x="56297" y="91689"/>
                  </a:lnTo>
                  <a:lnTo>
                    <a:pt x="57863" y="102874"/>
                  </a:lnTo>
                  <a:lnTo>
                    <a:pt x="58531" y="115393"/>
                  </a:lnTo>
                  <a:lnTo>
                    <a:pt x="58521" y="124764"/>
                  </a:lnTo>
                  <a:lnTo>
                    <a:pt x="58495" y="134140"/>
                  </a:lnTo>
                  <a:lnTo>
                    <a:pt x="58547" y="143507"/>
                  </a:lnTo>
                  <a:lnTo>
                    <a:pt x="58776" y="152856"/>
                  </a:lnTo>
                  <a:lnTo>
                    <a:pt x="56499" y="151828"/>
                  </a:lnTo>
                  <a:lnTo>
                    <a:pt x="47081" y="157729"/>
                  </a:lnTo>
                  <a:lnTo>
                    <a:pt x="45588" y="155411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8413095" y="3901990"/>
              <a:ext cx="45720" cy="167640"/>
            </a:xfrm>
            <a:custGeom>
              <a:avLst/>
              <a:gdLst/>
              <a:ahLst/>
              <a:cxnLst/>
              <a:rect l="l" t="t" r="r" b="b"/>
              <a:pathLst>
                <a:path w="45720" h="167639">
                  <a:moveTo>
                    <a:pt x="0" y="0"/>
                  </a:moveTo>
                  <a:lnTo>
                    <a:pt x="2963" y="11003"/>
                  </a:lnTo>
                  <a:lnTo>
                    <a:pt x="6960" y="19341"/>
                  </a:lnTo>
                  <a:lnTo>
                    <a:pt x="11941" y="26704"/>
                  </a:lnTo>
                  <a:lnTo>
                    <a:pt x="17856" y="34777"/>
                  </a:lnTo>
                  <a:lnTo>
                    <a:pt x="24968" y="47135"/>
                  </a:lnTo>
                  <a:lnTo>
                    <a:pt x="37680" y="90654"/>
                  </a:lnTo>
                  <a:lnTo>
                    <a:pt x="44243" y="133108"/>
                  </a:lnTo>
                  <a:lnTo>
                    <a:pt x="45667" y="156609"/>
                  </a:lnTo>
                  <a:lnTo>
                    <a:pt x="42372" y="167409"/>
                  </a:lnTo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939461" y="3941832"/>
              <a:ext cx="589915" cy="66675"/>
            </a:xfrm>
            <a:custGeom>
              <a:avLst/>
              <a:gdLst/>
              <a:ahLst/>
              <a:cxnLst/>
              <a:rect l="l" t="t" r="r" b="b"/>
              <a:pathLst>
                <a:path w="589915" h="66675">
                  <a:moveTo>
                    <a:pt x="0" y="0"/>
                  </a:moveTo>
                  <a:lnTo>
                    <a:pt x="21773" y="8769"/>
                  </a:lnTo>
                  <a:lnTo>
                    <a:pt x="51026" y="17238"/>
                  </a:lnTo>
                  <a:lnTo>
                    <a:pt x="80406" y="24301"/>
                  </a:lnTo>
                  <a:lnTo>
                    <a:pt x="102561" y="28852"/>
                  </a:lnTo>
                  <a:lnTo>
                    <a:pt x="117128" y="32477"/>
                  </a:lnTo>
                  <a:lnTo>
                    <a:pt x="160717" y="45625"/>
                  </a:lnTo>
                  <a:lnTo>
                    <a:pt x="234464" y="59072"/>
                  </a:lnTo>
                  <a:lnTo>
                    <a:pt x="308597" y="65817"/>
                  </a:lnTo>
                  <a:lnTo>
                    <a:pt x="379936" y="66246"/>
                  </a:lnTo>
                  <a:lnTo>
                    <a:pt x="415566" y="64298"/>
                  </a:lnTo>
                  <a:lnTo>
                    <a:pt x="450920" y="58496"/>
                  </a:lnTo>
                  <a:lnTo>
                    <a:pt x="486920" y="48871"/>
                  </a:lnTo>
                  <a:lnTo>
                    <a:pt x="521512" y="37243"/>
                  </a:lnTo>
                  <a:lnTo>
                    <a:pt x="555525" y="23169"/>
                  </a:lnTo>
                  <a:lnTo>
                    <a:pt x="589790" y="6203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938194" y="3991827"/>
              <a:ext cx="585470" cy="62865"/>
            </a:xfrm>
            <a:custGeom>
              <a:avLst/>
              <a:gdLst/>
              <a:ahLst/>
              <a:cxnLst/>
              <a:rect l="l" t="t" r="r" b="b"/>
              <a:pathLst>
                <a:path w="585470" h="62864">
                  <a:moveTo>
                    <a:pt x="0" y="0"/>
                  </a:moveTo>
                  <a:lnTo>
                    <a:pt x="49007" y="23813"/>
                  </a:lnTo>
                  <a:lnTo>
                    <a:pt x="99215" y="42123"/>
                  </a:lnTo>
                  <a:lnTo>
                    <a:pt x="144323" y="52984"/>
                  </a:lnTo>
                  <a:lnTo>
                    <a:pt x="189688" y="57008"/>
                  </a:lnTo>
                  <a:lnTo>
                    <a:pt x="235260" y="57602"/>
                  </a:lnTo>
                  <a:lnTo>
                    <a:pt x="280988" y="58170"/>
                  </a:lnTo>
                  <a:lnTo>
                    <a:pt x="309725" y="59858"/>
                  </a:lnTo>
                  <a:lnTo>
                    <a:pt x="338189" y="61865"/>
                  </a:lnTo>
                  <a:lnTo>
                    <a:pt x="366651" y="62816"/>
                  </a:lnTo>
                  <a:lnTo>
                    <a:pt x="395383" y="61336"/>
                  </a:lnTo>
                  <a:lnTo>
                    <a:pt x="456948" y="52917"/>
                  </a:lnTo>
                  <a:lnTo>
                    <a:pt x="518347" y="41119"/>
                  </a:lnTo>
                  <a:lnTo>
                    <a:pt x="569733" y="19250"/>
                  </a:lnTo>
                  <a:lnTo>
                    <a:pt x="585285" y="6398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6" name="object 786"/>
          <p:cNvSpPr txBox="1"/>
          <p:nvPr/>
        </p:nvSpPr>
        <p:spPr>
          <a:xfrm rot="180000">
            <a:off x="8073150" y="4122300"/>
            <a:ext cx="85063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550">
              <a:latin typeface="Arial"/>
              <a:cs typeface="Arial"/>
            </a:endParaRPr>
          </a:p>
        </p:txBody>
      </p:sp>
      <p:sp>
        <p:nvSpPr>
          <p:cNvPr id="787" name="object 787"/>
          <p:cNvSpPr txBox="1"/>
          <p:nvPr/>
        </p:nvSpPr>
        <p:spPr>
          <a:xfrm rot="120000">
            <a:off x="8112352" y="4123827"/>
            <a:ext cx="84748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0"/>
              </a:lnSpc>
            </a:pP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788" name="object 788"/>
          <p:cNvSpPr txBox="1"/>
          <p:nvPr/>
        </p:nvSpPr>
        <p:spPr>
          <a:xfrm rot="60000">
            <a:off x="8148646" y="4124831"/>
            <a:ext cx="7833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0"/>
              </a:lnSpc>
            </a:pP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789" name="object 789"/>
          <p:cNvSpPr txBox="1"/>
          <p:nvPr/>
        </p:nvSpPr>
        <p:spPr>
          <a:xfrm>
            <a:off x="8224660" y="4094970"/>
            <a:ext cx="52069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790" name="object 790"/>
          <p:cNvSpPr txBox="1"/>
          <p:nvPr/>
        </p:nvSpPr>
        <p:spPr>
          <a:xfrm>
            <a:off x="8187251" y="4105552"/>
            <a:ext cx="130175" cy="10731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5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791" name="object 791"/>
          <p:cNvSpPr txBox="1"/>
          <p:nvPr/>
        </p:nvSpPr>
        <p:spPr>
          <a:xfrm rot="21540000">
            <a:off x="8281016" y="4124697"/>
            <a:ext cx="83223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0"/>
              </a:lnSpc>
            </a:pPr>
            <a:r>
              <a:rPr sz="5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50">
              <a:latin typeface="Arial"/>
              <a:cs typeface="Arial"/>
            </a:endParaRPr>
          </a:p>
        </p:txBody>
      </p:sp>
      <p:sp>
        <p:nvSpPr>
          <p:cNvPr id="792" name="object 792"/>
          <p:cNvSpPr txBox="1"/>
          <p:nvPr/>
        </p:nvSpPr>
        <p:spPr>
          <a:xfrm rot="21480000">
            <a:off x="8316261" y="4123557"/>
            <a:ext cx="80211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0"/>
              </a:lnSpc>
            </a:pPr>
            <a:r>
              <a:rPr sz="550" b="1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93" name="object 793"/>
          <p:cNvGrpSpPr/>
          <p:nvPr/>
        </p:nvGrpSpPr>
        <p:grpSpPr>
          <a:xfrm>
            <a:off x="7993212" y="3811128"/>
            <a:ext cx="1728470" cy="2268220"/>
            <a:chOff x="7993212" y="3811128"/>
            <a:chExt cx="1728470" cy="2268220"/>
          </a:xfrm>
        </p:grpSpPr>
        <p:pic>
          <p:nvPicPr>
            <p:cNvPr id="794" name="object 794"/>
            <p:cNvPicPr/>
            <p:nvPr/>
          </p:nvPicPr>
          <p:blipFill>
            <a:blip r:embed="rId2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3743" y="4210481"/>
              <a:ext cx="266964" cy="185881"/>
            </a:xfrm>
            <a:prstGeom prst="rect">
              <a:avLst/>
            </a:prstGeom>
          </p:spPr>
        </p:pic>
        <p:sp>
          <p:nvSpPr>
            <p:cNvPr id="795" name="object 795"/>
            <p:cNvSpPr/>
            <p:nvPr/>
          </p:nvSpPr>
          <p:spPr>
            <a:xfrm>
              <a:off x="8312498" y="4297580"/>
              <a:ext cx="23495" cy="26670"/>
            </a:xfrm>
            <a:custGeom>
              <a:avLst/>
              <a:gdLst/>
              <a:ahLst/>
              <a:cxnLst/>
              <a:rect l="l" t="t" r="r" b="b"/>
              <a:pathLst>
                <a:path w="23495" h="26670">
                  <a:moveTo>
                    <a:pt x="6642" y="26045"/>
                  </a:moveTo>
                  <a:lnTo>
                    <a:pt x="0" y="13400"/>
                  </a:lnTo>
                  <a:lnTo>
                    <a:pt x="9770" y="13262"/>
                  </a:lnTo>
                  <a:lnTo>
                    <a:pt x="13279" y="10930"/>
                  </a:lnTo>
                  <a:lnTo>
                    <a:pt x="15385" y="0"/>
                  </a:lnTo>
                  <a:lnTo>
                    <a:pt x="18842" y="1552"/>
                  </a:lnTo>
                  <a:lnTo>
                    <a:pt x="22870" y="3295"/>
                  </a:lnTo>
                  <a:lnTo>
                    <a:pt x="19823" y="5926"/>
                  </a:lnTo>
                  <a:lnTo>
                    <a:pt x="18046" y="10740"/>
                  </a:lnTo>
                  <a:lnTo>
                    <a:pt x="16291" y="15587"/>
                  </a:lnTo>
                  <a:lnTo>
                    <a:pt x="6642" y="26045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6" name="object 79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318067" y="4334496"/>
              <a:ext cx="14566" cy="10947"/>
            </a:xfrm>
            <a:prstGeom prst="rect">
              <a:avLst/>
            </a:prstGeom>
          </p:spPr>
        </p:pic>
        <p:pic>
          <p:nvPicPr>
            <p:cNvPr id="797" name="object 797"/>
            <p:cNvPicPr/>
            <p:nvPr/>
          </p:nvPicPr>
          <p:blipFill>
            <a:blip r:embed="rId2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1819" y="4235373"/>
              <a:ext cx="16598" cy="14871"/>
            </a:xfrm>
            <a:prstGeom prst="rect">
              <a:avLst/>
            </a:prstGeom>
          </p:spPr>
        </p:pic>
        <p:pic>
          <p:nvPicPr>
            <p:cNvPr id="798" name="object 798"/>
            <p:cNvPicPr/>
            <p:nvPr/>
          </p:nvPicPr>
          <p:blipFill>
            <a:blip r:embed="rId2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0912" y="4310290"/>
              <a:ext cx="239392" cy="164824"/>
            </a:xfrm>
            <a:prstGeom prst="rect">
              <a:avLst/>
            </a:prstGeom>
          </p:spPr>
        </p:pic>
        <p:sp>
          <p:nvSpPr>
            <p:cNvPr id="799" name="object 799"/>
            <p:cNvSpPr/>
            <p:nvPr/>
          </p:nvSpPr>
          <p:spPr>
            <a:xfrm>
              <a:off x="8432981" y="4382817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9050" h="22225">
                  <a:moveTo>
                    <a:pt x="5534" y="21607"/>
                  </a:moveTo>
                  <a:lnTo>
                    <a:pt x="0" y="11097"/>
                  </a:lnTo>
                  <a:lnTo>
                    <a:pt x="8119" y="10993"/>
                  </a:lnTo>
                  <a:lnTo>
                    <a:pt x="11017" y="9066"/>
                  </a:lnTo>
                  <a:lnTo>
                    <a:pt x="12771" y="0"/>
                  </a:lnTo>
                  <a:lnTo>
                    <a:pt x="18963" y="2718"/>
                  </a:lnTo>
                  <a:lnTo>
                    <a:pt x="16453" y="4911"/>
                  </a:lnTo>
                  <a:lnTo>
                    <a:pt x="14999" y="8927"/>
                  </a:lnTo>
                  <a:lnTo>
                    <a:pt x="13504" y="12927"/>
                  </a:lnTo>
                  <a:lnTo>
                    <a:pt x="5534" y="21607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0" name="object 800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8468195" y="4445711"/>
              <a:ext cx="21120" cy="10375"/>
            </a:xfrm>
            <a:prstGeom prst="rect">
              <a:avLst/>
            </a:prstGeom>
          </p:spPr>
        </p:pic>
        <p:pic>
          <p:nvPicPr>
            <p:cNvPr id="801" name="object 801"/>
            <p:cNvPicPr/>
            <p:nvPr/>
          </p:nvPicPr>
          <p:blipFill>
            <a:blip r:embed="rId2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4307" y="4389513"/>
              <a:ext cx="44119" cy="43294"/>
            </a:xfrm>
            <a:prstGeom prst="rect">
              <a:avLst/>
            </a:prstGeom>
          </p:spPr>
        </p:pic>
        <p:pic>
          <p:nvPicPr>
            <p:cNvPr id="802" name="object 802"/>
            <p:cNvPicPr/>
            <p:nvPr/>
          </p:nvPicPr>
          <p:blipFill>
            <a:blip r:embed="rId2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9805" y="4312793"/>
              <a:ext cx="99872" cy="109727"/>
            </a:xfrm>
            <a:prstGeom prst="rect">
              <a:avLst/>
            </a:prstGeom>
          </p:spPr>
        </p:pic>
        <p:pic>
          <p:nvPicPr>
            <p:cNvPr id="803" name="object 803"/>
            <p:cNvPicPr/>
            <p:nvPr/>
          </p:nvPicPr>
          <p:blipFill>
            <a:blip r:embed="rId2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1186" y="3818953"/>
              <a:ext cx="223033" cy="164806"/>
            </a:xfrm>
            <a:prstGeom prst="rect">
              <a:avLst/>
            </a:prstGeom>
          </p:spPr>
        </p:pic>
        <p:sp>
          <p:nvSpPr>
            <p:cNvPr id="804" name="object 804"/>
            <p:cNvSpPr/>
            <p:nvPr/>
          </p:nvSpPr>
          <p:spPr>
            <a:xfrm>
              <a:off x="7993202" y="3811130"/>
              <a:ext cx="139065" cy="102235"/>
            </a:xfrm>
            <a:custGeom>
              <a:avLst/>
              <a:gdLst/>
              <a:ahLst/>
              <a:cxnLst/>
              <a:rect l="l" t="t" r="r" b="b"/>
              <a:pathLst>
                <a:path w="139065" h="102235">
                  <a:moveTo>
                    <a:pt x="18961" y="2743"/>
                  </a:moveTo>
                  <a:lnTo>
                    <a:pt x="12776" y="0"/>
                  </a:lnTo>
                  <a:lnTo>
                    <a:pt x="11023" y="9067"/>
                  </a:lnTo>
                  <a:lnTo>
                    <a:pt x="8128" y="11010"/>
                  </a:lnTo>
                  <a:lnTo>
                    <a:pt x="0" y="11125"/>
                  </a:lnTo>
                  <a:lnTo>
                    <a:pt x="5537" y="21615"/>
                  </a:lnTo>
                  <a:lnTo>
                    <a:pt x="13525" y="12941"/>
                  </a:lnTo>
                  <a:lnTo>
                    <a:pt x="14998" y="8940"/>
                  </a:lnTo>
                  <a:lnTo>
                    <a:pt x="16459" y="4914"/>
                  </a:lnTo>
                  <a:lnTo>
                    <a:pt x="18961" y="2743"/>
                  </a:lnTo>
                  <a:close/>
                </a:path>
                <a:path w="139065" h="102235">
                  <a:moveTo>
                    <a:pt x="139014" y="83070"/>
                  </a:moveTo>
                  <a:lnTo>
                    <a:pt x="132829" y="80327"/>
                  </a:lnTo>
                  <a:lnTo>
                    <a:pt x="131064" y="89395"/>
                  </a:lnTo>
                  <a:lnTo>
                    <a:pt x="128168" y="91338"/>
                  </a:lnTo>
                  <a:lnTo>
                    <a:pt x="120053" y="91452"/>
                  </a:lnTo>
                  <a:lnTo>
                    <a:pt x="125590" y="101942"/>
                  </a:lnTo>
                  <a:lnTo>
                    <a:pt x="133565" y="93268"/>
                  </a:lnTo>
                  <a:lnTo>
                    <a:pt x="135051" y="89268"/>
                  </a:lnTo>
                  <a:lnTo>
                    <a:pt x="136512" y="85229"/>
                  </a:lnTo>
                  <a:lnTo>
                    <a:pt x="139014" y="83070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5" name="object 805"/>
            <p:cNvPicPr/>
            <p:nvPr/>
          </p:nvPicPr>
          <p:blipFill>
            <a:blip r:embed="rId2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4611" y="3898162"/>
              <a:ext cx="44118" cy="43269"/>
            </a:xfrm>
            <a:prstGeom prst="rect">
              <a:avLst/>
            </a:prstGeom>
          </p:spPr>
        </p:pic>
        <p:pic>
          <p:nvPicPr>
            <p:cNvPr id="806" name="object 806"/>
            <p:cNvPicPr/>
            <p:nvPr/>
          </p:nvPicPr>
          <p:blipFill>
            <a:blip r:embed="rId2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8495" y="3825773"/>
              <a:ext cx="101485" cy="105409"/>
            </a:xfrm>
            <a:prstGeom prst="rect">
              <a:avLst/>
            </a:prstGeom>
          </p:spPr>
        </p:pic>
        <p:pic>
          <p:nvPicPr>
            <p:cNvPr id="807" name="object 807"/>
            <p:cNvPicPr/>
            <p:nvPr/>
          </p:nvPicPr>
          <p:blipFill>
            <a:blip r:embed="rId2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6899" y="3830956"/>
              <a:ext cx="260502" cy="211555"/>
            </a:xfrm>
            <a:prstGeom prst="rect">
              <a:avLst/>
            </a:prstGeom>
          </p:spPr>
        </p:pic>
        <p:pic>
          <p:nvPicPr>
            <p:cNvPr id="808" name="object 808"/>
            <p:cNvPicPr/>
            <p:nvPr/>
          </p:nvPicPr>
          <p:blipFill>
            <a:blip r:embed="rId2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2736" y="3846804"/>
              <a:ext cx="213125" cy="163576"/>
            </a:xfrm>
            <a:prstGeom prst="rect">
              <a:avLst/>
            </a:prstGeom>
          </p:spPr>
        </p:pic>
        <p:sp>
          <p:nvSpPr>
            <p:cNvPr id="809" name="object 809"/>
            <p:cNvSpPr/>
            <p:nvPr/>
          </p:nvSpPr>
          <p:spPr>
            <a:xfrm>
              <a:off x="8302373" y="3930212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3093" y="21987"/>
                  </a:moveTo>
                  <a:lnTo>
                    <a:pt x="126" y="11092"/>
                  </a:lnTo>
                  <a:lnTo>
                    <a:pt x="652" y="7011"/>
                  </a:lnTo>
                  <a:lnTo>
                    <a:pt x="1159" y="2954"/>
                  </a:lnTo>
                  <a:lnTo>
                    <a:pt x="0" y="0"/>
                  </a:lnTo>
                  <a:lnTo>
                    <a:pt x="6504" y="427"/>
                  </a:lnTo>
                  <a:lnTo>
                    <a:pt x="3941" y="8899"/>
                  </a:lnTo>
                  <a:lnTo>
                    <a:pt x="5580" y="11842"/>
                  </a:lnTo>
                  <a:lnTo>
                    <a:pt x="12419" y="15524"/>
                  </a:lnTo>
                  <a:lnTo>
                    <a:pt x="3093" y="21987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0" name="object 81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288159" y="3955428"/>
              <a:ext cx="12064" cy="10248"/>
            </a:xfrm>
            <a:prstGeom prst="rect">
              <a:avLst/>
            </a:prstGeom>
          </p:spPr>
        </p:pic>
        <p:pic>
          <p:nvPicPr>
            <p:cNvPr id="811" name="object 811"/>
            <p:cNvPicPr/>
            <p:nvPr/>
          </p:nvPicPr>
          <p:blipFill>
            <a:blip r:embed="rId1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1614" y="3967238"/>
              <a:ext cx="18072" cy="15760"/>
            </a:xfrm>
            <a:prstGeom prst="rect">
              <a:avLst/>
            </a:prstGeom>
          </p:spPr>
        </p:pic>
        <p:pic>
          <p:nvPicPr>
            <p:cNvPr id="812" name="object 81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199017" y="3907814"/>
              <a:ext cx="13169" cy="21742"/>
            </a:xfrm>
            <a:prstGeom prst="rect">
              <a:avLst/>
            </a:prstGeom>
          </p:spPr>
        </p:pic>
        <p:pic>
          <p:nvPicPr>
            <p:cNvPr id="813" name="object 813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8235174" y="3901173"/>
              <a:ext cx="10464" cy="13068"/>
            </a:xfrm>
            <a:prstGeom prst="rect">
              <a:avLst/>
            </a:prstGeom>
          </p:spPr>
        </p:pic>
        <p:pic>
          <p:nvPicPr>
            <p:cNvPr id="814" name="object 814"/>
            <p:cNvPicPr/>
            <p:nvPr/>
          </p:nvPicPr>
          <p:blipFill>
            <a:blip r:embed="rId2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022" y="3882669"/>
              <a:ext cx="34480" cy="87007"/>
            </a:xfrm>
            <a:prstGeom prst="rect">
              <a:avLst/>
            </a:prstGeom>
          </p:spPr>
        </p:pic>
        <p:pic>
          <p:nvPicPr>
            <p:cNvPr id="815" name="object 815"/>
            <p:cNvPicPr/>
            <p:nvPr/>
          </p:nvPicPr>
          <p:blipFill>
            <a:blip r:embed="rId2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1625" y="4856606"/>
              <a:ext cx="533704" cy="176060"/>
            </a:xfrm>
            <a:prstGeom prst="rect">
              <a:avLst/>
            </a:prstGeom>
          </p:spPr>
        </p:pic>
        <p:sp>
          <p:nvSpPr>
            <p:cNvPr id="816" name="object 816"/>
            <p:cNvSpPr/>
            <p:nvPr/>
          </p:nvSpPr>
          <p:spPr>
            <a:xfrm>
              <a:off x="8891624" y="4856604"/>
              <a:ext cx="534035" cy="176530"/>
            </a:xfrm>
            <a:custGeom>
              <a:avLst/>
              <a:gdLst/>
              <a:ahLst/>
              <a:cxnLst/>
              <a:rect l="l" t="t" r="r" b="b"/>
              <a:pathLst>
                <a:path w="534034" h="176529">
                  <a:moveTo>
                    <a:pt x="263833" y="1311"/>
                  </a:moveTo>
                  <a:lnTo>
                    <a:pt x="222863" y="8910"/>
                  </a:lnTo>
                  <a:lnTo>
                    <a:pt x="184694" y="15360"/>
                  </a:lnTo>
                  <a:lnTo>
                    <a:pt x="146468" y="21665"/>
                  </a:lnTo>
                  <a:lnTo>
                    <a:pt x="105327" y="28833"/>
                  </a:lnTo>
                  <a:lnTo>
                    <a:pt x="70545" y="36105"/>
                  </a:lnTo>
                  <a:lnTo>
                    <a:pt x="37236" y="46768"/>
                  </a:lnTo>
                  <a:lnTo>
                    <a:pt x="11640" y="62381"/>
                  </a:lnTo>
                  <a:lnTo>
                    <a:pt x="0" y="84505"/>
                  </a:lnTo>
                  <a:lnTo>
                    <a:pt x="5615" y="97848"/>
                  </a:lnTo>
                  <a:lnTo>
                    <a:pt x="18039" y="117233"/>
                  </a:lnTo>
                  <a:lnTo>
                    <a:pt x="28564" y="132794"/>
                  </a:lnTo>
                  <a:lnTo>
                    <a:pt x="28482" y="134669"/>
                  </a:lnTo>
                  <a:lnTo>
                    <a:pt x="31966" y="136771"/>
                  </a:lnTo>
                  <a:lnTo>
                    <a:pt x="41836" y="142746"/>
                  </a:lnTo>
                  <a:lnTo>
                    <a:pt x="55142" y="150057"/>
                  </a:lnTo>
                  <a:lnTo>
                    <a:pt x="108776" y="166985"/>
                  </a:lnTo>
                  <a:lnTo>
                    <a:pt x="151602" y="173168"/>
                  </a:lnTo>
                  <a:lnTo>
                    <a:pt x="195599" y="175826"/>
                  </a:lnTo>
                  <a:lnTo>
                    <a:pt x="238950" y="176066"/>
                  </a:lnTo>
                  <a:lnTo>
                    <a:pt x="275920" y="175729"/>
                  </a:lnTo>
                  <a:lnTo>
                    <a:pt x="350522" y="171222"/>
                  </a:lnTo>
                  <a:lnTo>
                    <a:pt x="391090" y="161480"/>
                  </a:lnTo>
                  <a:lnTo>
                    <a:pt x="437801" y="156995"/>
                  </a:lnTo>
                  <a:lnTo>
                    <a:pt x="483613" y="140194"/>
                  </a:lnTo>
                  <a:lnTo>
                    <a:pt x="496524" y="133020"/>
                  </a:lnTo>
                  <a:lnTo>
                    <a:pt x="498532" y="131779"/>
                  </a:lnTo>
                  <a:lnTo>
                    <a:pt x="499324" y="128408"/>
                  </a:lnTo>
                  <a:lnTo>
                    <a:pt x="501225" y="127078"/>
                  </a:lnTo>
                  <a:lnTo>
                    <a:pt x="503388" y="125592"/>
                  </a:lnTo>
                  <a:lnTo>
                    <a:pt x="502580" y="128416"/>
                  </a:lnTo>
                  <a:lnTo>
                    <a:pt x="504571" y="126841"/>
                  </a:lnTo>
                  <a:lnTo>
                    <a:pt x="516267" y="116366"/>
                  </a:lnTo>
                  <a:lnTo>
                    <a:pt x="526006" y="104595"/>
                  </a:lnTo>
                  <a:lnTo>
                    <a:pt x="532309" y="92161"/>
                  </a:lnTo>
                  <a:lnTo>
                    <a:pt x="533698" y="79698"/>
                  </a:lnTo>
                  <a:lnTo>
                    <a:pt x="518962" y="51909"/>
                  </a:lnTo>
                  <a:lnTo>
                    <a:pt x="446555" y="17127"/>
                  </a:lnTo>
                  <a:lnTo>
                    <a:pt x="403095" y="7808"/>
                  </a:lnTo>
                  <a:lnTo>
                    <a:pt x="339789" y="896"/>
                  </a:lnTo>
                  <a:lnTo>
                    <a:pt x="307881" y="0"/>
                  </a:lnTo>
                  <a:lnTo>
                    <a:pt x="275528" y="503"/>
                  </a:lnTo>
                  <a:lnTo>
                    <a:pt x="263833" y="1311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7" name="object 817"/>
            <p:cNvPicPr/>
            <p:nvPr/>
          </p:nvPicPr>
          <p:blipFill>
            <a:blip r:embed="rId2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335" y="4837798"/>
              <a:ext cx="536790" cy="176072"/>
            </a:xfrm>
            <a:prstGeom prst="rect">
              <a:avLst/>
            </a:prstGeom>
          </p:spPr>
        </p:pic>
        <p:sp>
          <p:nvSpPr>
            <p:cNvPr id="818" name="object 818"/>
            <p:cNvSpPr/>
            <p:nvPr/>
          </p:nvSpPr>
          <p:spPr>
            <a:xfrm>
              <a:off x="8915342" y="4837804"/>
              <a:ext cx="537210" cy="176530"/>
            </a:xfrm>
            <a:custGeom>
              <a:avLst/>
              <a:gdLst/>
              <a:ahLst/>
              <a:cxnLst/>
              <a:rect l="l" t="t" r="r" b="b"/>
              <a:pathLst>
                <a:path w="537209" h="176529">
                  <a:moveTo>
                    <a:pt x="266910" y="1312"/>
                  </a:moveTo>
                  <a:lnTo>
                    <a:pt x="225930" y="8911"/>
                  </a:lnTo>
                  <a:lnTo>
                    <a:pt x="187756" y="15362"/>
                  </a:lnTo>
                  <a:lnTo>
                    <a:pt x="149528" y="21670"/>
                  </a:lnTo>
                  <a:lnTo>
                    <a:pt x="108388" y="28842"/>
                  </a:lnTo>
                  <a:lnTo>
                    <a:pt x="73116" y="36233"/>
                  </a:lnTo>
                  <a:lnTo>
                    <a:pt x="38748" y="47172"/>
                  </a:lnTo>
                  <a:lnTo>
                    <a:pt x="12102" y="63067"/>
                  </a:lnTo>
                  <a:lnTo>
                    <a:pt x="0" y="85323"/>
                  </a:lnTo>
                  <a:lnTo>
                    <a:pt x="966" y="95657"/>
                  </a:lnTo>
                  <a:lnTo>
                    <a:pt x="5267" y="105944"/>
                  </a:lnTo>
                  <a:lnTo>
                    <a:pt x="11989" y="115833"/>
                  </a:lnTo>
                  <a:lnTo>
                    <a:pt x="20223" y="124973"/>
                  </a:lnTo>
                  <a:lnTo>
                    <a:pt x="21145" y="125896"/>
                  </a:lnTo>
                  <a:lnTo>
                    <a:pt x="38014" y="112788"/>
                  </a:lnTo>
                  <a:lnTo>
                    <a:pt x="38985" y="113685"/>
                  </a:lnTo>
                  <a:lnTo>
                    <a:pt x="36753" y="116317"/>
                  </a:lnTo>
                  <a:lnTo>
                    <a:pt x="30484" y="120870"/>
                  </a:lnTo>
                  <a:lnTo>
                    <a:pt x="24239" y="125413"/>
                  </a:lnTo>
                  <a:lnTo>
                    <a:pt x="58703" y="150651"/>
                  </a:lnTo>
                  <a:lnTo>
                    <a:pt x="111851" y="166993"/>
                  </a:lnTo>
                  <a:lnTo>
                    <a:pt x="154673" y="173172"/>
                  </a:lnTo>
                  <a:lnTo>
                    <a:pt x="198668" y="175828"/>
                  </a:lnTo>
                  <a:lnTo>
                    <a:pt x="242027" y="176067"/>
                  </a:lnTo>
                  <a:lnTo>
                    <a:pt x="278997" y="175733"/>
                  </a:lnTo>
                  <a:lnTo>
                    <a:pt x="316902" y="174657"/>
                  </a:lnTo>
                  <a:lnTo>
                    <a:pt x="353585" y="171221"/>
                  </a:lnTo>
                  <a:lnTo>
                    <a:pt x="386887" y="163808"/>
                  </a:lnTo>
                  <a:lnTo>
                    <a:pt x="394151" y="161482"/>
                  </a:lnTo>
                  <a:lnTo>
                    <a:pt x="389066" y="152226"/>
                  </a:lnTo>
                  <a:lnTo>
                    <a:pt x="396150" y="149361"/>
                  </a:lnTo>
                  <a:lnTo>
                    <a:pt x="391539" y="150577"/>
                  </a:lnTo>
                  <a:lnTo>
                    <a:pt x="387687" y="161710"/>
                  </a:lnTo>
                  <a:lnTo>
                    <a:pt x="392723" y="162339"/>
                  </a:lnTo>
                  <a:lnTo>
                    <a:pt x="440862" y="156995"/>
                  </a:lnTo>
                  <a:lnTo>
                    <a:pt x="486682" y="140204"/>
                  </a:lnTo>
                  <a:lnTo>
                    <a:pt x="501592" y="131772"/>
                  </a:lnTo>
                  <a:lnTo>
                    <a:pt x="498295" y="124402"/>
                  </a:lnTo>
                  <a:lnTo>
                    <a:pt x="500189" y="123080"/>
                  </a:lnTo>
                  <a:lnTo>
                    <a:pt x="502343" y="121603"/>
                  </a:lnTo>
                  <a:lnTo>
                    <a:pt x="505640" y="128418"/>
                  </a:lnTo>
                  <a:lnTo>
                    <a:pt x="507632" y="126843"/>
                  </a:lnTo>
                  <a:lnTo>
                    <a:pt x="519332" y="116367"/>
                  </a:lnTo>
                  <a:lnTo>
                    <a:pt x="529075" y="104597"/>
                  </a:lnTo>
                  <a:lnTo>
                    <a:pt x="535385" y="92166"/>
                  </a:lnTo>
                  <a:lnTo>
                    <a:pt x="536783" y="79707"/>
                  </a:lnTo>
                  <a:lnTo>
                    <a:pt x="522030" y="51918"/>
                  </a:lnTo>
                  <a:lnTo>
                    <a:pt x="449622" y="17130"/>
                  </a:lnTo>
                  <a:lnTo>
                    <a:pt x="406172" y="7801"/>
                  </a:lnTo>
                  <a:lnTo>
                    <a:pt x="342855" y="891"/>
                  </a:lnTo>
                  <a:lnTo>
                    <a:pt x="310947" y="0"/>
                  </a:lnTo>
                  <a:lnTo>
                    <a:pt x="278589" y="512"/>
                  </a:lnTo>
                  <a:lnTo>
                    <a:pt x="266910" y="1312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9" name="object 819"/>
            <p:cNvPicPr/>
            <p:nvPr/>
          </p:nvPicPr>
          <p:blipFill>
            <a:blip r:embed="rId2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9433" y="4882382"/>
              <a:ext cx="199429" cy="110511"/>
            </a:xfrm>
            <a:prstGeom prst="rect">
              <a:avLst/>
            </a:prstGeom>
          </p:spPr>
        </p:pic>
        <p:sp>
          <p:nvSpPr>
            <p:cNvPr id="820" name="object 820"/>
            <p:cNvSpPr/>
            <p:nvPr/>
          </p:nvSpPr>
          <p:spPr>
            <a:xfrm>
              <a:off x="9040620" y="4953367"/>
              <a:ext cx="152400" cy="10160"/>
            </a:xfrm>
            <a:custGeom>
              <a:avLst/>
              <a:gdLst/>
              <a:ahLst/>
              <a:cxnLst/>
              <a:rect l="l" t="t" r="r" b="b"/>
              <a:pathLst>
                <a:path w="152400" h="10160">
                  <a:moveTo>
                    <a:pt x="0" y="0"/>
                  </a:moveTo>
                  <a:lnTo>
                    <a:pt x="6154" y="4846"/>
                  </a:lnTo>
                  <a:lnTo>
                    <a:pt x="19396" y="7200"/>
                  </a:lnTo>
                  <a:lnTo>
                    <a:pt x="34132" y="8064"/>
                  </a:lnTo>
                  <a:lnTo>
                    <a:pt x="44772" y="8439"/>
                  </a:lnTo>
                  <a:lnTo>
                    <a:pt x="53987" y="9130"/>
                  </a:lnTo>
                  <a:lnTo>
                    <a:pt x="62995" y="9732"/>
                  </a:lnTo>
                  <a:lnTo>
                    <a:pt x="71992" y="9946"/>
                  </a:lnTo>
                  <a:lnTo>
                    <a:pt x="81170" y="9475"/>
                  </a:lnTo>
                  <a:lnTo>
                    <a:pt x="98584" y="7617"/>
                  </a:lnTo>
                  <a:lnTo>
                    <a:pt x="116131" y="5829"/>
                  </a:lnTo>
                  <a:lnTo>
                    <a:pt x="133791" y="4705"/>
                  </a:lnTo>
                  <a:lnTo>
                    <a:pt x="151544" y="4840"/>
                  </a:lnTo>
                  <a:lnTo>
                    <a:pt x="151928" y="5395"/>
                  </a:lnTo>
                  <a:lnTo>
                    <a:pt x="152009" y="5974"/>
                  </a:lnTo>
                  <a:lnTo>
                    <a:pt x="151764" y="6570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9126917" y="4965587"/>
              <a:ext cx="33020" cy="12700"/>
            </a:xfrm>
            <a:custGeom>
              <a:avLst/>
              <a:gdLst/>
              <a:ahLst/>
              <a:cxnLst/>
              <a:rect l="l" t="t" r="r" b="b"/>
              <a:pathLst>
                <a:path w="33020" h="12700">
                  <a:moveTo>
                    <a:pt x="0" y="0"/>
                  </a:moveTo>
                  <a:lnTo>
                    <a:pt x="6736" y="3715"/>
                  </a:lnTo>
                  <a:lnTo>
                    <a:pt x="15650" y="6378"/>
                  </a:lnTo>
                  <a:lnTo>
                    <a:pt x="24926" y="8906"/>
                  </a:lnTo>
                  <a:lnTo>
                    <a:pt x="32750" y="1221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8955821" y="4965587"/>
              <a:ext cx="272415" cy="40005"/>
            </a:xfrm>
            <a:custGeom>
              <a:avLst/>
              <a:gdLst/>
              <a:ahLst/>
              <a:cxnLst/>
              <a:rect l="l" t="t" r="r" b="b"/>
              <a:pathLst>
                <a:path w="272415" h="40004">
                  <a:moveTo>
                    <a:pt x="0" y="0"/>
                  </a:moveTo>
                  <a:lnTo>
                    <a:pt x="11402" y="4624"/>
                  </a:lnTo>
                  <a:lnTo>
                    <a:pt x="21898" y="10651"/>
                  </a:lnTo>
                  <a:lnTo>
                    <a:pt x="32090" y="17069"/>
                  </a:lnTo>
                  <a:lnTo>
                    <a:pt x="42584" y="22869"/>
                  </a:lnTo>
                  <a:lnTo>
                    <a:pt x="91625" y="32835"/>
                  </a:lnTo>
                  <a:lnTo>
                    <a:pt x="119939" y="34589"/>
                  </a:lnTo>
                  <a:lnTo>
                    <a:pt x="148289" y="36919"/>
                  </a:lnTo>
                  <a:lnTo>
                    <a:pt x="176750" y="38862"/>
                  </a:lnTo>
                  <a:lnTo>
                    <a:pt x="205400" y="39454"/>
                  </a:lnTo>
                  <a:lnTo>
                    <a:pt x="222056" y="38349"/>
                  </a:lnTo>
                  <a:lnTo>
                    <a:pt x="238576" y="36284"/>
                  </a:lnTo>
                  <a:lnTo>
                    <a:pt x="255225" y="34398"/>
                  </a:lnTo>
                  <a:lnTo>
                    <a:pt x="272272" y="33831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8949883" y="488853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4">
                  <a:moveTo>
                    <a:pt x="0" y="0"/>
                  </a:moveTo>
                  <a:lnTo>
                    <a:pt x="9275" y="1150"/>
                  </a:lnTo>
                  <a:lnTo>
                    <a:pt x="19402" y="930"/>
                  </a:lnTo>
                  <a:lnTo>
                    <a:pt x="28750" y="1652"/>
                  </a:lnTo>
                  <a:lnTo>
                    <a:pt x="35688" y="5631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9128392" y="4848112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4">
                  <a:moveTo>
                    <a:pt x="0" y="0"/>
                  </a:moveTo>
                  <a:lnTo>
                    <a:pt x="2978" y="669"/>
                  </a:lnTo>
                  <a:lnTo>
                    <a:pt x="5949" y="1289"/>
                  </a:lnTo>
                  <a:lnTo>
                    <a:pt x="8928" y="1885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9155187" y="4858457"/>
              <a:ext cx="49530" cy="3175"/>
            </a:xfrm>
            <a:custGeom>
              <a:avLst/>
              <a:gdLst/>
              <a:ahLst/>
              <a:cxnLst/>
              <a:rect l="l" t="t" r="r" b="b"/>
              <a:pathLst>
                <a:path w="49529" h="3175">
                  <a:moveTo>
                    <a:pt x="0" y="0"/>
                  </a:moveTo>
                  <a:lnTo>
                    <a:pt x="11729" y="2785"/>
                  </a:lnTo>
                  <a:lnTo>
                    <a:pt x="24171" y="2749"/>
                  </a:lnTo>
                  <a:lnTo>
                    <a:pt x="36805" y="1573"/>
                  </a:lnTo>
                  <a:lnTo>
                    <a:pt x="49113" y="93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9280155" y="4844362"/>
              <a:ext cx="92710" cy="26670"/>
            </a:xfrm>
            <a:custGeom>
              <a:avLst/>
              <a:gdLst/>
              <a:ahLst/>
              <a:cxnLst/>
              <a:rect l="l" t="t" r="r" b="b"/>
              <a:pathLst>
                <a:path w="92709" h="26670">
                  <a:moveTo>
                    <a:pt x="0" y="0"/>
                  </a:moveTo>
                  <a:lnTo>
                    <a:pt x="13159" y="3356"/>
                  </a:lnTo>
                  <a:lnTo>
                    <a:pt x="27542" y="4756"/>
                  </a:lnTo>
                  <a:lnTo>
                    <a:pt x="41991" y="6018"/>
                  </a:lnTo>
                  <a:lnTo>
                    <a:pt x="55348" y="8961"/>
                  </a:lnTo>
                  <a:lnTo>
                    <a:pt x="61787" y="11364"/>
                  </a:lnTo>
                  <a:lnTo>
                    <a:pt x="67604" y="13580"/>
                  </a:lnTo>
                  <a:lnTo>
                    <a:pt x="73486" y="15507"/>
                  </a:lnTo>
                  <a:lnTo>
                    <a:pt x="80118" y="17042"/>
                  </a:lnTo>
                  <a:lnTo>
                    <a:pt x="79636" y="20910"/>
                  </a:lnTo>
                  <a:lnTo>
                    <a:pt x="89903" y="22184"/>
                  </a:lnTo>
                  <a:lnTo>
                    <a:pt x="92245" y="26314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7" name="object 827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9228098" y="4922367"/>
              <a:ext cx="26758" cy="5003"/>
            </a:xfrm>
            <a:prstGeom prst="rect">
              <a:avLst/>
            </a:prstGeom>
          </p:spPr>
        </p:pic>
        <p:pic>
          <p:nvPicPr>
            <p:cNvPr id="828" name="object 82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9193617" y="4870919"/>
              <a:ext cx="16459" cy="5486"/>
            </a:xfrm>
            <a:prstGeom prst="rect">
              <a:avLst/>
            </a:prstGeom>
          </p:spPr>
        </p:pic>
        <p:pic>
          <p:nvPicPr>
            <p:cNvPr id="829" name="object 829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9171202" y="4925745"/>
              <a:ext cx="7645" cy="5321"/>
            </a:xfrm>
            <a:prstGeom prst="rect">
              <a:avLst/>
            </a:prstGeom>
          </p:spPr>
        </p:pic>
        <p:pic>
          <p:nvPicPr>
            <p:cNvPr id="830" name="object 83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9054007" y="4924793"/>
              <a:ext cx="11747" cy="8851"/>
            </a:xfrm>
            <a:prstGeom prst="rect">
              <a:avLst/>
            </a:prstGeom>
          </p:spPr>
        </p:pic>
        <p:pic>
          <p:nvPicPr>
            <p:cNvPr id="831" name="object 831"/>
            <p:cNvPicPr/>
            <p:nvPr/>
          </p:nvPicPr>
          <p:blipFill>
            <a:blip r:embed="rId2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6144" y="4813439"/>
              <a:ext cx="536078" cy="175574"/>
            </a:xfrm>
            <a:prstGeom prst="rect">
              <a:avLst/>
            </a:prstGeom>
          </p:spPr>
        </p:pic>
        <p:sp>
          <p:nvSpPr>
            <p:cNvPr id="832" name="object 832"/>
            <p:cNvSpPr/>
            <p:nvPr/>
          </p:nvSpPr>
          <p:spPr>
            <a:xfrm>
              <a:off x="8926142" y="4813455"/>
              <a:ext cx="536575" cy="175895"/>
            </a:xfrm>
            <a:custGeom>
              <a:avLst/>
              <a:gdLst/>
              <a:ahLst/>
              <a:cxnLst/>
              <a:rect l="l" t="t" r="r" b="b"/>
              <a:pathLst>
                <a:path w="536575" h="175895">
                  <a:moveTo>
                    <a:pt x="277382" y="195"/>
                  </a:moveTo>
                  <a:lnTo>
                    <a:pt x="235551" y="5626"/>
                  </a:lnTo>
                  <a:lnTo>
                    <a:pt x="196665" y="10060"/>
                  </a:lnTo>
                  <a:lnTo>
                    <a:pt x="157744" y="14349"/>
                  </a:lnTo>
                  <a:lnTo>
                    <a:pt x="115807" y="19343"/>
                  </a:lnTo>
                  <a:lnTo>
                    <a:pt x="44010" y="33987"/>
                  </a:lnTo>
                  <a:lnTo>
                    <a:pt x="392" y="69988"/>
                  </a:lnTo>
                  <a:lnTo>
                    <a:pt x="0" y="80330"/>
                  </a:lnTo>
                  <a:lnTo>
                    <a:pt x="2936" y="90803"/>
                  </a:lnTo>
                  <a:lnTo>
                    <a:pt x="8343" y="101010"/>
                  </a:lnTo>
                  <a:lnTo>
                    <a:pt x="15360" y="110553"/>
                  </a:lnTo>
                  <a:lnTo>
                    <a:pt x="16135" y="111516"/>
                  </a:lnTo>
                  <a:lnTo>
                    <a:pt x="34694" y="99338"/>
                  </a:lnTo>
                  <a:lnTo>
                    <a:pt x="35551" y="100277"/>
                  </a:lnTo>
                  <a:lnTo>
                    <a:pt x="32971" y="102783"/>
                  </a:lnTo>
                  <a:lnTo>
                    <a:pt x="26132" y="106993"/>
                  </a:lnTo>
                  <a:lnTo>
                    <a:pt x="19315" y="111196"/>
                  </a:lnTo>
                  <a:lnTo>
                    <a:pt x="50341" y="138147"/>
                  </a:lnTo>
                  <a:lnTo>
                    <a:pt x="101169" y="157209"/>
                  </a:lnTo>
                  <a:lnTo>
                    <a:pt x="143030" y="165604"/>
                  </a:lnTo>
                  <a:lnTo>
                    <a:pt x="186527" y="170550"/>
                  </a:lnTo>
                  <a:lnTo>
                    <a:pt x="229713" y="173057"/>
                  </a:lnTo>
                  <a:lnTo>
                    <a:pt x="304516" y="175557"/>
                  </a:lnTo>
                  <a:lnTo>
                    <a:pt x="341532" y="174052"/>
                  </a:lnTo>
                  <a:lnTo>
                    <a:pt x="375708" y="168404"/>
                  </a:lnTo>
                  <a:lnTo>
                    <a:pt x="383240" y="166462"/>
                  </a:lnTo>
                  <a:lnTo>
                    <a:pt x="379356" y="156970"/>
                  </a:lnTo>
                  <a:lnTo>
                    <a:pt x="386831" y="154488"/>
                  </a:lnTo>
                  <a:lnTo>
                    <a:pt x="382073" y="155451"/>
                  </a:lnTo>
                  <a:lnTo>
                    <a:pt x="376744" y="166348"/>
                  </a:lnTo>
                  <a:lnTo>
                    <a:pt x="381698" y="167245"/>
                  </a:lnTo>
                  <a:lnTo>
                    <a:pt x="404384" y="168071"/>
                  </a:lnTo>
                  <a:lnTo>
                    <a:pt x="430368" y="164431"/>
                  </a:lnTo>
                  <a:lnTo>
                    <a:pt x="478212" y="150089"/>
                  </a:lnTo>
                  <a:lnTo>
                    <a:pt x="492029" y="143600"/>
                  </a:lnTo>
                  <a:lnTo>
                    <a:pt x="494191" y="142482"/>
                  </a:lnTo>
                  <a:lnTo>
                    <a:pt x="491874" y="134949"/>
                  </a:lnTo>
                  <a:lnTo>
                    <a:pt x="493946" y="133724"/>
                  </a:lnTo>
                  <a:lnTo>
                    <a:pt x="496289" y="132361"/>
                  </a:lnTo>
                  <a:lnTo>
                    <a:pt x="498647" y="139332"/>
                  </a:lnTo>
                  <a:lnTo>
                    <a:pt x="500867" y="137863"/>
                  </a:lnTo>
                  <a:lnTo>
                    <a:pt x="513888" y="128041"/>
                  </a:lnTo>
                  <a:lnTo>
                    <a:pt x="525135" y="116822"/>
                  </a:lnTo>
                  <a:lnTo>
                    <a:pt x="533049" y="104760"/>
                  </a:lnTo>
                  <a:lnTo>
                    <a:pt x="536066" y="92409"/>
                  </a:lnTo>
                  <a:lnTo>
                    <a:pt x="525006" y="63947"/>
                  </a:lnTo>
                  <a:lnTo>
                    <a:pt x="457399" y="25502"/>
                  </a:lnTo>
                  <a:lnTo>
                    <a:pt x="415306" y="13940"/>
                  </a:lnTo>
                  <a:lnTo>
                    <a:pt x="353132" y="3747"/>
                  </a:lnTo>
                  <a:lnTo>
                    <a:pt x="289134" y="0"/>
                  </a:lnTo>
                  <a:lnTo>
                    <a:pt x="277382" y="195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3" name="object 833"/>
            <p:cNvPicPr/>
            <p:nvPr/>
          </p:nvPicPr>
          <p:blipFill>
            <a:blip r:embed="rId2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084" y="4868859"/>
              <a:ext cx="151104" cy="69100"/>
            </a:xfrm>
            <a:prstGeom prst="rect">
              <a:avLst/>
            </a:prstGeom>
          </p:spPr>
        </p:pic>
        <p:sp>
          <p:nvSpPr>
            <p:cNvPr id="834" name="object 834"/>
            <p:cNvSpPr/>
            <p:nvPr/>
          </p:nvSpPr>
          <p:spPr>
            <a:xfrm>
              <a:off x="9047442" y="4920114"/>
              <a:ext cx="151130" cy="14604"/>
            </a:xfrm>
            <a:custGeom>
              <a:avLst/>
              <a:gdLst/>
              <a:ahLst/>
              <a:cxnLst/>
              <a:rect l="l" t="t" r="r" b="b"/>
              <a:pathLst>
                <a:path w="151129" h="14604">
                  <a:moveTo>
                    <a:pt x="0" y="0"/>
                  </a:moveTo>
                  <a:lnTo>
                    <a:pt x="5494" y="5157"/>
                  </a:lnTo>
                  <a:lnTo>
                    <a:pt x="18380" y="8194"/>
                  </a:lnTo>
                  <a:lnTo>
                    <a:pt x="32953" y="9818"/>
                  </a:lnTo>
                  <a:lnTo>
                    <a:pt x="43507" y="10732"/>
                  </a:lnTo>
                  <a:lnTo>
                    <a:pt x="52604" y="11910"/>
                  </a:lnTo>
                  <a:lnTo>
                    <a:pt x="61505" y="12987"/>
                  </a:lnTo>
                  <a:lnTo>
                    <a:pt x="70441" y="13675"/>
                  </a:lnTo>
                  <a:lnTo>
                    <a:pt x="79644" y="13687"/>
                  </a:lnTo>
                  <a:lnTo>
                    <a:pt x="97241" y="12740"/>
                  </a:lnTo>
                  <a:lnTo>
                    <a:pt x="114963" y="11872"/>
                  </a:lnTo>
                  <a:lnTo>
                    <a:pt x="132704" y="11673"/>
                  </a:lnTo>
                  <a:lnTo>
                    <a:pt x="150361" y="12732"/>
                  </a:lnTo>
                  <a:lnTo>
                    <a:pt x="150695" y="13312"/>
                  </a:lnTo>
                  <a:lnTo>
                    <a:pt x="150695" y="13899"/>
                  </a:lnTo>
                  <a:lnTo>
                    <a:pt x="150361" y="14479"/>
                  </a:lnTo>
                </a:path>
              </a:pathLst>
            </a:custGeom>
            <a:ln w="3175">
              <a:solidFill>
                <a:srgbClr val="F89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9131835" y="4936789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0" y="0"/>
                  </a:moveTo>
                  <a:lnTo>
                    <a:pt x="6222" y="4052"/>
                  </a:lnTo>
                  <a:lnTo>
                    <a:pt x="14753" y="7172"/>
                  </a:lnTo>
                  <a:lnTo>
                    <a:pt x="23660" y="10178"/>
                  </a:lnTo>
                  <a:lnTo>
                    <a:pt x="31012" y="13891"/>
                  </a:lnTo>
                </a:path>
              </a:pathLst>
            </a:custGeom>
            <a:ln w="3175">
              <a:solidFill>
                <a:srgbClr val="F89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8961328" y="4927858"/>
              <a:ext cx="267335" cy="50165"/>
            </a:xfrm>
            <a:custGeom>
              <a:avLst/>
              <a:gdLst/>
              <a:ahLst/>
              <a:cxnLst/>
              <a:rect l="l" t="t" r="r" b="b"/>
              <a:pathLst>
                <a:path w="267334" h="50164">
                  <a:moveTo>
                    <a:pt x="0" y="0"/>
                  </a:moveTo>
                  <a:lnTo>
                    <a:pt x="10744" y="5204"/>
                  </a:lnTo>
                  <a:lnTo>
                    <a:pt x="20410" y="11758"/>
                  </a:lnTo>
                  <a:lnTo>
                    <a:pt x="29725" y="18686"/>
                  </a:lnTo>
                  <a:lnTo>
                    <a:pt x="39418" y="25016"/>
                  </a:lnTo>
                  <a:lnTo>
                    <a:pt x="86997" y="37512"/>
                  </a:lnTo>
                  <a:lnTo>
                    <a:pt x="114992" y="40739"/>
                  </a:lnTo>
                  <a:lnTo>
                    <a:pt x="142938" y="44542"/>
                  </a:lnTo>
                  <a:lnTo>
                    <a:pt x="171043" y="47964"/>
                  </a:lnTo>
                  <a:lnTo>
                    <a:pt x="199515" y="50048"/>
                  </a:lnTo>
                  <a:lnTo>
                    <a:pt x="216273" y="49818"/>
                  </a:lnTo>
                  <a:lnTo>
                    <a:pt x="233009" y="48621"/>
                  </a:lnTo>
                  <a:lnTo>
                    <a:pt x="249843" y="47609"/>
                  </a:lnTo>
                  <a:lnTo>
                    <a:pt x="266894" y="47934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8965487" y="485075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0" y="0"/>
                  </a:moveTo>
                  <a:lnTo>
                    <a:pt x="9087" y="1637"/>
                  </a:lnTo>
                  <a:lnTo>
                    <a:pt x="19209" y="1948"/>
                  </a:lnTo>
                  <a:lnTo>
                    <a:pt x="28434" y="3156"/>
                  </a:lnTo>
                  <a:lnTo>
                    <a:pt x="34831" y="7484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9136267" y="483545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90" h="2539">
                  <a:moveTo>
                    <a:pt x="0" y="0"/>
                  </a:moveTo>
                  <a:lnTo>
                    <a:pt x="2889" y="816"/>
                  </a:lnTo>
                  <a:lnTo>
                    <a:pt x="5737" y="1591"/>
                  </a:lnTo>
                  <a:lnTo>
                    <a:pt x="8658" y="2342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9161626" y="4835006"/>
              <a:ext cx="61594" cy="13335"/>
            </a:xfrm>
            <a:custGeom>
              <a:avLst/>
              <a:gdLst/>
              <a:ahLst/>
              <a:cxnLst/>
              <a:rect l="l" t="t" r="r" b="b"/>
              <a:pathLst>
                <a:path w="61595" h="13335">
                  <a:moveTo>
                    <a:pt x="0" y="12144"/>
                  </a:moveTo>
                  <a:lnTo>
                    <a:pt x="13259" y="13093"/>
                  </a:lnTo>
                  <a:lnTo>
                    <a:pt x="29924" y="8331"/>
                  </a:lnTo>
                  <a:lnTo>
                    <a:pt x="46930" y="2439"/>
                  </a:lnTo>
                  <a:lnTo>
                    <a:pt x="61208" y="0"/>
                  </a:lnTo>
                </a:path>
              </a:pathLst>
            </a:custGeom>
            <a:ln w="3175">
              <a:solidFill>
                <a:srgbClr val="FCB5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9300407" y="4823993"/>
              <a:ext cx="88900" cy="31115"/>
            </a:xfrm>
            <a:custGeom>
              <a:avLst/>
              <a:gdLst/>
              <a:ahLst/>
              <a:cxnLst/>
              <a:rect l="l" t="t" r="r" b="b"/>
              <a:pathLst>
                <a:path w="88900" h="31114">
                  <a:moveTo>
                    <a:pt x="0" y="0"/>
                  </a:moveTo>
                  <a:lnTo>
                    <a:pt x="12681" y="4035"/>
                  </a:lnTo>
                  <a:lnTo>
                    <a:pt x="26834" y="6180"/>
                  </a:lnTo>
                  <a:lnTo>
                    <a:pt x="41069" y="8188"/>
                  </a:lnTo>
                  <a:lnTo>
                    <a:pt x="53994" y="11810"/>
                  </a:lnTo>
                  <a:lnTo>
                    <a:pt x="60102" y="14552"/>
                  </a:lnTo>
                  <a:lnTo>
                    <a:pt x="65606" y="17070"/>
                  </a:lnTo>
                  <a:lnTo>
                    <a:pt x="71212" y="19300"/>
                  </a:lnTo>
                  <a:lnTo>
                    <a:pt x="77628" y="21180"/>
                  </a:lnTo>
                  <a:lnTo>
                    <a:pt x="76625" y="25008"/>
                  </a:lnTo>
                  <a:lnTo>
                    <a:pt x="86695" y="26795"/>
                  </a:lnTo>
                  <a:lnTo>
                    <a:pt x="88491" y="31039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8946055" y="4862236"/>
              <a:ext cx="125095" cy="103505"/>
            </a:xfrm>
            <a:custGeom>
              <a:avLst/>
              <a:gdLst/>
              <a:ahLst/>
              <a:cxnLst/>
              <a:rect l="l" t="t" r="r" b="b"/>
              <a:pathLst>
                <a:path w="125095" h="103504">
                  <a:moveTo>
                    <a:pt x="8800" y="1158"/>
                  </a:moveTo>
                  <a:lnTo>
                    <a:pt x="0" y="12277"/>
                  </a:lnTo>
                  <a:lnTo>
                    <a:pt x="265" y="22939"/>
                  </a:lnTo>
                  <a:lnTo>
                    <a:pt x="6022" y="33496"/>
                  </a:lnTo>
                  <a:lnTo>
                    <a:pt x="13697" y="44302"/>
                  </a:lnTo>
                  <a:lnTo>
                    <a:pt x="18300" y="51109"/>
                  </a:lnTo>
                  <a:lnTo>
                    <a:pt x="54628" y="83189"/>
                  </a:lnTo>
                  <a:lnTo>
                    <a:pt x="93532" y="97274"/>
                  </a:lnTo>
                  <a:lnTo>
                    <a:pt x="124950" y="102285"/>
                  </a:lnTo>
                  <a:lnTo>
                    <a:pt x="115662" y="103101"/>
                  </a:lnTo>
                  <a:lnTo>
                    <a:pt x="108872" y="99322"/>
                  </a:lnTo>
                  <a:lnTo>
                    <a:pt x="100956" y="97028"/>
                  </a:lnTo>
                  <a:lnTo>
                    <a:pt x="93632" y="95140"/>
                  </a:lnTo>
                  <a:lnTo>
                    <a:pt x="86198" y="93460"/>
                  </a:lnTo>
                  <a:lnTo>
                    <a:pt x="78807" y="91703"/>
                  </a:lnTo>
                  <a:lnTo>
                    <a:pt x="37478" y="72314"/>
                  </a:lnTo>
                  <a:lnTo>
                    <a:pt x="16084" y="39717"/>
                  </a:lnTo>
                  <a:lnTo>
                    <a:pt x="12766" y="27921"/>
                  </a:lnTo>
                  <a:lnTo>
                    <a:pt x="11289" y="22967"/>
                  </a:lnTo>
                  <a:lnTo>
                    <a:pt x="8816" y="16185"/>
                  </a:lnTo>
                  <a:lnTo>
                    <a:pt x="10204" y="11173"/>
                  </a:lnTo>
                  <a:lnTo>
                    <a:pt x="11526" y="6398"/>
                  </a:lnTo>
                  <a:lnTo>
                    <a:pt x="17222" y="4227"/>
                  </a:lnTo>
                  <a:lnTo>
                    <a:pt x="20299" y="0"/>
                  </a:lnTo>
                  <a:lnTo>
                    <a:pt x="15770" y="2481"/>
                  </a:lnTo>
                  <a:lnTo>
                    <a:pt x="15974" y="342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2" name="object 842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9237763" y="4899748"/>
              <a:ext cx="26987" cy="5346"/>
            </a:xfrm>
            <a:prstGeom prst="rect">
              <a:avLst/>
            </a:prstGeom>
          </p:spPr>
        </p:pic>
        <p:pic>
          <p:nvPicPr>
            <p:cNvPr id="843" name="object 843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9180487" y="4899545"/>
              <a:ext cx="7912" cy="5499"/>
            </a:xfrm>
            <a:prstGeom prst="rect">
              <a:avLst/>
            </a:prstGeom>
          </p:spPr>
        </p:pic>
        <p:pic>
          <p:nvPicPr>
            <p:cNvPr id="844" name="object 844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9063366" y="4892637"/>
              <a:ext cx="12826" cy="8496"/>
            </a:xfrm>
            <a:prstGeom prst="rect">
              <a:avLst/>
            </a:prstGeom>
          </p:spPr>
        </p:pic>
        <p:pic>
          <p:nvPicPr>
            <p:cNvPr id="845" name="object 845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9133876" y="4846865"/>
              <a:ext cx="40436" cy="11836"/>
            </a:xfrm>
            <a:prstGeom prst="rect">
              <a:avLst/>
            </a:prstGeom>
          </p:spPr>
        </p:pic>
        <p:pic>
          <p:nvPicPr>
            <p:cNvPr id="846" name="object 846"/>
            <p:cNvPicPr/>
            <p:nvPr/>
          </p:nvPicPr>
          <p:blipFill>
            <a:blip r:embed="rId2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0115" y="4788865"/>
              <a:ext cx="393304" cy="231406"/>
            </a:xfrm>
            <a:prstGeom prst="rect">
              <a:avLst/>
            </a:prstGeom>
          </p:spPr>
        </p:pic>
        <p:sp>
          <p:nvSpPr>
            <p:cNvPr id="847" name="object 847"/>
            <p:cNvSpPr/>
            <p:nvPr/>
          </p:nvSpPr>
          <p:spPr>
            <a:xfrm>
              <a:off x="9225778" y="4788873"/>
              <a:ext cx="377825" cy="231775"/>
            </a:xfrm>
            <a:custGeom>
              <a:avLst/>
              <a:gdLst/>
              <a:ahLst/>
              <a:cxnLst/>
              <a:rect l="l" t="t" r="r" b="b"/>
              <a:pathLst>
                <a:path w="377825" h="231775">
                  <a:moveTo>
                    <a:pt x="236" y="0"/>
                  </a:moveTo>
                  <a:lnTo>
                    <a:pt x="50531" y="6474"/>
                  </a:lnTo>
                  <a:lnTo>
                    <a:pt x="98792" y="13767"/>
                  </a:lnTo>
                  <a:lnTo>
                    <a:pt x="144643" y="23010"/>
                  </a:lnTo>
                  <a:lnTo>
                    <a:pt x="187707" y="35337"/>
                  </a:lnTo>
                  <a:lnTo>
                    <a:pt x="227609" y="51881"/>
                  </a:lnTo>
                  <a:lnTo>
                    <a:pt x="263972" y="73775"/>
                  </a:lnTo>
                  <a:lnTo>
                    <a:pt x="293065" y="93897"/>
                  </a:lnTo>
                  <a:lnTo>
                    <a:pt x="314184" y="108196"/>
                  </a:lnTo>
                  <a:lnTo>
                    <a:pt x="336557" y="126061"/>
                  </a:lnTo>
                  <a:lnTo>
                    <a:pt x="369414" y="156880"/>
                  </a:lnTo>
                  <a:lnTo>
                    <a:pt x="377638" y="178867"/>
                  </a:lnTo>
                  <a:lnTo>
                    <a:pt x="357012" y="192323"/>
                  </a:lnTo>
                  <a:lnTo>
                    <a:pt x="323844" y="201218"/>
                  </a:lnTo>
                  <a:lnTo>
                    <a:pt x="294438" y="209524"/>
                  </a:lnTo>
                  <a:lnTo>
                    <a:pt x="284283" y="216498"/>
                  </a:lnTo>
                  <a:lnTo>
                    <a:pt x="279577" y="223845"/>
                  </a:lnTo>
                  <a:lnTo>
                    <a:pt x="275620" y="229499"/>
                  </a:lnTo>
                  <a:lnTo>
                    <a:pt x="223212" y="227688"/>
                  </a:lnTo>
                  <a:lnTo>
                    <a:pt x="158804" y="203314"/>
                  </a:lnTo>
                  <a:lnTo>
                    <a:pt x="125020" y="173897"/>
                  </a:lnTo>
                  <a:lnTo>
                    <a:pt x="85001" y="135465"/>
                  </a:lnTo>
                  <a:lnTo>
                    <a:pt x="47749" y="96870"/>
                  </a:lnTo>
                  <a:lnTo>
                    <a:pt x="17878" y="54934"/>
                  </a:lnTo>
                  <a:lnTo>
                    <a:pt x="0" y="6480"/>
                  </a:lnTo>
                  <a:lnTo>
                    <a:pt x="3664" y="7459"/>
                  </a:lnTo>
                  <a:lnTo>
                    <a:pt x="9246" y="7892"/>
                  </a:lnTo>
                  <a:lnTo>
                    <a:pt x="12421" y="9394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8" name="object 848"/>
            <p:cNvPicPr/>
            <p:nvPr/>
          </p:nvPicPr>
          <p:blipFill>
            <a:blip r:embed="rId2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3502" y="4793983"/>
              <a:ext cx="268212" cy="216535"/>
            </a:xfrm>
            <a:prstGeom prst="rect">
              <a:avLst/>
            </a:prstGeom>
          </p:spPr>
        </p:pic>
        <p:sp>
          <p:nvSpPr>
            <p:cNvPr id="849" name="object 849"/>
            <p:cNvSpPr/>
            <p:nvPr/>
          </p:nvSpPr>
          <p:spPr>
            <a:xfrm>
              <a:off x="9223497" y="4793985"/>
              <a:ext cx="268605" cy="216535"/>
            </a:xfrm>
            <a:custGeom>
              <a:avLst/>
              <a:gdLst/>
              <a:ahLst/>
              <a:cxnLst/>
              <a:rect l="l" t="t" r="r" b="b"/>
              <a:pathLst>
                <a:path w="268604" h="216535">
                  <a:moveTo>
                    <a:pt x="0" y="448"/>
                  </a:moveTo>
                  <a:lnTo>
                    <a:pt x="19679" y="14980"/>
                  </a:lnTo>
                  <a:lnTo>
                    <a:pt x="31873" y="33714"/>
                  </a:lnTo>
                  <a:lnTo>
                    <a:pt x="41582" y="54839"/>
                  </a:lnTo>
                  <a:lnTo>
                    <a:pt x="53806" y="76542"/>
                  </a:lnTo>
                  <a:lnTo>
                    <a:pt x="85416" y="111372"/>
                  </a:lnTo>
                  <a:lnTo>
                    <a:pt x="120001" y="144751"/>
                  </a:lnTo>
                  <a:lnTo>
                    <a:pt x="156695" y="171221"/>
                  </a:lnTo>
                  <a:lnTo>
                    <a:pt x="198683" y="191576"/>
                  </a:lnTo>
                  <a:lnTo>
                    <a:pt x="217940" y="200817"/>
                  </a:lnTo>
                  <a:lnTo>
                    <a:pt x="238006" y="209972"/>
                  </a:lnTo>
                  <a:lnTo>
                    <a:pt x="255151" y="216169"/>
                  </a:lnTo>
                  <a:lnTo>
                    <a:pt x="265645" y="216535"/>
                  </a:lnTo>
                  <a:lnTo>
                    <a:pt x="268222" y="209771"/>
                  </a:lnTo>
                  <a:lnTo>
                    <a:pt x="255509" y="173840"/>
                  </a:lnTo>
                  <a:lnTo>
                    <a:pt x="237396" y="147052"/>
                  </a:lnTo>
                  <a:lnTo>
                    <a:pt x="228111" y="135251"/>
                  </a:lnTo>
                  <a:lnTo>
                    <a:pt x="194080" y="75428"/>
                  </a:lnTo>
                  <a:lnTo>
                    <a:pt x="162984" y="51751"/>
                  </a:lnTo>
                  <a:lnTo>
                    <a:pt x="95918" y="28917"/>
                  </a:lnTo>
                  <a:lnTo>
                    <a:pt x="76068" y="20106"/>
                  </a:lnTo>
                  <a:lnTo>
                    <a:pt x="57858" y="11245"/>
                  </a:lnTo>
                  <a:lnTo>
                    <a:pt x="39379" y="3990"/>
                  </a:lnTo>
                  <a:lnTo>
                    <a:pt x="18721" y="0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0" name="object 850"/>
            <p:cNvPicPr/>
            <p:nvPr/>
          </p:nvPicPr>
          <p:blipFill>
            <a:blip r:embed="rId2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4094" y="4789236"/>
              <a:ext cx="194244" cy="90401"/>
            </a:xfrm>
            <a:prstGeom prst="rect">
              <a:avLst/>
            </a:prstGeom>
          </p:spPr>
        </p:pic>
        <p:pic>
          <p:nvPicPr>
            <p:cNvPr id="851" name="object 851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9411627" y="4826470"/>
              <a:ext cx="40868" cy="13258"/>
            </a:xfrm>
            <a:prstGeom prst="rect">
              <a:avLst/>
            </a:prstGeom>
          </p:spPr>
        </p:pic>
        <p:pic>
          <p:nvPicPr>
            <p:cNvPr id="852" name="object 852"/>
            <p:cNvPicPr/>
            <p:nvPr/>
          </p:nvPicPr>
          <p:blipFill>
            <a:blip r:embed="rId2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6766" y="4951844"/>
              <a:ext cx="42519" cy="15468"/>
            </a:xfrm>
            <a:prstGeom prst="rect">
              <a:avLst/>
            </a:prstGeom>
          </p:spPr>
        </p:pic>
        <p:pic>
          <p:nvPicPr>
            <p:cNvPr id="853" name="object 853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9473589" y="4873789"/>
              <a:ext cx="16783" cy="4216"/>
            </a:xfrm>
            <a:prstGeom prst="rect">
              <a:avLst/>
            </a:prstGeom>
          </p:spPr>
        </p:pic>
        <p:pic>
          <p:nvPicPr>
            <p:cNvPr id="854" name="object 854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9452952" y="4903571"/>
              <a:ext cx="8166" cy="7340"/>
            </a:xfrm>
            <a:prstGeom prst="rect">
              <a:avLst/>
            </a:prstGeom>
          </p:spPr>
        </p:pic>
        <p:sp>
          <p:nvSpPr>
            <p:cNvPr id="855" name="object 855"/>
            <p:cNvSpPr/>
            <p:nvPr/>
          </p:nvSpPr>
          <p:spPr>
            <a:xfrm>
              <a:off x="9038595" y="5813523"/>
              <a:ext cx="683260" cy="266065"/>
            </a:xfrm>
            <a:custGeom>
              <a:avLst/>
              <a:gdLst/>
              <a:ahLst/>
              <a:cxnLst/>
              <a:rect l="l" t="t" r="r" b="b"/>
              <a:pathLst>
                <a:path w="683259" h="266064">
                  <a:moveTo>
                    <a:pt x="670573" y="265678"/>
                  </a:moveTo>
                  <a:lnTo>
                    <a:pt x="650663" y="249583"/>
                  </a:lnTo>
                  <a:lnTo>
                    <a:pt x="17209" y="191075"/>
                  </a:lnTo>
                  <a:lnTo>
                    <a:pt x="17088" y="194203"/>
                  </a:lnTo>
                  <a:lnTo>
                    <a:pt x="17446" y="194186"/>
                  </a:lnTo>
                  <a:lnTo>
                    <a:pt x="4362" y="207280"/>
                  </a:lnTo>
                  <a:lnTo>
                    <a:pt x="0" y="212053"/>
                  </a:lnTo>
                  <a:lnTo>
                    <a:pt x="12673" y="0"/>
                  </a:lnTo>
                  <a:lnTo>
                    <a:pt x="34141" y="19979"/>
                  </a:lnTo>
                  <a:lnTo>
                    <a:pt x="527606" y="65432"/>
                  </a:lnTo>
                  <a:lnTo>
                    <a:pt x="662690" y="74106"/>
                  </a:lnTo>
                  <a:lnTo>
                    <a:pt x="665826" y="71286"/>
                  </a:lnTo>
                  <a:lnTo>
                    <a:pt x="678243" y="61189"/>
                  </a:lnTo>
                  <a:lnTo>
                    <a:pt x="682970" y="56805"/>
                  </a:lnTo>
                  <a:lnTo>
                    <a:pt x="670573" y="2656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6" name="object 856"/>
            <p:cNvPicPr/>
            <p:nvPr/>
          </p:nvPicPr>
          <p:blipFill>
            <a:blip r:embed="rId2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940" y="5841225"/>
              <a:ext cx="496405" cy="208775"/>
            </a:xfrm>
            <a:prstGeom prst="rect">
              <a:avLst/>
            </a:prstGeom>
          </p:spPr>
        </p:pic>
      </p:grpSp>
      <p:sp>
        <p:nvSpPr>
          <p:cNvPr id="857" name="object 857"/>
          <p:cNvSpPr txBox="1"/>
          <p:nvPr/>
        </p:nvSpPr>
        <p:spPr>
          <a:xfrm rot="300000">
            <a:off x="9217913" y="5891066"/>
            <a:ext cx="310702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50" b="1" spc="-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aghe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5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58" name="object 858"/>
          <p:cNvGrpSpPr/>
          <p:nvPr/>
        </p:nvGrpSpPr>
        <p:grpSpPr>
          <a:xfrm>
            <a:off x="8793406" y="5812878"/>
            <a:ext cx="930275" cy="736600"/>
            <a:chOff x="8793406" y="5812878"/>
            <a:chExt cx="930275" cy="736600"/>
          </a:xfrm>
        </p:grpSpPr>
        <p:pic>
          <p:nvPicPr>
            <p:cNvPr id="859" name="object 859"/>
            <p:cNvPicPr/>
            <p:nvPr/>
          </p:nvPicPr>
          <p:blipFill>
            <a:blip r:embed="rId2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0164" y="5812878"/>
              <a:ext cx="91807" cy="212102"/>
            </a:xfrm>
            <a:prstGeom prst="rect">
              <a:avLst/>
            </a:prstGeom>
          </p:spPr>
        </p:pic>
        <p:pic>
          <p:nvPicPr>
            <p:cNvPr id="860" name="object 860"/>
            <p:cNvPicPr/>
            <p:nvPr/>
          </p:nvPicPr>
          <p:blipFill>
            <a:blip r:embed="rId2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0908" y="5869711"/>
              <a:ext cx="172198" cy="208851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8900224" y="6484416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0" y="2071"/>
                  </a:moveTo>
                  <a:lnTo>
                    <a:pt x="334" y="0"/>
                  </a:lnTo>
                  <a:lnTo>
                    <a:pt x="219" y="686"/>
                  </a:lnTo>
                  <a:lnTo>
                    <a:pt x="132" y="1385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8900225" y="648441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0" y="2071"/>
                  </a:moveTo>
                  <a:lnTo>
                    <a:pt x="334" y="0"/>
                  </a:lnTo>
                  <a:lnTo>
                    <a:pt x="219" y="686"/>
                  </a:lnTo>
                  <a:lnTo>
                    <a:pt x="132" y="1385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3" name="object 863"/>
            <p:cNvPicPr/>
            <p:nvPr/>
          </p:nvPicPr>
          <p:blipFill>
            <a:blip r:embed="rId2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6710" y="6352019"/>
              <a:ext cx="172275" cy="195935"/>
            </a:xfrm>
            <a:prstGeom prst="rect">
              <a:avLst/>
            </a:prstGeom>
          </p:spPr>
        </p:pic>
        <p:sp>
          <p:nvSpPr>
            <p:cNvPr id="864" name="object 864"/>
            <p:cNvSpPr/>
            <p:nvPr/>
          </p:nvSpPr>
          <p:spPr>
            <a:xfrm>
              <a:off x="8836722" y="6352010"/>
              <a:ext cx="172720" cy="196215"/>
            </a:xfrm>
            <a:custGeom>
              <a:avLst/>
              <a:gdLst/>
              <a:ahLst/>
              <a:cxnLst/>
              <a:rect l="l" t="t" r="r" b="b"/>
              <a:pathLst>
                <a:path w="172720" h="196215">
                  <a:moveTo>
                    <a:pt x="172265" y="0"/>
                  </a:moveTo>
                  <a:lnTo>
                    <a:pt x="164753" y="8965"/>
                  </a:lnTo>
                  <a:lnTo>
                    <a:pt x="154888" y="13569"/>
                  </a:lnTo>
                  <a:lnTo>
                    <a:pt x="136047" y="15265"/>
                  </a:lnTo>
                  <a:lnTo>
                    <a:pt x="101606" y="15507"/>
                  </a:lnTo>
                  <a:lnTo>
                    <a:pt x="60723" y="13782"/>
                  </a:lnTo>
                  <a:lnTo>
                    <a:pt x="28575" y="9986"/>
                  </a:lnTo>
                  <a:lnTo>
                    <a:pt x="7540" y="6190"/>
                  </a:lnTo>
                  <a:lnTo>
                    <a:pt x="0" y="4464"/>
                  </a:lnTo>
                  <a:lnTo>
                    <a:pt x="17236" y="169343"/>
                  </a:lnTo>
                  <a:lnTo>
                    <a:pt x="24634" y="179702"/>
                  </a:lnTo>
                  <a:lnTo>
                    <a:pt x="43420" y="188159"/>
                  </a:lnTo>
                  <a:lnTo>
                    <a:pt x="68485" y="193861"/>
                  </a:lnTo>
                  <a:lnTo>
                    <a:pt x="94718" y="195951"/>
                  </a:lnTo>
                  <a:lnTo>
                    <a:pt x="118329" y="193861"/>
                  </a:lnTo>
                  <a:lnTo>
                    <a:pt x="137608" y="188159"/>
                  </a:lnTo>
                  <a:lnTo>
                    <a:pt x="150606" y="179702"/>
                  </a:lnTo>
                  <a:lnTo>
                    <a:pt x="155372" y="169343"/>
                  </a:lnTo>
                  <a:lnTo>
                    <a:pt x="155372" y="168910"/>
                  </a:lnTo>
                  <a:lnTo>
                    <a:pt x="155347" y="168543"/>
                  </a:lnTo>
                  <a:lnTo>
                    <a:pt x="155298" y="168168"/>
                  </a:lnTo>
                  <a:lnTo>
                    <a:pt x="157168" y="156222"/>
                  </a:lnTo>
                  <a:lnTo>
                    <a:pt x="159525" y="134714"/>
                  </a:lnTo>
                  <a:lnTo>
                    <a:pt x="164010" y="87890"/>
                  </a:lnTo>
                  <a:lnTo>
                    <a:pt x="17226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5" name="object 865"/>
            <p:cNvPicPr/>
            <p:nvPr/>
          </p:nvPicPr>
          <p:blipFill>
            <a:blip r:embed="rId2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4673" y="6303594"/>
              <a:ext cx="247247" cy="64338"/>
            </a:xfrm>
            <a:prstGeom prst="rect">
              <a:avLst/>
            </a:prstGeom>
          </p:spPr>
        </p:pic>
        <p:sp>
          <p:nvSpPr>
            <p:cNvPr id="866" name="object 866"/>
            <p:cNvSpPr/>
            <p:nvPr/>
          </p:nvSpPr>
          <p:spPr>
            <a:xfrm>
              <a:off x="8794676" y="6303629"/>
              <a:ext cx="247650" cy="64769"/>
            </a:xfrm>
            <a:custGeom>
              <a:avLst/>
              <a:gdLst/>
              <a:ahLst/>
              <a:cxnLst/>
              <a:rect l="l" t="t" r="r" b="b"/>
              <a:pathLst>
                <a:path w="247650" h="64770">
                  <a:moveTo>
                    <a:pt x="192864" y="58088"/>
                  </a:moveTo>
                  <a:lnTo>
                    <a:pt x="187450" y="62023"/>
                  </a:lnTo>
                  <a:lnTo>
                    <a:pt x="181350" y="63983"/>
                  </a:lnTo>
                  <a:lnTo>
                    <a:pt x="170697" y="64550"/>
                  </a:lnTo>
                  <a:lnTo>
                    <a:pt x="151626" y="64307"/>
                  </a:lnTo>
                  <a:lnTo>
                    <a:pt x="10968" y="46082"/>
                  </a:lnTo>
                  <a:lnTo>
                    <a:pt x="6169" y="46082"/>
                  </a:lnTo>
                  <a:lnTo>
                    <a:pt x="0" y="42866"/>
                  </a:lnTo>
                  <a:lnTo>
                    <a:pt x="4545" y="40156"/>
                  </a:lnTo>
                  <a:lnTo>
                    <a:pt x="43171" y="19959"/>
                  </a:lnTo>
                  <a:lnTo>
                    <a:pt x="62962" y="9610"/>
                  </a:lnTo>
                  <a:lnTo>
                    <a:pt x="70142" y="5854"/>
                  </a:lnTo>
                  <a:lnTo>
                    <a:pt x="70936" y="5435"/>
                  </a:lnTo>
                  <a:lnTo>
                    <a:pt x="71488" y="5076"/>
                  </a:lnTo>
                  <a:lnTo>
                    <a:pt x="76306" y="3002"/>
                  </a:lnTo>
                  <a:lnTo>
                    <a:pt x="83799" y="786"/>
                  </a:lnTo>
                  <a:lnTo>
                    <a:pt x="92376" y="0"/>
                  </a:lnTo>
                  <a:lnTo>
                    <a:pt x="229214" y="13377"/>
                  </a:lnTo>
                  <a:lnTo>
                    <a:pt x="237395" y="14353"/>
                  </a:lnTo>
                  <a:lnTo>
                    <a:pt x="244148" y="16488"/>
                  </a:lnTo>
                  <a:lnTo>
                    <a:pt x="247245" y="19633"/>
                  </a:lnTo>
                  <a:lnTo>
                    <a:pt x="244459" y="23645"/>
                  </a:lnTo>
                  <a:lnTo>
                    <a:pt x="192864" y="58088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7" name="object 867"/>
            <p:cNvPicPr/>
            <p:nvPr/>
          </p:nvPicPr>
          <p:blipFill>
            <a:blip r:embed="rId2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6164" y="6313284"/>
              <a:ext cx="173469" cy="46088"/>
            </a:xfrm>
            <a:prstGeom prst="rect">
              <a:avLst/>
            </a:prstGeom>
          </p:spPr>
        </p:pic>
        <p:sp>
          <p:nvSpPr>
            <p:cNvPr id="868" name="object 868"/>
            <p:cNvSpPr/>
            <p:nvPr/>
          </p:nvSpPr>
          <p:spPr>
            <a:xfrm>
              <a:off x="8836168" y="6313273"/>
              <a:ext cx="173990" cy="46355"/>
            </a:xfrm>
            <a:custGeom>
              <a:avLst/>
              <a:gdLst/>
              <a:ahLst/>
              <a:cxnLst/>
              <a:rect l="l" t="t" r="r" b="b"/>
              <a:pathLst>
                <a:path w="173990" h="46354">
                  <a:moveTo>
                    <a:pt x="173465" y="21376"/>
                  </a:moveTo>
                  <a:lnTo>
                    <a:pt x="167308" y="31003"/>
                  </a:lnTo>
                  <a:lnTo>
                    <a:pt x="150521" y="38860"/>
                  </a:lnTo>
                  <a:lnTo>
                    <a:pt x="125625" y="44157"/>
                  </a:lnTo>
                  <a:lnTo>
                    <a:pt x="95142" y="46098"/>
                  </a:lnTo>
                  <a:lnTo>
                    <a:pt x="62028" y="44157"/>
                  </a:lnTo>
                  <a:lnTo>
                    <a:pt x="31351" y="38860"/>
                  </a:lnTo>
                  <a:lnTo>
                    <a:pt x="8783" y="31003"/>
                  </a:lnTo>
                  <a:lnTo>
                    <a:pt x="0" y="21376"/>
                  </a:lnTo>
                  <a:lnTo>
                    <a:pt x="7758" y="12271"/>
                  </a:lnTo>
                  <a:lnTo>
                    <a:pt x="28071" y="5564"/>
                  </a:lnTo>
                  <a:lnTo>
                    <a:pt x="56496" y="1418"/>
                  </a:lnTo>
                  <a:lnTo>
                    <a:pt x="88589" y="0"/>
                  </a:lnTo>
                  <a:lnTo>
                    <a:pt x="120092" y="1418"/>
                  </a:lnTo>
                  <a:lnTo>
                    <a:pt x="147241" y="5564"/>
                  </a:lnTo>
                  <a:lnTo>
                    <a:pt x="166283" y="12271"/>
                  </a:lnTo>
                  <a:lnTo>
                    <a:pt x="173465" y="21376"/>
                  </a:lnTo>
                </a:path>
              </a:pathLst>
            </a:custGeom>
            <a:ln w="3175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9" name="object 869"/>
            <p:cNvPicPr/>
            <p:nvPr/>
          </p:nvPicPr>
          <p:blipFill>
            <a:blip r:embed="rId3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1892" y="6393281"/>
              <a:ext cx="161937" cy="116636"/>
            </a:xfrm>
            <a:prstGeom prst="rect">
              <a:avLst/>
            </a:prstGeom>
          </p:spPr>
        </p:pic>
      </p:grpSp>
      <p:sp>
        <p:nvSpPr>
          <p:cNvPr id="870" name="object 870"/>
          <p:cNvSpPr txBox="1"/>
          <p:nvPr/>
        </p:nvSpPr>
        <p:spPr>
          <a:xfrm>
            <a:off x="8895410" y="6420246"/>
            <a:ext cx="520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b="1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250">
              <a:latin typeface="Arial"/>
              <a:cs typeface="Arial"/>
            </a:endParaRPr>
          </a:p>
        </p:txBody>
      </p:sp>
      <p:sp>
        <p:nvSpPr>
          <p:cNvPr id="871" name="object 871"/>
          <p:cNvSpPr txBox="1"/>
          <p:nvPr/>
        </p:nvSpPr>
        <p:spPr>
          <a:xfrm rot="21540000">
            <a:off x="8942435" y="6441302"/>
            <a:ext cx="40341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</p:txBody>
      </p:sp>
      <p:sp>
        <p:nvSpPr>
          <p:cNvPr id="872" name="object 872"/>
          <p:cNvSpPr txBox="1"/>
          <p:nvPr/>
        </p:nvSpPr>
        <p:spPr>
          <a:xfrm rot="21420000">
            <a:off x="8959250" y="6440591"/>
            <a:ext cx="37978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873" name="object 873"/>
          <p:cNvSpPr txBox="1"/>
          <p:nvPr/>
        </p:nvSpPr>
        <p:spPr>
          <a:xfrm rot="300000">
            <a:off x="8876328" y="6411853"/>
            <a:ext cx="4127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50">
              <a:latin typeface="Arial"/>
              <a:cs typeface="Arial"/>
            </a:endParaRPr>
          </a:p>
        </p:txBody>
      </p:sp>
      <p:sp>
        <p:nvSpPr>
          <p:cNvPr id="874" name="object 874"/>
          <p:cNvSpPr txBox="1"/>
          <p:nvPr/>
        </p:nvSpPr>
        <p:spPr>
          <a:xfrm rot="300000">
            <a:off x="8859251" y="6439994"/>
            <a:ext cx="4004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50">
              <a:latin typeface="Arial"/>
              <a:cs typeface="Arial"/>
            </a:endParaRPr>
          </a:p>
        </p:txBody>
      </p:sp>
      <p:sp>
        <p:nvSpPr>
          <p:cNvPr id="875" name="object 875"/>
          <p:cNvSpPr txBox="1"/>
          <p:nvPr/>
        </p:nvSpPr>
        <p:spPr>
          <a:xfrm rot="60000">
            <a:off x="8906058" y="6413442"/>
            <a:ext cx="40341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</p:txBody>
      </p:sp>
      <p:sp>
        <p:nvSpPr>
          <p:cNvPr id="876" name="object 876"/>
          <p:cNvSpPr txBox="1"/>
          <p:nvPr/>
        </p:nvSpPr>
        <p:spPr>
          <a:xfrm>
            <a:off x="8922756" y="6392040"/>
            <a:ext cx="3556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50">
              <a:latin typeface="Arial"/>
              <a:cs typeface="Arial"/>
            </a:endParaRPr>
          </a:p>
        </p:txBody>
      </p:sp>
      <p:sp>
        <p:nvSpPr>
          <p:cNvPr id="877" name="object 877"/>
          <p:cNvSpPr txBox="1"/>
          <p:nvPr/>
        </p:nvSpPr>
        <p:spPr>
          <a:xfrm>
            <a:off x="8928634" y="6397052"/>
            <a:ext cx="50165" cy="927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3175">
              <a:lnSpc>
                <a:spcPct val="73700"/>
              </a:lnSpc>
              <a:spcBef>
                <a:spcPts val="165"/>
              </a:spcBef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50" b="1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50">
              <a:latin typeface="Arial"/>
              <a:cs typeface="Arial"/>
            </a:endParaRPr>
          </a:p>
        </p:txBody>
      </p:sp>
      <p:sp>
        <p:nvSpPr>
          <p:cNvPr id="878" name="object 878"/>
          <p:cNvSpPr txBox="1"/>
          <p:nvPr/>
        </p:nvSpPr>
        <p:spPr>
          <a:xfrm rot="1260000">
            <a:off x="8848990" y="6463405"/>
            <a:ext cx="40341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50">
              <a:latin typeface="Arial"/>
              <a:cs typeface="Arial"/>
            </a:endParaRPr>
          </a:p>
        </p:txBody>
      </p:sp>
      <p:sp>
        <p:nvSpPr>
          <p:cNvPr id="879" name="object 879"/>
          <p:cNvSpPr txBox="1"/>
          <p:nvPr/>
        </p:nvSpPr>
        <p:spPr>
          <a:xfrm rot="720000">
            <a:off x="8867372" y="6469159"/>
            <a:ext cx="4127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80" name="object 880"/>
          <p:cNvSpPr txBox="1"/>
          <p:nvPr/>
        </p:nvSpPr>
        <p:spPr>
          <a:xfrm rot="120000">
            <a:off x="8893609" y="6412935"/>
            <a:ext cx="37162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50">
              <a:latin typeface="Arial"/>
              <a:cs typeface="Arial"/>
            </a:endParaRPr>
          </a:p>
        </p:txBody>
      </p:sp>
      <p:sp>
        <p:nvSpPr>
          <p:cNvPr id="881" name="object 881"/>
          <p:cNvSpPr txBox="1"/>
          <p:nvPr/>
        </p:nvSpPr>
        <p:spPr>
          <a:xfrm rot="120000">
            <a:off x="8877636" y="6441621"/>
            <a:ext cx="4127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0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82" name="object 882"/>
          <p:cNvSpPr txBox="1"/>
          <p:nvPr/>
        </p:nvSpPr>
        <p:spPr>
          <a:xfrm rot="120000">
            <a:off x="8888871" y="6472003"/>
            <a:ext cx="4127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50">
              <a:latin typeface="Arial"/>
              <a:cs typeface="Arial"/>
            </a:endParaRPr>
          </a:p>
        </p:txBody>
      </p:sp>
      <p:sp>
        <p:nvSpPr>
          <p:cNvPr id="883" name="object 883"/>
          <p:cNvSpPr txBox="1"/>
          <p:nvPr/>
        </p:nvSpPr>
        <p:spPr>
          <a:xfrm rot="21540000">
            <a:off x="8909774" y="6471858"/>
            <a:ext cx="4127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">
              <a:latin typeface="Arial"/>
              <a:cs typeface="Arial"/>
            </a:endParaRPr>
          </a:p>
        </p:txBody>
      </p:sp>
      <p:sp>
        <p:nvSpPr>
          <p:cNvPr id="884" name="object 884"/>
          <p:cNvSpPr txBox="1"/>
          <p:nvPr/>
        </p:nvSpPr>
        <p:spPr>
          <a:xfrm rot="21420000">
            <a:off x="8930516" y="6470979"/>
            <a:ext cx="4127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50">
              <a:latin typeface="Arial"/>
              <a:cs typeface="Arial"/>
            </a:endParaRPr>
          </a:p>
        </p:txBody>
      </p:sp>
      <p:sp>
        <p:nvSpPr>
          <p:cNvPr id="885" name="object 885"/>
          <p:cNvSpPr txBox="1"/>
          <p:nvPr/>
        </p:nvSpPr>
        <p:spPr>
          <a:xfrm rot="21300000">
            <a:off x="8949167" y="6469753"/>
            <a:ext cx="38205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50">
              <a:latin typeface="Arial"/>
              <a:cs typeface="Arial"/>
            </a:endParaRPr>
          </a:p>
        </p:txBody>
      </p:sp>
      <p:sp>
        <p:nvSpPr>
          <p:cNvPr id="886" name="object 886"/>
          <p:cNvSpPr txBox="1"/>
          <p:nvPr/>
        </p:nvSpPr>
        <p:spPr>
          <a:xfrm rot="21120000">
            <a:off x="8963387" y="6468152"/>
            <a:ext cx="37978" cy="3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"/>
              </a:lnSpc>
            </a:pPr>
            <a:r>
              <a:rPr sz="25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887" name="object 887"/>
          <p:cNvGrpSpPr/>
          <p:nvPr/>
        </p:nvGrpSpPr>
        <p:grpSpPr>
          <a:xfrm>
            <a:off x="7643420" y="6005519"/>
            <a:ext cx="1365885" cy="421640"/>
            <a:chOff x="7643420" y="6005519"/>
            <a:chExt cx="1365885" cy="421640"/>
          </a:xfrm>
        </p:grpSpPr>
        <p:pic>
          <p:nvPicPr>
            <p:cNvPr id="888" name="object 888"/>
            <p:cNvPicPr/>
            <p:nvPr/>
          </p:nvPicPr>
          <p:blipFill>
            <a:blip r:embed="rId3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6888" y="6348742"/>
              <a:ext cx="172173" cy="78371"/>
            </a:xfrm>
            <a:prstGeom prst="rect">
              <a:avLst/>
            </a:prstGeom>
          </p:spPr>
        </p:pic>
        <p:sp>
          <p:nvSpPr>
            <p:cNvPr id="889" name="object 889"/>
            <p:cNvSpPr/>
            <p:nvPr/>
          </p:nvSpPr>
          <p:spPr>
            <a:xfrm>
              <a:off x="7645252" y="6006790"/>
              <a:ext cx="429895" cy="291465"/>
            </a:xfrm>
            <a:custGeom>
              <a:avLst/>
              <a:gdLst/>
              <a:ahLst/>
              <a:cxnLst/>
              <a:rect l="l" t="t" r="r" b="b"/>
              <a:pathLst>
                <a:path w="429895" h="291464">
                  <a:moveTo>
                    <a:pt x="429856" y="161544"/>
                  </a:moveTo>
                  <a:lnTo>
                    <a:pt x="428738" y="161365"/>
                  </a:lnTo>
                  <a:lnTo>
                    <a:pt x="428566" y="160712"/>
                  </a:lnTo>
                  <a:lnTo>
                    <a:pt x="428395" y="160026"/>
                  </a:lnTo>
                  <a:lnTo>
                    <a:pt x="428118" y="159398"/>
                  </a:lnTo>
                  <a:lnTo>
                    <a:pt x="244785" y="8639"/>
                  </a:lnTo>
                  <a:lnTo>
                    <a:pt x="239620" y="3704"/>
                  </a:lnTo>
                  <a:lnTo>
                    <a:pt x="233414" y="804"/>
                  </a:lnTo>
                  <a:lnTo>
                    <a:pt x="10413" y="76383"/>
                  </a:lnTo>
                  <a:lnTo>
                    <a:pt x="0" y="87214"/>
                  </a:lnTo>
                  <a:lnTo>
                    <a:pt x="2179" y="94355"/>
                  </a:lnTo>
                  <a:lnTo>
                    <a:pt x="4122" y="105920"/>
                  </a:lnTo>
                  <a:lnTo>
                    <a:pt x="18419" y="143327"/>
                  </a:lnTo>
                  <a:lnTo>
                    <a:pt x="188082" y="286658"/>
                  </a:lnTo>
                  <a:lnTo>
                    <a:pt x="203963" y="291099"/>
                  </a:lnTo>
                  <a:lnTo>
                    <a:pt x="212516" y="288821"/>
                  </a:lnTo>
                  <a:lnTo>
                    <a:pt x="307140" y="252265"/>
                  </a:lnTo>
                  <a:lnTo>
                    <a:pt x="367401" y="228968"/>
                  </a:lnTo>
                  <a:lnTo>
                    <a:pt x="406138" y="209128"/>
                  </a:lnTo>
                  <a:lnTo>
                    <a:pt x="426736" y="176330"/>
                  </a:lnTo>
                  <a:lnTo>
                    <a:pt x="429856" y="161544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0" name="object 890"/>
            <p:cNvPicPr/>
            <p:nvPr/>
          </p:nvPicPr>
          <p:blipFill>
            <a:blip r:embed="rId3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578" y="6093929"/>
              <a:ext cx="427526" cy="203960"/>
            </a:xfrm>
            <a:prstGeom prst="rect">
              <a:avLst/>
            </a:prstGeom>
          </p:spPr>
        </p:pic>
        <p:sp>
          <p:nvSpPr>
            <p:cNvPr id="891" name="object 891"/>
            <p:cNvSpPr/>
            <p:nvPr/>
          </p:nvSpPr>
          <p:spPr>
            <a:xfrm>
              <a:off x="7647579" y="6093922"/>
              <a:ext cx="427990" cy="204470"/>
            </a:xfrm>
            <a:custGeom>
              <a:avLst/>
              <a:gdLst/>
              <a:ahLst/>
              <a:cxnLst/>
              <a:rect l="l" t="t" r="r" b="b"/>
              <a:pathLst>
                <a:path w="427990" h="204470">
                  <a:moveTo>
                    <a:pt x="427529" y="74412"/>
                  </a:moveTo>
                  <a:lnTo>
                    <a:pt x="403811" y="121996"/>
                  </a:lnTo>
                  <a:lnTo>
                    <a:pt x="292424" y="169926"/>
                  </a:lnTo>
                  <a:lnTo>
                    <a:pt x="240234" y="190102"/>
                  </a:lnTo>
                  <a:lnTo>
                    <a:pt x="201636" y="203967"/>
                  </a:lnTo>
                  <a:lnTo>
                    <a:pt x="194985" y="203879"/>
                  </a:lnTo>
                  <a:lnTo>
                    <a:pt x="16092" y="56194"/>
                  </a:lnTo>
                  <a:lnTo>
                    <a:pt x="0" y="8918"/>
                  </a:lnTo>
                  <a:lnTo>
                    <a:pt x="512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2" name="object 892"/>
            <p:cNvPicPr/>
            <p:nvPr/>
          </p:nvPicPr>
          <p:blipFill>
            <a:blip r:embed="rId3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4675" y="6006769"/>
              <a:ext cx="431952" cy="254927"/>
            </a:xfrm>
            <a:prstGeom prst="rect">
              <a:avLst/>
            </a:prstGeom>
          </p:spPr>
        </p:pic>
        <p:sp>
          <p:nvSpPr>
            <p:cNvPr id="893" name="object 893"/>
            <p:cNvSpPr/>
            <p:nvPr/>
          </p:nvSpPr>
          <p:spPr>
            <a:xfrm>
              <a:off x="7644690" y="6006789"/>
              <a:ext cx="432434" cy="255270"/>
            </a:xfrm>
            <a:custGeom>
              <a:avLst/>
              <a:gdLst/>
              <a:ahLst/>
              <a:cxnLst/>
              <a:rect l="l" t="t" r="r" b="b"/>
              <a:pathLst>
                <a:path w="432434" h="255270">
                  <a:moveTo>
                    <a:pt x="428681" y="159401"/>
                  </a:moveTo>
                  <a:lnTo>
                    <a:pt x="431937" y="166918"/>
                  </a:lnTo>
                  <a:lnTo>
                    <a:pt x="428485" y="175676"/>
                  </a:lnTo>
                  <a:lnTo>
                    <a:pt x="420952" y="178941"/>
                  </a:lnTo>
                  <a:lnTo>
                    <a:pt x="209472" y="251647"/>
                  </a:lnTo>
                  <a:lnTo>
                    <a:pt x="201956" y="254896"/>
                  </a:lnTo>
                  <a:lnTo>
                    <a:pt x="195786" y="251435"/>
                  </a:lnTo>
                  <a:lnTo>
                    <a:pt x="187788" y="245061"/>
                  </a:lnTo>
                  <a:lnTo>
                    <a:pt x="185801" y="243184"/>
                  </a:lnTo>
                  <a:lnTo>
                    <a:pt x="175702" y="234470"/>
                  </a:lnTo>
                  <a:lnTo>
                    <a:pt x="148142" y="211784"/>
                  </a:lnTo>
                  <a:lnTo>
                    <a:pt x="93771" y="167990"/>
                  </a:lnTo>
                  <a:lnTo>
                    <a:pt x="3239" y="95950"/>
                  </a:lnTo>
                  <a:lnTo>
                    <a:pt x="0" y="88392"/>
                  </a:lnTo>
                  <a:lnTo>
                    <a:pt x="3452" y="79651"/>
                  </a:lnTo>
                  <a:lnTo>
                    <a:pt x="10976" y="76386"/>
                  </a:lnTo>
                  <a:lnTo>
                    <a:pt x="221363" y="1354"/>
                  </a:lnTo>
                  <a:lnTo>
                    <a:pt x="227459" y="0"/>
                  </a:lnTo>
                  <a:lnTo>
                    <a:pt x="233974" y="804"/>
                  </a:lnTo>
                  <a:lnTo>
                    <a:pt x="240180" y="3703"/>
                  </a:lnTo>
                  <a:lnTo>
                    <a:pt x="245348" y="8634"/>
                  </a:lnTo>
                  <a:lnTo>
                    <a:pt x="428681" y="159401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4" name="object 894"/>
            <p:cNvPicPr/>
            <p:nvPr/>
          </p:nvPicPr>
          <p:blipFill>
            <a:blip r:embed="rId3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601" y="6008665"/>
              <a:ext cx="193842" cy="184399"/>
            </a:xfrm>
            <a:prstGeom prst="rect">
              <a:avLst/>
            </a:prstGeom>
          </p:spPr>
        </p:pic>
        <p:sp>
          <p:nvSpPr>
            <p:cNvPr id="895" name="object 895"/>
            <p:cNvSpPr/>
            <p:nvPr/>
          </p:nvSpPr>
          <p:spPr>
            <a:xfrm>
              <a:off x="7860609" y="601737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9" y="156717"/>
                  </a:moveTo>
                  <a:lnTo>
                    <a:pt x="183642" y="150848"/>
                  </a:lnTo>
                  <a:lnTo>
                    <a:pt x="178623" y="145429"/>
                  </a:lnTo>
                  <a:lnTo>
                    <a:pt x="173751" y="142637"/>
                  </a:lnTo>
                  <a:lnTo>
                    <a:pt x="170796" y="140956"/>
                  </a:lnTo>
                  <a:lnTo>
                    <a:pt x="168038" y="141078"/>
                  </a:lnTo>
                  <a:lnTo>
                    <a:pt x="165516" y="142066"/>
                  </a:lnTo>
                  <a:lnTo>
                    <a:pt x="164006" y="137699"/>
                  </a:lnTo>
                  <a:lnTo>
                    <a:pt x="160840" y="133920"/>
                  </a:lnTo>
                  <a:lnTo>
                    <a:pt x="156653" y="132165"/>
                  </a:lnTo>
                  <a:lnTo>
                    <a:pt x="153968" y="131039"/>
                  </a:lnTo>
                  <a:lnTo>
                    <a:pt x="150785" y="130337"/>
                  </a:lnTo>
                  <a:lnTo>
                    <a:pt x="147765" y="130378"/>
                  </a:lnTo>
                  <a:lnTo>
                    <a:pt x="147398" y="126101"/>
                  </a:lnTo>
                  <a:lnTo>
                    <a:pt x="145342" y="122322"/>
                  </a:lnTo>
                  <a:lnTo>
                    <a:pt x="140804" y="119351"/>
                  </a:lnTo>
                  <a:lnTo>
                    <a:pt x="138494" y="117833"/>
                  </a:lnTo>
                  <a:lnTo>
                    <a:pt x="136144" y="116805"/>
                  </a:lnTo>
                  <a:lnTo>
                    <a:pt x="133834" y="116356"/>
                  </a:lnTo>
                  <a:lnTo>
                    <a:pt x="133353" y="107867"/>
                  </a:lnTo>
                  <a:lnTo>
                    <a:pt x="124147" y="100138"/>
                  </a:lnTo>
                  <a:lnTo>
                    <a:pt x="114966" y="100407"/>
                  </a:lnTo>
                  <a:lnTo>
                    <a:pt x="113733" y="94213"/>
                  </a:lnTo>
                  <a:lnTo>
                    <a:pt x="110534" y="88809"/>
                  </a:lnTo>
                  <a:lnTo>
                    <a:pt x="105238" y="84851"/>
                  </a:lnTo>
                  <a:lnTo>
                    <a:pt x="102944" y="83129"/>
                  </a:lnTo>
                  <a:lnTo>
                    <a:pt x="100561" y="82190"/>
                  </a:lnTo>
                  <a:lnTo>
                    <a:pt x="98309" y="82108"/>
                  </a:lnTo>
                  <a:lnTo>
                    <a:pt x="95025" y="76152"/>
                  </a:lnTo>
                  <a:lnTo>
                    <a:pt x="90183" y="71292"/>
                  </a:lnTo>
                  <a:lnTo>
                    <a:pt x="84251" y="67922"/>
                  </a:lnTo>
                  <a:lnTo>
                    <a:pt x="77694" y="66438"/>
                  </a:lnTo>
                  <a:lnTo>
                    <a:pt x="76396" y="59410"/>
                  </a:lnTo>
                  <a:lnTo>
                    <a:pt x="59282" y="48620"/>
                  </a:lnTo>
                  <a:lnTo>
                    <a:pt x="57658" y="40442"/>
                  </a:lnTo>
                  <a:lnTo>
                    <a:pt x="49611" y="33684"/>
                  </a:lnTo>
                  <a:lnTo>
                    <a:pt x="41124" y="32321"/>
                  </a:lnTo>
                  <a:lnTo>
                    <a:pt x="41319" y="27775"/>
                  </a:lnTo>
                  <a:lnTo>
                    <a:pt x="39793" y="23563"/>
                  </a:lnTo>
                  <a:lnTo>
                    <a:pt x="35811" y="20053"/>
                  </a:lnTo>
                  <a:lnTo>
                    <a:pt x="31983" y="16674"/>
                  </a:lnTo>
                  <a:lnTo>
                    <a:pt x="26450" y="13695"/>
                  </a:lnTo>
                  <a:lnTo>
                    <a:pt x="20949" y="13010"/>
                  </a:lnTo>
                  <a:lnTo>
                    <a:pt x="21292" y="4864"/>
                  </a:lnTo>
                  <a:lnTo>
                    <a:pt x="16387" y="0"/>
                  </a:lnTo>
                  <a:lnTo>
                    <a:pt x="6333" y="652"/>
                  </a:lnTo>
                  <a:lnTo>
                    <a:pt x="0" y="1077"/>
                  </a:lnTo>
                  <a:lnTo>
                    <a:pt x="571" y="10888"/>
                  </a:lnTo>
                  <a:lnTo>
                    <a:pt x="6920" y="10479"/>
                  </a:lnTo>
                  <a:lnTo>
                    <a:pt x="12233" y="10137"/>
                  </a:lnTo>
                  <a:lnTo>
                    <a:pt x="11392" y="13295"/>
                  </a:lnTo>
                  <a:lnTo>
                    <a:pt x="10176" y="17393"/>
                  </a:lnTo>
                  <a:lnTo>
                    <a:pt x="9091" y="20959"/>
                  </a:lnTo>
                  <a:lnTo>
                    <a:pt x="13212" y="24306"/>
                  </a:lnTo>
                  <a:lnTo>
                    <a:pt x="16542" y="23073"/>
                  </a:lnTo>
                  <a:lnTo>
                    <a:pt x="21867" y="22912"/>
                  </a:lnTo>
                  <a:lnTo>
                    <a:pt x="27118" y="25417"/>
                  </a:lnTo>
                  <a:lnTo>
                    <a:pt x="30641" y="29729"/>
                  </a:lnTo>
                  <a:lnTo>
                    <a:pt x="30783" y="34990"/>
                  </a:lnTo>
                  <a:lnTo>
                    <a:pt x="29625" y="38034"/>
                  </a:lnTo>
                  <a:lnTo>
                    <a:pt x="31355" y="42907"/>
                  </a:lnTo>
                  <a:lnTo>
                    <a:pt x="35460" y="42156"/>
                  </a:lnTo>
                  <a:lnTo>
                    <a:pt x="39744" y="41397"/>
                  </a:lnTo>
                  <a:lnTo>
                    <a:pt x="52549" y="45992"/>
                  </a:lnTo>
                  <a:lnTo>
                    <a:pt x="49611" y="53052"/>
                  </a:lnTo>
                  <a:lnTo>
                    <a:pt x="47595" y="57925"/>
                  </a:lnTo>
                  <a:lnTo>
                    <a:pt x="53937" y="63222"/>
                  </a:lnTo>
                  <a:lnTo>
                    <a:pt x="57634" y="58610"/>
                  </a:lnTo>
                  <a:lnTo>
                    <a:pt x="58858" y="57100"/>
                  </a:lnTo>
                  <a:lnTo>
                    <a:pt x="59258" y="65630"/>
                  </a:lnTo>
                  <a:lnTo>
                    <a:pt x="60572" y="66601"/>
                  </a:lnTo>
                  <a:lnTo>
                    <a:pt x="63102" y="68462"/>
                  </a:lnTo>
                  <a:lnTo>
                    <a:pt x="68414" y="70159"/>
                  </a:lnTo>
                  <a:lnTo>
                    <a:pt x="69027" y="73122"/>
                  </a:lnTo>
                  <a:lnTo>
                    <a:pt x="69614" y="75897"/>
                  </a:lnTo>
                  <a:lnTo>
                    <a:pt x="72887" y="76803"/>
                  </a:lnTo>
                  <a:lnTo>
                    <a:pt x="75245" y="76232"/>
                  </a:lnTo>
                  <a:lnTo>
                    <a:pt x="82280" y="74550"/>
                  </a:lnTo>
                  <a:lnTo>
                    <a:pt x="89682" y="82974"/>
                  </a:lnTo>
                  <a:lnTo>
                    <a:pt x="89772" y="89373"/>
                  </a:lnTo>
                  <a:lnTo>
                    <a:pt x="89813" y="94645"/>
                  </a:lnTo>
                  <a:lnTo>
                    <a:pt x="96644" y="95119"/>
                  </a:lnTo>
                  <a:lnTo>
                    <a:pt x="99043" y="91307"/>
                  </a:lnTo>
                  <a:lnTo>
                    <a:pt x="98488" y="92213"/>
                  </a:lnTo>
                  <a:lnTo>
                    <a:pt x="102275" y="95184"/>
                  </a:lnTo>
                  <a:lnTo>
                    <a:pt x="102748" y="95837"/>
                  </a:lnTo>
                  <a:lnTo>
                    <a:pt x="105164" y="98897"/>
                  </a:lnTo>
                  <a:lnTo>
                    <a:pt x="105695" y="103076"/>
                  </a:lnTo>
                  <a:lnTo>
                    <a:pt x="105703" y="106823"/>
                  </a:lnTo>
                  <a:lnTo>
                    <a:pt x="105687" y="110724"/>
                  </a:lnTo>
                  <a:lnTo>
                    <a:pt x="110281" y="112381"/>
                  </a:lnTo>
                  <a:lnTo>
                    <a:pt x="113276" y="110634"/>
                  </a:lnTo>
                  <a:lnTo>
                    <a:pt x="117961" y="107916"/>
                  </a:lnTo>
                  <a:lnTo>
                    <a:pt x="127183" y="114830"/>
                  </a:lnTo>
                  <a:lnTo>
                    <a:pt x="122613" y="119588"/>
                  </a:lnTo>
                  <a:lnTo>
                    <a:pt x="118108" y="124306"/>
                  </a:lnTo>
                  <a:lnTo>
                    <a:pt x="125257" y="130207"/>
                  </a:lnTo>
                  <a:lnTo>
                    <a:pt x="129917" y="126215"/>
                  </a:lnTo>
                  <a:lnTo>
                    <a:pt x="136022" y="120959"/>
                  </a:lnTo>
                  <a:lnTo>
                    <a:pt x="137613" y="135259"/>
                  </a:lnTo>
                  <a:lnTo>
                    <a:pt x="136634" y="138181"/>
                  </a:lnTo>
                  <a:lnTo>
                    <a:pt x="135091" y="144506"/>
                  </a:lnTo>
                  <a:lnTo>
                    <a:pt x="144264" y="146033"/>
                  </a:lnTo>
                  <a:lnTo>
                    <a:pt x="146264" y="140213"/>
                  </a:lnTo>
                  <a:lnTo>
                    <a:pt x="146500" y="139275"/>
                  </a:lnTo>
                  <a:lnTo>
                    <a:pt x="153046" y="141282"/>
                  </a:lnTo>
                  <a:lnTo>
                    <a:pt x="153682" y="141576"/>
                  </a:lnTo>
                  <a:lnTo>
                    <a:pt x="156449" y="142703"/>
                  </a:lnTo>
                  <a:lnTo>
                    <a:pt x="156947" y="147910"/>
                  </a:lnTo>
                  <a:lnTo>
                    <a:pt x="156196" y="150334"/>
                  </a:lnTo>
                  <a:lnTo>
                    <a:pt x="154629" y="155411"/>
                  </a:lnTo>
                  <a:lnTo>
                    <a:pt x="161452" y="157778"/>
                  </a:lnTo>
                  <a:lnTo>
                    <a:pt x="164667" y="154668"/>
                  </a:lnTo>
                  <a:lnTo>
                    <a:pt x="169352" y="150195"/>
                  </a:lnTo>
                  <a:lnTo>
                    <a:pt x="174403" y="154929"/>
                  </a:lnTo>
                  <a:lnTo>
                    <a:pt x="174550" y="160022"/>
                  </a:lnTo>
                  <a:lnTo>
                    <a:pt x="174567" y="161361"/>
                  </a:lnTo>
                  <a:lnTo>
                    <a:pt x="174501" y="162675"/>
                  </a:lnTo>
                  <a:lnTo>
                    <a:pt x="174297" y="164005"/>
                  </a:lnTo>
                  <a:lnTo>
                    <a:pt x="174061" y="165907"/>
                  </a:lnTo>
                  <a:lnTo>
                    <a:pt x="173742" y="166552"/>
                  </a:lnTo>
                  <a:lnTo>
                    <a:pt x="173677" y="166723"/>
                  </a:lnTo>
                  <a:lnTo>
                    <a:pt x="169474" y="167702"/>
                  </a:lnTo>
                  <a:lnTo>
                    <a:pt x="167303" y="173881"/>
                  </a:lnTo>
                  <a:lnTo>
                    <a:pt x="172159" y="175701"/>
                  </a:lnTo>
                  <a:lnTo>
                    <a:pt x="178887" y="175549"/>
                  </a:lnTo>
                  <a:lnTo>
                    <a:pt x="182690" y="170641"/>
                  </a:lnTo>
                  <a:lnTo>
                    <a:pt x="184245" y="163516"/>
                  </a:lnTo>
                  <a:lnTo>
                    <a:pt x="184229" y="156717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6" name="object 896"/>
            <p:cNvPicPr/>
            <p:nvPr/>
          </p:nvPicPr>
          <p:blipFill>
            <a:blip r:embed="rId3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3621" y="6025514"/>
              <a:ext cx="184219" cy="175094"/>
            </a:xfrm>
            <a:prstGeom prst="rect">
              <a:avLst/>
            </a:prstGeom>
          </p:spPr>
        </p:pic>
        <p:sp>
          <p:nvSpPr>
            <p:cNvPr id="897" name="object 897"/>
            <p:cNvSpPr/>
            <p:nvPr/>
          </p:nvSpPr>
          <p:spPr>
            <a:xfrm>
              <a:off x="7843626" y="6024895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66"/>
                  </a:moveTo>
                  <a:lnTo>
                    <a:pt x="183617" y="150897"/>
                  </a:lnTo>
                  <a:lnTo>
                    <a:pt x="178606" y="145461"/>
                  </a:lnTo>
                  <a:lnTo>
                    <a:pt x="173751" y="142670"/>
                  </a:lnTo>
                  <a:lnTo>
                    <a:pt x="170772" y="140997"/>
                  </a:lnTo>
                  <a:lnTo>
                    <a:pt x="168046" y="141095"/>
                  </a:lnTo>
                  <a:lnTo>
                    <a:pt x="165491" y="142107"/>
                  </a:lnTo>
                  <a:lnTo>
                    <a:pt x="163973" y="137748"/>
                  </a:lnTo>
                  <a:lnTo>
                    <a:pt x="160831" y="133953"/>
                  </a:lnTo>
                  <a:lnTo>
                    <a:pt x="156653" y="132165"/>
                  </a:lnTo>
                  <a:lnTo>
                    <a:pt x="153960" y="131088"/>
                  </a:lnTo>
                  <a:lnTo>
                    <a:pt x="150785" y="130370"/>
                  </a:lnTo>
                  <a:lnTo>
                    <a:pt x="147757" y="130411"/>
                  </a:lnTo>
                  <a:lnTo>
                    <a:pt x="147382" y="126142"/>
                  </a:lnTo>
                  <a:lnTo>
                    <a:pt x="145317" y="122363"/>
                  </a:lnTo>
                  <a:lnTo>
                    <a:pt x="140788" y="119392"/>
                  </a:lnTo>
                  <a:lnTo>
                    <a:pt x="138470" y="117858"/>
                  </a:lnTo>
                  <a:lnTo>
                    <a:pt x="136144" y="116829"/>
                  </a:lnTo>
                  <a:lnTo>
                    <a:pt x="133818" y="116372"/>
                  </a:lnTo>
                  <a:lnTo>
                    <a:pt x="133328" y="107892"/>
                  </a:lnTo>
                  <a:lnTo>
                    <a:pt x="124098" y="100187"/>
                  </a:lnTo>
                  <a:lnTo>
                    <a:pt x="114949" y="100432"/>
                  </a:lnTo>
                  <a:lnTo>
                    <a:pt x="113733" y="94229"/>
                  </a:lnTo>
                  <a:lnTo>
                    <a:pt x="110534" y="88809"/>
                  </a:lnTo>
                  <a:lnTo>
                    <a:pt x="105205" y="84867"/>
                  </a:lnTo>
                  <a:lnTo>
                    <a:pt x="102895" y="83145"/>
                  </a:lnTo>
                  <a:lnTo>
                    <a:pt x="100545" y="82223"/>
                  </a:lnTo>
                  <a:lnTo>
                    <a:pt x="98301" y="82125"/>
                  </a:lnTo>
                  <a:lnTo>
                    <a:pt x="95011" y="76184"/>
                  </a:lnTo>
                  <a:lnTo>
                    <a:pt x="90165" y="71332"/>
                  </a:lnTo>
                  <a:lnTo>
                    <a:pt x="84231" y="67962"/>
                  </a:lnTo>
                  <a:lnTo>
                    <a:pt x="77677" y="66470"/>
                  </a:lnTo>
                  <a:lnTo>
                    <a:pt x="76372" y="59443"/>
                  </a:lnTo>
                  <a:lnTo>
                    <a:pt x="59258" y="48636"/>
                  </a:lnTo>
                  <a:lnTo>
                    <a:pt x="57658" y="40466"/>
                  </a:lnTo>
                  <a:lnTo>
                    <a:pt x="49611" y="33733"/>
                  </a:lnTo>
                  <a:lnTo>
                    <a:pt x="41115" y="32337"/>
                  </a:lnTo>
                  <a:lnTo>
                    <a:pt x="41303" y="27783"/>
                  </a:lnTo>
                  <a:lnTo>
                    <a:pt x="39736" y="23563"/>
                  </a:lnTo>
                  <a:lnTo>
                    <a:pt x="35803" y="20086"/>
                  </a:lnTo>
                  <a:lnTo>
                    <a:pt x="31967" y="16691"/>
                  </a:lnTo>
                  <a:lnTo>
                    <a:pt x="26417" y="13712"/>
                  </a:lnTo>
                  <a:lnTo>
                    <a:pt x="20941" y="13042"/>
                  </a:lnTo>
                  <a:lnTo>
                    <a:pt x="21267" y="4897"/>
                  </a:lnTo>
                  <a:lnTo>
                    <a:pt x="16363" y="0"/>
                  </a:lnTo>
                  <a:lnTo>
                    <a:pt x="6324" y="693"/>
                  </a:lnTo>
                  <a:lnTo>
                    <a:pt x="0" y="1101"/>
                  </a:lnTo>
                  <a:lnTo>
                    <a:pt x="554" y="10953"/>
                  </a:lnTo>
                  <a:lnTo>
                    <a:pt x="6896" y="10520"/>
                  </a:lnTo>
                  <a:lnTo>
                    <a:pt x="12241" y="10153"/>
                  </a:lnTo>
                  <a:lnTo>
                    <a:pt x="11384" y="13312"/>
                  </a:lnTo>
                  <a:lnTo>
                    <a:pt x="10144" y="17425"/>
                  </a:lnTo>
                  <a:lnTo>
                    <a:pt x="9075" y="20984"/>
                  </a:lnTo>
                  <a:lnTo>
                    <a:pt x="13196" y="24322"/>
                  </a:lnTo>
                  <a:lnTo>
                    <a:pt x="16550" y="23098"/>
                  </a:lnTo>
                  <a:lnTo>
                    <a:pt x="21860" y="22938"/>
                  </a:lnTo>
                  <a:lnTo>
                    <a:pt x="27107" y="25445"/>
                  </a:lnTo>
                  <a:lnTo>
                    <a:pt x="30628" y="29754"/>
                  </a:lnTo>
                  <a:lnTo>
                    <a:pt x="30759" y="34998"/>
                  </a:lnTo>
                  <a:lnTo>
                    <a:pt x="29608" y="38075"/>
                  </a:lnTo>
                  <a:lnTo>
                    <a:pt x="31338" y="42915"/>
                  </a:lnTo>
                  <a:lnTo>
                    <a:pt x="35435" y="42197"/>
                  </a:lnTo>
                  <a:lnTo>
                    <a:pt x="39712" y="41429"/>
                  </a:lnTo>
                  <a:lnTo>
                    <a:pt x="52549" y="46000"/>
                  </a:lnTo>
                  <a:lnTo>
                    <a:pt x="49619" y="53076"/>
                  </a:lnTo>
                  <a:lnTo>
                    <a:pt x="47563" y="57965"/>
                  </a:lnTo>
                  <a:lnTo>
                    <a:pt x="53928" y="63254"/>
                  </a:lnTo>
                  <a:lnTo>
                    <a:pt x="57609" y="58651"/>
                  </a:lnTo>
                  <a:lnTo>
                    <a:pt x="58850" y="57133"/>
                  </a:lnTo>
                  <a:lnTo>
                    <a:pt x="64987" y="60324"/>
                  </a:lnTo>
                  <a:lnTo>
                    <a:pt x="66284" y="61287"/>
                  </a:lnTo>
                  <a:lnTo>
                    <a:pt x="68806" y="63132"/>
                  </a:lnTo>
                  <a:lnTo>
                    <a:pt x="68406" y="70200"/>
                  </a:lnTo>
                  <a:lnTo>
                    <a:pt x="69027" y="73122"/>
                  </a:lnTo>
                  <a:lnTo>
                    <a:pt x="69598" y="75930"/>
                  </a:lnTo>
                  <a:lnTo>
                    <a:pt x="72862" y="76803"/>
                  </a:lnTo>
                  <a:lnTo>
                    <a:pt x="75245" y="76264"/>
                  </a:lnTo>
                  <a:lnTo>
                    <a:pt x="82256" y="74575"/>
                  </a:lnTo>
                  <a:lnTo>
                    <a:pt x="89674" y="82990"/>
                  </a:lnTo>
                  <a:lnTo>
                    <a:pt x="89723" y="89381"/>
                  </a:lnTo>
                  <a:lnTo>
                    <a:pt x="89797" y="94645"/>
                  </a:lnTo>
                  <a:lnTo>
                    <a:pt x="96619" y="95159"/>
                  </a:lnTo>
                  <a:lnTo>
                    <a:pt x="99027" y="91331"/>
                  </a:lnTo>
                  <a:lnTo>
                    <a:pt x="98480" y="92221"/>
                  </a:lnTo>
                  <a:lnTo>
                    <a:pt x="105695" y="106847"/>
                  </a:lnTo>
                  <a:lnTo>
                    <a:pt x="105687" y="110749"/>
                  </a:lnTo>
                  <a:lnTo>
                    <a:pt x="110273" y="112405"/>
                  </a:lnTo>
                  <a:lnTo>
                    <a:pt x="113276" y="110651"/>
                  </a:lnTo>
                  <a:lnTo>
                    <a:pt x="117945" y="107965"/>
                  </a:lnTo>
                  <a:lnTo>
                    <a:pt x="127175" y="114870"/>
                  </a:lnTo>
                  <a:lnTo>
                    <a:pt x="122605" y="119621"/>
                  </a:lnTo>
                  <a:lnTo>
                    <a:pt x="118083" y="124338"/>
                  </a:lnTo>
                  <a:lnTo>
                    <a:pt x="125224" y="130239"/>
                  </a:lnTo>
                  <a:lnTo>
                    <a:pt x="129901" y="126256"/>
                  </a:lnTo>
                  <a:lnTo>
                    <a:pt x="135989" y="121008"/>
                  </a:lnTo>
                  <a:lnTo>
                    <a:pt x="137605" y="135291"/>
                  </a:lnTo>
                  <a:lnTo>
                    <a:pt x="136617" y="138205"/>
                  </a:lnTo>
                  <a:lnTo>
                    <a:pt x="135067" y="144523"/>
                  </a:lnTo>
                  <a:lnTo>
                    <a:pt x="144272" y="146057"/>
                  </a:lnTo>
                  <a:lnTo>
                    <a:pt x="146256" y="140221"/>
                  </a:lnTo>
                  <a:lnTo>
                    <a:pt x="146468" y="139291"/>
                  </a:lnTo>
                  <a:lnTo>
                    <a:pt x="153013" y="141323"/>
                  </a:lnTo>
                  <a:lnTo>
                    <a:pt x="153666" y="141593"/>
                  </a:lnTo>
                  <a:lnTo>
                    <a:pt x="156433" y="142727"/>
                  </a:lnTo>
                  <a:lnTo>
                    <a:pt x="156947" y="147959"/>
                  </a:lnTo>
                  <a:lnTo>
                    <a:pt x="156188" y="150375"/>
                  </a:lnTo>
                  <a:lnTo>
                    <a:pt x="154621" y="155427"/>
                  </a:lnTo>
                  <a:lnTo>
                    <a:pt x="161452" y="157786"/>
                  </a:lnTo>
                  <a:lnTo>
                    <a:pt x="164651" y="154709"/>
                  </a:lnTo>
                  <a:lnTo>
                    <a:pt x="169319" y="150211"/>
                  </a:lnTo>
                  <a:lnTo>
                    <a:pt x="174371" y="154978"/>
                  </a:lnTo>
                  <a:lnTo>
                    <a:pt x="174542" y="160038"/>
                  </a:lnTo>
                  <a:lnTo>
                    <a:pt x="174559" y="161369"/>
                  </a:lnTo>
                  <a:lnTo>
                    <a:pt x="174461" y="162716"/>
                  </a:lnTo>
                  <a:lnTo>
                    <a:pt x="174273" y="164038"/>
                  </a:lnTo>
                  <a:lnTo>
                    <a:pt x="174036" y="165931"/>
                  </a:lnTo>
                  <a:lnTo>
                    <a:pt x="173726" y="166568"/>
                  </a:lnTo>
                  <a:lnTo>
                    <a:pt x="173636" y="166780"/>
                  </a:lnTo>
                  <a:lnTo>
                    <a:pt x="169474" y="167743"/>
                  </a:lnTo>
                  <a:lnTo>
                    <a:pt x="167287" y="173906"/>
                  </a:lnTo>
                  <a:lnTo>
                    <a:pt x="172135" y="175726"/>
                  </a:lnTo>
                  <a:lnTo>
                    <a:pt x="178856" y="175571"/>
                  </a:lnTo>
                  <a:lnTo>
                    <a:pt x="182659" y="170665"/>
                  </a:lnTo>
                  <a:lnTo>
                    <a:pt x="184218" y="163550"/>
                  </a:lnTo>
                  <a:lnTo>
                    <a:pt x="184205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8" name="object 898"/>
            <p:cNvPicPr/>
            <p:nvPr/>
          </p:nvPicPr>
          <p:blipFill>
            <a:blip r:embed="rId3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6578" y="6030074"/>
              <a:ext cx="184213" cy="175082"/>
            </a:xfrm>
            <a:prstGeom prst="rect">
              <a:avLst/>
            </a:prstGeom>
          </p:spPr>
        </p:pic>
        <p:sp>
          <p:nvSpPr>
            <p:cNvPr id="899" name="object 899"/>
            <p:cNvSpPr/>
            <p:nvPr/>
          </p:nvSpPr>
          <p:spPr>
            <a:xfrm>
              <a:off x="7826586" y="6029463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57"/>
                  </a:moveTo>
                  <a:lnTo>
                    <a:pt x="183634" y="150889"/>
                  </a:lnTo>
                  <a:lnTo>
                    <a:pt x="178615" y="145420"/>
                  </a:lnTo>
                  <a:lnTo>
                    <a:pt x="173759" y="142678"/>
                  </a:lnTo>
                  <a:lnTo>
                    <a:pt x="170772" y="140980"/>
                  </a:lnTo>
                  <a:lnTo>
                    <a:pt x="168046" y="141086"/>
                  </a:lnTo>
                  <a:lnTo>
                    <a:pt x="165532" y="142074"/>
                  </a:lnTo>
                  <a:lnTo>
                    <a:pt x="163998" y="137724"/>
                  </a:lnTo>
                  <a:lnTo>
                    <a:pt x="160848" y="133945"/>
                  </a:lnTo>
                  <a:lnTo>
                    <a:pt x="156645" y="132174"/>
                  </a:lnTo>
                  <a:lnTo>
                    <a:pt x="153952" y="131064"/>
                  </a:lnTo>
                  <a:lnTo>
                    <a:pt x="150785" y="130362"/>
                  </a:lnTo>
                  <a:lnTo>
                    <a:pt x="147757" y="130403"/>
                  </a:lnTo>
                  <a:lnTo>
                    <a:pt x="147390" y="126101"/>
                  </a:lnTo>
                  <a:lnTo>
                    <a:pt x="145333" y="122339"/>
                  </a:lnTo>
                  <a:lnTo>
                    <a:pt x="140796" y="119376"/>
                  </a:lnTo>
                  <a:lnTo>
                    <a:pt x="138478" y="117849"/>
                  </a:lnTo>
                  <a:lnTo>
                    <a:pt x="136168" y="116805"/>
                  </a:lnTo>
                  <a:lnTo>
                    <a:pt x="133842" y="116356"/>
                  </a:lnTo>
                  <a:lnTo>
                    <a:pt x="133345" y="107892"/>
                  </a:lnTo>
                  <a:lnTo>
                    <a:pt x="124114" y="100163"/>
                  </a:lnTo>
                  <a:lnTo>
                    <a:pt x="114974" y="100440"/>
                  </a:lnTo>
                  <a:lnTo>
                    <a:pt x="113742" y="94221"/>
                  </a:lnTo>
                  <a:lnTo>
                    <a:pt x="98301" y="82117"/>
                  </a:lnTo>
                  <a:lnTo>
                    <a:pt x="95018" y="76165"/>
                  </a:lnTo>
                  <a:lnTo>
                    <a:pt x="90172" y="71314"/>
                  </a:lnTo>
                  <a:lnTo>
                    <a:pt x="84237" y="67951"/>
                  </a:lnTo>
                  <a:lnTo>
                    <a:pt x="77686" y="66462"/>
                  </a:lnTo>
                  <a:lnTo>
                    <a:pt x="76380" y="59426"/>
                  </a:lnTo>
                  <a:lnTo>
                    <a:pt x="59282" y="48628"/>
                  </a:lnTo>
                  <a:lnTo>
                    <a:pt x="57658" y="40450"/>
                  </a:lnTo>
                  <a:lnTo>
                    <a:pt x="49619" y="33708"/>
                  </a:lnTo>
                  <a:lnTo>
                    <a:pt x="41124" y="32321"/>
                  </a:lnTo>
                  <a:lnTo>
                    <a:pt x="41295" y="27791"/>
                  </a:lnTo>
                  <a:lnTo>
                    <a:pt x="20957" y="13018"/>
                  </a:lnTo>
                  <a:lnTo>
                    <a:pt x="21308" y="4872"/>
                  </a:lnTo>
                  <a:lnTo>
                    <a:pt x="16395" y="0"/>
                  </a:lnTo>
                  <a:lnTo>
                    <a:pt x="6324" y="677"/>
                  </a:lnTo>
                  <a:lnTo>
                    <a:pt x="0" y="1093"/>
                  </a:lnTo>
                  <a:lnTo>
                    <a:pt x="579" y="10912"/>
                  </a:lnTo>
                  <a:lnTo>
                    <a:pt x="6912" y="10504"/>
                  </a:lnTo>
                  <a:lnTo>
                    <a:pt x="12233" y="10161"/>
                  </a:lnTo>
                  <a:lnTo>
                    <a:pt x="11401" y="13295"/>
                  </a:lnTo>
                  <a:lnTo>
                    <a:pt x="10176" y="17417"/>
                  </a:lnTo>
                  <a:lnTo>
                    <a:pt x="9116" y="20967"/>
                  </a:lnTo>
                  <a:lnTo>
                    <a:pt x="13221" y="24330"/>
                  </a:lnTo>
                  <a:lnTo>
                    <a:pt x="16518" y="23098"/>
                  </a:lnTo>
                  <a:lnTo>
                    <a:pt x="21861" y="22928"/>
                  </a:lnTo>
                  <a:lnTo>
                    <a:pt x="27119" y="25438"/>
                  </a:lnTo>
                  <a:lnTo>
                    <a:pt x="30639" y="29757"/>
                  </a:lnTo>
                  <a:lnTo>
                    <a:pt x="30767" y="35014"/>
                  </a:lnTo>
                  <a:lnTo>
                    <a:pt x="29608" y="38042"/>
                  </a:lnTo>
                  <a:lnTo>
                    <a:pt x="31355" y="42899"/>
                  </a:lnTo>
                  <a:lnTo>
                    <a:pt x="35452" y="42188"/>
                  </a:lnTo>
                  <a:lnTo>
                    <a:pt x="39736" y="41413"/>
                  </a:lnTo>
                  <a:lnTo>
                    <a:pt x="52557" y="45992"/>
                  </a:lnTo>
                  <a:lnTo>
                    <a:pt x="49619" y="53076"/>
                  </a:lnTo>
                  <a:lnTo>
                    <a:pt x="47579" y="57925"/>
                  </a:lnTo>
                  <a:lnTo>
                    <a:pt x="53928" y="63246"/>
                  </a:lnTo>
                  <a:lnTo>
                    <a:pt x="57634" y="58643"/>
                  </a:lnTo>
                  <a:lnTo>
                    <a:pt x="58874" y="57117"/>
                  </a:lnTo>
                  <a:lnTo>
                    <a:pt x="64995" y="60316"/>
                  </a:lnTo>
                  <a:lnTo>
                    <a:pt x="66301" y="61271"/>
                  </a:lnTo>
                  <a:lnTo>
                    <a:pt x="68806" y="63116"/>
                  </a:lnTo>
                  <a:lnTo>
                    <a:pt x="68414" y="70184"/>
                  </a:lnTo>
                  <a:lnTo>
                    <a:pt x="69043" y="73130"/>
                  </a:lnTo>
                  <a:lnTo>
                    <a:pt x="69622" y="75922"/>
                  </a:lnTo>
                  <a:lnTo>
                    <a:pt x="72887" y="76811"/>
                  </a:lnTo>
                  <a:lnTo>
                    <a:pt x="75254" y="76248"/>
                  </a:lnTo>
                  <a:lnTo>
                    <a:pt x="82264" y="74567"/>
                  </a:lnTo>
                  <a:lnTo>
                    <a:pt x="89674" y="82982"/>
                  </a:lnTo>
                  <a:lnTo>
                    <a:pt x="102267" y="95200"/>
                  </a:lnTo>
                  <a:lnTo>
                    <a:pt x="102757" y="95845"/>
                  </a:lnTo>
                  <a:lnTo>
                    <a:pt x="105148" y="98922"/>
                  </a:lnTo>
                  <a:lnTo>
                    <a:pt x="105687" y="103109"/>
                  </a:lnTo>
                  <a:lnTo>
                    <a:pt x="105695" y="106831"/>
                  </a:lnTo>
                  <a:lnTo>
                    <a:pt x="105687" y="110749"/>
                  </a:lnTo>
                  <a:lnTo>
                    <a:pt x="110281" y="112389"/>
                  </a:lnTo>
                  <a:lnTo>
                    <a:pt x="113285" y="110659"/>
                  </a:lnTo>
                  <a:lnTo>
                    <a:pt x="117961" y="107949"/>
                  </a:lnTo>
                  <a:lnTo>
                    <a:pt x="127183" y="114854"/>
                  </a:lnTo>
                  <a:lnTo>
                    <a:pt x="122629" y="119612"/>
                  </a:lnTo>
                  <a:lnTo>
                    <a:pt x="118100" y="124297"/>
                  </a:lnTo>
                  <a:lnTo>
                    <a:pt x="125265" y="130231"/>
                  </a:lnTo>
                  <a:lnTo>
                    <a:pt x="129933" y="126215"/>
                  </a:lnTo>
                  <a:lnTo>
                    <a:pt x="136013" y="120975"/>
                  </a:lnTo>
                  <a:lnTo>
                    <a:pt x="137621" y="135267"/>
                  </a:lnTo>
                  <a:lnTo>
                    <a:pt x="136642" y="138181"/>
                  </a:lnTo>
                  <a:lnTo>
                    <a:pt x="135075" y="144523"/>
                  </a:lnTo>
                  <a:lnTo>
                    <a:pt x="144272" y="146049"/>
                  </a:lnTo>
                  <a:lnTo>
                    <a:pt x="146264" y="140205"/>
                  </a:lnTo>
                  <a:lnTo>
                    <a:pt x="146492" y="139283"/>
                  </a:lnTo>
                  <a:lnTo>
                    <a:pt x="153029" y="141307"/>
                  </a:lnTo>
                  <a:lnTo>
                    <a:pt x="153682" y="141568"/>
                  </a:lnTo>
                  <a:lnTo>
                    <a:pt x="156457" y="142743"/>
                  </a:lnTo>
                  <a:lnTo>
                    <a:pt x="156947" y="147951"/>
                  </a:lnTo>
                  <a:lnTo>
                    <a:pt x="156188" y="150383"/>
                  </a:lnTo>
                  <a:lnTo>
                    <a:pt x="154629" y="155427"/>
                  </a:lnTo>
                  <a:lnTo>
                    <a:pt x="161460" y="157761"/>
                  </a:lnTo>
                  <a:lnTo>
                    <a:pt x="164659" y="154692"/>
                  </a:lnTo>
                  <a:lnTo>
                    <a:pt x="169327" y="150203"/>
                  </a:lnTo>
                  <a:lnTo>
                    <a:pt x="174395" y="154970"/>
                  </a:lnTo>
                  <a:lnTo>
                    <a:pt x="174550" y="160030"/>
                  </a:lnTo>
                  <a:lnTo>
                    <a:pt x="174567" y="161377"/>
                  </a:lnTo>
                  <a:lnTo>
                    <a:pt x="174485" y="162691"/>
                  </a:lnTo>
                  <a:lnTo>
                    <a:pt x="174289" y="164013"/>
                  </a:lnTo>
                  <a:lnTo>
                    <a:pt x="174069" y="165915"/>
                  </a:lnTo>
                  <a:lnTo>
                    <a:pt x="173759" y="166576"/>
                  </a:lnTo>
                  <a:lnTo>
                    <a:pt x="173677" y="166739"/>
                  </a:lnTo>
                  <a:lnTo>
                    <a:pt x="169482" y="167727"/>
                  </a:lnTo>
                  <a:lnTo>
                    <a:pt x="167295" y="173897"/>
                  </a:lnTo>
                  <a:lnTo>
                    <a:pt x="172159" y="175685"/>
                  </a:lnTo>
                  <a:lnTo>
                    <a:pt x="178878" y="175554"/>
                  </a:lnTo>
                  <a:lnTo>
                    <a:pt x="182676" y="170656"/>
                  </a:lnTo>
                  <a:lnTo>
                    <a:pt x="184229" y="163540"/>
                  </a:lnTo>
                  <a:lnTo>
                    <a:pt x="184213" y="156757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0" name="object 900"/>
            <p:cNvPicPr/>
            <p:nvPr/>
          </p:nvPicPr>
          <p:blipFill>
            <a:blip r:embed="rId3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3218" y="6031953"/>
              <a:ext cx="184243" cy="175094"/>
            </a:xfrm>
            <a:prstGeom prst="rect">
              <a:avLst/>
            </a:prstGeom>
          </p:spPr>
        </p:pic>
        <p:sp>
          <p:nvSpPr>
            <p:cNvPr id="901" name="object 901"/>
            <p:cNvSpPr/>
            <p:nvPr/>
          </p:nvSpPr>
          <p:spPr>
            <a:xfrm>
              <a:off x="7813220" y="6031320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25"/>
                  </a:moveTo>
                  <a:lnTo>
                    <a:pt x="183650" y="150897"/>
                  </a:lnTo>
                  <a:lnTo>
                    <a:pt x="178631" y="145445"/>
                  </a:lnTo>
                  <a:lnTo>
                    <a:pt x="173759" y="142670"/>
                  </a:lnTo>
                  <a:lnTo>
                    <a:pt x="170788" y="140989"/>
                  </a:lnTo>
                  <a:lnTo>
                    <a:pt x="168046" y="141086"/>
                  </a:lnTo>
                  <a:lnTo>
                    <a:pt x="165524" y="142082"/>
                  </a:lnTo>
                  <a:lnTo>
                    <a:pt x="164022" y="137699"/>
                  </a:lnTo>
                  <a:lnTo>
                    <a:pt x="160848" y="133937"/>
                  </a:lnTo>
                  <a:lnTo>
                    <a:pt x="156661" y="132174"/>
                  </a:lnTo>
                  <a:lnTo>
                    <a:pt x="153952" y="131047"/>
                  </a:lnTo>
                  <a:lnTo>
                    <a:pt x="150801" y="130370"/>
                  </a:lnTo>
                  <a:lnTo>
                    <a:pt x="147765" y="130370"/>
                  </a:lnTo>
                  <a:lnTo>
                    <a:pt x="147374" y="126126"/>
                  </a:lnTo>
                  <a:lnTo>
                    <a:pt x="133842" y="116372"/>
                  </a:lnTo>
                  <a:lnTo>
                    <a:pt x="133361" y="107908"/>
                  </a:lnTo>
                  <a:lnTo>
                    <a:pt x="124139" y="100171"/>
                  </a:lnTo>
                  <a:lnTo>
                    <a:pt x="114966" y="100432"/>
                  </a:lnTo>
                  <a:lnTo>
                    <a:pt x="113750" y="94237"/>
                  </a:lnTo>
                  <a:lnTo>
                    <a:pt x="98309" y="82133"/>
                  </a:lnTo>
                  <a:lnTo>
                    <a:pt x="95036" y="76165"/>
                  </a:lnTo>
                  <a:lnTo>
                    <a:pt x="90195" y="71305"/>
                  </a:lnTo>
                  <a:lnTo>
                    <a:pt x="84255" y="67943"/>
                  </a:lnTo>
                  <a:lnTo>
                    <a:pt x="77686" y="66470"/>
                  </a:lnTo>
                  <a:lnTo>
                    <a:pt x="76388" y="59443"/>
                  </a:lnTo>
                  <a:lnTo>
                    <a:pt x="75498" y="54399"/>
                  </a:lnTo>
                  <a:lnTo>
                    <a:pt x="67549" y="50816"/>
                  </a:lnTo>
                  <a:lnTo>
                    <a:pt x="65117" y="49714"/>
                  </a:lnTo>
                  <a:lnTo>
                    <a:pt x="62163" y="48808"/>
                  </a:lnTo>
                  <a:lnTo>
                    <a:pt x="59282" y="48636"/>
                  </a:lnTo>
                  <a:lnTo>
                    <a:pt x="57666" y="40474"/>
                  </a:lnTo>
                  <a:lnTo>
                    <a:pt x="49636" y="33733"/>
                  </a:lnTo>
                  <a:lnTo>
                    <a:pt x="41132" y="32345"/>
                  </a:lnTo>
                  <a:lnTo>
                    <a:pt x="41319" y="27815"/>
                  </a:lnTo>
                  <a:lnTo>
                    <a:pt x="39777" y="23571"/>
                  </a:lnTo>
                  <a:lnTo>
                    <a:pt x="35819" y="20094"/>
                  </a:lnTo>
                  <a:lnTo>
                    <a:pt x="31991" y="16674"/>
                  </a:lnTo>
                  <a:lnTo>
                    <a:pt x="26458" y="13712"/>
                  </a:lnTo>
                  <a:lnTo>
                    <a:pt x="20974" y="13018"/>
                  </a:lnTo>
                  <a:lnTo>
                    <a:pt x="21292" y="4880"/>
                  </a:lnTo>
                  <a:lnTo>
                    <a:pt x="16395" y="0"/>
                  </a:lnTo>
                  <a:lnTo>
                    <a:pt x="6349" y="685"/>
                  </a:lnTo>
                  <a:lnTo>
                    <a:pt x="0" y="1101"/>
                  </a:lnTo>
                  <a:lnTo>
                    <a:pt x="595" y="10936"/>
                  </a:lnTo>
                  <a:lnTo>
                    <a:pt x="6920" y="10504"/>
                  </a:lnTo>
                  <a:lnTo>
                    <a:pt x="12233" y="10153"/>
                  </a:lnTo>
                  <a:lnTo>
                    <a:pt x="11409" y="13320"/>
                  </a:lnTo>
                  <a:lnTo>
                    <a:pt x="10193" y="17393"/>
                  </a:lnTo>
                  <a:lnTo>
                    <a:pt x="9107" y="20976"/>
                  </a:lnTo>
                  <a:lnTo>
                    <a:pt x="13221" y="24330"/>
                  </a:lnTo>
                  <a:lnTo>
                    <a:pt x="16542" y="23090"/>
                  </a:lnTo>
                  <a:lnTo>
                    <a:pt x="21872" y="22923"/>
                  </a:lnTo>
                  <a:lnTo>
                    <a:pt x="27125" y="25432"/>
                  </a:lnTo>
                  <a:lnTo>
                    <a:pt x="30649" y="29754"/>
                  </a:lnTo>
                  <a:lnTo>
                    <a:pt x="30792" y="35022"/>
                  </a:lnTo>
                  <a:lnTo>
                    <a:pt x="29616" y="38059"/>
                  </a:lnTo>
                  <a:lnTo>
                    <a:pt x="31355" y="42931"/>
                  </a:lnTo>
                  <a:lnTo>
                    <a:pt x="35468" y="42197"/>
                  </a:lnTo>
                  <a:lnTo>
                    <a:pt x="39728" y="41429"/>
                  </a:lnTo>
                  <a:lnTo>
                    <a:pt x="52574" y="45976"/>
                  </a:lnTo>
                  <a:lnTo>
                    <a:pt x="49628" y="53068"/>
                  </a:lnTo>
                  <a:lnTo>
                    <a:pt x="47579" y="57949"/>
                  </a:lnTo>
                  <a:lnTo>
                    <a:pt x="53945" y="63254"/>
                  </a:lnTo>
                  <a:lnTo>
                    <a:pt x="57642" y="58643"/>
                  </a:lnTo>
                  <a:lnTo>
                    <a:pt x="58858" y="57133"/>
                  </a:lnTo>
                  <a:lnTo>
                    <a:pt x="64407" y="63442"/>
                  </a:lnTo>
                  <a:lnTo>
                    <a:pt x="65721" y="64413"/>
                  </a:lnTo>
                  <a:lnTo>
                    <a:pt x="68243" y="66266"/>
                  </a:lnTo>
                  <a:lnTo>
                    <a:pt x="68423" y="70184"/>
                  </a:lnTo>
                  <a:lnTo>
                    <a:pt x="69051" y="73130"/>
                  </a:lnTo>
                  <a:lnTo>
                    <a:pt x="69639" y="75914"/>
                  </a:lnTo>
                  <a:lnTo>
                    <a:pt x="72911" y="76819"/>
                  </a:lnTo>
                  <a:lnTo>
                    <a:pt x="75286" y="76256"/>
                  </a:lnTo>
                  <a:lnTo>
                    <a:pt x="82280" y="74591"/>
                  </a:lnTo>
                  <a:lnTo>
                    <a:pt x="89691" y="82990"/>
                  </a:lnTo>
                  <a:lnTo>
                    <a:pt x="89764" y="89381"/>
                  </a:lnTo>
                  <a:lnTo>
                    <a:pt x="89846" y="94661"/>
                  </a:lnTo>
                  <a:lnTo>
                    <a:pt x="96636" y="95135"/>
                  </a:lnTo>
                  <a:lnTo>
                    <a:pt x="99035" y="91356"/>
                  </a:lnTo>
                  <a:lnTo>
                    <a:pt x="98488" y="92237"/>
                  </a:lnTo>
                  <a:lnTo>
                    <a:pt x="102275" y="95200"/>
                  </a:lnTo>
                  <a:lnTo>
                    <a:pt x="102781" y="95861"/>
                  </a:lnTo>
                  <a:lnTo>
                    <a:pt x="105172" y="98938"/>
                  </a:lnTo>
                  <a:lnTo>
                    <a:pt x="105695" y="103117"/>
                  </a:lnTo>
                  <a:lnTo>
                    <a:pt x="105703" y="106839"/>
                  </a:lnTo>
                  <a:lnTo>
                    <a:pt x="105711" y="110724"/>
                  </a:lnTo>
                  <a:lnTo>
                    <a:pt x="110289" y="112397"/>
                  </a:lnTo>
                  <a:lnTo>
                    <a:pt x="113309" y="110667"/>
                  </a:lnTo>
                  <a:lnTo>
                    <a:pt x="117961" y="107949"/>
                  </a:lnTo>
                  <a:lnTo>
                    <a:pt x="127175" y="114838"/>
                  </a:lnTo>
                  <a:lnTo>
                    <a:pt x="122645" y="119604"/>
                  </a:lnTo>
                  <a:lnTo>
                    <a:pt x="118108" y="124322"/>
                  </a:lnTo>
                  <a:lnTo>
                    <a:pt x="125257" y="130231"/>
                  </a:lnTo>
                  <a:lnTo>
                    <a:pt x="129925" y="126240"/>
                  </a:lnTo>
                  <a:lnTo>
                    <a:pt x="136022" y="120975"/>
                  </a:lnTo>
                  <a:lnTo>
                    <a:pt x="137629" y="135283"/>
                  </a:lnTo>
                  <a:lnTo>
                    <a:pt x="136642" y="138189"/>
                  </a:lnTo>
                  <a:lnTo>
                    <a:pt x="135083" y="144514"/>
                  </a:lnTo>
                  <a:lnTo>
                    <a:pt x="144264" y="146049"/>
                  </a:lnTo>
                  <a:lnTo>
                    <a:pt x="146280" y="140229"/>
                  </a:lnTo>
                  <a:lnTo>
                    <a:pt x="146492" y="139291"/>
                  </a:lnTo>
                  <a:lnTo>
                    <a:pt x="153029" y="141282"/>
                  </a:lnTo>
                  <a:lnTo>
                    <a:pt x="153690" y="141593"/>
                  </a:lnTo>
                  <a:lnTo>
                    <a:pt x="156457" y="142751"/>
                  </a:lnTo>
                  <a:lnTo>
                    <a:pt x="156963" y="147967"/>
                  </a:lnTo>
                  <a:lnTo>
                    <a:pt x="156204" y="150367"/>
                  </a:lnTo>
                  <a:lnTo>
                    <a:pt x="154653" y="155427"/>
                  </a:lnTo>
                  <a:lnTo>
                    <a:pt x="161452" y="157769"/>
                  </a:lnTo>
                  <a:lnTo>
                    <a:pt x="164667" y="154692"/>
                  </a:lnTo>
                  <a:lnTo>
                    <a:pt x="169344" y="150211"/>
                  </a:lnTo>
                  <a:lnTo>
                    <a:pt x="174395" y="154962"/>
                  </a:lnTo>
                  <a:lnTo>
                    <a:pt x="174559" y="160047"/>
                  </a:lnTo>
                  <a:lnTo>
                    <a:pt x="174575" y="161369"/>
                  </a:lnTo>
                  <a:lnTo>
                    <a:pt x="174501" y="162707"/>
                  </a:lnTo>
                  <a:lnTo>
                    <a:pt x="174306" y="164021"/>
                  </a:lnTo>
                  <a:lnTo>
                    <a:pt x="174061" y="165915"/>
                  </a:lnTo>
                  <a:lnTo>
                    <a:pt x="173759" y="166568"/>
                  </a:lnTo>
                  <a:lnTo>
                    <a:pt x="173677" y="166748"/>
                  </a:lnTo>
                  <a:lnTo>
                    <a:pt x="169507" y="167727"/>
                  </a:lnTo>
                  <a:lnTo>
                    <a:pt x="167303" y="173897"/>
                  </a:lnTo>
                  <a:lnTo>
                    <a:pt x="172167" y="175717"/>
                  </a:lnTo>
                  <a:lnTo>
                    <a:pt x="178880" y="175570"/>
                  </a:lnTo>
                  <a:lnTo>
                    <a:pt x="182681" y="170656"/>
                  </a:lnTo>
                  <a:lnTo>
                    <a:pt x="184238" y="163525"/>
                  </a:lnTo>
                  <a:lnTo>
                    <a:pt x="184221" y="156725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2" name="object 902"/>
            <p:cNvPicPr/>
            <p:nvPr/>
          </p:nvPicPr>
          <p:blipFill>
            <a:blip r:embed="rId3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9094" y="6041351"/>
              <a:ext cx="184238" cy="175094"/>
            </a:xfrm>
            <a:prstGeom prst="rect">
              <a:avLst/>
            </a:prstGeom>
          </p:spPr>
        </p:pic>
        <p:sp>
          <p:nvSpPr>
            <p:cNvPr id="903" name="object 903"/>
            <p:cNvSpPr/>
            <p:nvPr/>
          </p:nvSpPr>
          <p:spPr>
            <a:xfrm>
              <a:off x="7799105" y="6040757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41"/>
                  </a:moveTo>
                  <a:lnTo>
                    <a:pt x="183650" y="150864"/>
                  </a:lnTo>
                  <a:lnTo>
                    <a:pt x="178623" y="145445"/>
                  </a:lnTo>
                  <a:lnTo>
                    <a:pt x="173759" y="142670"/>
                  </a:lnTo>
                  <a:lnTo>
                    <a:pt x="170788" y="140989"/>
                  </a:lnTo>
                  <a:lnTo>
                    <a:pt x="168046" y="141070"/>
                  </a:lnTo>
                  <a:lnTo>
                    <a:pt x="165508" y="142066"/>
                  </a:lnTo>
                  <a:lnTo>
                    <a:pt x="163998" y="137716"/>
                  </a:lnTo>
                  <a:lnTo>
                    <a:pt x="160848" y="133912"/>
                  </a:lnTo>
                  <a:lnTo>
                    <a:pt x="156645" y="132165"/>
                  </a:lnTo>
                  <a:lnTo>
                    <a:pt x="153976" y="131055"/>
                  </a:lnTo>
                  <a:lnTo>
                    <a:pt x="150777" y="130354"/>
                  </a:lnTo>
                  <a:lnTo>
                    <a:pt x="147765" y="130370"/>
                  </a:lnTo>
                  <a:lnTo>
                    <a:pt x="147382" y="126101"/>
                  </a:lnTo>
                  <a:lnTo>
                    <a:pt x="145333" y="122322"/>
                  </a:lnTo>
                  <a:lnTo>
                    <a:pt x="140796" y="119351"/>
                  </a:lnTo>
                  <a:lnTo>
                    <a:pt x="138478" y="117833"/>
                  </a:lnTo>
                  <a:lnTo>
                    <a:pt x="136160" y="116797"/>
                  </a:lnTo>
                  <a:lnTo>
                    <a:pt x="133826" y="116364"/>
                  </a:lnTo>
                  <a:lnTo>
                    <a:pt x="133353" y="107851"/>
                  </a:lnTo>
                  <a:lnTo>
                    <a:pt x="124114" y="100154"/>
                  </a:lnTo>
                  <a:lnTo>
                    <a:pt x="114958" y="100407"/>
                  </a:lnTo>
                  <a:lnTo>
                    <a:pt x="113733" y="94213"/>
                  </a:lnTo>
                  <a:lnTo>
                    <a:pt x="98292" y="82108"/>
                  </a:lnTo>
                  <a:lnTo>
                    <a:pt x="95015" y="76155"/>
                  </a:lnTo>
                  <a:lnTo>
                    <a:pt x="90180" y="71299"/>
                  </a:lnTo>
                  <a:lnTo>
                    <a:pt x="84250" y="67932"/>
                  </a:lnTo>
                  <a:lnTo>
                    <a:pt x="77686" y="66446"/>
                  </a:lnTo>
                  <a:lnTo>
                    <a:pt x="76388" y="59394"/>
                  </a:lnTo>
                  <a:lnTo>
                    <a:pt x="59274" y="48604"/>
                  </a:lnTo>
                  <a:lnTo>
                    <a:pt x="57658" y="40425"/>
                  </a:lnTo>
                  <a:lnTo>
                    <a:pt x="49619" y="33700"/>
                  </a:lnTo>
                  <a:lnTo>
                    <a:pt x="41124" y="32329"/>
                  </a:lnTo>
                  <a:lnTo>
                    <a:pt x="41303" y="27791"/>
                  </a:lnTo>
                  <a:lnTo>
                    <a:pt x="39761" y="23547"/>
                  </a:lnTo>
                  <a:lnTo>
                    <a:pt x="35819" y="20053"/>
                  </a:lnTo>
                  <a:lnTo>
                    <a:pt x="31991" y="16658"/>
                  </a:lnTo>
                  <a:lnTo>
                    <a:pt x="26442" y="13687"/>
                  </a:lnTo>
                  <a:lnTo>
                    <a:pt x="20933" y="13001"/>
                  </a:lnTo>
                  <a:lnTo>
                    <a:pt x="21284" y="4848"/>
                  </a:lnTo>
                  <a:lnTo>
                    <a:pt x="16379" y="0"/>
                  </a:lnTo>
                  <a:lnTo>
                    <a:pt x="6333" y="669"/>
                  </a:lnTo>
                  <a:lnTo>
                    <a:pt x="0" y="1069"/>
                  </a:lnTo>
                  <a:lnTo>
                    <a:pt x="571" y="10904"/>
                  </a:lnTo>
                  <a:lnTo>
                    <a:pt x="6912" y="10471"/>
                  </a:lnTo>
                  <a:lnTo>
                    <a:pt x="12241" y="10120"/>
                  </a:lnTo>
                  <a:lnTo>
                    <a:pt x="11376" y="13287"/>
                  </a:lnTo>
                  <a:lnTo>
                    <a:pt x="10176" y="17393"/>
                  </a:lnTo>
                  <a:lnTo>
                    <a:pt x="9091" y="20992"/>
                  </a:lnTo>
                  <a:lnTo>
                    <a:pt x="13221" y="24306"/>
                  </a:lnTo>
                  <a:lnTo>
                    <a:pt x="16542" y="23090"/>
                  </a:lnTo>
                  <a:lnTo>
                    <a:pt x="21866" y="22919"/>
                  </a:lnTo>
                  <a:lnTo>
                    <a:pt x="27115" y="25419"/>
                  </a:lnTo>
                  <a:lnTo>
                    <a:pt x="30638" y="29729"/>
                  </a:lnTo>
                  <a:lnTo>
                    <a:pt x="30783" y="34990"/>
                  </a:lnTo>
                  <a:lnTo>
                    <a:pt x="29600" y="38018"/>
                  </a:lnTo>
                  <a:lnTo>
                    <a:pt x="31355" y="42907"/>
                  </a:lnTo>
                  <a:lnTo>
                    <a:pt x="35452" y="42164"/>
                  </a:lnTo>
                  <a:lnTo>
                    <a:pt x="39728" y="41397"/>
                  </a:lnTo>
                  <a:lnTo>
                    <a:pt x="52574" y="45959"/>
                  </a:lnTo>
                  <a:lnTo>
                    <a:pt x="49611" y="53068"/>
                  </a:lnTo>
                  <a:lnTo>
                    <a:pt x="47579" y="57949"/>
                  </a:lnTo>
                  <a:lnTo>
                    <a:pt x="53928" y="63222"/>
                  </a:lnTo>
                  <a:lnTo>
                    <a:pt x="57634" y="58643"/>
                  </a:lnTo>
                  <a:lnTo>
                    <a:pt x="58858" y="57100"/>
                  </a:lnTo>
                  <a:lnTo>
                    <a:pt x="64970" y="60292"/>
                  </a:lnTo>
                  <a:lnTo>
                    <a:pt x="66284" y="61255"/>
                  </a:lnTo>
                  <a:lnTo>
                    <a:pt x="68823" y="63124"/>
                  </a:lnTo>
                  <a:lnTo>
                    <a:pt x="68414" y="70159"/>
                  </a:lnTo>
                  <a:lnTo>
                    <a:pt x="69043" y="73106"/>
                  </a:lnTo>
                  <a:lnTo>
                    <a:pt x="69614" y="75897"/>
                  </a:lnTo>
                  <a:lnTo>
                    <a:pt x="72887" y="76803"/>
                  </a:lnTo>
                  <a:lnTo>
                    <a:pt x="75270" y="76232"/>
                  </a:lnTo>
                  <a:lnTo>
                    <a:pt x="82272" y="74567"/>
                  </a:lnTo>
                  <a:lnTo>
                    <a:pt x="89682" y="82957"/>
                  </a:lnTo>
                  <a:lnTo>
                    <a:pt x="89748" y="89348"/>
                  </a:lnTo>
                  <a:lnTo>
                    <a:pt x="89821" y="94629"/>
                  </a:lnTo>
                  <a:lnTo>
                    <a:pt x="96636" y="95119"/>
                  </a:lnTo>
                  <a:lnTo>
                    <a:pt x="99027" y="91323"/>
                  </a:lnTo>
                  <a:lnTo>
                    <a:pt x="98472" y="92213"/>
                  </a:lnTo>
                  <a:lnTo>
                    <a:pt x="102259" y="95200"/>
                  </a:lnTo>
                  <a:lnTo>
                    <a:pt x="102781" y="95820"/>
                  </a:lnTo>
                  <a:lnTo>
                    <a:pt x="105156" y="98906"/>
                  </a:lnTo>
                  <a:lnTo>
                    <a:pt x="105703" y="103076"/>
                  </a:lnTo>
                  <a:lnTo>
                    <a:pt x="105695" y="106823"/>
                  </a:lnTo>
                  <a:lnTo>
                    <a:pt x="105678" y="110691"/>
                  </a:lnTo>
                  <a:lnTo>
                    <a:pt x="110298" y="112365"/>
                  </a:lnTo>
                  <a:lnTo>
                    <a:pt x="113301" y="110642"/>
                  </a:lnTo>
                  <a:lnTo>
                    <a:pt x="117961" y="107925"/>
                  </a:lnTo>
                  <a:lnTo>
                    <a:pt x="127175" y="114838"/>
                  </a:lnTo>
                  <a:lnTo>
                    <a:pt x="122629" y="119572"/>
                  </a:lnTo>
                  <a:lnTo>
                    <a:pt x="118108" y="124297"/>
                  </a:lnTo>
                  <a:lnTo>
                    <a:pt x="125249" y="130207"/>
                  </a:lnTo>
                  <a:lnTo>
                    <a:pt x="129909" y="126207"/>
                  </a:lnTo>
                  <a:lnTo>
                    <a:pt x="136005" y="120959"/>
                  </a:lnTo>
                  <a:lnTo>
                    <a:pt x="137646" y="135259"/>
                  </a:lnTo>
                  <a:lnTo>
                    <a:pt x="136625" y="138164"/>
                  </a:lnTo>
                  <a:lnTo>
                    <a:pt x="135075" y="144506"/>
                  </a:lnTo>
                  <a:lnTo>
                    <a:pt x="144272" y="146049"/>
                  </a:lnTo>
                  <a:lnTo>
                    <a:pt x="146264" y="140213"/>
                  </a:lnTo>
                  <a:lnTo>
                    <a:pt x="146484" y="139258"/>
                  </a:lnTo>
                  <a:lnTo>
                    <a:pt x="153029" y="141282"/>
                  </a:lnTo>
                  <a:lnTo>
                    <a:pt x="153707" y="141576"/>
                  </a:lnTo>
                  <a:lnTo>
                    <a:pt x="156449" y="142719"/>
                  </a:lnTo>
                  <a:lnTo>
                    <a:pt x="156947" y="147951"/>
                  </a:lnTo>
                  <a:lnTo>
                    <a:pt x="156204" y="150350"/>
                  </a:lnTo>
                  <a:lnTo>
                    <a:pt x="154637" y="155427"/>
                  </a:lnTo>
                  <a:lnTo>
                    <a:pt x="161468" y="157753"/>
                  </a:lnTo>
                  <a:lnTo>
                    <a:pt x="164651" y="154676"/>
                  </a:lnTo>
                  <a:lnTo>
                    <a:pt x="169327" y="150179"/>
                  </a:lnTo>
                  <a:lnTo>
                    <a:pt x="174395" y="154962"/>
                  </a:lnTo>
                  <a:lnTo>
                    <a:pt x="174534" y="160014"/>
                  </a:lnTo>
                  <a:lnTo>
                    <a:pt x="174559" y="161361"/>
                  </a:lnTo>
                  <a:lnTo>
                    <a:pt x="174485" y="162683"/>
                  </a:lnTo>
                  <a:lnTo>
                    <a:pt x="174281" y="164005"/>
                  </a:lnTo>
                  <a:lnTo>
                    <a:pt x="174061" y="165899"/>
                  </a:lnTo>
                  <a:lnTo>
                    <a:pt x="173759" y="166568"/>
                  </a:lnTo>
                  <a:lnTo>
                    <a:pt x="173669" y="166739"/>
                  </a:lnTo>
                  <a:lnTo>
                    <a:pt x="169490" y="167702"/>
                  </a:lnTo>
                  <a:lnTo>
                    <a:pt x="167303" y="173881"/>
                  </a:lnTo>
                  <a:lnTo>
                    <a:pt x="172159" y="175685"/>
                  </a:lnTo>
                  <a:lnTo>
                    <a:pt x="178874" y="175543"/>
                  </a:lnTo>
                  <a:lnTo>
                    <a:pt x="182674" y="170642"/>
                  </a:lnTo>
                  <a:lnTo>
                    <a:pt x="184231" y="163527"/>
                  </a:lnTo>
                  <a:lnTo>
                    <a:pt x="184221" y="156741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4" name="object 904"/>
            <p:cNvPicPr/>
            <p:nvPr/>
          </p:nvPicPr>
          <p:blipFill>
            <a:blip r:embed="rId3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6929" y="6045517"/>
              <a:ext cx="184188" cy="175056"/>
            </a:xfrm>
            <a:prstGeom prst="rect">
              <a:avLst/>
            </a:prstGeom>
          </p:spPr>
        </p:pic>
        <p:sp>
          <p:nvSpPr>
            <p:cNvPr id="905" name="object 905"/>
            <p:cNvSpPr/>
            <p:nvPr/>
          </p:nvSpPr>
          <p:spPr>
            <a:xfrm>
              <a:off x="7786920" y="604490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49"/>
                  </a:moveTo>
                  <a:lnTo>
                    <a:pt x="183634" y="150873"/>
                  </a:lnTo>
                  <a:lnTo>
                    <a:pt x="178623" y="145437"/>
                  </a:lnTo>
                  <a:lnTo>
                    <a:pt x="173742" y="142686"/>
                  </a:lnTo>
                  <a:lnTo>
                    <a:pt x="170796" y="140980"/>
                  </a:lnTo>
                  <a:lnTo>
                    <a:pt x="168054" y="141078"/>
                  </a:lnTo>
                  <a:lnTo>
                    <a:pt x="165516" y="142082"/>
                  </a:lnTo>
                  <a:lnTo>
                    <a:pt x="164006" y="137707"/>
                  </a:lnTo>
                  <a:lnTo>
                    <a:pt x="160848" y="133937"/>
                  </a:lnTo>
                  <a:lnTo>
                    <a:pt x="156653" y="132174"/>
                  </a:lnTo>
                  <a:lnTo>
                    <a:pt x="153960" y="131039"/>
                  </a:lnTo>
                  <a:lnTo>
                    <a:pt x="150793" y="130370"/>
                  </a:lnTo>
                  <a:lnTo>
                    <a:pt x="147765" y="130386"/>
                  </a:lnTo>
                  <a:lnTo>
                    <a:pt x="147382" y="126109"/>
                  </a:lnTo>
                  <a:lnTo>
                    <a:pt x="145333" y="122330"/>
                  </a:lnTo>
                  <a:lnTo>
                    <a:pt x="140796" y="119359"/>
                  </a:lnTo>
                  <a:lnTo>
                    <a:pt x="138494" y="117833"/>
                  </a:lnTo>
                  <a:lnTo>
                    <a:pt x="136160" y="116813"/>
                  </a:lnTo>
                  <a:lnTo>
                    <a:pt x="133818" y="116372"/>
                  </a:lnTo>
                  <a:lnTo>
                    <a:pt x="133369" y="107876"/>
                  </a:lnTo>
                  <a:lnTo>
                    <a:pt x="124139" y="100163"/>
                  </a:lnTo>
                  <a:lnTo>
                    <a:pt x="114966" y="100416"/>
                  </a:lnTo>
                  <a:lnTo>
                    <a:pt x="113733" y="94229"/>
                  </a:lnTo>
                  <a:lnTo>
                    <a:pt x="110526" y="88793"/>
                  </a:lnTo>
                  <a:lnTo>
                    <a:pt x="105221" y="84851"/>
                  </a:lnTo>
                  <a:lnTo>
                    <a:pt x="102936" y="83129"/>
                  </a:lnTo>
                  <a:lnTo>
                    <a:pt x="100553" y="82182"/>
                  </a:lnTo>
                  <a:lnTo>
                    <a:pt x="98292" y="82100"/>
                  </a:lnTo>
                  <a:lnTo>
                    <a:pt x="95016" y="76149"/>
                  </a:lnTo>
                  <a:lnTo>
                    <a:pt x="90177" y="71293"/>
                  </a:lnTo>
                  <a:lnTo>
                    <a:pt x="84244" y="67929"/>
                  </a:lnTo>
                  <a:lnTo>
                    <a:pt x="77686" y="66454"/>
                  </a:lnTo>
                  <a:lnTo>
                    <a:pt x="76396" y="59426"/>
                  </a:lnTo>
                  <a:lnTo>
                    <a:pt x="75490" y="54382"/>
                  </a:lnTo>
                  <a:lnTo>
                    <a:pt x="67525" y="50791"/>
                  </a:lnTo>
                  <a:lnTo>
                    <a:pt x="65117" y="49689"/>
                  </a:lnTo>
                  <a:lnTo>
                    <a:pt x="62179" y="48808"/>
                  </a:lnTo>
                  <a:lnTo>
                    <a:pt x="59282" y="48620"/>
                  </a:lnTo>
                  <a:lnTo>
                    <a:pt x="57666" y="40442"/>
                  </a:lnTo>
                  <a:lnTo>
                    <a:pt x="49619" y="33716"/>
                  </a:lnTo>
                  <a:lnTo>
                    <a:pt x="41124" y="32329"/>
                  </a:lnTo>
                  <a:lnTo>
                    <a:pt x="41311" y="27815"/>
                  </a:lnTo>
                  <a:lnTo>
                    <a:pt x="39777" y="23555"/>
                  </a:lnTo>
                  <a:lnTo>
                    <a:pt x="35819" y="20070"/>
                  </a:lnTo>
                  <a:lnTo>
                    <a:pt x="31983" y="16682"/>
                  </a:lnTo>
                  <a:lnTo>
                    <a:pt x="26442" y="13695"/>
                  </a:lnTo>
                  <a:lnTo>
                    <a:pt x="20957" y="13001"/>
                  </a:lnTo>
                  <a:lnTo>
                    <a:pt x="21292" y="4872"/>
                  </a:lnTo>
                  <a:lnTo>
                    <a:pt x="16395" y="0"/>
                  </a:lnTo>
                  <a:lnTo>
                    <a:pt x="6324" y="685"/>
                  </a:lnTo>
                  <a:lnTo>
                    <a:pt x="0" y="1101"/>
                  </a:lnTo>
                  <a:lnTo>
                    <a:pt x="587" y="10904"/>
                  </a:lnTo>
                  <a:lnTo>
                    <a:pt x="6928" y="10488"/>
                  </a:lnTo>
                  <a:lnTo>
                    <a:pt x="12241" y="10137"/>
                  </a:lnTo>
                  <a:lnTo>
                    <a:pt x="11392" y="13295"/>
                  </a:lnTo>
                  <a:lnTo>
                    <a:pt x="10168" y="17401"/>
                  </a:lnTo>
                  <a:lnTo>
                    <a:pt x="9099" y="20976"/>
                  </a:lnTo>
                  <a:lnTo>
                    <a:pt x="13221" y="24314"/>
                  </a:lnTo>
                  <a:lnTo>
                    <a:pt x="16550" y="23098"/>
                  </a:lnTo>
                  <a:lnTo>
                    <a:pt x="21874" y="22934"/>
                  </a:lnTo>
                  <a:lnTo>
                    <a:pt x="27121" y="25434"/>
                  </a:lnTo>
                  <a:lnTo>
                    <a:pt x="30639" y="29743"/>
                  </a:lnTo>
                  <a:lnTo>
                    <a:pt x="30775" y="35006"/>
                  </a:lnTo>
                  <a:lnTo>
                    <a:pt x="29608" y="38050"/>
                  </a:lnTo>
                  <a:lnTo>
                    <a:pt x="31355" y="42915"/>
                  </a:lnTo>
                  <a:lnTo>
                    <a:pt x="35443" y="42180"/>
                  </a:lnTo>
                  <a:lnTo>
                    <a:pt x="39712" y="41397"/>
                  </a:lnTo>
                  <a:lnTo>
                    <a:pt x="52566" y="45959"/>
                  </a:lnTo>
                  <a:lnTo>
                    <a:pt x="49611" y="53068"/>
                  </a:lnTo>
                  <a:lnTo>
                    <a:pt x="47579" y="57941"/>
                  </a:lnTo>
                  <a:lnTo>
                    <a:pt x="53928" y="63238"/>
                  </a:lnTo>
                  <a:lnTo>
                    <a:pt x="57650" y="58643"/>
                  </a:lnTo>
                  <a:lnTo>
                    <a:pt x="58850" y="57125"/>
                  </a:lnTo>
                  <a:lnTo>
                    <a:pt x="64995" y="60283"/>
                  </a:lnTo>
                  <a:lnTo>
                    <a:pt x="66284" y="61263"/>
                  </a:lnTo>
                  <a:lnTo>
                    <a:pt x="68806" y="63116"/>
                  </a:lnTo>
                  <a:lnTo>
                    <a:pt x="68398" y="70176"/>
                  </a:lnTo>
                  <a:lnTo>
                    <a:pt x="69043" y="73130"/>
                  </a:lnTo>
                  <a:lnTo>
                    <a:pt x="69647" y="75914"/>
                  </a:lnTo>
                  <a:lnTo>
                    <a:pt x="72903" y="76811"/>
                  </a:lnTo>
                  <a:lnTo>
                    <a:pt x="75262" y="76232"/>
                  </a:lnTo>
                  <a:lnTo>
                    <a:pt x="82264" y="74575"/>
                  </a:lnTo>
                  <a:lnTo>
                    <a:pt x="89682" y="82982"/>
                  </a:lnTo>
                  <a:lnTo>
                    <a:pt x="89748" y="89364"/>
                  </a:lnTo>
                  <a:lnTo>
                    <a:pt x="89813" y="94653"/>
                  </a:lnTo>
                  <a:lnTo>
                    <a:pt x="96644" y="95135"/>
                  </a:lnTo>
                  <a:lnTo>
                    <a:pt x="99035" y="91340"/>
                  </a:lnTo>
                  <a:lnTo>
                    <a:pt x="98472" y="92221"/>
                  </a:lnTo>
                  <a:lnTo>
                    <a:pt x="102283" y="95200"/>
                  </a:lnTo>
                  <a:lnTo>
                    <a:pt x="102765" y="95837"/>
                  </a:lnTo>
                  <a:lnTo>
                    <a:pt x="105156" y="98914"/>
                  </a:lnTo>
                  <a:lnTo>
                    <a:pt x="105695" y="103093"/>
                  </a:lnTo>
                  <a:lnTo>
                    <a:pt x="105703" y="106823"/>
                  </a:lnTo>
                  <a:lnTo>
                    <a:pt x="105703" y="110740"/>
                  </a:lnTo>
                  <a:lnTo>
                    <a:pt x="110298" y="112381"/>
                  </a:lnTo>
                  <a:lnTo>
                    <a:pt x="113293" y="110651"/>
                  </a:lnTo>
                  <a:lnTo>
                    <a:pt x="117961" y="107933"/>
                  </a:lnTo>
                  <a:lnTo>
                    <a:pt x="127183" y="114838"/>
                  </a:lnTo>
                  <a:lnTo>
                    <a:pt x="122629" y="119596"/>
                  </a:lnTo>
                  <a:lnTo>
                    <a:pt x="118108" y="124297"/>
                  </a:lnTo>
                  <a:lnTo>
                    <a:pt x="125249" y="130231"/>
                  </a:lnTo>
                  <a:lnTo>
                    <a:pt x="129917" y="126224"/>
                  </a:lnTo>
                  <a:lnTo>
                    <a:pt x="136005" y="120992"/>
                  </a:lnTo>
                  <a:lnTo>
                    <a:pt x="137621" y="135283"/>
                  </a:lnTo>
                  <a:lnTo>
                    <a:pt x="136625" y="138164"/>
                  </a:lnTo>
                  <a:lnTo>
                    <a:pt x="135075" y="144490"/>
                  </a:lnTo>
                  <a:lnTo>
                    <a:pt x="144272" y="146041"/>
                  </a:lnTo>
                  <a:lnTo>
                    <a:pt x="146256" y="140221"/>
                  </a:lnTo>
                  <a:lnTo>
                    <a:pt x="146492" y="139275"/>
                  </a:lnTo>
                  <a:lnTo>
                    <a:pt x="153013" y="141299"/>
                  </a:lnTo>
                  <a:lnTo>
                    <a:pt x="153690" y="141576"/>
                  </a:lnTo>
                  <a:lnTo>
                    <a:pt x="156449" y="142719"/>
                  </a:lnTo>
                  <a:lnTo>
                    <a:pt x="156947" y="147934"/>
                  </a:lnTo>
                  <a:lnTo>
                    <a:pt x="156188" y="150358"/>
                  </a:lnTo>
                  <a:lnTo>
                    <a:pt x="154637" y="155411"/>
                  </a:lnTo>
                  <a:lnTo>
                    <a:pt x="161468" y="157769"/>
                  </a:lnTo>
                  <a:lnTo>
                    <a:pt x="164667" y="154676"/>
                  </a:lnTo>
                  <a:lnTo>
                    <a:pt x="169335" y="150187"/>
                  </a:lnTo>
                  <a:lnTo>
                    <a:pt x="174395" y="154962"/>
                  </a:lnTo>
                  <a:lnTo>
                    <a:pt x="174534" y="160047"/>
                  </a:lnTo>
                  <a:lnTo>
                    <a:pt x="174583" y="161369"/>
                  </a:lnTo>
                  <a:lnTo>
                    <a:pt x="174485" y="162691"/>
                  </a:lnTo>
                  <a:lnTo>
                    <a:pt x="174297" y="164005"/>
                  </a:lnTo>
                  <a:lnTo>
                    <a:pt x="174061" y="165899"/>
                  </a:lnTo>
                  <a:lnTo>
                    <a:pt x="173759" y="166568"/>
                  </a:lnTo>
                  <a:lnTo>
                    <a:pt x="173669" y="166748"/>
                  </a:lnTo>
                  <a:lnTo>
                    <a:pt x="169490" y="167727"/>
                  </a:lnTo>
                  <a:lnTo>
                    <a:pt x="167303" y="173897"/>
                  </a:lnTo>
                  <a:lnTo>
                    <a:pt x="172159" y="175669"/>
                  </a:lnTo>
                  <a:lnTo>
                    <a:pt x="178879" y="175547"/>
                  </a:lnTo>
                  <a:lnTo>
                    <a:pt x="182678" y="170653"/>
                  </a:lnTo>
                  <a:lnTo>
                    <a:pt x="184229" y="163537"/>
                  </a:lnTo>
                  <a:lnTo>
                    <a:pt x="184205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6" name="object 906"/>
            <p:cNvPicPr/>
            <p:nvPr/>
          </p:nvPicPr>
          <p:blipFill>
            <a:blip r:embed="rId3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0012" y="6052324"/>
              <a:ext cx="184235" cy="175094"/>
            </a:xfrm>
            <a:prstGeom prst="rect">
              <a:avLst/>
            </a:prstGeom>
          </p:spPr>
        </p:pic>
        <p:sp>
          <p:nvSpPr>
            <p:cNvPr id="907" name="object 907"/>
            <p:cNvSpPr/>
            <p:nvPr/>
          </p:nvSpPr>
          <p:spPr>
            <a:xfrm>
              <a:off x="7770024" y="6051724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49"/>
                  </a:moveTo>
                  <a:lnTo>
                    <a:pt x="183634" y="150864"/>
                  </a:lnTo>
                  <a:lnTo>
                    <a:pt x="178606" y="145445"/>
                  </a:lnTo>
                  <a:lnTo>
                    <a:pt x="173742" y="142654"/>
                  </a:lnTo>
                  <a:lnTo>
                    <a:pt x="170772" y="140980"/>
                  </a:lnTo>
                  <a:lnTo>
                    <a:pt x="168038" y="141070"/>
                  </a:lnTo>
                  <a:lnTo>
                    <a:pt x="165500" y="142082"/>
                  </a:lnTo>
                  <a:lnTo>
                    <a:pt x="163982" y="137716"/>
                  </a:lnTo>
                  <a:lnTo>
                    <a:pt x="160831" y="133912"/>
                  </a:lnTo>
                  <a:lnTo>
                    <a:pt x="156637" y="132182"/>
                  </a:lnTo>
                  <a:lnTo>
                    <a:pt x="153952" y="131055"/>
                  </a:lnTo>
                  <a:lnTo>
                    <a:pt x="150769" y="130337"/>
                  </a:lnTo>
                  <a:lnTo>
                    <a:pt x="147765" y="130386"/>
                  </a:lnTo>
                  <a:lnTo>
                    <a:pt x="147382" y="126118"/>
                  </a:lnTo>
                  <a:lnTo>
                    <a:pt x="133826" y="116364"/>
                  </a:lnTo>
                  <a:lnTo>
                    <a:pt x="133328" y="107892"/>
                  </a:lnTo>
                  <a:lnTo>
                    <a:pt x="124123" y="100154"/>
                  </a:lnTo>
                  <a:lnTo>
                    <a:pt x="114941" y="100424"/>
                  </a:lnTo>
                  <a:lnTo>
                    <a:pt x="113733" y="94229"/>
                  </a:lnTo>
                  <a:lnTo>
                    <a:pt x="98284" y="82108"/>
                  </a:lnTo>
                  <a:lnTo>
                    <a:pt x="95009" y="76162"/>
                  </a:lnTo>
                  <a:lnTo>
                    <a:pt x="90171" y="71308"/>
                  </a:lnTo>
                  <a:lnTo>
                    <a:pt x="84236" y="67945"/>
                  </a:lnTo>
                  <a:lnTo>
                    <a:pt x="77669" y="66470"/>
                  </a:lnTo>
                  <a:lnTo>
                    <a:pt x="76380" y="59443"/>
                  </a:lnTo>
                  <a:lnTo>
                    <a:pt x="59274" y="48620"/>
                  </a:lnTo>
                  <a:lnTo>
                    <a:pt x="57666" y="40442"/>
                  </a:lnTo>
                  <a:lnTo>
                    <a:pt x="49619" y="33700"/>
                  </a:lnTo>
                  <a:lnTo>
                    <a:pt x="41107" y="32345"/>
                  </a:lnTo>
                  <a:lnTo>
                    <a:pt x="41311" y="27791"/>
                  </a:lnTo>
                  <a:lnTo>
                    <a:pt x="39761" y="23563"/>
                  </a:lnTo>
                  <a:lnTo>
                    <a:pt x="35811" y="20086"/>
                  </a:lnTo>
                  <a:lnTo>
                    <a:pt x="31983" y="16658"/>
                  </a:lnTo>
                  <a:lnTo>
                    <a:pt x="26425" y="13703"/>
                  </a:lnTo>
                  <a:lnTo>
                    <a:pt x="20941" y="13010"/>
                  </a:lnTo>
                  <a:lnTo>
                    <a:pt x="21292" y="4864"/>
                  </a:lnTo>
                  <a:lnTo>
                    <a:pt x="16371" y="0"/>
                  </a:lnTo>
                  <a:lnTo>
                    <a:pt x="6308" y="652"/>
                  </a:lnTo>
                  <a:lnTo>
                    <a:pt x="0" y="1077"/>
                  </a:lnTo>
                  <a:lnTo>
                    <a:pt x="563" y="10920"/>
                  </a:lnTo>
                  <a:lnTo>
                    <a:pt x="6920" y="10496"/>
                  </a:lnTo>
                  <a:lnTo>
                    <a:pt x="12217" y="10137"/>
                  </a:lnTo>
                  <a:lnTo>
                    <a:pt x="11376" y="13312"/>
                  </a:lnTo>
                  <a:lnTo>
                    <a:pt x="10160" y="17393"/>
                  </a:lnTo>
                  <a:lnTo>
                    <a:pt x="9075" y="20976"/>
                  </a:lnTo>
                  <a:lnTo>
                    <a:pt x="13221" y="24322"/>
                  </a:lnTo>
                  <a:lnTo>
                    <a:pt x="16526" y="23081"/>
                  </a:lnTo>
                  <a:lnTo>
                    <a:pt x="21854" y="22915"/>
                  </a:lnTo>
                  <a:lnTo>
                    <a:pt x="27106" y="25426"/>
                  </a:lnTo>
                  <a:lnTo>
                    <a:pt x="30629" y="29745"/>
                  </a:lnTo>
                  <a:lnTo>
                    <a:pt x="30775" y="35006"/>
                  </a:lnTo>
                  <a:lnTo>
                    <a:pt x="29616" y="38067"/>
                  </a:lnTo>
                  <a:lnTo>
                    <a:pt x="31338" y="42907"/>
                  </a:lnTo>
                  <a:lnTo>
                    <a:pt x="35452" y="42188"/>
                  </a:lnTo>
                  <a:lnTo>
                    <a:pt x="39728" y="41405"/>
                  </a:lnTo>
                  <a:lnTo>
                    <a:pt x="52541" y="45992"/>
                  </a:lnTo>
                  <a:lnTo>
                    <a:pt x="49611" y="53052"/>
                  </a:lnTo>
                  <a:lnTo>
                    <a:pt x="47571" y="57949"/>
                  </a:lnTo>
                  <a:lnTo>
                    <a:pt x="53912" y="63254"/>
                  </a:lnTo>
                  <a:lnTo>
                    <a:pt x="57625" y="58627"/>
                  </a:lnTo>
                  <a:lnTo>
                    <a:pt x="58866" y="57100"/>
                  </a:lnTo>
                  <a:lnTo>
                    <a:pt x="64987" y="60292"/>
                  </a:lnTo>
                  <a:lnTo>
                    <a:pt x="66301" y="61255"/>
                  </a:lnTo>
                  <a:lnTo>
                    <a:pt x="68798" y="63107"/>
                  </a:lnTo>
                  <a:lnTo>
                    <a:pt x="68414" y="70159"/>
                  </a:lnTo>
                  <a:lnTo>
                    <a:pt x="69035" y="73114"/>
                  </a:lnTo>
                  <a:lnTo>
                    <a:pt x="69614" y="75881"/>
                  </a:lnTo>
                  <a:lnTo>
                    <a:pt x="72879" y="76787"/>
                  </a:lnTo>
                  <a:lnTo>
                    <a:pt x="75254" y="76240"/>
                  </a:lnTo>
                  <a:lnTo>
                    <a:pt x="82256" y="74567"/>
                  </a:lnTo>
                  <a:lnTo>
                    <a:pt x="89682" y="82974"/>
                  </a:lnTo>
                  <a:lnTo>
                    <a:pt x="89740" y="89373"/>
                  </a:lnTo>
                  <a:lnTo>
                    <a:pt x="89797" y="94661"/>
                  </a:lnTo>
                  <a:lnTo>
                    <a:pt x="96644" y="95119"/>
                  </a:lnTo>
                  <a:lnTo>
                    <a:pt x="99027" y="91307"/>
                  </a:lnTo>
                  <a:lnTo>
                    <a:pt x="98464" y="92221"/>
                  </a:lnTo>
                  <a:lnTo>
                    <a:pt x="102242" y="95200"/>
                  </a:lnTo>
                  <a:lnTo>
                    <a:pt x="102748" y="95853"/>
                  </a:lnTo>
                  <a:lnTo>
                    <a:pt x="105148" y="98914"/>
                  </a:lnTo>
                  <a:lnTo>
                    <a:pt x="105687" y="103101"/>
                  </a:lnTo>
                  <a:lnTo>
                    <a:pt x="105678" y="106823"/>
                  </a:lnTo>
                  <a:lnTo>
                    <a:pt x="105687" y="110708"/>
                  </a:lnTo>
                  <a:lnTo>
                    <a:pt x="110265" y="112381"/>
                  </a:lnTo>
                  <a:lnTo>
                    <a:pt x="113276" y="110634"/>
                  </a:lnTo>
                  <a:lnTo>
                    <a:pt x="117945" y="107941"/>
                  </a:lnTo>
                  <a:lnTo>
                    <a:pt x="127167" y="114846"/>
                  </a:lnTo>
                  <a:lnTo>
                    <a:pt x="122596" y="119596"/>
                  </a:lnTo>
                  <a:lnTo>
                    <a:pt x="118108" y="124322"/>
                  </a:lnTo>
                  <a:lnTo>
                    <a:pt x="125232" y="130207"/>
                  </a:lnTo>
                  <a:lnTo>
                    <a:pt x="129917" y="126215"/>
                  </a:lnTo>
                  <a:lnTo>
                    <a:pt x="136013" y="120975"/>
                  </a:lnTo>
                  <a:lnTo>
                    <a:pt x="137613" y="135275"/>
                  </a:lnTo>
                  <a:lnTo>
                    <a:pt x="136617" y="138197"/>
                  </a:lnTo>
                  <a:lnTo>
                    <a:pt x="135067" y="144506"/>
                  </a:lnTo>
                  <a:lnTo>
                    <a:pt x="144256" y="146041"/>
                  </a:lnTo>
                  <a:lnTo>
                    <a:pt x="146264" y="140213"/>
                  </a:lnTo>
                  <a:lnTo>
                    <a:pt x="146484" y="139291"/>
                  </a:lnTo>
                  <a:lnTo>
                    <a:pt x="153021" y="141299"/>
                  </a:lnTo>
                  <a:lnTo>
                    <a:pt x="153682" y="141576"/>
                  </a:lnTo>
                  <a:lnTo>
                    <a:pt x="156441" y="142719"/>
                  </a:lnTo>
                  <a:lnTo>
                    <a:pt x="156939" y="147926"/>
                  </a:lnTo>
                  <a:lnTo>
                    <a:pt x="156180" y="150350"/>
                  </a:lnTo>
                  <a:lnTo>
                    <a:pt x="154621" y="155427"/>
                  </a:lnTo>
                  <a:lnTo>
                    <a:pt x="161435" y="157769"/>
                  </a:lnTo>
                  <a:lnTo>
                    <a:pt x="164643" y="154684"/>
                  </a:lnTo>
                  <a:lnTo>
                    <a:pt x="169319" y="150195"/>
                  </a:lnTo>
                  <a:lnTo>
                    <a:pt x="174395" y="154970"/>
                  </a:lnTo>
                  <a:lnTo>
                    <a:pt x="174534" y="160030"/>
                  </a:lnTo>
                  <a:lnTo>
                    <a:pt x="174542" y="161361"/>
                  </a:lnTo>
                  <a:lnTo>
                    <a:pt x="174477" y="162683"/>
                  </a:lnTo>
                  <a:lnTo>
                    <a:pt x="174281" y="164021"/>
                  </a:lnTo>
                  <a:lnTo>
                    <a:pt x="174053" y="165907"/>
                  </a:lnTo>
                  <a:lnTo>
                    <a:pt x="173718" y="166568"/>
                  </a:lnTo>
                  <a:lnTo>
                    <a:pt x="173653" y="166739"/>
                  </a:lnTo>
                  <a:lnTo>
                    <a:pt x="169474" y="167719"/>
                  </a:lnTo>
                  <a:lnTo>
                    <a:pt x="167287" y="173922"/>
                  </a:lnTo>
                  <a:lnTo>
                    <a:pt x="172143" y="175685"/>
                  </a:lnTo>
                  <a:lnTo>
                    <a:pt x="178863" y="175552"/>
                  </a:lnTo>
                  <a:lnTo>
                    <a:pt x="182665" y="170655"/>
                  </a:lnTo>
                  <a:lnTo>
                    <a:pt x="184223" y="163539"/>
                  </a:lnTo>
                  <a:lnTo>
                    <a:pt x="184213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8" name="object 908"/>
            <p:cNvPicPr/>
            <p:nvPr/>
          </p:nvPicPr>
          <p:blipFill>
            <a:blip r:embed="rId3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1444" y="6056845"/>
              <a:ext cx="184238" cy="175094"/>
            </a:xfrm>
            <a:prstGeom prst="rect">
              <a:avLst/>
            </a:prstGeom>
          </p:spPr>
        </p:pic>
        <p:sp>
          <p:nvSpPr>
            <p:cNvPr id="909" name="object 909"/>
            <p:cNvSpPr/>
            <p:nvPr/>
          </p:nvSpPr>
          <p:spPr>
            <a:xfrm>
              <a:off x="7751445" y="605625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38" y="156749"/>
                  </a:moveTo>
                  <a:lnTo>
                    <a:pt x="183650" y="150881"/>
                  </a:lnTo>
                  <a:lnTo>
                    <a:pt x="178639" y="145429"/>
                  </a:lnTo>
                  <a:lnTo>
                    <a:pt x="173775" y="142645"/>
                  </a:lnTo>
                  <a:lnTo>
                    <a:pt x="170796" y="140980"/>
                  </a:lnTo>
                  <a:lnTo>
                    <a:pt x="168070" y="141078"/>
                  </a:lnTo>
                  <a:lnTo>
                    <a:pt x="165508" y="142082"/>
                  </a:lnTo>
                  <a:lnTo>
                    <a:pt x="164014" y="137716"/>
                  </a:lnTo>
                  <a:lnTo>
                    <a:pt x="160856" y="133920"/>
                  </a:lnTo>
                  <a:lnTo>
                    <a:pt x="156645" y="132165"/>
                  </a:lnTo>
                  <a:lnTo>
                    <a:pt x="153968" y="131072"/>
                  </a:lnTo>
                  <a:lnTo>
                    <a:pt x="150793" y="130337"/>
                  </a:lnTo>
                  <a:lnTo>
                    <a:pt x="147782" y="130386"/>
                  </a:lnTo>
                  <a:lnTo>
                    <a:pt x="147398" y="126109"/>
                  </a:lnTo>
                  <a:lnTo>
                    <a:pt x="145350" y="122322"/>
                  </a:lnTo>
                  <a:lnTo>
                    <a:pt x="140812" y="119376"/>
                  </a:lnTo>
                  <a:lnTo>
                    <a:pt x="138503" y="117833"/>
                  </a:lnTo>
                  <a:lnTo>
                    <a:pt x="136160" y="116813"/>
                  </a:lnTo>
                  <a:lnTo>
                    <a:pt x="133834" y="116372"/>
                  </a:lnTo>
                  <a:lnTo>
                    <a:pt x="133361" y="107876"/>
                  </a:lnTo>
                  <a:lnTo>
                    <a:pt x="124114" y="100171"/>
                  </a:lnTo>
                  <a:lnTo>
                    <a:pt x="114982" y="100432"/>
                  </a:lnTo>
                  <a:lnTo>
                    <a:pt x="113758" y="94221"/>
                  </a:lnTo>
                  <a:lnTo>
                    <a:pt x="98301" y="82117"/>
                  </a:lnTo>
                  <a:lnTo>
                    <a:pt x="95024" y="76159"/>
                  </a:lnTo>
                  <a:lnTo>
                    <a:pt x="90184" y="71304"/>
                  </a:lnTo>
                  <a:lnTo>
                    <a:pt x="84249" y="67939"/>
                  </a:lnTo>
                  <a:lnTo>
                    <a:pt x="77686" y="66454"/>
                  </a:lnTo>
                  <a:lnTo>
                    <a:pt x="76388" y="59426"/>
                  </a:lnTo>
                  <a:lnTo>
                    <a:pt x="59307" y="48636"/>
                  </a:lnTo>
                  <a:lnTo>
                    <a:pt x="57674" y="40450"/>
                  </a:lnTo>
                  <a:lnTo>
                    <a:pt x="49636" y="33716"/>
                  </a:lnTo>
                  <a:lnTo>
                    <a:pt x="41140" y="32329"/>
                  </a:lnTo>
                  <a:lnTo>
                    <a:pt x="41328" y="27799"/>
                  </a:lnTo>
                  <a:lnTo>
                    <a:pt x="20957" y="13001"/>
                  </a:lnTo>
                  <a:lnTo>
                    <a:pt x="21300" y="4864"/>
                  </a:lnTo>
                  <a:lnTo>
                    <a:pt x="16395" y="0"/>
                  </a:lnTo>
                  <a:lnTo>
                    <a:pt x="6333" y="652"/>
                  </a:lnTo>
                  <a:lnTo>
                    <a:pt x="0" y="1085"/>
                  </a:lnTo>
                  <a:lnTo>
                    <a:pt x="587" y="10920"/>
                  </a:lnTo>
                  <a:lnTo>
                    <a:pt x="6912" y="10488"/>
                  </a:lnTo>
                  <a:lnTo>
                    <a:pt x="12266" y="10153"/>
                  </a:lnTo>
                  <a:lnTo>
                    <a:pt x="11425" y="13312"/>
                  </a:lnTo>
                  <a:lnTo>
                    <a:pt x="10193" y="17417"/>
                  </a:lnTo>
                  <a:lnTo>
                    <a:pt x="9124" y="20959"/>
                  </a:lnTo>
                  <a:lnTo>
                    <a:pt x="13237" y="24314"/>
                  </a:lnTo>
                  <a:lnTo>
                    <a:pt x="16542" y="23081"/>
                  </a:lnTo>
                  <a:lnTo>
                    <a:pt x="21873" y="22929"/>
                  </a:lnTo>
                  <a:lnTo>
                    <a:pt x="27129" y="25439"/>
                  </a:lnTo>
                  <a:lnTo>
                    <a:pt x="30656" y="29753"/>
                  </a:lnTo>
                  <a:lnTo>
                    <a:pt x="30800" y="35014"/>
                  </a:lnTo>
                  <a:lnTo>
                    <a:pt x="29616" y="38067"/>
                  </a:lnTo>
                  <a:lnTo>
                    <a:pt x="31371" y="42931"/>
                  </a:lnTo>
                  <a:lnTo>
                    <a:pt x="35468" y="42180"/>
                  </a:lnTo>
                  <a:lnTo>
                    <a:pt x="39744" y="41413"/>
                  </a:lnTo>
                  <a:lnTo>
                    <a:pt x="52574" y="45976"/>
                  </a:lnTo>
                  <a:lnTo>
                    <a:pt x="49628" y="53052"/>
                  </a:lnTo>
                  <a:lnTo>
                    <a:pt x="47595" y="57957"/>
                  </a:lnTo>
                  <a:lnTo>
                    <a:pt x="53945" y="63238"/>
                  </a:lnTo>
                  <a:lnTo>
                    <a:pt x="57642" y="58643"/>
                  </a:lnTo>
                  <a:lnTo>
                    <a:pt x="58874" y="57100"/>
                  </a:lnTo>
                  <a:lnTo>
                    <a:pt x="65011" y="60308"/>
                  </a:lnTo>
                  <a:lnTo>
                    <a:pt x="66317" y="61263"/>
                  </a:lnTo>
                  <a:lnTo>
                    <a:pt x="68823" y="63132"/>
                  </a:lnTo>
                  <a:lnTo>
                    <a:pt x="68431" y="70168"/>
                  </a:lnTo>
                  <a:lnTo>
                    <a:pt x="69051" y="73114"/>
                  </a:lnTo>
                  <a:lnTo>
                    <a:pt x="69647" y="75889"/>
                  </a:lnTo>
                  <a:lnTo>
                    <a:pt x="72895" y="76803"/>
                  </a:lnTo>
                  <a:lnTo>
                    <a:pt x="75262" y="76248"/>
                  </a:lnTo>
                  <a:lnTo>
                    <a:pt x="82288" y="74559"/>
                  </a:lnTo>
                  <a:lnTo>
                    <a:pt x="89682" y="82990"/>
                  </a:lnTo>
                  <a:lnTo>
                    <a:pt x="89764" y="89381"/>
                  </a:lnTo>
                  <a:lnTo>
                    <a:pt x="89829" y="94645"/>
                  </a:lnTo>
                  <a:lnTo>
                    <a:pt x="96660" y="95135"/>
                  </a:lnTo>
                  <a:lnTo>
                    <a:pt x="99051" y="91340"/>
                  </a:lnTo>
                  <a:lnTo>
                    <a:pt x="98497" y="92221"/>
                  </a:lnTo>
                  <a:lnTo>
                    <a:pt x="102267" y="95200"/>
                  </a:lnTo>
                  <a:lnTo>
                    <a:pt x="102773" y="95869"/>
                  </a:lnTo>
                  <a:lnTo>
                    <a:pt x="105172" y="98922"/>
                  </a:lnTo>
                  <a:lnTo>
                    <a:pt x="105703" y="103076"/>
                  </a:lnTo>
                  <a:lnTo>
                    <a:pt x="105711" y="106831"/>
                  </a:lnTo>
                  <a:lnTo>
                    <a:pt x="105703" y="110732"/>
                  </a:lnTo>
                  <a:lnTo>
                    <a:pt x="110298" y="112381"/>
                  </a:lnTo>
                  <a:lnTo>
                    <a:pt x="113317" y="110642"/>
                  </a:lnTo>
                  <a:lnTo>
                    <a:pt x="117961" y="107941"/>
                  </a:lnTo>
                  <a:lnTo>
                    <a:pt x="127199" y="114854"/>
                  </a:lnTo>
                  <a:lnTo>
                    <a:pt x="122645" y="119596"/>
                  </a:lnTo>
                  <a:lnTo>
                    <a:pt x="118116" y="124306"/>
                  </a:lnTo>
                  <a:lnTo>
                    <a:pt x="125273" y="130207"/>
                  </a:lnTo>
                  <a:lnTo>
                    <a:pt x="129933" y="126232"/>
                  </a:lnTo>
                  <a:lnTo>
                    <a:pt x="136030" y="120992"/>
                  </a:lnTo>
                  <a:lnTo>
                    <a:pt x="137646" y="135275"/>
                  </a:lnTo>
                  <a:lnTo>
                    <a:pt x="136658" y="138181"/>
                  </a:lnTo>
                  <a:lnTo>
                    <a:pt x="135107" y="144506"/>
                  </a:lnTo>
                  <a:lnTo>
                    <a:pt x="144281" y="146041"/>
                  </a:lnTo>
                  <a:lnTo>
                    <a:pt x="146280" y="140221"/>
                  </a:lnTo>
                  <a:lnTo>
                    <a:pt x="146517" y="139307"/>
                  </a:lnTo>
                  <a:lnTo>
                    <a:pt x="153029" y="141282"/>
                  </a:lnTo>
                  <a:lnTo>
                    <a:pt x="153690" y="141593"/>
                  </a:lnTo>
                  <a:lnTo>
                    <a:pt x="156449" y="142727"/>
                  </a:lnTo>
                  <a:lnTo>
                    <a:pt x="156963" y="147918"/>
                  </a:lnTo>
                  <a:lnTo>
                    <a:pt x="156204" y="150375"/>
                  </a:lnTo>
                  <a:lnTo>
                    <a:pt x="154645" y="155427"/>
                  </a:lnTo>
                  <a:lnTo>
                    <a:pt x="161460" y="157786"/>
                  </a:lnTo>
                  <a:lnTo>
                    <a:pt x="164675" y="154676"/>
                  </a:lnTo>
                  <a:lnTo>
                    <a:pt x="169344" y="150187"/>
                  </a:lnTo>
                  <a:lnTo>
                    <a:pt x="174403" y="154945"/>
                  </a:lnTo>
                  <a:lnTo>
                    <a:pt x="174567" y="160030"/>
                  </a:lnTo>
                  <a:lnTo>
                    <a:pt x="174583" y="161361"/>
                  </a:lnTo>
                  <a:lnTo>
                    <a:pt x="174501" y="162699"/>
                  </a:lnTo>
                  <a:lnTo>
                    <a:pt x="174289" y="164021"/>
                  </a:lnTo>
                  <a:lnTo>
                    <a:pt x="174069" y="165915"/>
                  </a:lnTo>
                  <a:lnTo>
                    <a:pt x="173759" y="166568"/>
                  </a:lnTo>
                  <a:lnTo>
                    <a:pt x="173677" y="166748"/>
                  </a:lnTo>
                  <a:lnTo>
                    <a:pt x="169490" y="167719"/>
                  </a:lnTo>
                  <a:lnTo>
                    <a:pt x="167311" y="173914"/>
                  </a:lnTo>
                  <a:lnTo>
                    <a:pt x="172167" y="175685"/>
                  </a:lnTo>
                  <a:lnTo>
                    <a:pt x="178888" y="175551"/>
                  </a:lnTo>
                  <a:lnTo>
                    <a:pt x="182686" y="170652"/>
                  </a:lnTo>
                  <a:lnTo>
                    <a:pt x="184242" y="163536"/>
                  </a:lnTo>
                  <a:lnTo>
                    <a:pt x="184238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0" name="object 910"/>
            <p:cNvPicPr/>
            <p:nvPr/>
          </p:nvPicPr>
          <p:blipFill>
            <a:blip r:embed="rId3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9710" y="6062497"/>
              <a:ext cx="184238" cy="175069"/>
            </a:xfrm>
            <a:prstGeom prst="rect">
              <a:avLst/>
            </a:prstGeom>
          </p:spPr>
        </p:pic>
        <p:sp>
          <p:nvSpPr>
            <p:cNvPr id="911" name="object 911"/>
            <p:cNvSpPr/>
            <p:nvPr/>
          </p:nvSpPr>
          <p:spPr>
            <a:xfrm>
              <a:off x="7739714" y="6061878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9" y="156766"/>
                  </a:moveTo>
                  <a:lnTo>
                    <a:pt x="183658" y="150897"/>
                  </a:lnTo>
                  <a:lnTo>
                    <a:pt x="178631" y="145445"/>
                  </a:lnTo>
                  <a:lnTo>
                    <a:pt x="173767" y="142686"/>
                  </a:lnTo>
                  <a:lnTo>
                    <a:pt x="170796" y="140989"/>
                  </a:lnTo>
                  <a:lnTo>
                    <a:pt x="168062" y="141095"/>
                  </a:lnTo>
                  <a:lnTo>
                    <a:pt x="165516" y="142099"/>
                  </a:lnTo>
                  <a:lnTo>
                    <a:pt x="164014" y="137732"/>
                  </a:lnTo>
                  <a:lnTo>
                    <a:pt x="160848" y="133937"/>
                  </a:lnTo>
                  <a:lnTo>
                    <a:pt x="156653" y="132182"/>
                  </a:lnTo>
                  <a:lnTo>
                    <a:pt x="153976" y="131055"/>
                  </a:lnTo>
                  <a:lnTo>
                    <a:pt x="150810" y="130370"/>
                  </a:lnTo>
                  <a:lnTo>
                    <a:pt x="147774" y="130411"/>
                  </a:lnTo>
                  <a:lnTo>
                    <a:pt x="147382" y="126142"/>
                  </a:lnTo>
                  <a:lnTo>
                    <a:pt x="133851" y="116372"/>
                  </a:lnTo>
                  <a:lnTo>
                    <a:pt x="133361" y="107908"/>
                  </a:lnTo>
                  <a:lnTo>
                    <a:pt x="124131" y="100187"/>
                  </a:lnTo>
                  <a:lnTo>
                    <a:pt x="114974" y="100456"/>
                  </a:lnTo>
                  <a:lnTo>
                    <a:pt x="113742" y="94229"/>
                  </a:lnTo>
                  <a:lnTo>
                    <a:pt x="110542" y="88809"/>
                  </a:lnTo>
                  <a:lnTo>
                    <a:pt x="105221" y="84867"/>
                  </a:lnTo>
                  <a:lnTo>
                    <a:pt x="102936" y="83153"/>
                  </a:lnTo>
                  <a:lnTo>
                    <a:pt x="100569" y="82223"/>
                  </a:lnTo>
                  <a:lnTo>
                    <a:pt x="98309" y="82141"/>
                  </a:lnTo>
                  <a:lnTo>
                    <a:pt x="95025" y="76180"/>
                  </a:lnTo>
                  <a:lnTo>
                    <a:pt x="90184" y="71326"/>
                  </a:lnTo>
                  <a:lnTo>
                    <a:pt x="84255" y="67963"/>
                  </a:lnTo>
                  <a:lnTo>
                    <a:pt x="77702" y="66478"/>
                  </a:lnTo>
                  <a:lnTo>
                    <a:pt x="76380" y="59459"/>
                  </a:lnTo>
                  <a:lnTo>
                    <a:pt x="75490" y="54423"/>
                  </a:lnTo>
                  <a:lnTo>
                    <a:pt x="67541" y="50832"/>
                  </a:lnTo>
                  <a:lnTo>
                    <a:pt x="65101" y="49722"/>
                  </a:lnTo>
                  <a:lnTo>
                    <a:pt x="62179" y="48800"/>
                  </a:lnTo>
                  <a:lnTo>
                    <a:pt x="59298" y="48653"/>
                  </a:lnTo>
                  <a:lnTo>
                    <a:pt x="57683" y="40458"/>
                  </a:lnTo>
                  <a:lnTo>
                    <a:pt x="49628" y="33733"/>
                  </a:lnTo>
                  <a:lnTo>
                    <a:pt x="41140" y="32353"/>
                  </a:lnTo>
                  <a:lnTo>
                    <a:pt x="41311" y="27807"/>
                  </a:lnTo>
                  <a:lnTo>
                    <a:pt x="20957" y="13026"/>
                  </a:lnTo>
                  <a:lnTo>
                    <a:pt x="21300" y="4880"/>
                  </a:lnTo>
                  <a:lnTo>
                    <a:pt x="16395" y="0"/>
                  </a:lnTo>
                  <a:lnTo>
                    <a:pt x="6333" y="669"/>
                  </a:lnTo>
                  <a:lnTo>
                    <a:pt x="0" y="1093"/>
                  </a:lnTo>
                  <a:lnTo>
                    <a:pt x="603" y="10936"/>
                  </a:lnTo>
                  <a:lnTo>
                    <a:pt x="6912" y="10512"/>
                  </a:lnTo>
                  <a:lnTo>
                    <a:pt x="12249" y="10161"/>
                  </a:lnTo>
                  <a:lnTo>
                    <a:pt x="11417" y="13336"/>
                  </a:lnTo>
                  <a:lnTo>
                    <a:pt x="10176" y="17409"/>
                  </a:lnTo>
                  <a:lnTo>
                    <a:pt x="9116" y="20992"/>
                  </a:lnTo>
                  <a:lnTo>
                    <a:pt x="13229" y="24306"/>
                  </a:lnTo>
                  <a:lnTo>
                    <a:pt x="16550" y="23090"/>
                  </a:lnTo>
                  <a:lnTo>
                    <a:pt x="21875" y="22939"/>
                  </a:lnTo>
                  <a:lnTo>
                    <a:pt x="27126" y="25450"/>
                  </a:lnTo>
                  <a:lnTo>
                    <a:pt x="30649" y="29765"/>
                  </a:lnTo>
                  <a:lnTo>
                    <a:pt x="30792" y="35022"/>
                  </a:lnTo>
                  <a:lnTo>
                    <a:pt x="29608" y="38083"/>
                  </a:lnTo>
                  <a:lnTo>
                    <a:pt x="31355" y="42948"/>
                  </a:lnTo>
                  <a:lnTo>
                    <a:pt x="35476" y="42197"/>
                  </a:lnTo>
                  <a:lnTo>
                    <a:pt x="39753" y="41413"/>
                  </a:lnTo>
                  <a:lnTo>
                    <a:pt x="52574" y="45992"/>
                  </a:lnTo>
                  <a:lnTo>
                    <a:pt x="49628" y="53076"/>
                  </a:lnTo>
                  <a:lnTo>
                    <a:pt x="47587" y="57974"/>
                  </a:lnTo>
                  <a:lnTo>
                    <a:pt x="53928" y="63271"/>
                  </a:lnTo>
                  <a:lnTo>
                    <a:pt x="57634" y="58651"/>
                  </a:lnTo>
                  <a:lnTo>
                    <a:pt x="58874" y="57133"/>
                  </a:lnTo>
                  <a:lnTo>
                    <a:pt x="65003" y="60308"/>
                  </a:lnTo>
                  <a:lnTo>
                    <a:pt x="66293" y="61287"/>
                  </a:lnTo>
                  <a:lnTo>
                    <a:pt x="68814" y="63140"/>
                  </a:lnTo>
                  <a:lnTo>
                    <a:pt x="68439" y="70192"/>
                  </a:lnTo>
                  <a:lnTo>
                    <a:pt x="69059" y="73138"/>
                  </a:lnTo>
                  <a:lnTo>
                    <a:pt x="69631" y="75930"/>
                  </a:lnTo>
                  <a:lnTo>
                    <a:pt x="72903" y="76819"/>
                  </a:lnTo>
                  <a:lnTo>
                    <a:pt x="75262" y="76256"/>
                  </a:lnTo>
                  <a:lnTo>
                    <a:pt x="82272" y="74583"/>
                  </a:lnTo>
                  <a:lnTo>
                    <a:pt x="89674" y="83006"/>
                  </a:lnTo>
                  <a:lnTo>
                    <a:pt x="89756" y="89381"/>
                  </a:lnTo>
                  <a:lnTo>
                    <a:pt x="89829" y="94678"/>
                  </a:lnTo>
                  <a:lnTo>
                    <a:pt x="96668" y="95151"/>
                  </a:lnTo>
                  <a:lnTo>
                    <a:pt x="99060" y="91348"/>
                  </a:lnTo>
                  <a:lnTo>
                    <a:pt x="98497" y="92254"/>
                  </a:lnTo>
                  <a:lnTo>
                    <a:pt x="102251" y="95233"/>
                  </a:lnTo>
                  <a:lnTo>
                    <a:pt x="102781" y="95853"/>
                  </a:lnTo>
                  <a:lnTo>
                    <a:pt x="105172" y="98930"/>
                  </a:lnTo>
                  <a:lnTo>
                    <a:pt x="105703" y="103125"/>
                  </a:lnTo>
                  <a:lnTo>
                    <a:pt x="105695" y="106823"/>
                  </a:lnTo>
                  <a:lnTo>
                    <a:pt x="105703" y="110757"/>
                  </a:lnTo>
                  <a:lnTo>
                    <a:pt x="110314" y="112405"/>
                  </a:lnTo>
                  <a:lnTo>
                    <a:pt x="113301" y="110667"/>
                  </a:lnTo>
                  <a:lnTo>
                    <a:pt x="117977" y="107957"/>
                  </a:lnTo>
                  <a:lnTo>
                    <a:pt x="127207" y="114870"/>
                  </a:lnTo>
                  <a:lnTo>
                    <a:pt x="122621" y="119621"/>
                  </a:lnTo>
                  <a:lnTo>
                    <a:pt x="118108" y="124322"/>
                  </a:lnTo>
                  <a:lnTo>
                    <a:pt x="125273" y="130239"/>
                  </a:lnTo>
                  <a:lnTo>
                    <a:pt x="129941" y="126240"/>
                  </a:lnTo>
                  <a:lnTo>
                    <a:pt x="136022" y="120992"/>
                  </a:lnTo>
                  <a:lnTo>
                    <a:pt x="137629" y="135291"/>
                  </a:lnTo>
                  <a:lnTo>
                    <a:pt x="136642" y="138181"/>
                  </a:lnTo>
                  <a:lnTo>
                    <a:pt x="135091" y="144514"/>
                  </a:lnTo>
                  <a:lnTo>
                    <a:pt x="144272" y="146057"/>
                  </a:lnTo>
                  <a:lnTo>
                    <a:pt x="146280" y="140229"/>
                  </a:lnTo>
                  <a:lnTo>
                    <a:pt x="146525" y="139291"/>
                  </a:lnTo>
                  <a:lnTo>
                    <a:pt x="153029" y="141331"/>
                  </a:lnTo>
                  <a:lnTo>
                    <a:pt x="153699" y="141593"/>
                  </a:lnTo>
                  <a:lnTo>
                    <a:pt x="156449" y="142751"/>
                  </a:lnTo>
                  <a:lnTo>
                    <a:pt x="156963" y="147951"/>
                  </a:lnTo>
                  <a:lnTo>
                    <a:pt x="156212" y="150383"/>
                  </a:lnTo>
                  <a:lnTo>
                    <a:pt x="154629" y="155443"/>
                  </a:lnTo>
                  <a:lnTo>
                    <a:pt x="161468" y="157786"/>
                  </a:lnTo>
                  <a:lnTo>
                    <a:pt x="164675" y="154709"/>
                  </a:lnTo>
                  <a:lnTo>
                    <a:pt x="169335" y="150211"/>
                  </a:lnTo>
                  <a:lnTo>
                    <a:pt x="174403" y="154978"/>
                  </a:lnTo>
                  <a:lnTo>
                    <a:pt x="174559" y="160047"/>
                  </a:lnTo>
                  <a:lnTo>
                    <a:pt x="174567" y="161385"/>
                  </a:lnTo>
                  <a:lnTo>
                    <a:pt x="174501" y="162724"/>
                  </a:lnTo>
                  <a:lnTo>
                    <a:pt x="174297" y="164030"/>
                  </a:lnTo>
                  <a:lnTo>
                    <a:pt x="174077" y="165931"/>
                  </a:lnTo>
                  <a:lnTo>
                    <a:pt x="173759" y="166601"/>
                  </a:lnTo>
                  <a:lnTo>
                    <a:pt x="173685" y="166772"/>
                  </a:lnTo>
                  <a:lnTo>
                    <a:pt x="169490" y="167751"/>
                  </a:lnTo>
                  <a:lnTo>
                    <a:pt x="167295" y="173922"/>
                  </a:lnTo>
                  <a:lnTo>
                    <a:pt x="172167" y="175685"/>
                  </a:lnTo>
                  <a:lnTo>
                    <a:pt x="178889" y="175560"/>
                  </a:lnTo>
                  <a:lnTo>
                    <a:pt x="182688" y="170666"/>
                  </a:lnTo>
                  <a:lnTo>
                    <a:pt x="184242" y="163552"/>
                  </a:lnTo>
                  <a:lnTo>
                    <a:pt x="184229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2" name="object 912"/>
            <p:cNvPicPr/>
            <p:nvPr/>
          </p:nvPicPr>
          <p:blipFill>
            <a:blip r:embed="rId3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160" y="6066434"/>
              <a:ext cx="184226" cy="175069"/>
            </a:xfrm>
            <a:prstGeom prst="rect">
              <a:avLst/>
            </a:prstGeom>
          </p:spPr>
        </p:pic>
        <p:sp>
          <p:nvSpPr>
            <p:cNvPr id="913" name="object 913"/>
            <p:cNvSpPr/>
            <p:nvPr/>
          </p:nvSpPr>
          <p:spPr>
            <a:xfrm>
              <a:off x="7734159" y="606583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49"/>
                  </a:moveTo>
                  <a:lnTo>
                    <a:pt x="183634" y="150864"/>
                  </a:lnTo>
                  <a:lnTo>
                    <a:pt x="178615" y="145429"/>
                  </a:lnTo>
                  <a:lnTo>
                    <a:pt x="173751" y="142670"/>
                  </a:lnTo>
                  <a:lnTo>
                    <a:pt x="170788" y="140972"/>
                  </a:lnTo>
                  <a:lnTo>
                    <a:pt x="168054" y="141078"/>
                  </a:lnTo>
                  <a:lnTo>
                    <a:pt x="165491" y="142074"/>
                  </a:lnTo>
                  <a:lnTo>
                    <a:pt x="163998" y="137724"/>
                  </a:lnTo>
                  <a:lnTo>
                    <a:pt x="160856" y="133912"/>
                  </a:lnTo>
                  <a:lnTo>
                    <a:pt x="156653" y="132165"/>
                  </a:lnTo>
                  <a:lnTo>
                    <a:pt x="153960" y="131055"/>
                  </a:lnTo>
                  <a:lnTo>
                    <a:pt x="150793" y="130345"/>
                  </a:lnTo>
                  <a:lnTo>
                    <a:pt x="147765" y="130386"/>
                  </a:lnTo>
                  <a:lnTo>
                    <a:pt x="147382" y="126093"/>
                  </a:lnTo>
                  <a:lnTo>
                    <a:pt x="133826" y="116372"/>
                  </a:lnTo>
                  <a:lnTo>
                    <a:pt x="133345" y="107892"/>
                  </a:lnTo>
                  <a:lnTo>
                    <a:pt x="124114" y="100171"/>
                  </a:lnTo>
                  <a:lnTo>
                    <a:pt x="114958" y="100424"/>
                  </a:lnTo>
                  <a:lnTo>
                    <a:pt x="113717" y="94196"/>
                  </a:lnTo>
                  <a:lnTo>
                    <a:pt x="110510" y="88793"/>
                  </a:lnTo>
                  <a:lnTo>
                    <a:pt x="105221" y="84835"/>
                  </a:lnTo>
                  <a:lnTo>
                    <a:pt x="102944" y="83129"/>
                  </a:lnTo>
                  <a:lnTo>
                    <a:pt x="100553" y="82190"/>
                  </a:lnTo>
                  <a:lnTo>
                    <a:pt x="98317" y="82100"/>
                  </a:lnTo>
                  <a:lnTo>
                    <a:pt x="95024" y="76154"/>
                  </a:lnTo>
                  <a:lnTo>
                    <a:pt x="90174" y="71305"/>
                  </a:lnTo>
                  <a:lnTo>
                    <a:pt x="84237" y="67943"/>
                  </a:lnTo>
                  <a:lnTo>
                    <a:pt x="77686" y="66454"/>
                  </a:lnTo>
                  <a:lnTo>
                    <a:pt x="76380" y="59426"/>
                  </a:lnTo>
                  <a:lnTo>
                    <a:pt x="59274" y="48620"/>
                  </a:lnTo>
                  <a:lnTo>
                    <a:pt x="57650" y="40442"/>
                  </a:lnTo>
                  <a:lnTo>
                    <a:pt x="49603" y="33700"/>
                  </a:lnTo>
                  <a:lnTo>
                    <a:pt x="41115" y="32329"/>
                  </a:lnTo>
                  <a:lnTo>
                    <a:pt x="41303" y="27783"/>
                  </a:lnTo>
                  <a:lnTo>
                    <a:pt x="39769" y="23547"/>
                  </a:lnTo>
                  <a:lnTo>
                    <a:pt x="35819" y="20070"/>
                  </a:lnTo>
                  <a:lnTo>
                    <a:pt x="31975" y="16674"/>
                  </a:lnTo>
                  <a:lnTo>
                    <a:pt x="26442" y="13703"/>
                  </a:lnTo>
                  <a:lnTo>
                    <a:pt x="20949" y="13026"/>
                  </a:lnTo>
                  <a:lnTo>
                    <a:pt x="21284" y="4864"/>
                  </a:lnTo>
                  <a:lnTo>
                    <a:pt x="16379" y="0"/>
                  </a:lnTo>
                  <a:lnTo>
                    <a:pt x="6308" y="652"/>
                  </a:lnTo>
                  <a:lnTo>
                    <a:pt x="0" y="1077"/>
                  </a:lnTo>
                  <a:lnTo>
                    <a:pt x="587" y="10920"/>
                  </a:lnTo>
                  <a:lnTo>
                    <a:pt x="6904" y="10504"/>
                  </a:lnTo>
                  <a:lnTo>
                    <a:pt x="12233" y="10137"/>
                  </a:lnTo>
                  <a:lnTo>
                    <a:pt x="11401" y="13295"/>
                  </a:lnTo>
                  <a:lnTo>
                    <a:pt x="10152" y="17393"/>
                  </a:lnTo>
                  <a:lnTo>
                    <a:pt x="9091" y="20976"/>
                  </a:lnTo>
                  <a:lnTo>
                    <a:pt x="13196" y="24289"/>
                  </a:lnTo>
                  <a:lnTo>
                    <a:pt x="16542" y="23073"/>
                  </a:lnTo>
                  <a:lnTo>
                    <a:pt x="21861" y="22914"/>
                  </a:lnTo>
                  <a:lnTo>
                    <a:pt x="27107" y="25425"/>
                  </a:lnTo>
                  <a:lnTo>
                    <a:pt x="30626" y="29743"/>
                  </a:lnTo>
                  <a:lnTo>
                    <a:pt x="30767" y="35006"/>
                  </a:lnTo>
                  <a:lnTo>
                    <a:pt x="29592" y="38067"/>
                  </a:lnTo>
                  <a:lnTo>
                    <a:pt x="31338" y="42899"/>
                  </a:lnTo>
                  <a:lnTo>
                    <a:pt x="35452" y="42180"/>
                  </a:lnTo>
                  <a:lnTo>
                    <a:pt x="39720" y="41413"/>
                  </a:lnTo>
                  <a:lnTo>
                    <a:pt x="52557" y="45976"/>
                  </a:lnTo>
                  <a:lnTo>
                    <a:pt x="49611" y="53060"/>
                  </a:lnTo>
                  <a:lnTo>
                    <a:pt x="47571" y="57949"/>
                  </a:lnTo>
                  <a:lnTo>
                    <a:pt x="53928" y="63246"/>
                  </a:lnTo>
                  <a:lnTo>
                    <a:pt x="57617" y="58635"/>
                  </a:lnTo>
                  <a:lnTo>
                    <a:pt x="58858" y="57117"/>
                  </a:lnTo>
                  <a:lnTo>
                    <a:pt x="64979" y="60292"/>
                  </a:lnTo>
                  <a:lnTo>
                    <a:pt x="66293" y="61255"/>
                  </a:lnTo>
                  <a:lnTo>
                    <a:pt x="68806" y="63107"/>
                  </a:lnTo>
                  <a:lnTo>
                    <a:pt x="68398" y="70168"/>
                  </a:lnTo>
                  <a:lnTo>
                    <a:pt x="69035" y="73106"/>
                  </a:lnTo>
                  <a:lnTo>
                    <a:pt x="69614" y="75897"/>
                  </a:lnTo>
                  <a:lnTo>
                    <a:pt x="72887" y="76795"/>
                  </a:lnTo>
                  <a:lnTo>
                    <a:pt x="75245" y="76248"/>
                  </a:lnTo>
                  <a:lnTo>
                    <a:pt x="82272" y="74550"/>
                  </a:lnTo>
                  <a:lnTo>
                    <a:pt x="89682" y="82990"/>
                  </a:lnTo>
                  <a:lnTo>
                    <a:pt x="89731" y="89364"/>
                  </a:lnTo>
                  <a:lnTo>
                    <a:pt x="89821" y="94645"/>
                  </a:lnTo>
                  <a:lnTo>
                    <a:pt x="96636" y="95119"/>
                  </a:lnTo>
                  <a:lnTo>
                    <a:pt x="99043" y="91331"/>
                  </a:lnTo>
                  <a:lnTo>
                    <a:pt x="98488" y="92221"/>
                  </a:lnTo>
                  <a:lnTo>
                    <a:pt x="102267" y="95200"/>
                  </a:lnTo>
                  <a:lnTo>
                    <a:pt x="102757" y="95837"/>
                  </a:lnTo>
                  <a:lnTo>
                    <a:pt x="105156" y="98914"/>
                  </a:lnTo>
                  <a:lnTo>
                    <a:pt x="105687" y="103109"/>
                  </a:lnTo>
                  <a:lnTo>
                    <a:pt x="105695" y="106823"/>
                  </a:lnTo>
                  <a:lnTo>
                    <a:pt x="105695" y="110740"/>
                  </a:lnTo>
                  <a:lnTo>
                    <a:pt x="110273" y="112397"/>
                  </a:lnTo>
                  <a:lnTo>
                    <a:pt x="113301" y="110651"/>
                  </a:lnTo>
                  <a:lnTo>
                    <a:pt x="117953" y="107949"/>
                  </a:lnTo>
                  <a:lnTo>
                    <a:pt x="127199" y="114821"/>
                  </a:lnTo>
                  <a:lnTo>
                    <a:pt x="122613" y="119604"/>
                  </a:lnTo>
                  <a:lnTo>
                    <a:pt x="118100" y="124322"/>
                  </a:lnTo>
                  <a:lnTo>
                    <a:pt x="125265" y="130223"/>
                  </a:lnTo>
                  <a:lnTo>
                    <a:pt x="129917" y="126207"/>
                  </a:lnTo>
                  <a:lnTo>
                    <a:pt x="136005" y="120959"/>
                  </a:lnTo>
                  <a:lnTo>
                    <a:pt x="137613" y="135275"/>
                  </a:lnTo>
                  <a:lnTo>
                    <a:pt x="136625" y="138181"/>
                  </a:lnTo>
                  <a:lnTo>
                    <a:pt x="135083" y="144490"/>
                  </a:lnTo>
                  <a:lnTo>
                    <a:pt x="144264" y="146033"/>
                  </a:lnTo>
                  <a:lnTo>
                    <a:pt x="146264" y="140221"/>
                  </a:lnTo>
                  <a:lnTo>
                    <a:pt x="146492" y="139275"/>
                  </a:lnTo>
                  <a:lnTo>
                    <a:pt x="153005" y="141307"/>
                  </a:lnTo>
                  <a:lnTo>
                    <a:pt x="153674" y="141593"/>
                  </a:lnTo>
                  <a:lnTo>
                    <a:pt x="156441" y="142719"/>
                  </a:lnTo>
                  <a:lnTo>
                    <a:pt x="156947" y="147926"/>
                  </a:lnTo>
                  <a:lnTo>
                    <a:pt x="156196" y="150367"/>
                  </a:lnTo>
                  <a:lnTo>
                    <a:pt x="154629" y="155411"/>
                  </a:lnTo>
                  <a:lnTo>
                    <a:pt x="161468" y="157769"/>
                  </a:lnTo>
                  <a:lnTo>
                    <a:pt x="164667" y="154692"/>
                  </a:lnTo>
                  <a:lnTo>
                    <a:pt x="169319" y="150195"/>
                  </a:lnTo>
                  <a:lnTo>
                    <a:pt x="174387" y="154970"/>
                  </a:lnTo>
                  <a:lnTo>
                    <a:pt x="174550" y="160014"/>
                  </a:lnTo>
                  <a:lnTo>
                    <a:pt x="174559" y="161369"/>
                  </a:lnTo>
                  <a:lnTo>
                    <a:pt x="174493" y="162707"/>
                  </a:lnTo>
                  <a:lnTo>
                    <a:pt x="174281" y="164030"/>
                  </a:lnTo>
                  <a:lnTo>
                    <a:pt x="174061" y="165899"/>
                  </a:lnTo>
                  <a:lnTo>
                    <a:pt x="173751" y="166568"/>
                  </a:lnTo>
                  <a:lnTo>
                    <a:pt x="173677" y="166748"/>
                  </a:lnTo>
                  <a:lnTo>
                    <a:pt x="169482" y="167751"/>
                  </a:lnTo>
                  <a:lnTo>
                    <a:pt x="167295" y="173906"/>
                  </a:lnTo>
                  <a:lnTo>
                    <a:pt x="172151" y="175669"/>
                  </a:lnTo>
                  <a:lnTo>
                    <a:pt x="178878" y="175544"/>
                  </a:lnTo>
                  <a:lnTo>
                    <a:pt x="182679" y="170650"/>
                  </a:lnTo>
                  <a:lnTo>
                    <a:pt x="184234" y="163535"/>
                  </a:lnTo>
                  <a:lnTo>
                    <a:pt x="184221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4" name="object 914"/>
            <p:cNvPicPr/>
            <p:nvPr/>
          </p:nvPicPr>
          <p:blipFill>
            <a:blip r:embed="rId3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361" y="6070663"/>
              <a:ext cx="184221" cy="175082"/>
            </a:xfrm>
            <a:prstGeom prst="rect">
              <a:avLst/>
            </a:prstGeom>
          </p:spPr>
        </p:pic>
        <p:sp>
          <p:nvSpPr>
            <p:cNvPr id="915" name="object 915"/>
            <p:cNvSpPr/>
            <p:nvPr/>
          </p:nvSpPr>
          <p:spPr>
            <a:xfrm>
              <a:off x="7718363" y="6070065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41"/>
                  </a:moveTo>
                  <a:lnTo>
                    <a:pt x="183634" y="150864"/>
                  </a:lnTo>
                  <a:lnTo>
                    <a:pt x="178598" y="145437"/>
                  </a:lnTo>
                  <a:lnTo>
                    <a:pt x="173751" y="142662"/>
                  </a:lnTo>
                  <a:lnTo>
                    <a:pt x="170772" y="140964"/>
                  </a:lnTo>
                  <a:lnTo>
                    <a:pt x="168021" y="141070"/>
                  </a:lnTo>
                  <a:lnTo>
                    <a:pt x="165491" y="142058"/>
                  </a:lnTo>
                  <a:lnTo>
                    <a:pt x="163982" y="137707"/>
                  </a:lnTo>
                  <a:lnTo>
                    <a:pt x="160823" y="133928"/>
                  </a:lnTo>
                  <a:lnTo>
                    <a:pt x="156637" y="132174"/>
                  </a:lnTo>
                  <a:lnTo>
                    <a:pt x="153952" y="131047"/>
                  </a:lnTo>
                  <a:lnTo>
                    <a:pt x="150785" y="130345"/>
                  </a:lnTo>
                  <a:lnTo>
                    <a:pt x="147749" y="130370"/>
                  </a:lnTo>
                  <a:lnTo>
                    <a:pt x="147366" y="126093"/>
                  </a:lnTo>
                  <a:lnTo>
                    <a:pt x="145317" y="122322"/>
                  </a:lnTo>
                  <a:lnTo>
                    <a:pt x="140788" y="119359"/>
                  </a:lnTo>
                  <a:lnTo>
                    <a:pt x="138470" y="117841"/>
                  </a:lnTo>
                  <a:lnTo>
                    <a:pt x="136128" y="116788"/>
                  </a:lnTo>
                  <a:lnTo>
                    <a:pt x="133810" y="116372"/>
                  </a:lnTo>
                  <a:lnTo>
                    <a:pt x="133320" y="107876"/>
                  </a:lnTo>
                  <a:lnTo>
                    <a:pt x="124114" y="100146"/>
                  </a:lnTo>
                  <a:lnTo>
                    <a:pt x="114941" y="100424"/>
                  </a:lnTo>
                  <a:lnTo>
                    <a:pt x="113717" y="94229"/>
                  </a:lnTo>
                  <a:lnTo>
                    <a:pt x="110534" y="88785"/>
                  </a:lnTo>
                  <a:lnTo>
                    <a:pt x="105205" y="84843"/>
                  </a:lnTo>
                  <a:lnTo>
                    <a:pt x="102895" y="83129"/>
                  </a:lnTo>
                  <a:lnTo>
                    <a:pt x="100537" y="82166"/>
                  </a:lnTo>
                  <a:lnTo>
                    <a:pt x="98284" y="82108"/>
                  </a:lnTo>
                  <a:lnTo>
                    <a:pt x="95006" y="76159"/>
                  </a:lnTo>
                  <a:lnTo>
                    <a:pt x="90169" y="71305"/>
                  </a:lnTo>
                  <a:lnTo>
                    <a:pt x="84238" y="67937"/>
                  </a:lnTo>
                  <a:lnTo>
                    <a:pt x="77677" y="66446"/>
                  </a:lnTo>
                  <a:lnTo>
                    <a:pt x="76372" y="59418"/>
                  </a:lnTo>
                  <a:lnTo>
                    <a:pt x="75458" y="54391"/>
                  </a:lnTo>
                  <a:lnTo>
                    <a:pt x="67517" y="50807"/>
                  </a:lnTo>
                  <a:lnTo>
                    <a:pt x="65085" y="49697"/>
                  </a:lnTo>
                  <a:lnTo>
                    <a:pt x="62147" y="48791"/>
                  </a:lnTo>
                  <a:lnTo>
                    <a:pt x="59274" y="48612"/>
                  </a:lnTo>
                  <a:lnTo>
                    <a:pt x="57650" y="40450"/>
                  </a:lnTo>
                  <a:lnTo>
                    <a:pt x="49619" y="33708"/>
                  </a:lnTo>
                  <a:lnTo>
                    <a:pt x="41107" y="32337"/>
                  </a:lnTo>
                  <a:lnTo>
                    <a:pt x="41303" y="27791"/>
                  </a:lnTo>
                  <a:lnTo>
                    <a:pt x="39753" y="23555"/>
                  </a:lnTo>
                  <a:lnTo>
                    <a:pt x="35819" y="20078"/>
                  </a:lnTo>
                  <a:lnTo>
                    <a:pt x="31983" y="16666"/>
                  </a:lnTo>
                  <a:lnTo>
                    <a:pt x="26433" y="13703"/>
                  </a:lnTo>
                  <a:lnTo>
                    <a:pt x="20933" y="13018"/>
                  </a:lnTo>
                  <a:lnTo>
                    <a:pt x="21267" y="4856"/>
                  </a:lnTo>
                  <a:lnTo>
                    <a:pt x="16363" y="0"/>
                  </a:lnTo>
                  <a:lnTo>
                    <a:pt x="6316" y="661"/>
                  </a:lnTo>
                  <a:lnTo>
                    <a:pt x="0" y="1061"/>
                  </a:lnTo>
                  <a:lnTo>
                    <a:pt x="554" y="10920"/>
                  </a:lnTo>
                  <a:lnTo>
                    <a:pt x="6896" y="10496"/>
                  </a:lnTo>
                  <a:lnTo>
                    <a:pt x="12233" y="10153"/>
                  </a:lnTo>
                  <a:lnTo>
                    <a:pt x="11376" y="13295"/>
                  </a:lnTo>
                  <a:lnTo>
                    <a:pt x="10168" y="17384"/>
                  </a:lnTo>
                  <a:lnTo>
                    <a:pt x="9083" y="20967"/>
                  </a:lnTo>
                  <a:lnTo>
                    <a:pt x="13204" y="24306"/>
                  </a:lnTo>
                  <a:lnTo>
                    <a:pt x="16518" y="23081"/>
                  </a:lnTo>
                  <a:lnTo>
                    <a:pt x="21839" y="22921"/>
                  </a:lnTo>
                  <a:lnTo>
                    <a:pt x="27091" y="25428"/>
                  </a:lnTo>
                  <a:lnTo>
                    <a:pt x="30619" y="29741"/>
                  </a:lnTo>
                  <a:lnTo>
                    <a:pt x="30767" y="34998"/>
                  </a:lnTo>
                  <a:lnTo>
                    <a:pt x="29608" y="38042"/>
                  </a:lnTo>
                  <a:lnTo>
                    <a:pt x="31322" y="42907"/>
                  </a:lnTo>
                  <a:lnTo>
                    <a:pt x="35460" y="42172"/>
                  </a:lnTo>
                  <a:lnTo>
                    <a:pt x="39704" y="41397"/>
                  </a:lnTo>
                  <a:lnTo>
                    <a:pt x="52549" y="45967"/>
                  </a:lnTo>
                  <a:lnTo>
                    <a:pt x="49595" y="53052"/>
                  </a:lnTo>
                  <a:lnTo>
                    <a:pt x="47579" y="57925"/>
                  </a:lnTo>
                  <a:lnTo>
                    <a:pt x="53912" y="63238"/>
                  </a:lnTo>
                  <a:lnTo>
                    <a:pt x="57625" y="58627"/>
                  </a:lnTo>
                  <a:lnTo>
                    <a:pt x="58841" y="57117"/>
                  </a:lnTo>
                  <a:lnTo>
                    <a:pt x="64962" y="60283"/>
                  </a:lnTo>
                  <a:lnTo>
                    <a:pt x="66284" y="61255"/>
                  </a:lnTo>
                  <a:lnTo>
                    <a:pt x="68806" y="63132"/>
                  </a:lnTo>
                  <a:lnTo>
                    <a:pt x="68414" y="70168"/>
                  </a:lnTo>
                  <a:lnTo>
                    <a:pt x="69018" y="73098"/>
                  </a:lnTo>
                  <a:lnTo>
                    <a:pt x="69606" y="75905"/>
                  </a:lnTo>
                  <a:lnTo>
                    <a:pt x="72887" y="76795"/>
                  </a:lnTo>
                  <a:lnTo>
                    <a:pt x="75254" y="76224"/>
                  </a:lnTo>
                  <a:lnTo>
                    <a:pt x="82248" y="74567"/>
                  </a:lnTo>
                  <a:lnTo>
                    <a:pt x="89658" y="82965"/>
                  </a:lnTo>
                  <a:lnTo>
                    <a:pt x="89748" y="89356"/>
                  </a:lnTo>
                  <a:lnTo>
                    <a:pt x="89813" y="94637"/>
                  </a:lnTo>
                  <a:lnTo>
                    <a:pt x="96619" y="95127"/>
                  </a:lnTo>
                  <a:lnTo>
                    <a:pt x="99027" y="91323"/>
                  </a:lnTo>
                  <a:lnTo>
                    <a:pt x="98480" y="92221"/>
                  </a:lnTo>
                  <a:lnTo>
                    <a:pt x="102242" y="95208"/>
                  </a:lnTo>
                  <a:lnTo>
                    <a:pt x="102757" y="95829"/>
                  </a:lnTo>
                  <a:lnTo>
                    <a:pt x="105140" y="98922"/>
                  </a:lnTo>
                  <a:lnTo>
                    <a:pt x="105678" y="103101"/>
                  </a:lnTo>
                  <a:lnTo>
                    <a:pt x="105670" y="106815"/>
                  </a:lnTo>
                  <a:lnTo>
                    <a:pt x="105687" y="110732"/>
                  </a:lnTo>
                  <a:lnTo>
                    <a:pt x="110273" y="112389"/>
                  </a:lnTo>
                  <a:lnTo>
                    <a:pt x="113285" y="110642"/>
                  </a:lnTo>
                  <a:lnTo>
                    <a:pt x="117945" y="107941"/>
                  </a:lnTo>
                  <a:lnTo>
                    <a:pt x="127175" y="114838"/>
                  </a:lnTo>
                  <a:lnTo>
                    <a:pt x="122613" y="119596"/>
                  </a:lnTo>
                  <a:lnTo>
                    <a:pt x="118091" y="124306"/>
                  </a:lnTo>
                  <a:lnTo>
                    <a:pt x="125241" y="130231"/>
                  </a:lnTo>
                  <a:lnTo>
                    <a:pt x="129892" y="126232"/>
                  </a:lnTo>
                  <a:lnTo>
                    <a:pt x="135997" y="120984"/>
                  </a:lnTo>
                  <a:lnTo>
                    <a:pt x="137605" y="135267"/>
                  </a:lnTo>
                  <a:lnTo>
                    <a:pt x="136625" y="138173"/>
                  </a:lnTo>
                  <a:lnTo>
                    <a:pt x="135083" y="144490"/>
                  </a:lnTo>
                  <a:lnTo>
                    <a:pt x="144248" y="146033"/>
                  </a:lnTo>
                  <a:lnTo>
                    <a:pt x="146256" y="140205"/>
                  </a:lnTo>
                  <a:lnTo>
                    <a:pt x="146484" y="139266"/>
                  </a:lnTo>
                  <a:lnTo>
                    <a:pt x="152997" y="141291"/>
                  </a:lnTo>
                  <a:lnTo>
                    <a:pt x="153674" y="141568"/>
                  </a:lnTo>
                  <a:lnTo>
                    <a:pt x="156433" y="142743"/>
                  </a:lnTo>
                  <a:lnTo>
                    <a:pt x="156930" y="147951"/>
                  </a:lnTo>
                  <a:lnTo>
                    <a:pt x="156196" y="150367"/>
                  </a:lnTo>
                  <a:lnTo>
                    <a:pt x="154621" y="155427"/>
                  </a:lnTo>
                  <a:lnTo>
                    <a:pt x="161435" y="157761"/>
                  </a:lnTo>
                  <a:lnTo>
                    <a:pt x="164643" y="154684"/>
                  </a:lnTo>
                  <a:lnTo>
                    <a:pt x="169319" y="150187"/>
                  </a:lnTo>
                  <a:lnTo>
                    <a:pt x="174379" y="154954"/>
                  </a:lnTo>
                  <a:lnTo>
                    <a:pt x="174542" y="160038"/>
                  </a:lnTo>
                  <a:lnTo>
                    <a:pt x="174559" y="161361"/>
                  </a:lnTo>
                  <a:lnTo>
                    <a:pt x="174461" y="162675"/>
                  </a:lnTo>
                  <a:lnTo>
                    <a:pt x="174265" y="164013"/>
                  </a:lnTo>
                  <a:lnTo>
                    <a:pt x="174028" y="165907"/>
                  </a:lnTo>
                  <a:lnTo>
                    <a:pt x="173710" y="166560"/>
                  </a:lnTo>
                  <a:lnTo>
                    <a:pt x="173644" y="166723"/>
                  </a:lnTo>
                  <a:lnTo>
                    <a:pt x="169474" y="167743"/>
                  </a:lnTo>
                  <a:lnTo>
                    <a:pt x="167279" y="173906"/>
                  </a:lnTo>
                  <a:lnTo>
                    <a:pt x="172135" y="175685"/>
                  </a:lnTo>
                  <a:lnTo>
                    <a:pt x="178861" y="175537"/>
                  </a:lnTo>
                  <a:lnTo>
                    <a:pt x="182663" y="170633"/>
                  </a:lnTo>
                  <a:lnTo>
                    <a:pt x="184217" y="163518"/>
                  </a:lnTo>
                  <a:lnTo>
                    <a:pt x="184205" y="156741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6" name="object 916"/>
            <p:cNvPicPr/>
            <p:nvPr/>
          </p:nvPicPr>
          <p:blipFill>
            <a:blip r:embed="rId3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5554" y="6063069"/>
              <a:ext cx="184226" cy="175069"/>
            </a:xfrm>
            <a:prstGeom prst="rect">
              <a:avLst/>
            </a:prstGeom>
          </p:spPr>
        </p:pic>
        <p:sp>
          <p:nvSpPr>
            <p:cNvPr id="917" name="object 917"/>
            <p:cNvSpPr/>
            <p:nvPr/>
          </p:nvSpPr>
          <p:spPr>
            <a:xfrm>
              <a:off x="7715557" y="6062469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41"/>
                  </a:moveTo>
                  <a:lnTo>
                    <a:pt x="183658" y="150856"/>
                  </a:lnTo>
                  <a:lnTo>
                    <a:pt x="178623" y="145429"/>
                  </a:lnTo>
                  <a:lnTo>
                    <a:pt x="173759" y="142662"/>
                  </a:lnTo>
                  <a:lnTo>
                    <a:pt x="170804" y="140964"/>
                  </a:lnTo>
                  <a:lnTo>
                    <a:pt x="168046" y="141078"/>
                  </a:lnTo>
                  <a:lnTo>
                    <a:pt x="165524" y="142058"/>
                  </a:lnTo>
                  <a:lnTo>
                    <a:pt x="164014" y="137699"/>
                  </a:lnTo>
                  <a:lnTo>
                    <a:pt x="160856" y="133920"/>
                  </a:lnTo>
                  <a:lnTo>
                    <a:pt x="156661" y="132165"/>
                  </a:lnTo>
                  <a:lnTo>
                    <a:pt x="153960" y="131039"/>
                  </a:lnTo>
                  <a:lnTo>
                    <a:pt x="150801" y="130329"/>
                  </a:lnTo>
                  <a:lnTo>
                    <a:pt x="147774" y="130370"/>
                  </a:lnTo>
                  <a:lnTo>
                    <a:pt x="147382" y="126109"/>
                  </a:lnTo>
                  <a:lnTo>
                    <a:pt x="145342" y="122314"/>
                  </a:lnTo>
                  <a:lnTo>
                    <a:pt x="140812" y="119359"/>
                  </a:lnTo>
                  <a:lnTo>
                    <a:pt x="138486" y="117841"/>
                  </a:lnTo>
                  <a:lnTo>
                    <a:pt x="136168" y="116797"/>
                  </a:lnTo>
                  <a:lnTo>
                    <a:pt x="133842" y="116356"/>
                  </a:lnTo>
                  <a:lnTo>
                    <a:pt x="133361" y="107876"/>
                  </a:lnTo>
                  <a:lnTo>
                    <a:pt x="124139" y="100154"/>
                  </a:lnTo>
                  <a:lnTo>
                    <a:pt x="114974" y="100432"/>
                  </a:lnTo>
                  <a:lnTo>
                    <a:pt x="113742" y="94213"/>
                  </a:lnTo>
                  <a:lnTo>
                    <a:pt x="110534" y="88809"/>
                  </a:lnTo>
                  <a:lnTo>
                    <a:pt x="105221" y="84843"/>
                  </a:lnTo>
                  <a:lnTo>
                    <a:pt x="102936" y="83129"/>
                  </a:lnTo>
                  <a:lnTo>
                    <a:pt x="100569" y="82206"/>
                  </a:lnTo>
                  <a:lnTo>
                    <a:pt x="98309" y="82092"/>
                  </a:lnTo>
                  <a:lnTo>
                    <a:pt x="95029" y="76150"/>
                  </a:lnTo>
                  <a:lnTo>
                    <a:pt x="90191" y="71297"/>
                  </a:lnTo>
                  <a:lnTo>
                    <a:pt x="84259" y="67930"/>
                  </a:lnTo>
                  <a:lnTo>
                    <a:pt x="77702" y="66446"/>
                  </a:lnTo>
                  <a:lnTo>
                    <a:pt x="76380" y="59410"/>
                  </a:lnTo>
                  <a:lnTo>
                    <a:pt x="59307" y="48587"/>
                  </a:lnTo>
                  <a:lnTo>
                    <a:pt x="57666" y="40434"/>
                  </a:lnTo>
                  <a:lnTo>
                    <a:pt x="49619" y="33692"/>
                  </a:lnTo>
                  <a:lnTo>
                    <a:pt x="41124" y="32313"/>
                  </a:lnTo>
                  <a:lnTo>
                    <a:pt x="41311" y="27766"/>
                  </a:lnTo>
                  <a:lnTo>
                    <a:pt x="39769" y="23547"/>
                  </a:lnTo>
                  <a:lnTo>
                    <a:pt x="35827" y="20070"/>
                  </a:lnTo>
                  <a:lnTo>
                    <a:pt x="31999" y="16691"/>
                  </a:lnTo>
                  <a:lnTo>
                    <a:pt x="26458" y="13695"/>
                  </a:lnTo>
                  <a:lnTo>
                    <a:pt x="20957" y="12993"/>
                  </a:lnTo>
                  <a:lnTo>
                    <a:pt x="21292" y="4848"/>
                  </a:lnTo>
                  <a:lnTo>
                    <a:pt x="16412" y="0"/>
                  </a:lnTo>
                  <a:lnTo>
                    <a:pt x="6341" y="644"/>
                  </a:lnTo>
                  <a:lnTo>
                    <a:pt x="0" y="1069"/>
                  </a:lnTo>
                  <a:lnTo>
                    <a:pt x="579" y="10904"/>
                  </a:lnTo>
                  <a:lnTo>
                    <a:pt x="6928" y="10471"/>
                  </a:lnTo>
                  <a:lnTo>
                    <a:pt x="12249" y="10137"/>
                  </a:lnTo>
                  <a:lnTo>
                    <a:pt x="11425" y="13279"/>
                  </a:lnTo>
                  <a:lnTo>
                    <a:pt x="10176" y="17393"/>
                  </a:lnTo>
                  <a:lnTo>
                    <a:pt x="9107" y="20967"/>
                  </a:lnTo>
                  <a:lnTo>
                    <a:pt x="13237" y="24289"/>
                  </a:lnTo>
                  <a:lnTo>
                    <a:pt x="16550" y="23081"/>
                  </a:lnTo>
                  <a:lnTo>
                    <a:pt x="21878" y="22913"/>
                  </a:lnTo>
                  <a:lnTo>
                    <a:pt x="27132" y="25418"/>
                  </a:lnTo>
                  <a:lnTo>
                    <a:pt x="30656" y="29732"/>
                  </a:lnTo>
                  <a:lnTo>
                    <a:pt x="30792" y="34990"/>
                  </a:lnTo>
                  <a:lnTo>
                    <a:pt x="29616" y="38026"/>
                  </a:lnTo>
                  <a:lnTo>
                    <a:pt x="31363" y="42915"/>
                  </a:lnTo>
                  <a:lnTo>
                    <a:pt x="35468" y="42180"/>
                  </a:lnTo>
                  <a:lnTo>
                    <a:pt x="39736" y="41380"/>
                  </a:lnTo>
                  <a:lnTo>
                    <a:pt x="52574" y="45967"/>
                  </a:lnTo>
                  <a:lnTo>
                    <a:pt x="49636" y="53036"/>
                  </a:lnTo>
                  <a:lnTo>
                    <a:pt x="47604" y="57949"/>
                  </a:lnTo>
                  <a:lnTo>
                    <a:pt x="53937" y="63238"/>
                  </a:lnTo>
                  <a:lnTo>
                    <a:pt x="57650" y="58627"/>
                  </a:lnTo>
                  <a:lnTo>
                    <a:pt x="58866" y="57100"/>
                  </a:lnTo>
                  <a:lnTo>
                    <a:pt x="64995" y="60292"/>
                  </a:lnTo>
                  <a:lnTo>
                    <a:pt x="66317" y="61263"/>
                  </a:lnTo>
                  <a:lnTo>
                    <a:pt x="68823" y="63099"/>
                  </a:lnTo>
                  <a:lnTo>
                    <a:pt x="68423" y="70159"/>
                  </a:lnTo>
                  <a:lnTo>
                    <a:pt x="69051" y="73106"/>
                  </a:lnTo>
                  <a:lnTo>
                    <a:pt x="69647" y="75889"/>
                  </a:lnTo>
                  <a:lnTo>
                    <a:pt x="72895" y="76787"/>
                  </a:lnTo>
                  <a:lnTo>
                    <a:pt x="75270" y="76216"/>
                  </a:lnTo>
                  <a:lnTo>
                    <a:pt x="82280" y="74559"/>
                  </a:lnTo>
                  <a:lnTo>
                    <a:pt x="89691" y="82974"/>
                  </a:lnTo>
                  <a:lnTo>
                    <a:pt x="89764" y="89348"/>
                  </a:lnTo>
                  <a:lnTo>
                    <a:pt x="89829" y="94629"/>
                  </a:lnTo>
                  <a:lnTo>
                    <a:pt x="96644" y="95127"/>
                  </a:lnTo>
                  <a:lnTo>
                    <a:pt x="99035" y="91340"/>
                  </a:lnTo>
                  <a:lnTo>
                    <a:pt x="98488" y="92221"/>
                  </a:lnTo>
                  <a:lnTo>
                    <a:pt x="102283" y="95192"/>
                  </a:lnTo>
                  <a:lnTo>
                    <a:pt x="102781" y="95829"/>
                  </a:lnTo>
                  <a:lnTo>
                    <a:pt x="105164" y="98897"/>
                  </a:lnTo>
                  <a:lnTo>
                    <a:pt x="105687" y="103093"/>
                  </a:lnTo>
                  <a:lnTo>
                    <a:pt x="105687" y="106798"/>
                  </a:lnTo>
                  <a:lnTo>
                    <a:pt x="105711" y="110732"/>
                  </a:lnTo>
                  <a:lnTo>
                    <a:pt x="110289" y="112373"/>
                  </a:lnTo>
                  <a:lnTo>
                    <a:pt x="113309" y="110626"/>
                  </a:lnTo>
                  <a:lnTo>
                    <a:pt x="117961" y="107933"/>
                  </a:lnTo>
                  <a:lnTo>
                    <a:pt x="127199" y="114838"/>
                  </a:lnTo>
                  <a:lnTo>
                    <a:pt x="122645" y="119588"/>
                  </a:lnTo>
                  <a:lnTo>
                    <a:pt x="118100" y="124306"/>
                  </a:lnTo>
                  <a:lnTo>
                    <a:pt x="125265" y="130215"/>
                  </a:lnTo>
                  <a:lnTo>
                    <a:pt x="129925" y="126207"/>
                  </a:lnTo>
                  <a:lnTo>
                    <a:pt x="136005" y="120959"/>
                  </a:lnTo>
                  <a:lnTo>
                    <a:pt x="137637" y="135259"/>
                  </a:lnTo>
                  <a:lnTo>
                    <a:pt x="136642" y="138164"/>
                  </a:lnTo>
                  <a:lnTo>
                    <a:pt x="135091" y="144506"/>
                  </a:lnTo>
                  <a:lnTo>
                    <a:pt x="144272" y="146024"/>
                  </a:lnTo>
                  <a:lnTo>
                    <a:pt x="146272" y="140205"/>
                  </a:lnTo>
                  <a:lnTo>
                    <a:pt x="146500" y="139275"/>
                  </a:lnTo>
                  <a:lnTo>
                    <a:pt x="153054" y="141274"/>
                  </a:lnTo>
                  <a:lnTo>
                    <a:pt x="153699" y="141576"/>
                  </a:lnTo>
                  <a:lnTo>
                    <a:pt x="156457" y="142727"/>
                  </a:lnTo>
                  <a:lnTo>
                    <a:pt x="156963" y="147918"/>
                  </a:lnTo>
                  <a:lnTo>
                    <a:pt x="156204" y="150358"/>
                  </a:lnTo>
                  <a:lnTo>
                    <a:pt x="154629" y="155394"/>
                  </a:lnTo>
                  <a:lnTo>
                    <a:pt x="161484" y="157753"/>
                  </a:lnTo>
                  <a:lnTo>
                    <a:pt x="164675" y="154676"/>
                  </a:lnTo>
                  <a:lnTo>
                    <a:pt x="169344" y="150179"/>
                  </a:lnTo>
                  <a:lnTo>
                    <a:pt x="174395" y="154962"/>
                  </a:lnTo>
                  <a:lnTo>
                    <a:pt x="174542" y="160014"/>
                  </a:lnTo>
                  <a:lnTo>
                    <a:pt x="174583" y="161369"/>
                  </a:lnTo>
                  <a:lnTo>
                    <a:pt x="174493" y="162691"/>
                  </a:lnTo>
                  <a:lnTo>
                    <a:pt x="174297" y="163989"/>
                  </a:lnTo>
                  <a:lnTo>
                    <a:pt x="174069" y="165899"/>
                  </a:lnTo>
                  <a:lnTo>
                    <a:pt x="173767" y="166568"/>
                  </a:lnTo>
                  <a:lnTo>
                    <a:pt x="173693" y="166715"/>
                  </a:lnTo>
                  <a:lnTo>
                    <a:pt x="169499" y="167719"/>
                  </a:lnTo>
                  <a:lnTo>
                    <a:pt x="167303" y="173897"/>
                  </a:lnTo>
                  <a:lnTo>
                    <a:pt x="172175" y="175669"/>
                  </a:lnTo>
                  <a:lnTo>
                    <a:pt x="178885" y="175537"/>
                  </a:lnTo>
                  <a:lnTo>
                    <a:pt x="182679" y="170643"/>
                  </a:lnTo>
                  <a:lnTo>
                    <a:pt x="184233" y="163530"/>
                  </a:lnTo>
                  <a:lnTo>
                    <a:pt x="184221" y="156741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8" name="object 918"/>
            <p:cNvPicPr/>
            <p:nvPr/>
          </p:nvPicPr>
          <p:blipFill>
            <a:blip r:embed="rId3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471" y="6069646"/>
              <a:ext cx="184213" cy="175082"/>
            </a:xfrm>
            <a:prstGeom prst="rect">
              <a:avLst/>
            </a:prstGeom>
          </p:spPr>
        </p:pic>
        <p:sp>
          <p:nvSpPr>
            <p:cNvPr id="919" name="object 919"/>
            <p:cNvSpPr/>
            <p:nvPr/>
          </p:nvSpPr>
          <p:spPr>
            <a:xfrm>
              <a:off x="7705476" y="6069020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66"/>
                  </a:moveTo>
                  <a:lnTo>
                    <a:pt x="183617" y="150913"/>
                  </a:lnTo>
                  <a:lnTo>
                    <a:pt x="178606" y="145461"/>
                  </a:lnTo>
                  <a:lnTo>
                    <a:pt x="173742" y="142686"/>
                  </a:lnTo>
                  <a:lnTo>
                    <a:pt x="170772" y="140980"/>
                  </a:lnTo>
                  <a:lnTo>
                    <a:pt x="168030" y="141111"/>
                  </a:lnTo>
                  <a:lnTo>
                    <a:pt x="165500" y="142107"/>
                  </a:lnTo>
                  <a:lnTo>
                    <a:pt x="163982" y="137740"/>
                  </a:lnTo>
                  <a:lnTo>
                    <a:pt x="160831" y="133945"/>
                  </a:lnTo>
                  <a:lnTo>
                    <a:pt x="156628" y="132190"/>
                  </a:lnTo>
                  <a:lnTo>
                    <a:pt x="153952" y="131088"/>
                  </a:lnTo>
                  <a:lnTo>
                    <a:pt x="150769" y="130370"/>
                  </a:lnTo>
                  <a:lnTo>
                    <a:pt x="147733" y="130411"/>
                  </a:lnTo>
                  <a:lnTo>
                    <a:pt x="147366" y="126134"/>
                  </a:lnTo>
                  <a:lnTo>
                    <a:pt x="145317" y="122330"/>
                  </a:lnTo>
                  <a:lnTo>
                    <a:pt x="140804" y="119384"/>
                  </a:lnTo>
                  <a:lnTo>
                    <a:pt x="138470" y="117858"/>
                  </a:lnTo>
                  <a:lnTo>
                    <a:pt x="136136" y="116829"/>
                  </a:lnTo>
                  <a:lnTo>
                    <a:pt x="133802" y="116405"/>
                  </a:lnTo>
                  <a:lnTo>
                    <a:pt x="133328" y="107908"/>
                  </a:lnTo>
                  <a:lnTo>
                    <a:pt x="124123" y="100179"/>
                  </a:lnTo>
                  <a:lnTo>
                    <a:pt x="114941" y="100448"/>
                  </a:lnTo>
                  <a:lnTo>
                    <a:pt x="113725" y="94245"/>
                  </a:lnTo>
                  <a:lnTo>
                    <a:pt x="98292" y="82125"/>
                  </a:lnTo>
                  <a:lnTo>
                    <a:pt x="95007" y="76177"/>
                  </a:lnTo>
                  <a:lnTo>
                    <a:pt x="90165" y="71326"/>
                  </a:lnTo>
                  <a:lnTo>
                    <a:pt x="84235" y="67960"/>
                  </a:lnTo>
                  <a:lnTo>
                    <a:pt x="77686" y="66470"/>
                  </a:lnTo>
                  <a:lnTo>
                    <a:pt x="76363" y="59443"/>
                  </a:lnTo>
                  <a:lnTo>
                    <a:pt x="75466" y="54423"/>
                  </a:lnTo>
                  <a:lnTo>
                    <a:pt x="67525" y="50832"/>
                  </a:lnTo>
                  <a:lnTo>
                    <a:pt x="65101" y="49722"/>
                  </a:lnTo>
                  <a:lnTo>
                    <a:pt x="62163" y="48800"/>
                  </a:lnTo>
                  <a:lnTo>
                    <a:pt x="59266" y="48636"/>
                  </a:lnTo>
                  <a:lnTo>
                    <a:pt x="57634" y="40458"/>
                  </a:lnTo>
                  <a:lnTo>
                    <a:pt x="49611" y="33749"/>
                  </a:lnTo>
                  <a:lnTo>
                    <a:pt x="41107" y="32353"/>
                  </a:lnTo>
                  <a:lnTo>
                    <a:pt x="41303" y="27799"/>
                  </a:lnTo>
                  <a:lnTo>
                    <a:pt x="39769" y="23563"/>
                  </a:lnTo>
                  <a:lnTo>
                    <a:pt x="35811" y="20086"/>
                  </a:lnTo>
                  <a:lnTo>
                    <a:pt x="31959" y="16682"/>
                  </a:lnTo>
                  <a:lnTo>
                    <a:pt x="26425" y="13728"/>
                  </a:lnTo>
                  <a:lnTo>
                    <a:pt x="20949" y="13026"/>
                  </a:lnTo>
                  <a:lnTo>
                    <a:pt x="21267" y="4905"/>
                  </a:lnTo>
                  <a:lnTo>
                    <a:pt x="16371" y="0"/>
                  </a:lnTo>
                  <a:lnTo>
                    <a:pt x="6308" y="685"/>
                  </a:lnTo>
                  <a:lnTo>
                    <a:pt x="0" y="1101"/>
                  </a:lnTo>
                  <a:lnTo>
                    <a:pt x="546" y="10920"/>
                  </a:lnTo>
                  <a:lnTo>
                    <a:pt x="6904" y="10496"/>
                  </a:lnTo>
                  <a:lnTo>
                    <a:pt x="12233" y="10169"/>
                  </a:lnTo>
                  <a:lnTo>
                    <a:pt x="11392" y="13328"/>
                  </a:lnTo>
                  <a:lnTo>
                    <a:pt x="10168" y="17417"/>
                  </a:lnTo>
                  <a:lnTo>
                    <a:pt x="9075" y="21008"/>
                  </a:lnTo>
                  <a:lnTo>
                    <a:pt x="13212" y="24338"/>
                  </a:lnTo>
                  <a:lnTo>
                    <a:pt x="16526" y="23098"/>
                  </a:lnTo>
                  <a:lnTo>
                    <a:pt x="21855" y="22941"/>
                  </a:lnTo>
                  <a:lnTo>
                    <a:pt x="27107" y="25440"/>
                  </a:lnTo>
                  <a:lnTo>
                    <a:pt x="30626" y="29746"/>
                  </a:lnTo>
                  <a:lnTo>
                    <a:pt x="30759" y="35006"/>
                  </a:lnTo>
                  <a:lnTo>
                    <a:pt x="29600" y="38067"/>
                  </a:lnTo>
                  <a:lnTo>
                    <a:pt x="31330" y="42948"/>
                  </a:lnTo>
                  <a:lnTo>
                    <a:pt x="35443" y="42213"/>
                  </a:lnTo>
                  <a:lnTo>
                    <a:pt x="39704" y="41429"/>
                  </a:lnTo>
                  <a:lnTo>
                    <a:pt x="52557" y="46000"/>
                  </a:lnTo>
                  <a:lnTo>
                    <a:pt x="49603" y="53085"/>
                  </a:lnTo>
                  <a:lnTo>
                    <a:pt x="47563" y="57974"/>
                  </a:lnTo>
                  <a:lnTo>
                    <a:pt x="53904" y="63254"/>
                  </a:lnTo>
                  <a:lnTo>
                    <a:pt x="57601" y="58651"/>
                  </a:lnTo>
                  <a:lnTo>
                    <a:pt x="58841" y="57149"/>
                  </a:lnTo>
                  <a:lnTo>
                    <a:pt x="64987" y="60324"/>
                  </a:lnTo>
                  <a:lnTo>
                    <a:pt x="66301" y="61287"/>
                  </a:lnTo>
                  <a:lnTo>
                    <a:pt x="68798" y="63132"/>
                  </a:lnTo>
                  <a:lnTo>
                    <a:pt x="68398" y="70176"/>
                  </a:lnTo>
                  <a:lnTo>
                    <a:pt x="69018" y="73155"/>
                  </a:lnTo>
                  <a:lnTo>
                    <a:pt x="69614" y="75930"/>
                  </a:lnTo>
                  <a:lnTo>
                    <a:pt x="72870" y="76828"/>
                  </a:lnTo>
                  <a:lnTo>
                    <a:pt x="75245" y="76264"/>
                  </a:lnTo>
                  <a:lnTo>
                    <a:pt x="82264" y="74591"/>
                  </a:lnTo>
                  <a:lnTo>
                    <a:pt x="89674" y="82990"/>
                  </a:lnTo>
                  <a:lnTo>
                    <a:pt x="89731" y="89405"/>
                  </a:lnTo>
                  <a:lnTo>
                    <a:pt x="89805" y="94678"/>
                  </a:lnTo>
                  <a:lnTo>
                    <a:pt x="96611" y="95167"/>
                  </a:lnTo>
                  <a:lnTo>
                    <a:pt x="99019" y="91340"/>
                  </a:lnTo>
                  <a:lnTo>
                    <a:pt x="98472" y="92254"/>
                  </a:lnTo>
                  <a:lnTo>
                    <a:pt x="102242" y="95233"/>
                  </a:lnTo>
                  <a:lnTo>
                    <a:pt x="102740" y="95886"/>
                  </a:lnTo>
                  <a:lnTo>
                    <a:pt x="105148" y="98930"/>
                  </a:lnTo>
                  <a:lnTo>
                    <a:pt x="105687" y="103109"/>
                  </a:lnTo>
                  <a:lnTo>
                    <a:pt x="105670" y="106847"/>
                  </a:lnTo>
                  <a:lnTo>
                    <a:pt x="105678" y="110757"/>
                  </a:lnTo>
                  <a:lnTo>
                    <a:pt x="110273" y="112430"/>
                  </a:lnTo>
                  <a:lnTo>
                    <a:pt x="113276" y="110683"/>
                  </a:lnTo>
                  <a:lnTo>
                    <a:pt x="117945" y="107974"/>
                  </a:lnTo>
                  <a:lnTo>
                    <a:pt x="127167" y="114870"/>
                  </a:lnTo>
                  <a:lnTo>
                    <a:pt x="122605" y="119621"/>
                  </a:lnTo>
                  <a:lnTo>
                    <a:pt x="118083" y="124322"/>
                  </a:lnTo>
                  <a:lnTo>
                    <a:pt x="125249" y="130256"/>
                  </a:lnTo>
                  <a:lnTo>
                    <a:pt x="129892" y="126224"/>
                  </a:lnTo>
                  <a:lnTo>
                    <a:pt x="135997" y="120992"/>
                  </a:lnTo>
                  <a:lnTo>
                    <a:pt x="137597" y="135291"/>
                  </a:lnTo>
                  <a:lnTo>
                    <a:pt x="136634" y="138189"/>
                  </a:lnTo>
                  <a:lnTo>
                    <a:pt x="135075" y="144539"/>
                  </a:lnTo>
                  <a:lnTo>
                    <a:pt x="144248" y="146065"/>
                  </a:lnTo>
                  <a:lnTo>
                    <a:pt x="146256" y="140221"/>
                  </a:lnTo>
                  <a:lnTo>
                    <a:pt x="146492" y="139299"/>
                  </a:lnTo>
                  <a:lnTo>
                    <a:pt x="153021" y="141307"/>
                  </a:lnTo>
                  <a:lnTo>
                    <a:pt x="153666" y="141601"/>
                  </a:lnTo>
                  <a:lnTo>
                    <a:pt x="156424" y="142760"/>
                  </a:lnTo>
                  <a:lnTo>
                    <a:pt x="156939" y="147959"/>
                  </a:lnTo>
                  <a:lnTo>
                    <a:pt x="156188" y="150375"/>
                  </a:lnTo>
                  <a:lnTo>
                    <a:pt x="154621" y="155443"/>
                  </a:lnTo>
                  <a:lnTo>
                    <a:pt x="161435" y="157769"/>
                  </a:lnTo>
                  <a:lnTo>
                    <a:pt x="164651" y="154709"/>
                  </a:lnTo>
                  <a:lnTo>
                    <a:pt x="169319" y="150220"/>
                  </a:lnTo>
                  <a:lnTo>
                    <a:pt x="174387" y="154978"/>
                  </a:lnTo>
                  <a:lnTo>
                    <a:pt x="174542" y="160047"/>
                  </a:lnTo>
                  <a:lnTo>
                    <a:pt x="174542" y="161369"/>
                  </a:lnTo>
                  <a:lnTo>
                    <a:pt x="174477" y="162699"/>
                  </a:lnTo>
                  <a:lnTo>
                    <a:pt x="174257" y="164038"/>
                  </a:lnTo>
                  <a:lnTo>
                    <a:pt x="174044" y="165923"/>
                  </a:lnTo>
                  <a:lnTo>
                    <a:pt x="173726" y="166584"/>
                  </a:lnTo>
                  <a:lnTo>
                    <a:pt x="173653" y="166764"/>
                  </a:lnTo>
                  <a:lnTo>
                    <a:pt x="169466" y="167735"/>
                  </a:lnTo>
                  <a:lnTo>
                    <a:pt x="167279" y="173922"/>
                  </a:lnTo>
                  <a:lnTo>
                    <a:pt x="172135" y="175709"/>
                  </a:lnTo>
                  <a:lnTo>
                    <a:pt x="178863" y="175573"/>
                  </a:lnTo>
                  <a:lnTo>
                    <a:pt x="182666" y="170675"/>
                  </a:lnTo>
                  <a:lnTo>
                    <a:pt x="184221" y="163559"/>
                  </a:lnTo>
                  <a:lnTo>
                    <a:pt x="184205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0" name="object 920"/>
            <p:cNvPicPr/>
            <p:nvPr/>
          </p:nvPicPr>
          <p:blipFill>
            <a:blip r:embed="rId3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0193" y="6075387"/>
              <a:ext cx="184110" cy="175082"/>
            </a:xfrm>
            <a:prstGeom prst="rect">
              <a:avLst/>
            </a:prstGeom>
          </p:spPr>
        </p:pic>
        <p:sp>
          <p:nvSpPr>
            <p:cNvPr id="921" name="object 921"/>
            <p:cNvSpPr/>
            <p:nvPr/>
          </p:nvSpPr>
          <p:spPr>
            <a:xfrm>
              <a:off x="7690198" y="6074776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181" y="156733"/>
                  </a:moveTo>
                  <a:lnTo>
                    <a:pt x="183642" y="150881"/>
                  </a:lnTo>
                  <a:lnTo>
                    <a:pt x="178598" y="145445"/>
                  </a:lnTo>
                  <a:lnTo>
                    <a:pt x="173726" y="142670"/>
                  </a:lnTo>
                  <a:lnTo>
                    <a:pt x="170780" y="140980"/>
                  </a:lnTo>
                  <a:lnTo>
                    <a:pt x="168030" y="141095"/>
                  </a:lnTo>
                  <a:lnTo>
                    <a:pt x="165500" y="142074"/>
                  </a:lnTo>
                  <a:lnTo>
                    <a:pt x="163973" y="137716"/>
                  </a:lnTo>
                  <a:lnTo>
                    <a:pt x="160840" y="133928"/>
                  </a:lnTo>
                  <a:lnTo>
                    <a:pt x="156637" y="132182"/>
                  </a:lnTo>
                  <a:lnTo>
                    <a:pt x="153943" y="131064"/>
                  </a:lnTo>
                  <a:lnTo>
                    <a:pt x="150793" y="130345"/>
                  </a:lnTo>
                  <a:lnTo>
                    <a:pt x="147749" y="130386"/>
                  </a:lnTo>
                  <a:lnTo>
                    <a:pt x="147366" y="126109"/>
                  </a:lnTo>
                  <a:lnTo>
                    <a:pt x="133826" y="116372"/>
                  </a:lnTo>
                  <a:lnTo>
                    <a:pt x="133320" y="107892"/>
                  </a:lnTo>
                  <a:lnTo>
                    <a:pt x="124098" y="100171"/>
                  </a:lnTo>
                  <a:lnTo>
                    <a:pt x="114949" y="100432"/>
                  </a:lnTo>
                  <a:lnTo>
                    <a:pt x="113725" y="94245"/>
                  </a:lnTo>
                  <a:lnTo>
                    <a:pt x="110534" y="88826"/>
                  </a:lnTo>
                  <a:lnTo>
                    <a:pt x="105205" y="84867"/>
                  </a:lnTo>
                  <a:lnTo>
                    <a:pt x="102912" y="83145"/>
                  </a:lnTo>
                  <a:lnTo>
                    <a:pt x="100529" y="82190"/>
                  </a:lnTo>
                  <a:lnTo>
                    <a:pt x="98284" y="82108"/>
                  </a:lnTo>
                  <a:lnTo>
                    <a:pt x="95008" y="76155"/>
                  </a:lnTo>
                  <a:lnTo>
                    <a:pt x="90168" y="71301"/>
                  </a:lnTo>
                  <a:lnTo>
                    <a:pt x="84232" y="67939"/>
                  </a:lnTo>
                  <a:lnTo>
                    <a:pt x="77669" y="66462"/>
                  </a:lnTo>
                  <a:lnTo>
                    <a:pt x="76380" y="59426"/>
                  </a:lnTo>
                  <a:lnTo>
                    <a:pt x="75482" y="54407"/>
                  </a:lnTo>
                  <a:lnTo>
                    <a:pt x="67509" y="50807"/>
                  </a:lnTo>
                  <a:lnTo>
                    <a:pt x="65101" y="49689"/>
                  </a:lnTo>
                  <a:lnTo>
                    <a:pt x="62171" y="48791"/>
                  </a:lnTo>
                  <a:lnTo>
                    <a:pt x="59258" y="48636"/>
                  </a:lnTo>
                  <a:lnTo>
                    <a:pt x="57634" y="40442"/>
                  </a:lnTo>
                  <a:lnTo>
                    <a:pt x="49603" y="33716"/>
                  </a:lnTo>
                  <a:lnTo>
                    <a:pt x="41124" y="32362"/>
                  </a:lnTo>
                  <a:lnTo>
                    <a:pt x="41295" y="27799"/>
                  </a:lnTo>
                  <a:lnTo>
                    <a:pt x="39761" y="23563"/>
                  </a:lnTo>
                  <a:lnTo>
                    <a:pt x="35803" y="20086"/>
                  </a:lnTo>
                  <a:lnTo>
                    <a:pt x="31975" y="16691"/>
                  </a:lnTo>
                  <a:lnTo>
                    <a:pt x="26433" y="13703"/>
                  </a:lnTo>
                  <a:lnTo>
                    <a:pt x="20941" y="13010"/>
                  </a:lnTo>
                  <a:lnTo>
                    <a:pt x="21259" y="4864"/>
                  </a:lnTo>
                  <a:lnTo>
                    <a:pt x="16371" y="0"/>
                  </a:lnTo>
                  <a:lnTo>
                    <a:pt x="6316" y="669"/>
                  </a:lnTo>
                  <a:lnTo>
                    <a:pt x="0" y="1093"/>
                  </a:lnTo>
                  <a:lnTo>
                    <a:pt x="538" y="10912"/>
                  </a:lnTo>
                  <a:lnTo>
                    <a:pt x="6920" y="10488"/>
                  </a:lnTo>
                  <a:lnTo>
                    <a:pt x="12233" y="10145"/>
                  </a:lnTo>
                  <a:lnTo>
                    <a:pt x="11384" y="13303"/>
                  </a:lnTo>
                  <a:lnTo>
                    <a:pt x="10160" y="17393"/>
                  </a:lnTo>
                  <a:lnTo>
                    <a:pt x="9091" y="20976"/>
                  </a:lnTo>
                  <a:lnTo>
                    <a:pt x="13229" y="24322"/>
                  </a:lnTo>
                  <a:lnTo>
                    <a:pt x="16534" y="23073"/>
                  </a:lnTo>
                  <a:lnTo>
                    <a:pt x="21858" y="22922"/>
                  </a:lnTo>
                  <a:lnTo>
                    <a:pt x="27106" y="25432"/>
                  </a:lnTo>
                  <a:lnTo>
                    <a:pt x="30626" y="29742"/>
                  </a:lnTo>
                  <a:lnTo>
                    <a:pt x="30767" y="34990"/>
                  </a:lnTo>
                  <a:lnTo>
                    <a:pt x="29592" y="38067"/>
                  </a:lnTo>
                  <a:lnTo>
                    <a:pt x="31347" y="42915"/>
                  </a:lnTo>
                  <a:lnTo>
                    <a:pt x="35443" y="42197"/>
                  </a:lnTo>
                  <a:lnTo>
                    <a:pt x="39695" y="41421"/>
                  </a:lnTo>
                  <a:lnTo>
                    <a:pt x="52541" y="45992"/>
                  </a:lnTo>
                  <a:lnTo>
                    <a:pt x="49619" y="53060"/>
                  </a:lnTo>
                  <a:lnTo>
                    <a:pt x="47571" y="57933"/>
                  </a:lnTo>
                  <a:lnTo>
                    <a:pt x="53912" y="63263"/>
                  </a:lnTo>
                  <a:lnTo>
                    <a:pt x="57634" y="58618"/>
                  </a:lnTo>
                  <a:lnTo>
                    <a:pt x="58841" y="57108"/>
                  </a:lnTo>
                  <a:lnTo>
                    <a:pt x="64970" y="60308"/>
                  </a:lnTo>
                  <a:lnTo>
                    <a:pt x="66293" y="61263"/>
                  </a:lnTo>
                  <a:lnTo>
                    <a:pt x="68798" y="63124"/>
                  </a:lnTo>
                  <a:lnTo>
                    <a:pt x="68390" y="70159"/>
                  </a:lnTo>
                  <a:lnTo>
                    <a:pt x="69035" y="73106"/>
                  </a:lnTo>
                  <a:lnTo>
                    <a:pt x="69631" y="75897"/>
                  </a:lnTo>
                  <a:lnTo>
                    <a:pt x="72879" y="76787"/>
                  </a:lnTo>
                  <a:lnTo>
                    <a:pt x="75229" y="76248"/>
                  </a:lnTo>
                  <a:lnTo>
                    <a:pt x="82264" y="74559"/>
                  </a:lnTo>
                  <a:lnTo>
                    <a:pt x="89650" y="82974"/>
                  </a:lnTo>
                  <a:lnTo>
                    <a:pt x="89740" y="89364"/>
                  </a:lnTo>
                  <a:lnTo>
                    <a:pt x="89797" y="94661"/>
                  </a:lnTo>
                  <a:lnTo>
                    <a:pt x="96611" y="95135"/>
                  </a:lnTo>
                  <a:lnTo>
                    <a:pt x="99019" y="91331"/>
                  </a:lnTo>
                  <a:lnTo>
                    <a:pt x="98456" y="92229"/>
                  </a:lnTo>
                  <a:lnTo>
                    <a:pt x="102267" y="95208"/>
                  </a:lnTo>
                  <a:lnTo>
                    <a:pt x="102757" y="95837"/>
                  </a:lnTo>
                  <a:lnTo>
                    <a:pt x="105140" y="98930"/>
                  </a:lnTo>
                  <a:lnTo>
                    <a:pt x="105670" y="103101"/>
                  </a:lnTo>
                  <a:lnTo>
                    <a:pt x="105678" y="106839"/>
                  </a:lnTo>
                  <a:lnTo>
                    <a:pt x="105695" y="110757"/>
                  </a:lnTo>
                  <a:lnTo>
                    <a:pt x="110289" y="112405"/>
                  </a:lnTo>
                  <a:lnTo>
                    <a:pt x="113276" y="110659"/>
                  </a:lnTo>
                  <a:lnTo>
                    <a:pt x="117961" y="107933"/>
                  </a:lnTo>
                  <a:lnTo>
                    <a:pt x="127167" y="114854"/>
                  </a:lnTo>
                  <a:lnTo>
                    <a:pt x="122613" y="119604"/>
                  </a:lnTo>
                  <a:lnTo>
                    <a:pt x="118075" y="124306"/>
                  </a:lnTo>
                  <a:lnTo>
                    <a:pt x="125232" y="130207"/>
                  </a:lnTo>
                  <a:lnTo>
                    <a:pt x="129901" y="126232"/>
                  </a:lnTo>
                  <a:lnTo>
                    <a:pt x="135989" y="120992"/>
                  </a:lnTo>
                  <a:lnTo>
                    <a:pt x="137621" y="135275"/>
                  </a:lnTo>
                  <a:lnTo>
                    <a:pt x="136625" y="138181"/>
                  </a:lnTo>
                  <a:lnTo>
                    <a:pt x="135075" y="144498"/>
                  </a:lnTo>
                  <a:lnTo>
                    <a:pt x="144264" y="146057"/>
                  </a:lnTo>
                  <a:lnTo>
                    <a:pt x="146264" y="140205"/>
                  </a:lnTo>
                  <a:lnTo>
                    <a:pt x="146476" y="139291"/>
                  </a:lnTo>
                  <a:lnTo>
                    <a:pt x="153021" y="141299"/>
                  </a:lnTo>
                  <a:lnTo>
                    <a:pt x="153674" y="141593"/>
                  </a:lnTo>
                  <a:lnTo>
                    <a:pt x="156457" y="142751"/>
                  </a:lnTo>
                  <a:lnTo>
                    <a:pt x="156955" y="147951"/>
                  </a:lnTo>
                  <a:lnTo>
                    <a:pt x="156196" y="150367"/>
                  </a:lnTo>
                  <a:lnTo>
                    <a:pt x="154629" y="155427"/>
                  </a:lnTo>
                  <a:lnTo>
                    <a:pt x="161444" y="157786"/>
                  </a:lnTo>
                  <a:lnTo>
                    <a:pt x="164643" y="154692"/>
                  </a:lnTo>
                  <a:lnTo>
                    <a:pt x="169319" y="150195"/>
                  </a:lnTo>
                  <a:lnTo>
                    <a:pt x="174387" y="154978"/>
                  </a:lnTo>
                  <a:lnTo>
                    <a:pt x="174542" y="160030"/>
                  </a:lnTo>
                  <a:lnTo>
                    <a:pt x="174567" y="161369"/>
                  </a:lnTo>
                  <a:lnTo>
                    <a:pt x="174469" y="162683"/>
                  </a:lnTo>
                  <a:lnTo>
                    <a:pt x="174273" y="164013"/>
                  </a:lnTo>
                  <a:lnTo>
                    <a:pt x="174061" y="165915"/>
                  </a:lnTo>
                  <a:lnTo>
                    <a:pt x="173759" y="166568"/>
                  </a:lnTo>
                  <a:lnTo>
                    <a:pt x="173661" y="166748"/>
                  </a:lnTo>
                  <a:lnTo>
                    <a:pt x="169482" y="167751"/>
                  </a:lnTo>
                  <a:lnTo>
                    <a:pt x="167295" y="173914"/>
                  </a:lnTo>
                  <a:lnTo>
                    <a:pt x="172143" y="175693"/>
                  </a:lnTo>
                  <a:lnTo>
                    <a:pt x="178858" y="175554"/>
                  </a:lnTo>
                  <a:lnTo>
                    <a:pt x="182654" y="170651"/>
                  </a:lnTo>
                  <a:lnTo>
                    <a:pt x="184205" y="163529"/>
                  </a:lnTo>
                  <a:lnTo>
                    <a:pt x="184181" y="156733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2" name="object 922"/>
            <p:cNvPicPr/>
            <p:nvPr/>
          </p:nvPicPr>
          <p:blipFill>
            <a:blip r:embed="rId3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7733" y="6080848"/>
              <a:ext cx="184226" cy="175107"/>
            </a:xfrm>
            <a:prstGeom prst="rect">
              <a:avLst/>
            </a:prstGeom>
          </p:spPr>
        </p:pic>
        <p:sp>
          <p:nvSpPr>
            <p:cNvPr id="923" name="object 923"/>
            <p:cNvSpPr/>
            <p:nvPr/>
          </p:nvSpPr>
          <p:spPr>
            <a:xfrm>
              <a:off x="7677733" y="608025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25"/>
                  </a:moveTo>
                  <a:lnTo>
                    <a:pt x="183642" y="150873"/>
                  </a:lnTo>
                  <a:lnTo>
                    <a:pt x="178623" y="145437"/>
                  </a:lnTo>
                  <a:lnTo>
                    <a:pt x="173759" y="142678"/>
                  </a:lnTo>
                  <a:lnTo>
                    <a:pt x="170788" y="140972"/>
                  </a:lnTo>
                  <a:lnTo>
                    <a:pt x="168046" y="141086"/>
                  </a:lnTo>
                  <a:lnTo>
                    <a:pt x="165532" y="142082"/>
                  </a:lnTo>
                  <a:lnTo>
                    <a:pt x="164014" y="137724"/>
                  </a:lnTo>
                  <a:lnTo>
                    <a:pt x="160848" y="133937"/>
                  </a:lnTo>
                  <a:lnTo>
                    <a:pt x="156653" y="132174"/>
                  </a:lnTo>
                  <a:lnTo>
                    <a:pt x="153968" y="131047"/>
                  </a:lnTo>
                  <a:lnTo>
                    <a:pt x="150801" y="130354"/>
                  </a:lnTo>
                  <a:lnTo>
                    <a:pt x="147757" y="130378"/>
                  </a:lnTo>
                  <a:lnTo>
                    <a:pt x="147390" y="126126"/>
                  </a:lnTo>
                  <a:lnTo>
                    <a:pt x="133842" y="116356"/>
                  </a:lnTo>
                  <a:lnTo>
                    <a:pt x="133361" y="107884"/>
                  </a:lnTo>
                  <a:lnTo>
                    <a:pt x="124114" y="100163"/>
                  </a:lnTo>
                  <a:lnTo>
                    <a:pt x="114958" y="100440"/>
                  </a:lnTo>
                  <a:lnTo>
                    <a:pt x="113742" y="94237"/>
                  </a:lnTo>
                  <a:lnTo>
                    <a:pt x="98309" y="82117"/>
                  </a:lnTo>
                  <a:lnTo>
                    <a:pt x="95029" y="76156"/>
                  </a:lnTo>
                  <a:lnTo>
                    <a:pt x="90191" y="71300"/>
                  </a:lnTo>
                  <a:lnTo>
                    <a:pt x="84259" y="67935"/>
                  </a:lnTo>
                  <a:lnTo>
                    <a:pt x="77702" y="66446"/>
                  </a:lnTo>
                  <a:lnTo>
                    <a:pt x="76396" y="59443"/>
                  </a:lnTo>
                  <a:lnTo>
                    <a:pt x="59290" y="48628"/>
                  </a:lnTo>
                  <a:lnTo>
                    <a:pt x="57666" y="40434"/>
                  </a:lnTo>
                  <a:lnTo>
                    <a:pt x="49628" y="33708"/>
                  </a:lnTo>
                  <a:lnTo>
                    <a:pt x="41124" y="32337"/>
                  </a:lnTo>
                  <a:lnTo>
                    <a:pt x="41311" y="27799"/>
                  </a:lnTo>
                  <a:lnTo>
                    <a:pt x="20974" y="13001"/>
                  </a:lnTo>
                  <a:lnTo>
                    <a:pt x="21300" y="4872"/>
                  </a:lnTo>
                  <a:lnTo>
                    <a:pt x="16403" y="0"/>
                  </a:lnTo>
                  <a:lnTo>
                    <a:pt x="6349" y="661"/>
                  </a:lnTo>
                  <a:lnTo>
                    <a:pt x="0" y="1069"/>
                  </a:lnTo>
                  <a:lnTo>
                    <a:pt x="587" y="10920"/>
                  </a:lnTo>
                  <a:lnTo>
                    <a:pt x="6928" y="10512"/>
                  </a:lnTo>
                  <a:lnTo>
                    <a:pt x="12233" y="10120"/>
                  </a:lnTo>
                  <a:lnTo>
                    <a:pt x="11417" y="13295"/>
                  </a:lnTo>
                  <a:lnTo>
                    <a:pt x="10176" y="17401"/>
                  </a:lnTo>
                  <a:lnTo>
                    <a:pt x="9107" y="20984"/>
                  </a:lnTo>
                  <a:lnTo>
                    <a:pt x="13229" y="24314"/>
                  </a:lnTo>
                  <a:lnTo>
                    <a:pt x="16542" y="23090"/>
                  </a:lnTo>
                  <a:lnTo>
                    <a:pt x="21868" y="22930"/>
                  </a:lnTo>
                  <a:lnTo>
                    <a:pt x="27121" y="25440"/>
                  </a:lnTo>
                  <a:lnTo>
                    <a:pt x="30645" y="29756"/>
                  </a:lnTo>
                  <a:lnTo>
                    <a:pt x="30783" y="35014"/>
                  </a:lnTo>
                  <a:lnTo>
                    <a:pt x="29608" y="38059"/>
                  </a:lnTo>
                  <a:lnTo>
                    <a:pt x="31355" y="42915"/>
                  </a:lnTo>
                  <a:lnTo>
                    <a:pt x="35468" y="42180"/>
                  </a:lnTo>
                  <a:lnTo>
                    <a:pt x="39736" y="41413"/>
                  </a:lnTo>
                  <a:lnTo>
                    <a:pt x="52574" y="45976"/>
                  </a:lnTo>
                  <a:lnTo>
                    <a:pt x="49619" y="53076"/>
                  </a:lnTo>
                  <a:lnTo>
                    <a:pt x="47604" y="57933"/>
                  </a:lnTo>
                  <a:lnTo>
                    <a:pt x="53945" y="63254"/>
                  </a:lnTo>
                  <a:lnTo>
                    <a:pt x="57634" y="58643"/>
                  </a:lnTo>
                  <a:lnTo>
                    <a:pt x="58858" y="57125"/>
                  </a:lnTo>
                  <a:lnTo>
                    <a:pt x="65003" y="60283"/>
                  </a:lnTo>
                  <a:lnTo>
                    <a:pt x="66293" y="61271"/>
                  </a:lnTo>
                  <a:lnTo>
                    <a:pt x="68814" y="63132"/>
                  </a:lnTo>
                  <a:lnTo>
                    <a:pt x="68423" y="70168"/>
                  </a:lnTo>
                  <a:lnTo>
                    <a:pt x="69059" y="73130"/>
                  </a:lnTo>
                  <a:lnTo>
                    <a:pt x="69639" y="75905"/>
                  </a:lnTo>
                  <a:lnTo>
                    <a:pt x="72895" y="76811"/>
                  </a:lnTo>
                  <a:lnTo>
                    <a:pt x="75270" y="76240"/>
                  </a:lnTo>
                  <a:lnTo>
                    <a:pt x="82272" y="74583"/>
                  </a:lnTo>
                  <a:lnTo>
                    <a:pt x="89691" y="82982"/>
                  </a:lnTo>
                  <a:lnTo>
                    <a:pt x="89756" y="89364"/>
                  </a:lnTo>
                  <a:lnTo>
                    <a:pt x="89829" y="94653"/>
                  </a:lnTo>
                  <a:lnTo>
                    <a:pt x="96636" y="95127"/>
                  </a:lnTo>
                  <a:lnTo>
                    <a:pt x="99035" y="91340"/>
                  </a:lnTo>
                  <a:lnTo>
                    <a:pt x="98488" y="92221"/>
                  </a:lnTo>
                  <a:lnTo>
                    <a:pt x="102259" y="95200"/>
                  </a:lnTo>
                  <a:lnTo>
                    <a:pt x="102773" y="95829"/>
                  </a:lnTo>
                  <a:lnTo>
                    <a:pt x="105148" y="98922"/>
                  </a:lnTo>
                  <a:lnTo>
                    <a:pt x="105703" y="103109"/>
                  </a:lnTo>
                  <a:lnTo>
                    <a:pt x="105695" y="106831"/>
                  </a:lnTo>
                  <a:lnTo>
                    <a:pt x="105703" y="110732"/>
                  </a:lnTo>
                  <a:lnTo>
                    <a:pt x="110281" y="112389"/>
                  </a:lnTo>
                  <a:lnTo>
                    <a:pt x="113301" y="110651"/>
                  </a:lnTo>
                  <a:lnTo>
                    <a:pt x="117969" y="107925"/>
                  </a:lnTo>
                  <a:lnTo>
                    <a:pt x="127183" y="114838"/>
                  </a:lnTo>
                  <a:lnTo>
                    <a:pt x="122637" y="119612"/>
                  </a:lnTo>
                  <a:lnTo>
                    <a:pt x="118100" y="124314"/>
                  </a:lnTo>
                  <a:lnTo>
                    <a:pt x="125265" y="130215"/>
                  </a:lnTo>
                  <a:lnTo>
                    <a:pt x="129925" y="126224"/>
                  </a:lnTo>
                  <a:lnTo>
                    <a:pt x="136013" y="120975"/>
                  </a:lnTo>
                  <a:lnTo>
                    <a:pt x="137637" y="135267"/>
                  </a:lnTo>
                  <a:lnTo>
                    <a:pt x="136642" y="138181"/>
                  </a:lnTo>
                  <a:lnTo>
                    <a:pt x="135107" y="144498"/>
                  </a:lnTo>
                  <a:lnTo>
                    <a:pt x="144272" y="146041"/>
                  </a:lnTo>
                  <a:lnTo>
                    <a:pt x="146264" y="140229"/>
                  </a:lnTo>
                  <a:lnTo>
                    <a:pt x="146509" y="139283"/>
                  </a:lnTo>
                  <a:lnTo>
                    <a:pt x="153021" y="141282"/>
                  </a:lnTo>
                  <a:lnTo>
                    <a:pt x="153699" y="141568"/>
                  </a:lnTo>
                  <a:lnTo>
                    <a:pt x="156465" y="142760"/>
                  </a:lnTo>
                  <a:lnTo>
                    <a:pt x="156947" y="147951"/>
                  </a:lnTo>
                  <a:lnTo>
                    <a:pt x="156204" y="150350"/>
                  </a:lnTo>
                  <a:lnTo>
                    <a:pt x="154621" y="155411"/>
                  </a:lnTo>
                  <a:lnTo>
                    <a:pt x="161460" y="157769"/>
                  </a:lnTo>
                  <a:lnTo>
                    <a:pt x="164667" y="154692"/>
                  </a:lnTo>
                  <a:lnTo>
                    <a:pt x="169344" y="150171"/>
                  </a:lnTo>
                  <a:lnTo>
                    <a:pt x="174403" y="154970"/>
                  </a:lnTo>
                  <a:lnTo>
                    <a:pt x="174550" y="160030"/>
                  </a:lnTo>
                  <a:lnTo>
                    <a:pt x="174567" y="161377"/>
                  </a:lnTo>
                  <a:lnTo>
                    <a:pt x="174510" y="162699"/>
                  </a:lnTo>
                  <a:lnTo>
                    <a:pt x="174289" y="164013"/>
                  </a:lnTo>
                  <a:lnTo>
                    <a:pt x="174069" y="165915"/>
                  </a:lnTo>
                  <a:lnTo>
                    <a:pt x="173767" y="166560"/>
                  </a:lnTo>
                  <a:lnTo>
                    <a:pt x="173677" y="166731"/>
                  </a:lnTo>
                  <a:lnTo>
                    <a:pt x="169474" y="167743"/>
                  </a:lnTo>
                  <a:lnTo>
                    <a:pt x="167303" y="173897"/>
                  </a:lnTo>
                  <a:lnTo>
                    <a:pt x="172159" y="175701"/>
                  </a:lnTo>
                  <a:lnTo>
                    <a:pt x="178883" y="175561"/>
                  </a:lnTo>
                  <a:lnTo>
                    <a:pt x="182685" y="170654"/>
                  </a:lnTo>
                  <a:lnTo>
                    <a:pt x="184237" y="163527"/>
                  </a:lnTo>
                  <a:lnTo>
                    <a:pt x="184213" y="156725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4" name="object 924"/>
            <p:cNvPicPr/>
            <p:nvPr/>
          </p:nvPicPr>
          <p:blipFill>
            <a:blip r:embed="rId3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7364" y="6082550"/>
              <a:ext cx="184213" cy="175094"/>
            </a:xfrm>
            <a:prstGeom prst="rect">
              <a:avLst/>
            </a:prstGeom>
          </p:spPr>
        </p:pic>
        <p:sp>
          <p:nvSpPr>
            <p:cNvPr id="925" name="object 925"/>
            <p:cNvSpPr/>
            <p:nvPr/>
          </p:nvSpPr>
          <p:spPr>
            <a:xfrm>
              <a:off x="7657362" y="6081917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66"/>
                  </a:moveTo>
                  <a:lnTo>
                    <a:pt x="183666" y="150881"/>
                  </a:lnTo>
                  <a:lnTo>
                    <a:pt x="178623" y="145445"/>
                  </a:lnTo>
                  <a:lnTo>
                    <a:pt x="173751" y="142686"/>
                  </a:lnTo>
                  <a:lnTo>
                    <a:pt x="170796" y="140997"/>
                  </a:lnTo>
                  <a:lnTo>
                    <a:pt x="168046" y="141095"/>
                  </a:lnTo>
                  <a:lnTo>
                    <a:pt x="165516" y="142082"/>
                  </a:lnTo>
                  <a:lnTo>
                    <a:pt x="163990" y="137716"/>
                  </a:lnTo>
                  <a:lnTo>
                    <a:pt x="160823" y="133920"/>
                  </a:lnTo>
                  <a:lnTo>
                    <a:pt x="156653" y="132182"/>
                  </a:lnTo>
                  <a:lnTo>
                    <a:pt x="153952" y="131080"/>
                  </a:lnTo>
                  <a:lnTo>
                    <a:pt x="150810" y="130362"/>
                  </a:lnTo>
                  <a:lnTo>
                    <a:pt x="147757" y="130394"/>
                  </a:lnTo>
                  <a:lnTo>
                    <a:pt x="147374" y="126126"/>
                  </a:lnTo>
                  <a:lnTo>
                    <a:pt x="145342" y="122330"/>
                  </a:lnTo>
                  <a:lnTo>
                    <a:pt x="140796" y="119376"/>
                  </a:lnTo>
                  <a:lnTo>
                    <a:pt x="138486" y="117874"/>
                  </a:lnTo>
                  <a:lnTo>
                    <a:pt x="136144" y="116813"/>
                  </a:lnTo>
                  <a:lnTo>
                    <a:pt x="133851" y="116388"/>
                  </a:lnTo>
                  <a:lnTo>
                    <a:pt x="133345" y="107892"/>
                  </a:lnTo>
                  <a:lnTo>
                    <a:pt x="124114" y="100171"/>
                  </a:lnTo>
                  <a:lnTo>
                    <a:pt x="114949" y="100448"/>
                  </a:lnTo>
                  <a:lnTo>
                    <a:pt x="113733" y="94245"/>
                  </a:lnTo>
                  <a:lnTo>
                    <a:pt x="110551" y="88826"/>
                  </a:lnTo>
                  <a:lnTo>
                    <a:pt x="105213" y="84883"/>
                  </a:lnTo>
                  <a:lnTo>
                    <a:pt x="102928" y="83161"/>
                  </a:lnTo>
                  <a:lnTo>
                    <a:pt x="100545" y="82206"/>
                  </a:lnTo>
                  <a:lnTo>
                    <a:pt x="98309" y="82141"/>
                  </a:lnTo>
                  <a:lnTo>
                    <a:pt x="95021" y="76183"/>
                  </a:lnTo>
                  <a:lnTo>
                    <a:pt x="90179" y="71324"/>
                  </a:lnTo>
                  <a:lnTo>
                    <a:pt x="84247" y="67957"/>
                  </a:lnTo>
                  <a:lnTo>
                    <a:pt x="77686" y="66470"/>
                  </a:lnTo>
                  <a:lnTo>
                    <a:pt x="76388" y="59443"/>
                  </a:lnTo>
                  <a:lnTo>
                    <a:pt x="75490" y="54407"/>
                  </a:lnTo>
                  <a:lnTo>
                    <a:pt x="67525" y="50824"/>
                  </a:lnTo>
                  <a:lnTo>
                    <a:pt x="65101" y="49722"/>
                  </a:lnTo>
                  <a:lnTo>
                    <a:pt x="62171" y="48791"/>
                  </a:lnTo>
                  <a:lnTo>
                    <a:pt x="59274" y="48636"/>
                  </a:lnTo>
                  <a:lnTo>
                    <a:pt x="57658" y="40466"/>
                  </a:lnTo>
                  <a:lnTo>
                    <a:pt x="49619" y="33733"/>
                  </a:lnTo>
                  <a:lnTo>
                    <a:pt x="41132" y="32353"/>
                  </a:lnTo>
                  <a:lnTo>
                    <a:pt x="41311" y="27815"/>
                  </a:lnTo>
                  <a:lnTo>
                    <a:pt x="39769" y="23596"/>
                  </a:lnTo>
                  <a:lnTo>
                    <a:pt x="35811" y="20094"/>
                  </a:lnTo>
                  <a:lnTo>
                    <a:pt x="31991" y="16682"/>
                  </a:lnTo>
                  <a:lnTo>
                    <a:pt x="26458" y="13712"/>
                  </a:lnTo>
                  <a:lnTo>
                    <a:pt x="20957" y="13026"/>
                  </a:lnTo>
                  <a:lnTo>
                    <a:pt x="21292" y="4897"/>
                  </a:lnTo>
                  <a:lnTo>
                    <a:pt x="16395" y="0"/>
                  </a:lnTo>
                  <a:lnTo>
                    <a:pt x="6333" y="693"/>
                  </a:lnTo>
                  <a:lnTo>
                    <a:pt x="0" y="1118"/>
                  </a:lnTo>
                  <a:lnTo>
                    <a:pt x="571" y="10936"/>
                  </a:lnTo>
                  <a:lnTo>
                    <a:pt x="6928" y="10504"/>
                  </a:lnTo>
                  <a:lnTo>
                    <a:pt x="12266" y="10153"/>
                  </a:lnTo>
                  <a:lnTo>
                    <a:pt x="11401" y="13295"/>
                  </a:lnTo>
                  <a:lnTo>
                    <a:pt x="10176" y="17425"/>
                  </a:lnTo>
                  <a:lnTo>
                    <a:pt x="9107" y="21000"/>
                  </a:lnTo>
                  <a:lnTo>
                    <a:pt x="13221" y="24306"/>
                  </a:lnTo>
                  <a:lnTo>
                    <a:pt x="16542" y="23098"/>
                  </a:lnTo>
                  <a:lnTo>
                    <a:pt x="21871" y="22936"/>
                  </a:lnTo>
                  <a:lnTo>
                    <a:pt x="27120" y="25440"/>
                  </a:lnTo>
                  <a:lnTo>
                    <a:pt x="30639" y="29750"/>
                  </a:lnTo>
                  <a:lnTo>
                    <a:pt x="30775" y="35006"/>
                  </a:lnTo>
                  <a:lnTo>
                    <a:pt x="29608" y="38067"/>
                  </a:lnTo>
                  <a:lnTo>
                    <a:pt x="31379" y="42923"/>
                  </a:lnTo>
                  <a:lnTo>
                    <a:pt x="35452" y="42197"/>
                  </a:lnTo>
                  <a:lnTo>
                    <a:pt x="39720" y="41413"/>
                  </a:lnTo>
                  <a:lnTo>
                    <a:pt x="52557" y="46008"/>
                  </a:lnTo>
                  <a:lnTo>
                    <a:pt x="49619" y="53093"/>
                  </a:lnTo>
                  <a:lnTo>
                    <a:pt x="47595" y="57949"/>
                  </a:lnTo>
                  <a:lnTo>
                    <a:pt x="53945" y="63271"/>
                  </a:lnTo>
                  <a:lnTo>
                    <a:pt x="57634" y="58659"/>
                  </a:lnTo>
                  <a:lnTo>
                    <a:pt x="58858" y="57133"/>
                  </a:lnTo>
                  <a:lnTo>
                    <a:pt x="64979" y="60308"/>
                  </a:lnTo>
                  <a:lnTo>
                    <a:pt x="66301" y="61279"/>
                  </a:lnTo>
                  <a:lnTo>
                    <a:pt x="68814" y="63116"/>
                  </a:lnTo>
                  <a:lnTo>
                    <a:pt x="68414" y="70192"/>
                  </a:lnTo>
                  <a:lnTo>
                    <a:pt x="69035" y="73138"/>
                  </a:lnTo>
                  <a:lnTo>
                    <a:pt x="69647" y="75930"/>
                  </a:lnTo>
                  <a:lnTo>
                    <a:pt x="72895" y="76819"/>
                  </a:lnTo>
                  <a:lnTo>
                    <a:pt x="75254" y="76264"/>
                  </a:lnTo>
                  <a:lnTo>
                    <a:pt x="82280" y="74591"/>
                  </a:lnTo>
                  <a:lnTo>
                    <a:pt x="89666" y="83006"/>
                  </a:lnTo>
                  <a:lnTo>
                    <a:pt x="89764" y="89389"/>
                  </a:lnTo>
                  <a:lnTo>
                    <a:pt x="89813" y="94661"/>
                  </a:lnTo>
                  <a:lnTo>
                    <a:pt x="96628" y="95159"/>
                  </a:lnTo>
                  <a:lnTo>
                    <a:pt x="99051" y="91331"/>
                  </a:lnTo>
                  <a:lnTo>
                    <a:pt x="98480" y="92221"/>
                  </a:lnTo>
                  <a:lnTo>
                    <a:pt x="102259" y="95225"/>
                  </a:lnTo>
                  <a:lnTo>
                    <a:pt x="102765" y="95861"/>
                  </a:lnTo>
                  <a:lnTo>
                    <a:pt x="105156" y="98930"/>
                  </a:lnTo>
                  <a:lnTo>
                    <a:pt x="105687" y="103125"/>
                  </a:lnTo>
                  <a:lnTo>
                    <a:pt x="105678" y="106839"/>
                  </a:lnTo>
                  <a:lnTo>
                    <a:pt x="105703" y="110757"/>
                  </a:lnTo>
                  <a:lnTo>
                    <a:pt x="110281" y="112389"/>
                  </a:lnTo>
                  <a:lnTo>
                    <a:pt x="113301" y="110667"/>
                  </a:lnTo>
                  <a:lnTo>
                    <a:pt x="117945" y="107965"/>
                  </a:lnTo>
                  <a:lnTo>
                    <a:pt x="127167" y="114854"/>
                  </a:lnTo>
                  <a:lnTo>
                    <a:pt x="122629" y="119621"/>
                  </a:lnTo>
                  <a:lnTo>
                    <a:pt x="118100" y="124322"/>
                  </a:lnTo>
                  <a:lnTo>
                    <a:pt x="125249" y="130247"/>
                  </a:lnTo>
                  <a:lnTo>
                    <a:pt x="129925" y="126240"/>
                  </a:lnTo>
                  <a:lnTo>
                    <a:pt x="136005" y="121000"/>
                  </a:lnTo>
                  <a:lnTo>
                    <a:pt x="137629" y="135308"/>
                  </a:lnTo>
                  <a:lnTo>
                    <a:pt x="136642" y="138189"/>
                  </a:lnTo>
                  <a:lnTo>
                    <a:pt x="135075" y="144506"/>
                  </a:lnTo>
                  <a:lnTo>
                    <a:pt x="144281" y="146057"/>
                  </a:lnTo>
                  <a:lnTo>
                    <a:pt x="146256" y="140238"/>
                  </a:lnTo>
                  <a:lnTo>
                    <a:pt x="146517" y="139291"/>
                  </a:lnTo>
                  <a:lnTo>
                    <a:pt x="153029" y="141315"/>
                  </a:lnTo>
                  <a:lnTo>
                    <a:pt x="153690" y="141593"/>
                  </a:lnTo>
                  <a:lnTo>
                    <a:pt x="156473" y="142743"/>
                  </a:lnTo>
                  <a:lnTo>
                    <a:pt x="156930" y="147959"/>
                  </a:lnTo>
                  <a:lnTo>
                    <a:pt x="156188" y="150375"/>
                  </a:lnTo>
                  <a:lnTo>
                    <a:pt x="154629" y="155427"/>
                  </a:lnTo>
                  <a:lnTo>
                    <a:pt x="161460" y="157769"/>
                  </a:lnTo>
                  <a:lnTo>
                    <a:pt x="164651" y="154692"/>
                  </a:lnTo>
                  <a:lnTo>
                    <a:pt x="169319" y="150228"/>
                  </a:lnTo>
                  <a:lnTo>
                    <a:pt x="174403" y="155011"/>
                  </a:lnTo>
                  <a:lnTo>
                    <a:pt x="174550" y="160038"/>
                  </a:lnTo>
                  <a:lnTo>
                    <a:pt x="174559" y="161369"/>
                  </a:lnTo>
                  <a:lnTo>
                    <a:pt x="174485" y="162716"/>
                  </a:lnTo>
                  <a:lnTo>
                    <a:pt x="174273" y="164038"/>
                  </a:lnTo>
                  <a:lnTo>
                    <a:pt x="174077" y="165915"/>
                  </a:lnTo>
                  <a:lnTo>
                    <a:pt x="173759" y="166584"/>
                  </a:lnTo>
                  <a:lnTo>
                    <a:pt x="173661" y="166764"/>
                  </a:lnTo>
                  <a:lnTo>
                    <a:pt x="169490" y="167743"/>
                  </a:lnTo>
                  <a:lnTo>
                    <a:pt x="167303" y="173906"/>
                  </a:lnTo>
                  <a:lnTo>
                    <a:pt x="172159" y="175726"/>
                  </a:lnTo>
                  <a:lnTo>
                    <a:pt x="178872" y="175573"/>
                  </a:lnTo>
                  <a:lnTo>
                    <a:pt x="182666" y="170671"/>
                  </a:lnTo>
                  <a:lnTo>
                    <a:pt x="184218" y="163557"/>
                  </a:lnTo>
                  <a:lnTo>
                    <a:pt x="184205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6" name="object 926"/>
            <p:cNvPicPr/>
            <p:nvPr/>
          </p:nvPicPr>
          <p:blipFill>
            <a:blip r:embed="rId3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7541" y="6006115"/>
              <a:ext cx="200473" cy="187471"/>
            </a:xfrm>
            <a:prstGeom prst="rect">
              <a:avLst/>
            </a:prstGeom>
          </p:spPr>
        </p:pic>
        <p:sp>
          <p:nvSpPr>
            <p:cNvPr id="927" name="object 927"/>
            <p:cNvSpPr/>
            <p:nvPr/>
          </p:nvSpPr>
          <p:spPr>
            <a:xfrm>
              <a:off x="7857548" y="601788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9" y="156717"/>
                  </a:moveTo>
                  <a:lnTo>
                    <a:pt x="183642" y="150848"/>
                  </a:lnTo>
                  <a:lnTo>
                    <a:pt x="178623" y="145429"/>
                  </a:lnTo>
                  <a:lnTo>
                    <a:pt x="173751" y="142637"/>
                  </a:lnTo>
                  <a:lnTo>
                    <a:pt x="170796" y="140956"/>
                  </a:lnTo>
                  <a:lnTo>
                    <a:pt x="168038" y="141078"/>
                  </a:lnTo>
                  <a:lnTo>
                    <a:pt x="165516" y="142066"/>
                  </a:lnTo>
                  <a:lnTo>
                    <a:pt x="164006" y="137699"/>
                  </a:lnTo>
                  <a:lnTo>
                    <a:pt x="160840" y="133920"/>
                  </a:lnTo>
                  <a:lnTo>
                    <a:pt x="156653" y="132165"/>
                  </a:lnTo>
                  <a:lnTo>
                    <a:pt x="153968" y="131039"/>
                  </a:lnTo>
                  <a:lnTo>
                    <a:pt x="150785" y="130337"/>
                  </a:lnTo>
                  <a:lnTo>
                    <a:pt x="147765" y="130378"/>
                  </a:lnTo>
                  <a:lnTo>
                    <a:pt x="147398" y="126101"/>
                  </a:lnTo>
                  <a:lnTo>
                    <a:pt x="145342" y="122322"/>
                  </a:lnTo>
                  <a:lnTo>
                    <a:pt x="140804" y="119351"/>
                  </a:lnTo>
                  <a:lnTo>
                    <a:pt x="138494" y="117833"/>
                  </a:lnTo>
                  <a:lnTo>
                    <a:pt x="136144" y="116805"/>
                  </a:lnTo>
                  <a:lnTo>
                    <a:pt x="133834" y="116356"/>
                  </a:lnTo>
                  <a:lnTo>
                    <a:pt x="133353" y="107867"/>
                  </a:lnTo>
                  <a:lnTo>
                    <a:pt x="124147" y="100138"/>
                  </a:lnTo>
                  <a:lnTo>
                    <a:pt x="114966" y="100407"/>
                  </a:lnTo>
                  <a:lnTo>
                    <a:pt x="113733" y="94213"/>
                  </a:lnTo>
                  <a:lnTo>
                    <a:pt x="110534" y="88809"/>
                  </a:lnTo>
                  <a:lnTo>
                    <a:pt x="105238" y="84851"/>
                  </a:lnTo>
                  <a:lnTo>
                    <a:pt x="102944" y="83129"/>
                  </a:lnTo>
                  <a:lnTo>
                    <a:pt x="100561" y="82190"/>
                  </a:lnTo>
                  <a:lnTo>
                    <a:pt x="98309" y="82108"/>
                  </a:lnTo>
                  <a:lnTo>
                    <a:pt x="95025" y="76152"/>
                  </a:lnTo>
                  <a:lnTo>
                    <a:pt x="90183" y="71292"/>
                  </a:lnTo>
                  <a:lnTo>
                    <a:pt x="84251" y="67922"/>
                  </a:lnTo>
                  <a:lnTo>
                    <a:pt x="77694" y="66438"/>
                  </a:lnTo>
                  <a:lnTo>
                    <a:pt x="76396" y="59410"/>
                  </a:lnTo>
                  <a:lnTo>
                    <a:pt x="59282" y="48620"/>
                  </a:lnTo>
                  <a:lnTo>
                    <a:pt x="57658" y="40442"/>
                  </a:lnTo>
                  <a:lnTo>
                    <a:pt x="49611" y="33684"/>
                  </a:lnTo>
                  <a:lnTo>
                    <a:pt x="41124" y="32321"/>
                  </a:lnTo>
                  <a:lnTo>
                    <a:pt x="41319" y="27775"/>
                  </a:lnTo>
                  <a:lnTo>
                    <a:pt x="39793" y="23563"/>
                  </a:lnTo>
                  <a:lnTo>
                    <a:pt x="35811" y="20053"/>
                  </a:lnTo>
                  <a:lnTo>
                    <a:pt x="31983" y="16674"/>
                  </a:lnTo>
                  <a:lnTo>
                    <a:pt x="26450" y="13695"/>
                  </a:lnTo>
                  <a:lnTo>
                    <a:pt x="20949" y="13010"/>
                  </a:lnTo>
                  <a:lnTo>
                    <a:pt x="21292" y="4864"/>
                  </a:lnTo>
                  <a:lnTo>
                    <a:pt x="16387" y="0"/>
                  </a:lnTo>
                  <a:lnTo>
                    <a:pt x="6333" y="652"/>
                  </a:lnTo>
                  <a:lnTo>
                    <a:pt x="0" y="1077"/>
                  </a:lnTo>
                  <a:lnTo>
                    <a:pt x="571" y="10888"/>
                  </a:lnTo>
                  <a:lnTo>
                    <a:pt x="6920" y="10479"/>
                  </a:lnTo>
                  <a:lnTo>
                    <a:pt x="12233" y="10137"/>
                  </a:lnTo>
                  <a:lnTo>
                    <a:pt x="11392" y="13295"/>
                  </a:lnTo>
                  <a:lnTo>
                    <a:pt x="10176" y="17393"/>
                  </a:lnTo>
                  <a:lnTo>
                    <a:pt x="9091" y="20959"/>
                  </a:lnTo>
                  <a:lnTo>
                    <a:pt x="13212" y="24306"/>
                  </a:lnTo>
                  <a:lnTo>
                    <a:pt x="16542" y="23073"/>
                  </a:lnTo>
                  <a:lnTo>
                    <a:pt x="21867" y="22912"/>
                  </a:lnTo>
                  <a:lnTo>
                    <a:pt x="27118" y="25417"/>
                  </a:lnTo>
                  <a:lnTo>
                    <a:pt x="30641" y="29729"/>
                  </a:lnTo>
                  <a:lnTo>
                    <a:pt x="30783" y="34990"/>
                  </a:lnTo>
                  <a:lnTo>
                    <a:pt x="29625" y="38034"/>
                  </a:lnTo>
                  <a:lnTo>
                    <a:pt x="31355" y="42907"/>
                  </a:lnTo>
                  <a:lnTo>
                    <a:pt x="35460" y="42156"/>
                  </a:lnTo>
                  <a:lnTo>
                    <a:pt x="39744" y="41397"/>
                  </a:lnTo>
                  <a:lnTo>
                    <a:pt x="52549" y="45992"/>
                  </a:lnTo>
                  <a:lnTo>
                    <a:pt x="49611" y="53052"/>
                  </a:lnTo>
                  <a:lnTo>
                    <a:pt x="47595" y="57925"/>
                  </a:lnTo>
                  <a:lnTo>
                    <a:pt x="53937" y="63222"/>
                  </a:lnTo>
                  <a:lnTo>
                    <a:pt x="57634" y="58610"/>
                  </a:lnTo>
                  <a:lnTo>
                    <a:pt x="58858" y="57100"/>
                  </a:lnTo>
                  <a:lnTo>
                    <a:pt x="59258" y="65630"/>
                  </a:lnTo>
                  <a:lnTo>
                    <a:pt x="60572" y="66601"/>
                  </a:lnTo>
                  <a:lnTo>
                    <a:pt x="63102" y="68462"/>
                  </a:lnTo>
                  <a:lnTo>
                    <a:pt x="68414" y="70159"/>
                  </a:lnTo>
                  <a:lnTo>
                    <a:pt x="69027" y="73122"/>
                  </a:lnTo>
                  <a:lnTo>
                    <a:pt x="69614" y="75897"/>
                  </a:lnTo>
                  <a:lnTo>
                    <a:pt x="72887" y="76803"/>
                  </a:lnTo>
                  <a:lnTo>
                    <a:pt x="75245" y="76232"/>
                  </a:lnTo>
                  <a:lnTo>
                    <a:pt x="82280" y="74550"/>
                  </a:lnTo>
                  <a:lnTo>
                    <a:pt x="89682" y="82974"/>
                  </a:lnTo>
                  <a:lnTo>
                    <a:pt x="89772" y="89373"/>
                  </a:lnTo>
                  <a:lnTo>
                    <a:pt x="89813" y="94645"/>
                  </a:lnTo>
                  <a:lnTo>
                    <a:pt x="96644" y="95119"/>
                  </a:lnTo>
                  <a:lnTo>
                    <a:pt x="99043" y="91307"/>
                  </a:lnTo>
                  <a:lnTo>
                    <a:pt x="98488" y="92213"/>
                  </a:lnTo>
                  <a:lnTo>
                    <a:pt x="102275" y="95184"/>
                  </a:lnTo>
                  <a:lnTo>
                    <a:pt x="102748" y="95837"/>
                  </a:lnTo>
                  <a:lnTo>
                    <a:pt x="105164" y="98897"/>
                  </a:lnTo>
                  <a:lnTo>
                    <a:pt x="105695" y="103076"/>
                  </a:lnTo>
                  <a:lnTo>
                    <a:pt x="105703" y="106823"/>
                  </a:lnTo>
                  <a:lnTo>
                    <a:pt x="105687" y="110724"/>
                  </a:lnTo>
                  <a:lnTo>
                    <a:pt x="110281" y="112381"/>
                  </a:lnTo>
                  <a:lnTo>
                    <a:pt x="113276" y="110634"/>
                  </a:lnTo>
                  <a:lnTo>
                    <a:pt x="117961" y="107916"/>
                  </a:lnTo>
                  <a:lnTo>
                    <a:pt x="127183" y="114830"/>
                  </a:lnTo>
                  <a:lnTo>
                    <a:pt x="122613" y="119588"/>
                  </a:lnTo>
                  <a:lnTo>
                    <a:pt x="118108" y="124306"/>
                  </a:lnTo>
                  <a:lnTo>
                    <a:pt x="125257" y="130207"/>
                  </a:lnTo>
                  <a:lnTo>
                    <a:pt x="129917" y="126215"/>
                  </a:lnTo>
                  <a:lnTo>
                    <a:pt x="136022" y="120959"/>
                  </a:lnTo>
                  <a:lnTo>
                    <a:pt x="137613" y="135259"/>
                  </a:lnTo>
                  <a:lnTo>
                    <a:pt x="136634" y="138181"/>
                  </a:lnTo>
                  <a:lnTo>
                    <a:pt x="135091" y="144506"/>
                  </a:lnTo>
                  <a:lnTo>
                    <a:pt x="144264" y="146033"/>
                  </a:lnTo>
                  <a:lnTo>
                    <a:pt x="146264" y="140213"/>
                  </a:lnTo>
                  <a:lnTo>
                    <a:pt x="146500" y="139275"/>
                  </a:lnTo>
                  <a:lnTo>
                    <a:pt x="153046" y="141282"/>
                  </a:lnTo>
                  <a:lnTo>
                    <a:pt x="153682" y="141576"/>
                  </a:lnTo>
                  <a:lnTo>
                    <a:pt x="156449" y="142703"/>
                  </a:lnTo>
                  <a:lnTo>
                    <a:pt x="156947" y="147910"/>
                  </a:lnTo>
                  <a:lnTo>
                    <a:pt x="156196" y="150334"/>
                  </a:lnTo>
                  <a:lnTo>
                    <a:pt x="154629" y="155411"/>
                  </a:lnTo>
                  <a:lnTo>
                    <a:pt x="161452" y="157778"/>
                  </a:lnTo>
                  <a:lnTo>
                    <a:pt x="164667" y="154668"/>
                  </a:lnTo>
                  <a:lnTo>
                    <a:pt x="169352" y="150195"/>
                  </a:lnTo>
                  <a:lnTo>
                    <a:pt x="174403" y="154929"/>
                  </a:lnTo>
                  <a:lnTo>
                    <a:pt x="174550" y="160022"/>
                  </a:lnTo>
                  <a:lnTo>
                    <a:pt x="174567" y="161361"/>
                  </a:lnTo>
                  <a:lnTo>
                    <a:pt x="174501" y="162675"/>
                  </a:lnTo>
                  <a:lnTo>
                    <a:pt x="174297" y="164005"/>
                  </a:lnTo>
                  <a:lnTo>
                    <a:pt x="174061" y="165907"/>
                  </a:lnTo>
                  <a:lnTo>
                    <a:pt x="173742" y="166552"/>
                  </a:lnTo>
                  <a:lnTo>
                    <a:pt x="173677" y="166723"/>
                  </a:lnTo>
                  <a:lnTo>
                    <a:pt x="169474" y="167702"/>
                  </a:lnTo>
                  <a:lnTo>
                    <a:pt x="167303" y="173881"/>
                  </a:lnTo>
                  <a:lnTo>
                    <a:pt x="172159" y="175701"/>
                  </a:lnTo>
                  <a:lnTo>
                    <a:pt x="178887" y="175549"/>
                  </a:lnTo>
                  <a:lnTo>
                    <a:pt x="182690" y="170641"/>
                  </a:lnTo>
                  <a:lnTo>
                    <a:pt x="184245" y="163516"/>
                  </a:lnTo>
                  <a:lnTo>
                    <a:pt x="184229" y="156717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8" name="object 928"/>
            <p:cNvPicPr/>
            <p:nvPr/>
          </p:nvPicPr>
          <p:blipFill>
            <a:blip r:embed="rId3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7203" y="6022974"/>
              <a:ext cx="184206" cy="175094"/>
            </a:xfrm>
            <a:prstGeom prst="rect">
              <a:avLst/>
            </a:prstGeom>
          </p:spPr>
        </p:pic>
        <p:sp>
          <p:nvSpPr>
            <p:cNvPr id="929" name="object 929"/>
            <p:cNvSpPr/>
            <p:nvPr/>
          </p:nvSpPr>
          <p:spPr>
            <a:xfrm>
              <a:off x="7847197" y="6022345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66"/>
                  </a:moveTo>
                  <a:lnTo>
                    <a:pt x="183617" y="150897"/>
                  </a:lnTo>
                  <a:lnTo>
                    <a:pt x="178606" y="145461"/>
                  </a:lnTo>
                  <a:lnTo>
                    <a:pt x="173751" y="142670"/>
                  </a:lnTo>
                  <a:lnTo>
                    <a:pt x="170772" y="140997"/>
                  </a:lnTo>
                  <a:lnTo>
                    <a:pt x="168046" y="141095"/>
                  </a:lnTo>
                  <a:lnTo>
                    <a:pt x="165491" y="142107"/>
                  </a:lnTo>
                  <a:lnTo>
                    <a:pt x="163973" y="137748"/>
                  </a:lnTo>
                  <a:lnTo>
                    <a:pt x="160831" y="133953"/>
                  </a:lnTo>
                  <a:lnTo>
                    <a:pt x="156653" y="132165"/>
                  </a:lnTo>
                  <a:lnTo>
                    <a:pt x="153960" y="131088"/>
                  </a:lnTo>
                  <a:lnTo>
                    <a:pt x="150785" y="130370"/>
                  </a:lnTo>
                  <a:lnTo>
                    <a:pt x="147757" y="130411"/>
                  </a:lnTo>
                  <a:lnTo>
                    <a:pt x="147382" y="126142"/>
                  </a:lnTo>
                  <a:lnTo>
                    <a:pt x="145317" y="122363"/>
                  </a:lnTo>
                  <a:lnTo>
                    <a:pt x="140788" y="119392"/>
                  </a:lnTo>
                  <a:lnTo>
                    <a:pt x="138470" y="117858"/>
                  </a:lnTo>
                  <a:lnTo>
                    <a:pt x="136144" y="116829"/>
                  </a:lnTo>
                  <a:lnTo>
                    <a:pt x="133818" y="116372"/>
                  </a:lnTo>
                  <a:lnTo>
                    <a:pt x="133328" y="107892"/>
                  </a:lnTo>
                  <a:lnTo>
                    <a:pt x="124098" y="100187"/>
                  </a:lnTo>
                  <a:lnTo>
                    <a:pt x="114949" y="100432"/>
                  </a:lnTo>
                  <a:lnTo>
                    <a:pt x="113733" y="94229"/>
                  </a:lnTo>
                  <a:lnTo>
                    <a:pt x="110534" y="88809"/>
                  </a:lnTo>
                  <a:lnTo>
                    <a:pt x="105205" y="84867"/>
                  </a:lnTo>
                  <a:lnTo>
                    <a:pt x="102895" y="83145"/>
                  </a:lnTo>
                  <a:lnTo>
                    <a:pt x="100545" y="82223"/>
                  </a:lnTo>
                  <a:lnTo>
                    <a:pt x="98301" y="82125"/>
                  </a:lnTo>
                  <a:lnTo>
                    <a:pt x="95011" y="76184"/>
                  </a:lnTo>
                  <a:lnTo>
                    <a:pt x="90165" y="71332"/>
                  </a:lnTo>
                  <a:lnTo>
                    <a:pt x="84231" y="67962"/>
                  </a:lnTo>
                  <a:lnTo>
                    <a:pt x="77677" y="66470"/>
                  </a:lnTo>
                  <a:lnTo>
                    <a:pt x="76372" y="59443"/>
                  </a:lnTo>
                  <a:lnTo>
                    <a:pt x="59258" y="48636"/>
                  </a:lnTo>
                  <a:lnTo>
                    <a:pt x="57658" y="40466"/>
                  </a:lnTo>
                  <a:lnTo>
                    <a:pt x="49611" y="33733"/>
                  </a:lnTo>
                  <a:lnTo>
                    <a:pt x="41115" y="32337"/>
                  </a:lnTo>
                  <a:lnTo>
                    <a:pt x="41303" y="27783"/>
                  </a:lnTo>
                  <a:lnTo>
                    <a:pt x="39736" y="23563"/>
                  </a:lnTo>
                  <a:lnTo>
                    <a:pt x="35803" y="20086"/>
                  </a:lnTo>
                  <a:lnTo>
                    <a:pt x="31967" y="16691"/>
                  </a:lnTo>
                  <a:lnTo>
                    <a:pt x="26417" y="13712"/>
                  </a:lnTo>
                  <a:lnTo>
                    <a:pt x="20941" y="13042"/>
                  </a:lnTo>
                  <a:lnTo>
                    <a:pt x="21267" y="4897"/>
                  </a:lnTo>
                  <a:lnTo>
                    <a:pt x="16363" y="0"/>
                  </a:lnTo>
                  <a:lnTo>
                    <a:pt x="6324" y="693"/>
                  </a:lnTo>
                  <a:lnTo>
                    <a:pt x="0" y="1101"/>
                  </a:lnTo>
                  <a:lnTo>
                    <a:pt x="554" y="10953"/>
                  </a:lnTo>
                  <a:lnTo>
                    <a:pt x="6896" y="10520"/>
                  </a:lnTo>
                  <a:lnTo>
                    <a:pt x="12241" y="10153"/>
                  </a:lnTo>
                  <a:lnTo>
                    <a:pt x="11384" y="13312"/>
                  </a:lnTo>
                  <a:lnTo>
                    <a:pt x="10144" y="17425"/>
                  </a:lnTo>
                  <a:lnTo>
                    <a:pt x="9075" y="20984"/>
                  </a:lnTo>
                  <a:lnTo>
                    <a:pt x="13196" y="24322"/>
                  </a:lnTo>
                  <a:lnTo>
                    <a:pt x="16550" y="23098"/>
                  </a:lnTo>
                  <a:lnTo>
                    <a:pt x="21860" y="22938"/>
                  </a:lnTo>
                  <a:lnTo>
                    <a:pt x="27107" y="25445"/>
                  </a:lnTo>
                  <a:lnTo>
                    <a:pt x="30628" y="29754"/>
                  </a:lnTo>
                  <a:lnTo>
                    <a:pt x="30759" y="34998"/>
                  </a:lnTo>
                  <a:lnTo>
                    <a:pt x="29608" y="38075"/>
                  </a:lnTo>
                  <a:lnTo>
                    <a:pt x="31338" y="42915"/>
                  </a:lnTo>
                  <a:lnTo>
                    <a:pt x="35435" y="42197"/>
                  </a:lnTo>
                  <a:lnTo>
                    <a:pt x="39712" y="41429"/>
                  </a:lnTo>
                  <a:lnTo>
                    <a:pt x="52549" y="46000"/>
                  </a:lnTo>
                  <a:lnTo>
                    <a:pt x="49619" y="53076"/>
                  </a:lnTo>
                  <a:lnTo>
                    <a:pt x="47563" y="57965"/>
                  </a:lnTo>
                  <a:lnTo>
                    <a:pt x="53928" y="63254"/>
                  </a:lnTo>
                  <a:lnTo>
                    <a:pt x="57609" y="58651"/>
                  </a:lnTo>
                  <a:lnTo>
                    <a:pt x="58850" y="57133"/>
                  </a:lnTo>
                  <a:lnTo>
                    <a:pt x="64987" y="60324"/>
                  </a:lnTo>
                  <a:lnTo>
                    <a:pt x="66284" y="61287"/>
                  </a:lnTo>
                  <a:lnTo>
                    <a:pt x="68806" y="63132"/>
                  </a:lnTo>
                  <a:lnTo>
                    <a:pt x="68406" y="70200"/>
                  </a:lnTo>
                  <a:lnTo>
                    <a:pt x="69027" y="73122"/>
                  </a:lnTo>
                  <a:lnTo>
                    <a:pt x="69598" y="75930"/>
                  </a:lnTo>
                  <a:lnTo>
                    <a:pt x="72862" y="76803"/>
                  </a:lnTo>
                  <a:lnTo>
                    <a:pt x="75245" y="76264"/>
                  </a:lnTo>
                  <a:lnTo>
                    <a:pt x="82256" y="74575"/>
                  </a:lnTo>
                  <a:lnTo>
                    <a:pt x="89674" y="82990"/>
                  </a:lnTo>
                  <a:lnTo>
                    <a:pt x="89723" y="89381"/>
                  </a:lnTo>
                  <a:lnTo>
                    <a:pt x="89797" y="94645"/>
                  </a:lnTo>
                  <a:lnTo>
                    <a:pt x="96619" y="95159"/>
                  </a:lnTo>
                  <a:lnTo>
                    <a:pt x="99027" y="91331"/>
                  </a:lnTo>
                  <a:lnTo>
                    <a:pt x="98480" y="92221"/>
                  </a:lnTo>
                  <a:lnTo>
                    <a:pt x="105695" y="106847"/>
                  </a:lnTo>
                  <a:lnTo>
                    <a:pt x="105687" y="110749"/>
                  </a:lnTo>
                  <a:lnTo>
                    <a:pt x="110273" y="112405"/>
                  </a:lnTo>
                  <a:lnTo>
                    <a:pt x="113276" y="110651"/>
                  </a:lnTo>
                  <a:lnTo>
                    <a:pt x="117945" y="107965"/>
                  </a:lnTo>
                  <a:lnTo>
                    <a:pt x="127175" y="114870"/>
                  </a:lnTo>
                  <a:lnTo>
                    <a:pt x="122605" y="119621"/>
                  </a:lnTo>
                  <a:lnTo>
                    <a:pt x="118083" y="124338"/>
                  </a:lnTo>
                  <a:lnTo>
                    <a:pt x="125224" y="130239"/>
                  </a:lnTo>
                  <a:lnTo>
                    <a:pt x="129901" y="126256"/>
                  </a:lnTo>
                  <a:lnTo>
                    <a:pt x="135989" y="121008"/>
                  </a:lnTo>
                  <a:lnTo>
                    <a:pt x="137605" y="135291"/>
                  </a:lnTo>
                  <a:lnTo>
                    <a:pt x="136617" y="138205"/>
                  </a:lnTo>
                  <a:lnTo>
                    <a:pt x="135067" y="144523"/>
                  </a:lnTo>
                  <a:lnTo>
                    <a:pt x="144272" y="146057"/>
                  </a:lnTo>
                  <a:lnTo>
                    <a:pt x="146256" y="140221"/>
                  </a:lnTo>
                  <a:lnTo>
                    <a:pt x="146468" y="139291"/>
                  </a:lnTo>
                  <a:lnTo>
                    <a:pt x="153013" y="141323"/>
                  </a:lnTo>
                  <a:lnTo>
                    <a:pt x="153666" y="141593"/>
                  </a:lnTo>
                  <a:lnTo>
                    <a:pt x="156433" y="142727"/>
                  </a:lnTo>
                  <a:lnTo>
                    <a:pt x="156947" y="147959"/>
                  </a:lnTo>
                  <a:lnTo>
                    <a:pt x="156188" y="150375"/>
                  </a:lnTo>
                  <a:lnTo>
                    <a:pt x="154621" y="155427"/>
                  </a:lnTo>
                  <a:lnTo>
                    <a:pt x="161452" y="157786"/>
                  </a:lnTo>
                  <a:lnTo>
                    <a:pt x="164651" y="154709"/>
                  </a:lnTo>
                  <a:lnTo>
                    <a:pt x="169319" y="150211"/>
                  </a:lnTo>
                  <a:lnTo>
                    <a:pt x="174371" y="154978"/>
                  </a:lnTo>
                  <a:lnTo>
                    <a:pt x="174542" y="160038"/>
                  </a:lnTo>
                  <a:lnTo>
                    <a:pt x="174559" y="161369"/>
                  </a:lnTo>
                  <a:lnTo>
                    <a:pt x="174461" y="162716"/>
                  </a:lnTo>
                  <a:lnTo>
                    <a:pt x="174273" y="164038"/>
                  </a:lnTo>
                  <a:lnTo>
                    <a:pt x="174036" y="165931"/>
                  </a:lnTo>
                  <a:lnTo>
                    <a:pt x="173726" y="166568"/>
                  </a:lnTo>
                  <a:lnTo>
                    <a:pt x="173636" y="166780"/>
                  </a:lnTo>
                  <a:lnTo>
                    <a:pt x="169474" y="167743"/>
                  </a:lnTo>
                  <a:lnTo>
                    <a:pt x="167287" y="173906"/>
                  </a:lnTo>
                  <a:lnTo>
                    <a:pt x="172135" y="175726"/>
                  </a:lnTo>
                  <a:lnTo>
                    <a:pt x="178856" y="175571"/>
                  </a:lnTo>
                  <a:lnTo>
                    <a:pt x="182659" y="170665"/>
                  </a:lnTo>
                  <a:lnTo>
                    <a:pt x="184218" y="163550"/>
                  </a:lnTo>
                  <a:lnTo>
                    <a:pt x="184205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0" name="object 930"/>
            <p:cNvPicPr/>
            <p:nvPr/>
          </p:nvPicPr>
          <p:blipFill>
            <a:blip r:embed="rId3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160" y="6027534"/>
              <a:ext cx="184200" cy="175069"/>
            </a:xfrm>
            <a:prstGeom prst="rect">
              <a:avLst/>
            </a:prstGeom>
          </p:spPr>
        </p:pic>
        <p:sp>
          <p:nvSpPr>
            <p:cNvPr id="931" name="object 931"/>
            <p:cNvSpPr/>
            <p:nvPr/>
          </p:nvSpPr>
          <p:spPr>
            <a:xfrm>
              <a:off x="7830156" y="602691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57"/>
                  </a:moveTo>
                  <a:lnTo>
                    <a:pt x="183634" y="150889"/>
                  </a:lnTo>
                  <a:lnTo>
                    <a:pt x="178615" y="145420"/>
                  </a:lnTo>
                  <a:lnTo>
                    <a:pt x="173759" y="142678"/>
                  </a:lnTo>
                  <a:lnTo>
                    <a:pt x="170772" y="140980"/>
                  </a:lnTo>
                  <a:lnTo>
                    <a:pt x="168046" y="141086"/>
                  </a:lnTo>
                  <a:lnTo>
                    <a:pt x="165532" y="142074"/>
                  </a:lnTo>
                  <a:lnTo>
                    <a:pt x="163998" y="137724"/>
                  </a:lnTo>
                  <a:lnTo>
                    <a:pt x="160848" y="133945"/>
                  </a:lnTo>
                  <a:lnTo>
                    <a:pt x="156645" y="132174"/>
                  </a:lnTo>
                  <a:lnTo>
                    <a:pt x="153952" y="131064"/>
                  </a:lnTo>
                  <a:lnTo>
                    <a:pt x="150785" y="130362"/>
                  </a:lnTo>
                  <a:lnTo>
                    <a:pt x="147757" y="130403"/>
                  </a:lnTo>
                  <a:lnTo>
                    <a:pt x="147390" y="126101"/>
                  </a:lnTo>
                  <a:lnTo>
                    <a:pt x="145333" y="122339"/>
                  </a:lnTo>
                  <a:lnTo>
                    <a:pt x="140796" y="119376"/>
                  </a:lnTo>
                  <a:lnTo>
                    <a:pt x="138478" y="117849"/>
                  </a:lnTo>
                  <a:lnTo>
                    <a:pt x="136168" y="116805"/>
                  </a:lnTo>
                  <a:lnTo>
                    <a:pt x="133842" y="116356"/>
                  </a:lnTo>
                  <a:lnTo>
                    <a:pt x="133345" y="107892"/>
                  </a:lnTo>
                  <a:lnTo>
                    <a:pt x="124114" y="100163"/>
                  </a:lnTo>
                  <a:lnTo>
                    <a:pt x="114974" y="100440"/>
                  </a:lnTo>
                  <a:lnTo>
                    <a:pt x="113742" y="94221"/>
                  </a:lnTo>
                  <a:lnTo>
                    <a:pt x="98301" y="82117"/>
                  </a:lnTo>
                  <a:lnTo>
                    <a:pt x="95018" y="76165"/>
                  </a:lnTo>
                  <a:lnTo>
                    <a:pt x="90172" y="71314"/>
                  </a:lnTo>
                  <a:lnTo>
                    <a:pt x="84237" y="67951"/>
                  </a:lnTo>
                  <a:lnTo>
                    <a:pt x="77686" y="66462"/>
                  </a:lnTo>
                  <a:lnTo>
                    <a:pt x="76380" y="59426"/>
                  </a:lnTo>
                  <a:lnTo>
                    <a:pt x="59282" y="48628"/>
                  </a:lnTo>
                  <a:lnTo>
                    <a:pt x="57658" y="40450"/>
                  </a:lnTo>
                  <a:lnTo>
                    <a:pt x="49619" y="33708"/>
                  </a:lnTo>
                  <a:lnTo>
                    <a:pt x="41124" y="32321"/>
                  </a:lnTo>
                  <a:lnTo>
                    <a:pt x="41295" y="27791"/>
                  </a:lnTo>
                  <a:lnTo>
                    <a:pt x="20957" y="13018"/>
                  </a:lnTo>
                  <a:lnTo>
                    <a:pt x="21308" y="4872"/>
                  </a:lnTo>
                  <a:lnTo>
                    <a:pt x="16395" y="0"/>
                  </a:lnTo>
                  <a:lnTo>
                    <a:pt x="6324" y="677"/>
                  </a:lnTo>
                  <a:lnTo>
                    <a:pt x="0" y="1093"/>
                  </a:lnTo>
                  <a:lnTo>
                    <a:pt x="579" y="10912"/>
                  </a:lnTo>
                  <a:lnTo>
                    <a:pt x="6912" y="10504"/>
                  </a:lnTo>
                  <a:lnTo>
                    <a:pt x="12233" y="10161"/>
                  </a:lnTo>
                  <a:lnTo>
                    <a:pt x="11401" y="13295"/>
                  </a:lnTo>
                  <a:lnTo>
                    <a:pt x="10176" y="17417"/>
                  </a:lnTo>
                  <a:lnTo>
                    <a:pt x="9116" y="20967"/>
                  </a:lnTo>
                  <a:lnTo>
                    <a:pt x="13221" y="24330"/>
                  </a:lnTo>
                  <a:lnTo>
                    <a:pt x="16518" y="23098"/>
                  </a:lnTo>
                  <a:lnTo>
                    <a:pt x="21861" y="22928"/>
                  </a:lnTo>
                  <a:lnTo>
                    <a:pt x="27119" y="25438"/>
                  </a:lnTo>
                  <a:lnTo>
                    <a:pt x="30639" y="29757"/>
                  </a:lnTo>
                  <a:lnTo>
                    <a:pt x="30767" y="35014"/>
                  </a:lnTo>
                  <a:lnTo>
                    <a:pt x="29608" y="38042"/>
                  </a:lnTo>
                  <a:lnTo>
                    <a:pt x="31355" y="42899"/>
                  </a:lnTo>
                  <a:lnTo>
                    <a:pt x="35452" y="42188"/>
                  </a:lnTo>
                  <a:lnTo>
                    <a:pt x="39736" y="41413"/>
                  </a:lnTo>
                  <a:lnTo>
                    <a:pt x="52557" y="45992"/>
                  </a:lnTo>
                  <a:lnTo>
                    <a:pt x="49619" y="53076"/>
                  </a:lnTo>
                  <a:lnTo>
                    <a:pt x="47579" y="57925"/>
                  </a:lnTo>
                  <a:lnTo>
                    <a:pt x="53928" y="63246"/>
                  </a:lnTo>
                  <a:lnTo>
                    <a:pt x="57634" y="58643"/>
                  </a:lnTo>
                  <a:lnTo>
                    <a:pt x="58874" y="57117"/>
                  </a:lnTo>
                  <a:lnTo>
                    <a:pt x="64995" y="60316"/>
                  </a:lnTo>
                  <a:lnTo>
                    <a:pt x="66301" y="61271"/>
                  </a:lnTo>
                  <a:lnTo>
                    <a:pt x="68806" y="63116"/>
                  </a:lnTo>
                  <a:lnTo>
                    <a:pt x="68414" y="70184"/>
                  </a:lnTo>
                  <a:lnTo>
                    <a:pt x="69043" y="73130"/>
                  </a:lnTo>
                  <a:lnTo>
                    <a:pt x="69622" y="75922"/>
                  </a:lnTo>
                  <a:lnTo>
                    <a:pt x="72887" y="76811"/>
                  </a:lnTo>
                  <a:lnTo>
                    <a:pt x="75254" y="76248"/>
                  </a:lnTo>
                  <a:lnTo>
                    <a:pt x="82264" y="74567"/>
                  </a:lnTo>
                  <a:lnTo>
                    <a:pt x="89674" y="82982"/>
                  </a:lnTo>
                  <a:lnTo>
                    <a:pt x="102267" y="95200"/>
                  </a:lnTo>
                  <a:lnTo>
                    <a:pt x="102757" y="95845"/>
                  </a:lnTo>
                  <a:lnTo>
                    <a:pt x="105148" y="98922"/>
                  </a:lnTo>
                  <a:lnTo>
                    <a:pt x="105687" y="103109"/>
                  </a:lnTo>
                  <a:lnTo>
                    <a:pt x="105695" y="106831"/>
                  </a:lnTo>
                  <a:lnTo>
                    <a:pt x="105687" y="110749"/>
                  </a:lnTo>
                  <a:lnTo>
                    <a:pt x="110281" y="112389"/>
                  </a:lnTo>
                  <a:lnTo>
                    <a:pt x="113285" y="110659"/>
                  </a:lnTo>
                  <a:lnTo>
                    <a:pt x="117961" y="107949"/>
                  </a:lnTo>
                  <a:lnTo>
                    <a:pt x="127183" y="114854"/>
                  </a:lnTo>
                  <a:lnTo>
                    <a:pt x="122629" y="119612"/>
                  </a:lnTo>
                  <a:lnTo>
                    <a:pt x="118100" y="124297"/>
                  </a:lnTo>
                  <a:lnTo>
                    <a:pt x="125265" y="130231"/>
                  </a:lnTo>
                  <a:lnTo>
                    <a:pt x="129933" y="126215"/>
                  </a:lnTo>
                  <a:lnTo>
                    <a:pt x="136013" y="120975"/>
                  </a:lnTo>
                  <a:lnTo>
                    <a:pt x="137621" y="135267"/>
                  </a:lnTo>
                  <a:lnTo>
                    <a:pt x="136642" y="138181"/>
                  </a:lnTo>
                  <a:lnTo>
                    <a:pt x="135075" y="144523"/>
                  </a:lnTo>
                  <a:lnTo>
                    <a:pt x="144272" y="146049"/>
                  </a:lnTo>
                  <a:lnTo>
                    <a:pt x="146264" y="140205"/>
                  </a:lnTo>
                  <a:lnTo>
                    <a:pt x="146492" y="139283"/>
                  </a:lnTo>
                  <a:lnTo>
                    <a:pt x="153029" y="141307"/>
                  </a:lnTo>
                  <a:lnTo>
                    <a:pt x="153682" y="141568"/>
                  </a:lnTo>
                  <a:lnTo>
                    <a:pt x="156457" y="142743"/>
                  </a:lnTo>
                  <a:lnTo>
                    <a:pt x="156947" y="147951"/>
                  </a:lnTo>
                  <a:lnTo>
                    <a:pt x="156188" y="150383"/>
                  </a:lnTo>
                  <a:lnTo>
                    <a:pt x="154629" y="155427"/>
                  </a:lnTo>
                  <a:lnTo>
                    <a:pt x="161460" y="157761"/>
                  </a:lnTo>
                  <a:lnTo>
                    <a:pt x="164659" y="154692"/>
                  </a:lnTo>
                  <a:lnTo>
                    <a:pt x="169327" y="150203"/>
                  </a:lnTo>
                  <a:lnTo>
                    <a:pt x="174395" y="154970"/>
                  </a:lnTo>
                  <a:lnTo>
                    <a:pt x="174550" y="160030"/>
                  </a:lnTo>
                  <a:lnTo>
                    <a:pt x="174567" y="161377"/>
                  </a:lnTo>
                  <a:lnTo>
                    <a:pt x="174485" y="162691"/>
                  </a:lnTo>
                  <a:lnTo>
                    <a:pt x="174289" y="164013"/>
                  </a:lnTo>
                  <a:lnTo>
                    <a:pt x="174069" y="165915"/>
                  </a:lnTo>
                  <a:lnTo>
                    <a:pt x="173759" y="166576"/>
                  </a:lnTo>
                  <a:lnTo>
                    <a:pt x="173677" y="166739"/>
                  </a:lnTo>
                  <a:lnTo>
                    <a:pt x="169482" y="167727"/>
                  </a:lnTo>
                  <a:lnTo>
                    <a:pt x="167295" y="173897"/>
                  </a:lnTo>
                  <a:lnTo>
                    <a:pt x="172159" y="175685"/>
                  </a:lnTo>
                  <a:lnTo>
                    <a:pt x="178878" y="175554"/>
                  </a:lnTo>
                  <a:lnTo>
                    <a:pt x="182676" y="170656"/>
                  </a:lnTo>
                  <a:lnTo>
                    <a:pt x="184229" y="163540"/>
                  </a:lnTo>
                  <a:lnTo>
                    <a:pt x="184213" y="156757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2" name="object 932"/>
            <p:cNvPicPr/>
            <p:nvPr/>
          </p:nvPicPr>
          <p:blipFill>
            <a:blip r:embed="rId3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6799" y="6029388"/>
              <a:ext cx="184117" cy="175094"/>
            </a:xfrm>
            <a:prstGeom prst="rect">
              <a:avLst/>
            </a:prstGeom>
          </p:spPr>
        </p:pic>
        <p:sp>
          <p:nvSpPr>
            <p:cNvPr id="933" name="object 933"/>
            <p:cNvSpPr/>
            <p:nvPr/>
          </p:nvSpPr>
          <p:spPr>
            <a:xfrm>
              <a:off x="7816791" y="6028770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25"/>
                  </a:moveTo>
                  <a:lnTo>
                    <a:pt x="183650" y="150897"/>
                  </a:lnTo>
                  <a:lnTo>
                    <a:pt x="178631" y="145445"/>
                  </a:lnTo>
                  <a:lnTo>
                    <a:pt x="173759" y="142670"/>
                  </a:lnTo>
                  <a:lnTo>
                    <a:pt x="170788" y="140989"/>
                  </a:lnTo>
                  <a:lnTo>
                    <a:pt x="168046" y="141086"/>
                  </a:lnTo>
                  <a:lnTo>
                    <a:pt x="165524" y="142082"/>
                  </a:lnTo>
                  <a:lnTo>
                    <a:pt x="164022" y="137699"/>
                  </a:lnTo>
                  <a:lnTo>
                    <a:pt x="160848" y="133937"/>
                  </a:lnTo>
                  <a:lnTo>
                    <a:pt x="156661" y="132174"/>
                  </a:lnTo>
                  <a:lnTo>
                    <a:pt x="153952" y="131047"/>
                  </a:lnTo>
                  <a:lnTo>
                    <a:pt x="150801" y="130370"/>
                  </a:lnTo>
                  <a:lnTo>
                    <a:pt x="147765" y="130370"/>
                  </a:lnTo>
                  <a:lnTo>
                    <a:pt x="147374" y="126126"/>
                  </a:lnTo>
                  <a:lnTo>
                    <a:pt x="133842" y="116372"/>
                  </a:lnTo>
                  <a:lnTo>
                    <a:pt x="133361" y="107908"/>
                  </a:lnTo>
                  <a:lnTo>
                    <a:pt x="124139" y="100171"/>
                  </a:lnTo>
                  <a:lnTo>
                    <a:pt x="114966" y="100432"/>
                  </a:lnTo>
                  <a:lnTo>
                    <a:pt x="113750" y="94237"/>
                  </a:lnTo>
                  <a:lnTo>
                    <a:pt x="98309" y="82133"/>
                  </a:lnTo>
                  <a:lnTo>
                    <a:pt x="95036" y="76165"/>
                  </a:lnTo>
                  <a:lnTo>
                    <a:pt x="90195" y="71305"/>
                  </a:lnTo>
                  <a:lnTo>
                    <a:pt x="84255" y="67943"/>
                  </a:lnTo>
                  <a:lnTo>
                    <a:pt x="77686" y="66470"/>
                  </a:lnTo>
                  <a:lnTo>
                    <a:pt x="76388" y="59443"/>
                  </a:lnTo>
                  <a:lnTo>
                    <a:pt x="75498" y="54399"/>
                  </a:lnTo>
                  <a:lnTo>
                    <a:pt x="67549" y="50816"/>
                  </a:lnTo>
                  <a:lnTo>
                    <a:pt x="65117" y="49714"/>
                  </a:lnTo>
                  <a:lnTo>
                    <a:pt x="62163" y="48808"/>
                  </a:lnTo>
                  <a:lnTo>
                    <a:pt x="59282" y="48636"/>
                  </a:lnTo>
                  <a:lnTo>
                    <a:pt x="57666" y="40474"/>
                  </a:lnTo>
                  <a:lnTo>
                    <a:pt x="49636" y="33733"/>
                  </a:lnTo>
                  <a:lnTo>
                    <a:pt x="41132" y="32345"/>
                  </a:lnTo>
                  <a:lnTo>
                    <a:pt x="41319" y="27815"/>
                  </a:lnTo>
                  <a:lnTo>
                    <a:pt x="39777" y="23571"/>
                  </a:lnTo>
                  <a:lnTo>
                    <a:pt x="35819" y="20094"/>
                  </a:lnTo>
                  <a:lnTo>
                    <a:pt x="31991" y="16674"/>
                  </a:lnTo>
                  <a:lnTo>
                    <a:pt x="26458" y="13712"/>
                  </a:lnTo>
                  <a:lnTo>
                    <a:pt x="20974" y="13018"/>
                  </a:lnTo>
                  <a:lnTo>
                    <a:pt x="21292" y="4880"/>
                  </a:lnTo>
                  <a:lnTo>
                    <a:pt x="16395" y="0"/>
                  </a:lnTo>
                  <a:lnTo>
                    <a:pt x="6349" y="685"/>
                  </a:lnTo>
                  <a:lnTo>
                    <a:pt x="0" y="1101"/>
                  </a:lnTo>
                  <a:lnTo>
                    <a:pt x="595" y="10936"/>
                  </a:lnTo>
                  <a:lnTo>
                    <a:pt x="6920" y="10504"/>
                  </a:lnTo>
                  <a:lnTo>
                    <a:pt x="12233" y="10153"/>
                  </a:lnTo>
                  <a:lnTo>
                    <a:pt x="11409" y="13320"/>
                  </a:lnTo>
                  <a:lnTo>
                    <a:pt x="10193" y="17393"/>
                  </a:lnTo>
                  <a:lnTo>
                    <a:pt x="9107" y="20976"/>
                  </a:lnTo>
                  <a:lnTo>
                    <a:pt x="13221" y="24330"/>
                  </a:lnTo>
                  <a:lnTo>
                    <a:pt x="16542" y="23090"/>
                  </a:lnTo>
                  <a:lnTo>
                    <a:pt x="21872" y="22923"/>
                  </a:lnTo>
                  <a:lnTo>
                    <a:pt x="27125" y="25432"/>
                  </a:lnTo>
                  <a:lnTo>
                    <a:pt x="30649" y="29754"/>
                  </a:lnTo>
                  <a:lnTo>
                    <a:pt x="30792" y="35022"/>
                  </a:lnTo>
                  <a:lnTo>
                    <a:pt x="29616" y="38059"/>
                  </a:lnTo>
                  <a:lnTo>
                    <a:pt x="31355" y="42931"/>
                  </a:lnTo>
                  <a:lnTo>
                    <a:pt x="35468" y="42197"/>
                  </a:lnTo>
                  <a:lnTo>
                    <a:pt x="39728" y="41429"/>
                  </a:lnTo>
                  <a:lnTo>
                    <a:pt x="52574" y="45976"/>
                  </a:lnTo>
                  <a:lnTo>
                    <a:pt x="49628" y="53068"/>
                  </a:lnTo>
                  <a:lnTo>
                    <a:pt x="47579" y="57949"/>
                  </a:lnTo>
                  <a:lnTo>
                    <a:pt x="53945" y="63254"/>
                  </a:lnTo>
                  <a:lnTo>
                    <a:pt x="57642" y="58643"/>
                  </a:lnTo>
                  <a:lnTo>
                    <a:pt x="58858" y="57133"/>
                  </a:lnTo>
                  <a:lnTo>
                    <a:pt x="64407" y="63442"/>
                  </a:lnTo>
                  <a:lnTo>
                    <a:pt x="65721" y="64413"/>
                  </a:lnTo>
                  <a:lnTo>
                    <a:pt x="68243" y="66266"/>
                  </a:lnTo>
                  <a:lnTo>
                    <a:pt x="68423" y="70184"/>
                  </a:lnTo>
                  <a:lnTo>
                    <a:pt x="69051" y="73130"/>
                  </a:lnTo>
                  <a:lnTo>
                    <a:pt x="69639" y="75914"/>
                  </a:lnTo>
                  <a:lnTo>
                    <a:pt x="72911" y="76819"/>
                  </a:lnTo>
                  <a:lnTo>
                    <a:pt x="75286" y="76256"/>
                  </a:lnTo>
                  <a:lnTo>
                    <a:pt x="82280" y="74591"/>
                  </a:lnTo>
                  <a:lnTo>
                    <a:pt x="89691" y="82990"/>
                  </a:lnTo>
                  <a:lnTo>
                    <a:pt x="89764" y="89381"/>
                  </a:lnTo>
                  <a:lnTo>
                    <a:pt x="89846" y="94661"/>
                  </a:lnTo>
                  <a:lnTo>
                    <a:pt x="96636" y="95135"/>
                  </a:lnTo>
                  <a:lnTo>
                    <a:pt x="99035" y="91356"/>
                  </a:lnTo>
                  <a:lnTo>
                    <a:pt x="98488" y="92237"/>
                  </a:lnTo>
                  <a:lnTo>
                    <a:pt x="102275" y="95200"/>
                  </a:lnTo>
                  <a:lnTo>
                    <a:pt x="102781" y="95861"/>
                  </a:lnTo>
                  <a:lnTo>
                    <a:pt x="105172" y="98938"/>
                  </a:lnTo>
                  <a:lnTo>
                    <a:pt x="105695" y="103117"/>
                  </a:lnTo>
                  <a:lnTo>
                    <a:pt x="105703" y="106839"/>
                  </a:lnTo>
                  <a:lnTo>
                    <a:pt x="105711" y="110724"/>
                  </a:lnTo>
                  <a:lnTo>
                    <a:pt x="110289" y="112397"/>
                  </a:lnTo>
                  <a:lnTo>
                    <a:pt x="113309" y="110667"/>
                  </a:lnTo>
                  <a:lnTo>
                    <a:pt x="117961" y="107949"/>
                  </a:lnTo>
                  <a:lnTo>
                    <a:pt x="127175" y="114838"/>
                  </a:lnTo>
                  <a:lnTo>
                    <a:pt x="122645" y="119604"/>
                  </a:lnTo>
                  <a:lnTo>
                    <a:pt x="118108" y="124322"/>
                  </a:lnTo>
                  <a:lnTo>
                    <a:pt x="125257" y="130231"/>
                  </a:lnTo>
                  <a:lnTo>
                    <a:pt x="129925" y="126240"/>
                  </a:lnTo>
                  <a:lnTo>
                    <a:pt x="136022" y="120975"/>
                  </a:lnTo>
                  <a:lnTo>
                    <a:pt x="137629" y="135283"/>
                  </a:lnTo>
                  <a:lnTo>
                    <a:pt x="136642" y="138189"/>
                  </a:lnTo>
                  <a:lnTo>
                    <a:pt x="135083" y="144514"/>
                  </a:lnTo>
                  <a:lnTo>
                    <a:pt x="144264" y="146049"/>
                  </a:lnTo>
                  <a:lnTo>
                    <a:pt x="146280" y="140229"/>
                  </a:lnTo>
                  <a:lnTo>
                    <a:pt x="146492" y="139291"/>
                  </a:lnTo>
                  <a:lnTo>
                    <a:pt x="153029" y="141282"/>
                  </a:lnTo>
                  <a:lnTo>
                    <a:pt x="153690" y="141593"/>
                  </a:lnTo>
                  <a:lnTo>
                    <a:pt x="156457" y="142751"/>
                  </a:lnTo>
                  <a:lnTo>
                    <a:pt x="156963" y="147967"/>
                  </a:lnTo>
                  <a:lnTo>
                    <a:pt x="156204" y="150367"/>
                  </a:lnTo>
                  <a:lnTo>
                    <a:pt x="154653" y="155427"/>
                  </a:lnTo>
                  <a:lnTo>
                    <a:pt x="161452" y="157769"/>
                  </a:lnTo>
                  <a:lnTo>
                    <a:pt x="164667" y="154692"/>
                  </a:lnTo>
                  <a:lnTo>
                    <a:pt x="169344" y="150211"/>
                  </a:lnTo>
                  <a:lnTo>
                    <a:pt x="174395" y="154962"/>
                  </a:lnTo>
                  <a:lnTo>
                    <a:pt x="174559" y="160047"/>
                  </a:lnTo>
                  <a:lnTo>
                    <a:pt x="174575" y="161369"/>
                  </a:lnTo>
                  <a:lnTo>
                    <a:pt x="174501" y="162707"/>
                  </a:lnTo>
                  <a:lnTo>
                    <a:pt x="174306" y="164021"/>
                  </a:lnTo>
                  <a:lnTo>
                    <a:pt x="174061" y="165915"/>
                  </a:lnTo>
                  <a:lnTo>
                    <a:pt x="173759" y="166568"/>
                  </a:lnTo>
                  <a:lnTo>
                    <a:pt x="173677" y="166748"/>
                  </a:lnTo>
                  <a:lnTo>
                    <a:pt x="169507" y="167727"/>
                  </a:lnTo>
                  <a:lnTo>
                    <a:pt x="167303" y="173897"/>
                  </a:lnTo>
                  <a:lnTo>
                    <a:pt x="172167" y="175717"/>
                  </a:lnTo>
                  <a:lnTo>
                    <a:pt x="178880" y="175570"/>
                  </a:lnTo>
                  <a:lnTo>
                    <a:pt x="182681" y="170656"/>
                  </a:lnTo>
                  <a:lnTo>
                    <a:pt x="184238" y="163525"/>
                  </a:lnTo>
                  <a:lnTo>
                    <a:pt x="184221" y="156725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4" name="object 934"/>
            <p:cNvPicPr/>
            <p:nvPr/>
          </p:nvPicPr>
          <p:blipFill>
            <a:blip r:embed="rId3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2676" y="6038824"/>
              <a:ext cx="184213" cy="175082"/>
            </a:xfrm>
            <a:prstGeom prst="rect">
              <a:avLst/>
            </a:prstGeom>
          </p:spPr>
        </p:pic>
        <p:sp>
          <p:nvSpPr>
            <p:cNvPr id="935" name="object 935"/>
            <p:cNvSpPr/>
            <p:nvPr/>
          </p:nvSpPr>
          <p:spPr>
            <a:xfrm>
              <a:off x="7802676" y="6038206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41"/>
                  </a:moveTo>
                  <a:lnTo>
                    <a:pt x="183650" y="150864"/>
                  </a:lnTo>
                  <a:lnTo>
                    <a:pt x="178623" y="145445"/>
                  </a:lnTo>
                  <a:lnTo>
                    <a:pt x="173759" y="142670"/>
                  </a:lnTo>
                  <a:lnTo>
                    <a:pt x="170788" y="140989"/>
                  </a:lnTo>
                  <a:lnTo>
                    <a:pt x="168046" y="141070"/>
                  </a:lnTo>
                  <a:lnTo>
                    <a:pt x="165508" y="142066"/>
                  </a:lnTo>
                  <a:lnTo>
                    <a:pt x="163998" y="137716"/>
                  </a:lnTo>
                  <a:lnTo>
                    <a:pt x="160848" y="133912"/>
                  </a:lnTo>
                  <a:lnTo>
                    <a:pt x="156645" y="132165"/>
                  </a:lnTo>
                  <a:lnTo>
                    <a:pt x="153976" y="131055"/>
                  </a:lnTo>
                  <a:lnTo>
                    <a:pt x="150777" y="130354"/>
                  </a:lnTo>
                  <a:lnTo>
                    <a:pt x="147765" y="130370"/>
                  </a:lnTo>
                  <a:lnTo>
                    <a:pt x="147382" y="126101"/>
                  </a:lnTo>
                  <a:lnTo>
                    <a:pt x="145333" y="122322"/>
                  </a:lnTo>
                  <a:lnTo>
                    <a:pt x="140796" y="119351"/>
                  </a:lnTo>
                  <a:lnTo>
                    <a:pt x="138478" y="117833"/>
                  </a:lnTo>
                  <a:lnTo>
                    <a:pt x="136160" y="116797"/>
                  </a:lnTo>
                  <a:lnTo>
                    <a:pt x="133826" y="116364"/>
                  </a:lnTo>
                  <a:lnTo>
                    <a:pt x="133353" y="107851"/>
                  </a:lnTo>
                  <a:lnTo>
                    <a:pt x="124114" y="100154"/>
                  </a:lnTo>
                  <a:lnTo>
                    <a:pt x="114958" y="100407"/>
                  </a:lnTo>
                  <a:lnTo>
                    <a:pt x="113733" y="94213"/>
                  </a:lnTo>
                  <a:lnTo>
                    <a:pt x="98292" y="82108"/>
                  </a:lnTo>
                  <a:lnTo>
                    <a:pt x="95015" y="76155"/>
                  </a:lnTo>
                  <a:lnTo>
                    <a:pt x="90180" y="71299"/>
                  </a:lnTo>
                  <a:lnTo>
                    <a:pt x="84250" y="67932"/>
                  </a:lnTo>
                  <a:lnTo>
                    <a:pt x="77686" y="66446"/>
                  </a:lnTo>
                  <a:lnTo>
                    <a:pt x="76388" y="59394"/>
                  </a:lnTo>
                  <a:lnTo>
                    <a:pt x="59274" y="48604"/>
                  </a:lnTo>
                  <a:lnTo>
                    <a:pt x="57658" y="40425"/>
                  </a:lnTo>
                  <a:lnTo>
                    <a:pt x="49619" y="33700"/>
                  </a:lnTo>
                  <a:lnTo>
                    <a:pt x="41124" y="32329"/>
                  </a:lnTo>
                  <a:lnTo>
                    <a:pt x="41303" y="27791"/>
                  </a:lnTo>
                  <a:lnTo>
                    <a:pt x="39761" y="23547"/>
                  </a:lnTo>
                  <a:lnTo>
                    <a:pt x="35819" y="20053"/>
                  </a:lnTo>
                  <a:lnTo>
                    <a:pt x="31991" y="16658"/>
                  </a:lnTo>
                  <a:lnTo>
                    <a:pt x="26442" y="13687"/>
                  </a:lnTo>
                  <a:lnTo>
                    <a:pt x="20933" y="13001"/>
                  </a:lnTo>
                  <a:lnTo>
                    <a:pt x="21284" y="4848"/>
                  </a:lnTo>
                  <a:lnTo>
                    <a:pt x="16379" y="0"/>
                  </a:lnTo>
                  <a:lnTo>
                    <a:pt x="6333" y="669"/>
                  </a:lnTo>
                  <a:lnTo>
                    <a:pt x="0" y="1069"/>
                  </a:lnTo>
                  <a:lnTo>
                    <a:pt x="571" y="10904"/>
                  </a:lnTo>
                  <a:lnTo>
                    <a:pt x="6912" y="10471"/>
                  </a:lnTo>
                  <a:lnTo>
                    <a:pt x="12241" y="10120"/>
                  </a:lnTo>
                  <a:lnTo>
                    <a:pt x="11376" y="13287"/>
                  </a:lnTo>
                  <a:lnTo>
                    <a:pt x="10176" y="17393"/>
                  </a:lnTo>
                  <a:lnTo>
                    <a:pt x="9091" y="20992"/>
                  </a:lnTo>
                  <a:lnTo>
                    <a:pt x="13221" y="24306"/>
                  </a:lnTo>
                  <a:lnTo>
                    <a:pt x="16542" y="23090"/>
                  </a:lnTo>
                  <a:lnTo>
                    <a:pt x="21866" y="22919"/>
                  </a:lnTo>
                  <a:lnTo>
                    <a:pt x="27115" y="25419"/>
                  </a:lnTo>
                  <a:lnTo>
                    <a:pt x="30638" y="29729"/>
                  </a:lnTo>
                  <a:lnTo>
                    <a:pt x="30783" y="34990"/>
                  </a:lnTo>
                  <a:lnTo>
                    <a:pt x="29600" y="38018"/>
                  </a:lnTo>
                  <a:lnTo>
                    <a:pt x="31355" y="42907"/>
                  </a:lnTo>
                  <a:lnTo>
                    <a:pt x="35452" y="42164"/>
                  </a:lnTo>
                  <a:lnTo>
                    <a:pt x="39728" y="41397"/>
                  </a:lnTo>
                  <a:lnTo>
                    <a:pt x="52574" y="45959"/>
                  </a:lnTo>
                  <a:lnTo>
                    <a:pt x="49611" y="53068"/>
                  </a:lnTo>
                  <a:lnTo>
                    <a:pt x="47579" y="57949"/>
                  </a:lnTo>
                  <a:lnTo>
                    <a:pt x="53928" y="63222"/>
                  </a:lnTo>
                  <a:lnTo>
                    <a:pt x="57634" y="58643"/>
                  </a:lnTo>
                  <a:lnTo>
                    <a:pt x="58858" y="57100"/>
                  </a:lnTo>
                  <a:lnTo>
                    <a:pt x="64970" y="60292"/>
                  </a:lnTo>
                  <a:lnTo>
                    <a:pt x="66284" y="61255"/>
                  </a:lnTo>
                  <a:lnTo>
                    <a:pt x="68823" y="63124"/>
                  </a:lnTo>
                  <a:lnTo>
                    <a:pt x="68414" y="70159"/>
                  </a:lnTo>
                  <a:lnTo>
                    <a:pt x="69043" y="73106"/>
                  </a:lnTo>
                  <a:lnTo>
                    <a:pt x="69614" y="75897"/>
                  </a:lnTo>
                  <a:lnTo>
                    <a:pt x="72887" y="76803"/>
                  </a:lnTo>
                  <a:lnTo>
                    <a:pt x="75270" y="76232"/>
                  </a:lnTo>
                  <a:lnTo>
                    <a:pt x="82272" y="74567"/>
                  </a:lnTo>
                  <a:lnTo>
                    <a:pt x="89682" y="82957"/>
                  </a:lnTo>
                  <a:lnTo>
                    <a:pt x="89748" y="89348"/>
                  </a:lnTo>
                  <a:lnTo>
                    <a:pt x="89821" y="94629"/>
                  </a:lnTo>
                  <a:lnTo>
                    <a:pt x="96636" y="95119"/>
                  </a:lnTo>
                  <a:lnTo>
                    <a:pt x="99027" y="91323"/>
                  </a:lnTo>
                  <a:lnTo>
                    <a:pt x="98472" y="92213"/>
                  </a:lnTo>
                  <a:lnTo>
                    <a:pt x="102259" y="95200"/>
                  </a:lnTo>
                  <a:lnTo>
                    <a:pt x="102781" y="95820"/>
                  </a:lnTo>
                  <a:lnTo>
                    <a:pt x="105156" y="98906"/>
                  </a:lnTo>
                  <a:lnTo>
                    <a:pt x="105703" y="103076"/>
                  </a:lnTo>
                  <a:lnTo>
                    <a:pt x="105695" y="106823"/>
                  </a:lnTo>
                  <a:lnTo>
                    <a:pt x="105678" y="110691"/>
                  </a:lnTo>
                  <a:lnTo>
                    <a:pt x="110298" y="112365"/>
                  </a:lnTo>
                  <a:lnTo>
                    <a:pt x="113301" y="110642"/>
                  </a:lnTo>
                  <a:lnTo>
                    <a:pt x="117961" y="107925"/>
                  </a:lnTo>
                  <a:lnTo>
                    <a:pt x="127175" y="114838"/>
                  </a:lnTo>
                  <a:lnTo>
                    <a:pt x="122629" y="119572"/>
                  </a:lnTo>
                  <a:lnTo>
                    <a:pt x="118108" y="124297"/>
                  </a:lnTo>
                  <a:lnTo>
                    <a:pt x="125249" y="130207"/>
                  </a:lnTo>
                  <a:lnTo>
                    <a:pt x="129909" y="126207"/>
                  </a:lnTo>
                  <a:lnTo>
                    <a:pt x="136005" y="120959"/>
                  </a:lnTo>
                  <a:lnTo>
                    <a:pt x="137646" y="135259"/>
                  </a:lnTo>
                  <a:lnTo>
                    <a:pt x="136625" y="138164"/>
                  </a:lnTo>
                  <a:lnTo>
                    <a:pt x="135075" y="144506"/>
                  </a:lnTo>
                  <a:lnTo>
                    <a:pt x="144272" y="146049"/>
                  </a:lnTo>
                  <a:lnTo>
                    <a:pt x="146264" y="140213"/>
                  </a:lnTo>
                  <a:lnTo>
                    <a:pt x="146484" y="139258"/>
                  </a:lnTo>
                  <a:lnTo>
                    <a:pt x="153029" y="141282"/>
                  </a:lnTo>
                  <a:lnTo>
                    <a:pt x="153707" y="141576"/>
                  </a:lnTo>
                  <a:lnTo>
                    <a:pt x="156449" y="142719"/>
                  </a:lnTo>
                  <a:lnTo>
                    <a:pt x="156947" y="147951"/>
                  </a:lnTo>
                  <a:lnTo>
                    <a:pt x="156204" y="150350"/>
                  </a:lnTo>
                  <a:lnTo>
                    <a:pt x="154637" y="155427"/>
                  </a:lnTo>
                  <a:lnTo>
                    <a:pt x="161468" y="157753"/>
                  </a:lnTo>
                  <a:lnTo>
                    <a:pt x="164651" y="154676"/>
                  </a:lnTo>
                  <a:lnTo>
                    <a:pt x="169327" y="150179"/>
                  </a:lnTo>
                  <a:lnTo>
                    <a:pt x="174395" y="154962"/>
                  </a:lnTo>
                  <a:lnTo>
                    <a:pt x="174534" y="160014"/>
                  </a:lnTo>
                  <a:lnTo>
                    <a:pt x="174559" y="161361"/>
                  </a:lnTo>
                  <a:lnTo>
                    <a:pt x="174485" y="162683"/>
                  </a:lnTo>
                  <a:lnTo>
                    <a:pt x="174281" y="164005"/>
                  </a:lnTo>
                  <a:lnTo>
                    <a:pt x="174061" y="165899"/>
                  </a:lnTo>
                  <a:lnTo>
                    <a:pt x="173759" y="166568"/>
                  </a:lnTo>
                  <a:lnTo>
                    <a:pt x="173669" y="166739"/>
                  </a:lnTo>
                  <a:lnTo>
                    <a:pt x="169490" y="167702"/>
                  </a:lnTo>
                  <a:lnTo>
                    <a:pt x="167303" y="173881"/>
                  </a:lnTo>
                  <a:lnTo>
                    <a:pt x="172159" y="175685"/>
                  </a:lnTo>
                  <a:lnTo>
                    <a:pt x="178874" y="175543"/>
                  </a:lnTo>
                  <a:lnTo>
                    <a:pt x="182674" y="170642"/>
                  </a:lnTo>
                  <a:lnTo>
                    <a:pt x="184231" y="163527"/>
                  </a:lnTo>
                  <a:lnTo>
                    <a:pt x="184221" y="156741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6" name="object 936"/>
            <p:cNvPicPr/>
            <p:nvPr/>
          </p:nvPicPr>
          <p:blipFill>
            <a:blip r:embed="rId3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823" y="6047562"/>
              <a:ext cx="184200" cy="175056"/>
            </a:xfrm>
            <a:prstGeom prst="rect">
              <a:avLst/>
            </a:prstGeom>
          </p:spPr>
        </p:pic>
        <p:sp>
          <p:nvSpPr>
            <p:cNvPr id="937" name="object 937"/>
            <p:cNvSpPr/>
            <p:nvPr/>
          </p:nvSpPr>
          <p:spPr>
            <a:xfrm>
              <a:off x="7781819" y="604694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49"/>
                  </a:moveTo>
                  <a:lnTo>
                    <a:pt x="183634" y="150873"/>
                  </a:lnTo>
                  <a:lnTo>
                    <a:pt x="178623" y="145437"/>
                  </a:lnTo>
                  <a:lnTo>
                    <a:pt x="173742" y="142686"/>
                  </a:lnTo>
                  <a:lnTo>
                    <a:pt x="170796" y="140980"/>
                  </a:lnTo>
                  <a:lnTo>
                    <a:pt x="168054" y="141078"/>
                  </a:lnTo>
                  <a:lnTo>
                    <a:pt x="165516" y="142082"/>
                  </a:lnTo>
                  <a:lnTo>
                    <a:pt x="164006" y="137707"/>
                  </a:lnTo>
                  <a:lnTo>
                    <a:pt x="160848" y="133937"/>
                  </a:lnTo>
                  <a:lnTo>
                    <a:pt x="156653" y="132174"/>
                  </a:lnTo>
                  <a:lnTo>
                    <a:pt x="153960" y="131039"/>
                  </a:lnTo>
                  <a:lnTo>
                    <a:pt x="150793" y="130370"/>
                  </a:lnTo>
                  <a:lnTo>
                    <a:pt x="147765" y="130386"/>
                  </a:lnTo>
                  <a:lnTo>
                    <a:pt x="147382" y="126109"/>
                  </a:lnTo>
                  <a:lnTo>
                    <a:pt x="145333" y="122330"/>
                  </a:lnTo>
                  <a:lnTo>
                    <a:pt x="140796" y="119359"/>
                  </a:lnTo>
                  <a:lnTo>
                    <a:pt x="138494" y="117833"/>
                  </a:lnTo>
                  <a:lnTo>
                    <a:pt x="136160" y="116813"/>
                  </a:lnTo>
                  <a:lnTo>
                    <a:pt x="133818" y="116372"/>
                  </a:lnTo>
                  <a:lnTo>
                    <a:pt x="133369" y="107876"/>
                  </a:lnTo>
                  <a:lnTo>
                    <a:pt x="124139" y="100163"/>
                  </a:lnTo>
                  <a:lnTo>
                    <a:pt x="114966" y="100416"/>
                  </a:lnTo>
                  <a:lnTo>
                    <a:pt x="113733" y="94229"/>
                  </a:lnTo>
                  <a:lnTo>
                    <a:pt x="110526" y="88793"/>
                  </a:lnTo>
                  <a:lnTo>
                    <a:pt x="105221" y="84851"/>
                  </a:lnTo>
                  <a:lnTo>
                    <a:pt x="102936" y="83129"/>
                  </a:lnTo>
                  <a:lnTo>
                    <a:pt x="100553" y="82182"/>
                  </a:lnTo>
                  <a:lnTo>
                    <a:pt x="98292" y="82100"/>
                  </a:lnTo>
                  <a:lnTo>
                    <a:pt x="95016" y="76149"/>
                  </a:lnTo>
                  <a:lnTo>
                    <a:pt x="90177" y="71293"/>
                  </a:lnTo>
                  <a:lnTo>
                    <a:pt x="84244" y="67929"/>
                  </a:lnTo>
                  <a:lnTo>
                    <a:pt x="77686" y="66454"/>
                  </a:lnTo>
                  <a:lnTo>
                    <a:pt x="76396" y="59426"/>
                  </a:lnTo>
                  <a:lnTo>
                    <a:pt x="75490" y="54382"/>
                  </a:lnTo>
                  <a:lnTo>
                    <a:pt x="67525" y="50791"/>
                  </a:lnTo>
                  <a:lnTo>
                    <a:pt x="65117" y="49689"/>
                  </a:lnTo>
                  <a:lnTo>
                    <a:pt x="62179" y="48808"/>
                  </a:lnTo>
                  <a:lnTo>
                    <a:pt x="59282" y="48620"/>
                  </a:lnTo>
                  <a:lnTo>
                    <a:pt x="57666" y="40442"/>
                  </a:lnTo>
                  <a:lnTo>
                    <a:pt x="49619" y="33716"/>
                  </a:lnTo>
                  <a:lnTo>
                    <a:pt x="41124" y="32329"/>
                  </a:lnTo>
                  <a:lnTo>
                    <a:pt x="41311" y="27815"/>
                  </a:lnTo>
                  <a:lnTo>
                    <a:pt x="39777" y="23555"/>
                  </a:lnTo>
                  <a:lnTo>
                    <a:pt x="35819" y="20070"/>
                  </a:lnTo>
                  <a:lnTo>
                    <a:pt x="31983" y="16682"/>
                  </a:lnTo>
                  <a:lnTo>
                    <a:pt x="26442" y="13695"/>
                  </a:lnTo>
                  <a:lnTo>
                    <a:pt x="20957" y="13001"/>
                  </a:lnTo>
                  <a:lnTo>
                    <a:pt x="21292" y="4872"/>
                  </a:lnTo>
                  <a:lnTo>
                    <a:pt x="16395" y="0"/>
                  </a:lnTo>
                  <a:lnTo>
                    <a:pt x="6324" y="685"/>
                  </a:lnTo>
                  <a:lnTo>
                    <a:pt x="0" y="1101"/>
                  </a:lnTo>
                  <a:lnTo>
                    <a:pt x="587" y="10904"/>
                  </a:lnTo>
                  <a:lnTo>
                    <a:pt x="6928" y="10488"/>
                  </a:lnTo>
                  <a:lnTo>
                    <a:pt x="12241" y="10137"/>
                  </a:lnTo>
                  <a:lnTo>
                    <a:pt x="11392" y="13295"/>
                  </a:lnTo>
                  <a:lnTo>
                    <a:pt x="10168" y="17401"/>
                  </a:lnTo>
                  <a:lnTo>
                    <a:pt x="9099" y="20976"/>
                  </a:lnTo>
                  <a:lnTo>
                    <a:pt x="13221" y="24314"/>
                  </a:lnTo>
                  <a:lnTo>
                    <a:pt x="16550" y="23098"/>
                  </a:lnTo>
                  <a:lnTo>
                    <a:pt x="21874" y="22934"/>
                  </a:lnTo>
                  <a:lnTo>
                    <a:pt x="27121" y="25434"/>
                  </a:lnTo>
                  <a:lnTo>
                    <a:pt x="30639" y="29743"/>
                  </a:lnTo>
                  <a:lnTo>
                    <a:pt x="30775" y="35006"/>
                  </a:lnTo>
                  <a:lnTo>
                    <a:pt x="29608" y="38050"/>
                  </a:lnTo>
                  <a:lnTo>
                    <a:pt x="31355" y="42915"/>
                  </a:lnTo>
                  <a:lnTo>
                    <a:pt x="35443" y="42180"/>
                  </a:lnTo>
                  <a:lnTo>
                    <a:pt x="39712" y="41397"/>
                  </a:lnTo>
                  <a:lnTo>
                    <a:pt x="52566" y="45959"/>
                  </a:lnTo>
                  <a:lnTo>
                    <a:pt x="49611" y="53068"/>
                  </a:lnTo>
                  <a:lnTo>
                    <a:pt x="47579" y="57941"/>
                  </a:lnTo>
                  <a:lnTo>
                    <a:pt x="53928" y="63238"/>
                  </a:lnTo>
                  <a:lnTo>
                    <a:pt x="57650" y="58643"/>
                  </a:lnTo>
                  <a:lnTo>
                    <a:pt x="58850" y="57125"/>
                  </a:lnTo>
                  <a:lnTo>
                    <a:pt x="64995" y="60283"/>
                  </a:lnTo>
                  <a:lnTo>
                    <a:pt x="66284" y="61263"/>
                  </a:lnTo>
                  <a:lnTo>
                    <a:pt x="68806" y="63116"/>
                  </a:lnTo>
                  <a:lnTo>
                    <a:pt x="68398" y="70176"/>
                  </a:lnTo>
                  <a:lnTo>
                    <a:pt x="69043" y="73130"/>
                  </a:lnTo>
                  <a:lnTo>
                    <a:pt x="69647" y="75914"/>
                  </a:lnTo>
                  <a:lnTo>
                    <a:pt x="72903" y="76811"/>
                  </a:lnTo>
                  <a:lnTo>
                    <a:pt x="75262" y="76232"/>
                  </a:lnTo>
                  <a:lnTo>
                    <a:pt x="82264" y="74575"/>
                  </a:lnTo>
                  <a:lnTo>
                    <a:pt x="89682" y="82982"/>
                  </a:lnTo>
                  <a:lnTo>
                    <a:pt x="89748" y="89364"/>
                  </a:lnTo>
                  <a:lnTo>
                    <a:pt x="89813" y="94653"/>
                  </a:lnTo>
                  <a:lnTo>
                    <a:pt x="96644" y="95135"/>
                  </a:lnTo>
                  <a:lnTo>
                    <a:pt x="99035" y="91340"/>
                  </a:lnTo>
                  <a:lnTo>
                    <a:pt x="98472" y="92221"/>
                  </a:lnTo>
                  <a:lnTo>
                    <a:pt x="102283" y="95200"/>
                  </a:lnTo>
                  <a:lnTo>
                    <a:pt x="102765" y="95837"/>
                  </a:lnTo>
                  <a:lnTo>
                    <a:pt x="105156" y="98914"/>
                  </a:lnTo>
                  <a:lnTo>
                    <a:pt x="105695" y="103093"/>
                  </a:lnTo>
                  <a:lnTo>
                    <a:pt x="105703" y="106823"/>
                  </a:lnTo>
                  <a:lnTo>
                    <a:pt x="105703" y="110740"/>
                  </a:lnTo>
                  <a:lnTo>
                    <a:pt x="110298" y="112381"/>
                  </a:lnTo>
                  <a:lnTo>
                    <a:pt x="113293" y="110651"/>
                  </a:lnTo>
                  <a:lnTo>
                    <a:pt x="117961" y="107933"/>
                  </a:lnTo>
                  <a:lnTo>
                    <a:pt x="127183" y="114838"/>
                  </a:lnTo>
                  <a:lnTo>
                    <a:pt x="122629" y="119596"/>
                  </a:lnTo>
                  <a:lnTo>
                    <a:pt x="118108" y="124297"/>
                  </a:lnTo>
                  <a:lnTo>
                    <a:pt x="125249" y="130231"/>
                  </a:lnTo>
                  <a:lnTo>
                    <a:pt x="129917" y="126224"/>
                  </a:lnTo>
                  <a:lnTo>
                    <a:pt x="136005" y="120992"/>
                  </a:lnTo>
                  <a:lnTo>
                    <a:pt x="137621" y="135283"/>
                  </a:lnTo>
                  <a:lnTo>
                    <a:pt x="136625" y="138164"/>
                  </a:lnTo>
                  <a:lnTo>
                    <a:pt x="135075" y="144490"/>
                  </a:lnTo>
                  <a:lnTo>
                    <a:pt x="144272" y="146041"/>
                  </a:lnTo>
                  <a:lnTo>
                    <a:pt x="146256" y="140221"/>
                  </a:lnTo>
                  <a:lnTo>
                    <a:pt x="146492" y="139275"/>
                  </a:lnTo>
                  <a:lnTo>
                    <a:pt x="153013" y="141299"/>
                  </a:lnTo>
                  <a:lnTo>
                    <a:pt x="153690" y="141576"/>
                  </a:lnTo>
                  <a:lnTo>
                    <a:pt x="156449" y="142719"/>
                  </a:lnTo>
                  <a:lnTo>
                    <a:pt x="156947" y="147934"/>
                  </a:lnTo>
                  <a:lnTo>
                    <a:pt x="156188" y="150358"/>
                  </a:lnTo>
                  <a:lnTo>
                    <a:pt x="154637" y="155411"/>
                  </a:lnTo>
                  <a:lnTo>
                    <a:pt x="161468" y="157769"/>
                  </a:lnTo>
                  <a:lnTo>
                    <a:pt x="164667" y="154676"/>
                  </a:lnTo>
                  <a:lnTo>
                    <a:pt x="169335" y="150187"/>
                  </a:lnTo>
                  <a:lnTo>
                    <a:pt x="174395" y="154962"/>
                  </a:lnTo>
                  <a:lnTo>
                    <a:pt x="174534" y="160047"/>
                  </a:lnTo>
                  <a:lnTo>
                    <a:pt x="174583" y="161369"/>
                  </a:lnTo>
                  <a:lnTo>
                    <a:pt x="174485" y="162691"/>
                  </a:lnTo>
                  <a:lnTo>
                    <a:pt x="174297" y="164005"/>
                  </a:lnTo>
                  <a:lnTo>
                    <a:pt x="174061" y="165899"/>
                  </a:lnTo>
                  <a:lnTo>
                    <a:pt x="173759" y="166568"/>
                  </a:lnTo>
                  <a:lnTo>
                    <a:pt x="173669" y="166748"/>
                  </a:lnTo>
                  <a:lnTo>
                    <a:pt x="169490" y="167727"/>
                  </a:lnTo>
                  <a:lnTo>
                    <a:pt x="167303" y="173897"/>
                  </a:lnTo>
                  <a:lnTo>
                    <a:pt x="172159" y="175669"/>
                  </a:lnTo>
                  <a:lnTo>
                    <a:pt x="178879" y="175547"/>
                  </a:lnTo>
                  <a:lnTo>
                    <a:pt x="182678" y="170653"/>
                  </a:lnTo>
                  <a:lnTo>
                    <a:pt x="184229" y="163537"/>
                  </a:lnTo>
                  <a:lnTo>
                    <a:pt x="184205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8" name="object 938"/>
            <p:cNvPicPr/>
            <p:nvPr/>
          </p:nvPicPr>
          <p:blipFill>
            <a:blip r:embed="rId3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481" y="6039065"/>
              <a:ext cx="184228" cy="175094"/>
            </a:xfrm>
            <a:prstGeom prst="rect">
              <a:avLst/>
            </a:prstGeom>
          </p:spPr>
        </p:pic>
        <p:sp>
          <p:nvSpPr>
            <p:cNvPr id="939" name="object 939"/>
            <p:cNvSpPr/>
            <p:nvPr/>
          </p:nvSpPr>
          <p:spPr>
            <a:xfrm>
              <a:off x="7793487" y="6038461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49"/>
                  </a:moveTo>
                  <a:lnTo>
                    <a:pt x="183634" y="150864"/>
                  </a:lnTo>
                  <a:lnTo>
                    <a:pt x="178606" y="145445"/>
                  </a:lnTo>
                  <a:lnTo>
                    <a:pt x="173742" y="142654"/>
                  </a:lnTo>
                  <a:lnTo>
                    <a:pt x="170772" y="140980"/>
                  </a:lnTo>
                  <a:lnTo>
                    <a:pt x="168038" y="141070"/>
                  </a:lnTo>
                  <a:lnTo>
                    <a:pt x="165500" y="142082"/>
                  </a:lnTo>
                  <a:lnTo>
                    <a:pt x="163982" y="137716"/>
                  </a:lnTo>
                  <a:lnTo>
                    <a:pt x="160831" y="133912"/>
                  </a:lnTo>
                  <a:lnTo>
                    <a:pt x="156637" y="132182"/>
                  </a:lnTo>
                  <a:lnTo>
                    <a:pt x="153952" y="131055"/>
                  </a:lnTo>
                  <a:lnTo>
                    <a:pt x="150769" y="130337"/>
                  </a:lnTo>
                  <a:lnTo>
                    <a:pt x="147765" y="130386"/>
                  </a:lnTo>
                  <a:lnTo>
                    <a:pt x="147382" y="126118"/>
                  </a:lnTo>
                  <a:lnTo>
                    <a:pt x="133826" y="116364"/>
                  </a:lnTo>
                  <a:lnTo>
                    <a:pt x="133328" y="107892"/>
                  </a:lnTo>
                  <a:lnTo>
                    <a:pt x="124123" y="100154"/>
                  </a:lnTo>
                  <a:lnTo>
                    <a:pt x="114941" y="100424"/>
                  </a:lnTo>
                  <a:lnTo>
                    <a:pt x="113733" y="94229"/>
                  </a:lnTo>
                  <a:lnTo>
                    <a:pt x="98284" y="82108"/>
                  </a:lnTo>
                  <a:lnTo>
                    <a:pt x="95009" y="76162"/>
                  </a:lnTo>
                  <a:lnTo>
                    <a:pt x="90171" y="71308"/>
                  </a:lnTo>
                  <a:lnTo>
                    <a:pt x="84236" y="67945"/>
                  </a:lnTo>
                  <a:lnTo>
                    <a:pt x="77669" y="66470"/>
                  </a:lnTo>
                  <a:lnTo>
                    <a:pt x="76380" y="59443"/>
                  </a:lnTo>
                  <a:lnTo>
                    <a:pt x="59274" y="48620"/>
                  </a:lnTo>
                  <a:lnTo>
                    <a:pt x="57666" y="40442"/>
                  </a:lnTo>
                  <a:lnTo>
                    <a:pt x="49619" y="33700"/>
                  </a:lnTo>
                  <a:lnTo>
                    <a:pt x="41107" y="32345"/>
                  </a:lnTo>
                  <a:lnTo>
                    <a:pt x="41311" y="27791"/>
                  </a:lnTo>
                  <a:lnTo>
                    <a:pt x="39761" y="23563"/>
                  </a:lnTo>
                  <a:lnTo>
                    <a:pt x="35811" y="20086"/>
                  </a:lnTo>
                  <a:lnTo>
                    <a:pt x="31983" y="16658"/>
                  </a:lnTo>
                  <a:lnTo>
                    <a:pt x="26425" y="13703"/>
                  </a:lnTo>
                  <a:lnTo>
                    <a:pt x="20941" y="13010"/>
                  </a:lnTo>
                  <a:lnTo>
                    <a:pt x="21292" y="4864"/>
                  </a:lnTo>
                  <a:lnTo>
                    <a:pt x="16371" y="0"/>
                  </a:lnTo>
                  <a:lnTo>
                    <a:pt x="6308" y="652"/>
                  </a:lnTo>
                  <a:lnTo>
                    <a:pt x="0" y="1077"/>
                  </a:lnTo>
                  <a:lnTo>
                    <a:pt x="563" y="10920"/>
                  </a:lnTo>
                  <a:lnTo>
                    <a:pt x="6920" y="10496"/>
                  </a:lnTo>
                  <a:lnTo>
                    <a:pt x="12217" y="10137"/>
                  </a:lnTo>
                  <a:lnTo>
                    <a:pt x="11376" y="13312"/>
                  </a:lnTo>
                  <a:lnTo>
                    <a:pt x="10160" y="17393"/>
                  </a:lnTo>
                  <a:lnTo>
                    <a:pt x="9075" y="20976"/>
                  </a:lnTo>
                  <a:lnTo>
                    <a:pt x="13221" y="24322"/>
                  </a:lnTo>
                  <a:lnTo>
                    <a:pt x="16526" y="23081"/>
                  </a:lnTo>
                  <a:lnTo>
                    <a:pt x="21854" y="22915"/>
                  </a:lnTo>
                  <a:lnTo>
                    <a:pt x="27106" y="25426"/>
                  </a:lnTo>
                  <a:lnTo>
                    <a:pt x="30629" y="29745"/>
                  </a:lnTo>
                  <a:lnTo>
                    <a:pt x="30775" y="35006"/>
                  </a:lnTo>
                  <a:lnTo>
                    <a:pt x="29616" y="38067"/>
                  </a:lnTo>
                  <a:lnTo>
                    <a:pt x="31338" y="42907"/>
                  </a:lnTo>
                  <a:lnTo>
                    <a:pt x="35452" y="42188"/>
                  </a:lnTo>
                  <a:lnTo>
                    <a:pt x="39728" y="41405"/>
                  </a:lnTo>
                  <a:lnTo>
                    <a:pt x="52541" y="45992"/>
                  </a:lnTo>
                  <a:lnTo>
                    <a:pt x="49611" y="53052"/>
                  </a:lnTo>
                  <a:lnTo>
                    <a:pt x="47571" y="57949"/>
                  </a:lnTo>
                  <a:lnTo>
                    <a:pt x="53912" y="63254"/>
                  </a:lnTo>
                  <a:lnTo>
                    <a:pt x="57625" y="58627"/>
                  </a:lnTo>
                  <a:lnTo>
                    <a:pt x="58866" y="57100"/>
                  </a:lnTo>
                  <a:lnTo>
                    <a:pt x="64987" y="60292"/>
                  </a:lnTo>
                  <a:lnTo>
                    <a:pt x="66301" y="61255"/>
                  </a:lnTo>
                  <a:lnTo>
                    <a:pt x="68798" y="63107"/>
                  </a:lnTo>
                  <a:lnTo>
                    <a:pt x="68414" y="70159"/>
                  </a:lnTo>
                  <a:lnTo>
                    <a:pt x="69035" y="73114"/>
                  </a:lnTo>
                  <a:lnTo>
                    <a:pt x="69614" y="75881"/>
                  </a:lnTo>
                  <a:lnTo>
                    <a:pt x="72879" y="76787"/>
                  </a:lnTo>
                  <a:lnTo>
                    <a:pt x="75254" y="76240"/>
                  </a:lnTo>
                  <a:lnTo>
                    <a:pt x="82256" y="74567"/>
                  </a:lnTo>
                  <a:lnTo>
                    <a:pt x="89682" y="82974"/>
                  </a:lnTo>
                  <a:lnTo>
                    <a:pt x="89740" y="89373"/>
                  </a:lnTo>
                  <a:lnTo>
                    <a:pt x="89797" y="94661"/>
                  </a:lnTo>
                  <a:lnTo>
                    <a:pt x="96644" y="95119"/>
                  </a:lnTo>
                  <a:lnTo>
                    <a:pt x="99027" y="91307"/>
                  </a:lnTo>
                  <a:lnTo>
                    <a:pt x="98464" y="92221"/>
                  </a:lnTo>
                  <a:lnTo>
                    <a:pt x="102242" y="95200"/>
                  </a:lnTo>
                  <a:lnTo>
                    <a:pt x="102748" y="95853"/>
                  </a:lnTo>
                  <a:lnTo>
                    <a:pt x="105148" y="98914"/>
                  </a:lnTo>
                  <a:lnTo>
                    <a:pt x="105687" y="103101"/>
                  </a:lnTo>
                  <a:lnTo>
                    <a:pt x="105678" y="106823"/>
                  </a:lnTo>
                  <a:lnTo>
                    <a:pt x="105687" y="110708"/>
                  </a:lnTo>
                  <a:lnTo>
                    <a:pt x="110265" y="112381"/>
                  </a:lnTo>
                  <a:lnTo>
                    <a:pt x="113276" y="110634"/>
                  </a:lnTo>
                  <a:lnTo>
                    <a:pt x="117945" y="107941"/>
                  </a:lnTo>
                  <a:lnTo>
                    <a:pt x="127167" y="114846"/>
                  </a:lnTo>
                  <a:lnTo>
                    <a:pt x="122596" y="119596"/>
                  </a:lnTo>
                  <a:lnTo>
                    <a:pt x="118108" y="124322"/>
                  </a:lnTo>
                  <a:lnTo>
                    <a:pt x="125232" y="130207"/>
                  </a:lnTo>
                  <a:lnTo>
                    <a:pt x="129917" y="126215"/>
                  </a:lnTo>
                  <a:lnTo>
                    <a:pt x="136013" y="120975"/>
                  </a:lnTo>
                  <a:lnTo>
                    <a:pt x="137613" y="135275"/>
                  </a:lnTo>
                  <a:lnTo>
                    <a:pt x="136617" y="138197"/>
                  </a:lnTo>
                  <a:lnTo>
                    <a:pt x="135067" y="144506"/>
                  </a:lnTo>
                  <a:lnTo>
                    <a:pt x="144256" y="146041"/>
                  </a:lnTo>
                  <a:lnTo>
                    <a:pt x="146264" y="140213"/>
                  </a:lnTo>
                  <a:lnTo>
                    <a:pt x="146484" y="139291"/>
                  </a:lnTo>
                  <a:lnTo>
                    <a:pt x="153021" y="141299"/>
                  </a:lnTo>
                  <a:lnTo>
                    <a:pt x="153682" y="141576"/>
                  </a:lnTo>
                  <a:lnTo>
                    <a:pt x="156441" y="142719"/>
                  </a:lnTo>
                  <a:lnTo>
                    <a:pt x="156939" y="147926"/>
                  </a:lnTo>
                  <a:lnTo>
                    <a:pt x="156180" y="150350"/>
                  </a:lnTo>
                  <a:lnTo>
                    <a:pt x="154621" y="155427"/>
                  </a:lnTo>
                  <a:lnTo>
                    <a:pt x="161435" y="157769"/>
                  </a:lnTo>
                  <a:lnTo>
                    <a:pt x="164643" y="154684"/>
                  </a:lnTo>
                  <a:lnTo>
                    <a:pt x="169319" y="150195"/>
                  </a:lnTo>
                  <a:lnTo>
                    <a:pt x="174395" y="154970"/>
                  </a:lnTo>
                  <a:lnTo>
                    <a:pt x="174534" y="160030"/>
                  </a:lnTo>
                  <a:lnTo>
                    <a:pt x="174542" y="161361"/>
                  </a:lnTo>
                  <a:lnTo>
                    <a:pt x="174477" y="162683"/>
                  </a:lnTo>
                  <a:lnTo>
                    <a:pt x="174281" y="164021"/>
                  </a:lnTo>
                  <a:lnTo>
                    <a:pt x="174053" y="165907"/>
                  </a:lnTo>
                  <a:lnTo>
                    <a:pt x="173718" y="166568"/>
                  </a:lnTo>
                  <a:lnTo>
                    <a:pt x="173653" y="166739"/>
                  </a:lnTo>
                  <a:lnTo>
                    <a:pt x="169474" y="167719"/>
                  </a:lnTo>
                  <a:lnTo>
                    <a:pt x="167287" y="173922"/>
                  </a:lnTo>
                  <a:lnTo>
                    <a:pt x="172143" y="175685"/>
                  </a:lnTo>
                  <a:lnTo>
                    <a:pt x="178863" y="175552"/>
                  </a:lnTo>
                  <a:lnTo>
                    <a:pt x="182665" y="170655"/>
                  </a:lnTo>
                  <a:lnTo>
                    <a:pt x="184223" y="163539"/>
                  </a:lnTo>
                  <a:lnTo>
                    <a:pt x="184213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0" name="object 940"/>
            <p:cNvPicPr/>
            <p:nvPr/>
          </p:nvPicPr>
          <p:blipFill>
            <a:blip r:embed="rId3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9504" y="6051803"/>
              <a:ext cx="184226" cy="175094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769514" y="6051214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49"/>
                  </a:moveTo>
                  <a:lnTo>
                    <a:pt x="183634" y="150864"/>
                  </a:lnTo>
                  <a:lnTo>
                    <a:pt x="178606" y="145445"/>
                  </a:lnTo>
                  <a:lnTo>
                    <a:pt x="173742" y="142654"/>
                  </a:lnTo>
                  <a:lnTo>
                    <a:pt x="170772" y="140980"/>
                  </a:lnTo>
                  <a:lnTo>
                    <a:pt x="168038" y="141070"/>
                  </a:lnTo>
                  <a:lnTo>
                    <a:pt x="165500" y="142082"/>
                  </a:lnTo>
                  <a:lnTo>
                    <a:pt x="163982" y="137716"/>
                  </a:lnTo>
                  <a:lnTo>
                    <a:pt x="160831" y="133912"/>
                  </a:lnTo>
                  <a:lnTo>
                    <a:pt x="156637" y="132182"/>
                  </a:lnTo>
                  <a:lnTo>
                    <a:pt x="153952" y="131055"/>
                  </a:lnTo>
                  <a:lnTo>
                    <a:pt x="150769" y="130337"/>
                  </a:lnTo>
                  <a:lnTo>
                    <a:pt x="147765" y="130386"/>
                  </a:lnTo>
                  <a:lnTo>
                    <a:pt x="147382" y="126118"/>
                  </a:lnTo>
                  <a:lnTo>
                    <a:pt x="133826" y="116364"/>
                  </a:lnTo>
                  <a:lnTo>
                    <a:pt x="133328" y="107892"/>
                  </a:lnTo>
                  <a:lnTo>
                    <a:pt x="124123" y="100154"/>
                  </a:lnTo>
                  <a:lnTo>
                    <a:pt x="114941" y="100424"/>
                  </a:lnTo>
                  <a:lnTo>
                    <a:pt x="113733" y="94229"/>
                  </a:lnTo>
                  <a:lnTo>
                    <a:pt x="98284" y="82108"/>
                  </a:lnTo>
                  <a:lnTo>
                    <a:pt x="95009" y="76162"/>
                  </a:lnTo>
                  <a:lnTo>
                    <a:pt x="90171" y="71308"/>
                  </a:lnTo>
                  <a:lnTo>
                    <a:pt x="84236" y="67945"/>
                  </a:lnTo>
                  <a:lnTo>
                    <a:pt x="77669" y="66470"/>
                  </a:lnTo>
                  <a:lnTo>
                    <a:pt x="76380" y="59443"/>
                  </a:lnTo>
                  <a:lnTo>
                    <a:pt x="59274" y="48620"/>
                  </a:lnTo>
                  <a:lnTo>
                    <a:pt x="57666" y="40442"/>
                  </a:lnTo>
                  <a:lnTo>
                    <a:pt x="49619" y="33700"/>
                  </a:lnTo>
                  <a:lnTo>
                    <a:pt x="41107" y="32345"/>
                  </a:lnTo>
                  <a:lnTo>
                    <a:pt x="41311" y="27791"/>
                  </a:lnTo>
                  <a:lnTo>
                    <a:pt x="39761" y="23563"/>
                  </a:lnTo>
                  <a:lnTo>
                    <a:pt x="35811" y="20086"/>
                  </a:lnTo>
                  <a:lnTo>
                    <a:pt x="31983" y="16658"/>
                  </a:lnTo>
                  <a:lnTo>
                    <a:pt x="26425" y="13703"/>
                  </a:lnTo>
                  <a:lnTo>
                    <a:pt x="20941" y="13010"/>
                  </a:lnTo>
                  <a:lnTo>
                    <a:pt x="21292" y="4864"/>
                  </a:lnTo>
                  <a:lnTo>
                    <a:pt x="16371" y="0"/>
                  </a:lnTo>
                  <a:lnTo>
                    <a:pt x="6308" y="652"/>
                  </a:lnTo>
                  <a:lnTo>
                    <a:pt x="0" y="1077"/>
                  </a:lnTo>
                  <a:lnTo>
                    <a:pt x="563" y="10920"/>
                  </a:lnTo>
                  <a:lnTo>
                    <a:pt x="6920" y="10496"/>
                  </a:lnTo>
                  <a:lnTo>
                    <a:pt x="12217" y="10137"/>
                  </a:lnTo>
                  <a:lnTo>
                    <a:pt x="11376" y="13312"/>
                  </a:lnTo>
                  <a:lnTo>
                    <a:pt x="10160" y="17393"/>
                  </a:lnTo>
                  <a:lnTo>
                    <a:pt x="9075" y="20976"/>
                  </a:lnTo>
                  <a:lnTo>
                    <a:pt x="13221" y="24322"/>
                  </a:lnTo>
                  <a:lnTo>
                    <a:pt x="16526" y="23081"/>
                  </a:lnTo>
                  <a:lnTo>
                    <a:pt x="21854" y="22915"/>
                  </a:lnTo>
                  <a:lnTo>
                    <a:pt x="27106" y="25426"/>
                  </a:lnTo>
                  <a:lnTo>
                    <a:pt x="30629" y="29745"/>
                  </a:lnTo>
                  <a:lnTo>
                    <a:pt x="30775" y="35006"/>
                  </a:lnTo>
                  <a:lnTo>
                    <a:pt x="29616" y="38067"/>
                  </a:lnTo>
                  <a:lnTo>
                    <a:pt x="31338" y="42907"/>
                  </a:lnTo>
                  <a:lnTo>
                    <a:pt x="35452" y="42188"/>
                  </a:lnTo>
                  <a:lnTo>
                    <a:pt x="39728" y="41405"/>
                  </a:lnTo>
                  <a:lnTo>
                    <a:pt x="52541" y="45992"/>
                  </a:lnTo>
                  <a:lnTo>
                    <a:pt x="49611" y="53052"/>
                  </a:lnTo>
                  <a:lnTo>
                    <a:pt x="47571" y="57949"/>
                  </a:lnTo>
                  <a:lnTo>
                    <a:pt x="53912" y="63254"/>
                  </a:lnTo>
                  <a:lnTo>
                    <a:pt x="57625" y="58627"/>
                  </a:lnTo>
                  <a:lnTo>
                    <a:pt x="58866" y="57100"/>
                  </a:lnTo>
                  <a:lnTo>
                    <a:pt x="64987" y="60292"/>
                  </a:lnTo>
                  <a:lnTo>
                    <a:pt x="66301" y="61255"/>
                  </a:lnTo>
                  <a:lnTo>
                    <a:pt x="68798" y="63107"/>
                  </a:lnTo>
                  <a:lnTo>
                    <a:pt x="68414" y="70159"/>
                  </a:lnTo>
                  <a:lnTo>
                    <a:pt x="69035" y="73114"/>
                  </a:lnTo>
                  <a:lnTo>
                    <a:pt x="69614" y="75881"/>
                  </a:lnTo>
                  <a:lnTo>
                    <a:pt x="72879" y="76787"/>
                  </a:lnTo>
                  <a:lnTo>
                    <a:pt x="75254" y="76240"/>
                  </a:lnTo>
                  <a:lnTo>
                    <a:pt x="82256" y="74567"/>
                  </a:lnTo>
                  <a:lnTo>
                    <a:pt x="89682" y="82974"/>
                  </a:lnTo>
                  <a:lnTo>
                    <a:pt x="89740" y="89373"/>
                  </a:lnTo>
                  <a:lnTo>
                    <a:pt x="89797" y="94661"/>
                  </a:lnTo>
                  <a:lnTo>
                    <a:pt x="96644" y="95119"/>
                  </a:lnTo>
                  <a:lnTo>
                    <a:pt x="99027" y="91307"/>
                  </a:lnTo>
                  <a:lnTo>
                    <a:pt x="98464" y="92221"/>
                  </a:lnTo>
                  <a:lnTo>
                    <a:pt x="102242" y="95200"/>
                  </a:lnTo>
                  <a:lnTo>
                    <a:pt x="102748" y="95853"/>
                  </a:lnTo>
                  <a:lnTo>
                    <a:pt x="105148" y="98914"/>
                  </a:lnTo>
                  <a:lnTo>
                    <a:pt x="105687" y="103101"/>
                  </a:lnTo>
                  <a:lnTo>
                    <a:pt x="105678" y="106823"/>
                  </a:lnTo>
                  <a:lnTo>
                    <a:pt x="105687" y="110708"/>
                  </a:lnTo>
                  <a:lnTo>
                    <a:pt x="110265" y="112381"/>
                  </a:lnTo>
                  <a:lnTo>
                    <a:pt x="113276" y="110634"/>
                  </a:lnTo>
                  <a:lnTo>
                    <a:pt x="117945" y="107941"/>
                  </a:lnTo>
                  <a:lnTo>
                    <a:pt x="127167" y="114846"/>
                  </a:lnTo>
                  <a:lnTo>
                    <a:pt x="122596" y="119596"/>
                  </a:lnTo>
                  <a:lnTo>
                    <a:pt x="118108" y="124322"/>
                  </a:lnTo>
                  <a:lnTo>
                    <a:pt x="125232" y="130207"/>
                  </a:lnTo>
                  <a:lnTo>
                    <a:pt x="129917" y="126215"/>
                  </a:lnTo>
                  <a:lnTo>
                    <a:pt x="136013" y="120975"/>
                  </a:lnTo>
                  <a:lnTo>
                    <a:pt x="137613" y="135275"/>
                  </a:lnTo>
                  <a:lnTo>
                    <a:pt x="136617" y="138197"/>
                  </a:lnTo>
                  <a:lnTo>
                    <a:pt x="135067" y="144506"/>
                  </a:lnTo>
                  <a:lnTo>
                    <a:pt x="144256" y="146041"/>
                  </a:lnTo>
                  <a:lnTo>
                    <a:pt x="146264" y="140213"/>
                  </a:lnTo>
                  <a:lnTo>
                    <a:pt x="146484" y="139291"/>
                  </a:lnTo>
                  <a:lnTo>
                    <a:pt x="153021" y="141299"/>
                  </a:lnTo>
                  <a:lnTo>
                    <a:pt x="153682" y="141576"/>
                  </a:lnTo>
                  <a:lnTo>
                    <a:pt x="156441" y="142719"/>
                  </a:lnTo>
                  <a:lnTo>
                    <a:pt x="156939" y="147926"/>
                  </a:lnTo>
                  <a:lnTo>
                    <a:pt x="156180" y="150350"/>
                  </a:lnTo>
                  <a:lnTo>
                    <a:pt x="154621" y="155427"/>
                  </a:lnTo>
                  <a:lnTo>
                    <a:pt x="161435" y="157769"/>
                  </a:lnTo>
                  <a:lnTo>
                    <a:pt x="164643" y="154684"/>
                  </a:lnTo>
                  <a:lnTo>
                    <a:pt x="169319" y="150195"/>
                  </a:lnTo>
                  <a:lnTo>
                    <a:pt x="174395" y="154970"/>
                  </a:lnTo>
                  <a:lnTo>
                    <a:pt x="174534" y="160030"/>
                  </a:lnTo>
                  <a:lnTo>
                    <a:pt x="174542" y="161361"/>
                  </a:lnTo>
                  <a:lnTo>
                    <a:pt x="174477" y="162683"/>
                  </a:lnTo>
                  <a:lnTo>
                    <a:pt x="174281" y="164021"/>
                  </a:lnTo>
                  <a:lnTo>
                    <a:pt x="174053" y="165907"/>
                  </a:lnTo>
                  <a:lnTo>
                    <a:pt x="173718" y="166568"/>
                  </a:lnTo>
                  <a:lnTo>
                    <a:pt x="173653" y="166739"/>
                  </a:lnTo>
                  <a:lnTo>
                    <a:pt x="169474" y="167719"/>
                  </a:lnTo>
                  <a:lnTo>
                    <a:pt x="167287" y="173922"/>
                  </a:lnTo>
                  <a:lnTo>
                    <a:pt x="172143" y="175685"/>
                  </a:lnTo>
                  <a:lnTo>
                    <a:pt x="178863" y="175552"/>
                  </a:lnTo>
                  <a:lnTo>
                    <a:pt x="182665" y="170655"/>
                  </a:lnTo>
                  <a:lnTo>
                    <a:pt x="184223" y="163539"/>
                  </a:lnTo>
                  <a:lnTo>
                    <a:pt x="184213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2" name="object 942"/>
            <p:cNvPicPr/>
            <p:nvPr/>
          </p:nvPicPr>
          <p:blipFill>
            <a:blip r:embed="rId3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472" y="6056413"/>
              <a:ext cx="184200" cy="175082"/>
            </a:xfrm>
            <a:prstGeom prst="rect">
              <a:avLst/>
            </a:prstGeom>
          </p:spPr>
        </p:pic>
        <p:sp>
          <p:nvSpPr>
            <p:cNvPr id="943" name="object 943"/>
            <p:cNvSpPr/>
            <p:nvPr/>
          </p:nvSpPr>
          <p:spPr>
            <a:xfrm>
              <a:off x="7767474" y="6055805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49"/>
                  </a:moveTo>
                  <a:lnTo>
                    <a:pt x="183634" y="150864"/>
                  </a:lnTo>
                  <a:lnTo>
                    <a:pt x="178606" y="145445"/>
                  </a:lnTo>
                  <a:lnTo>
                    <a:pt x="173742" y="142654"/>
                  </a:lnTo>
                  <a:lnTo>
                    <a:pt x="170772" y="140980"/>
                  </a:lnTo>
                  <a:lnTo>
                    <a:pt x="168038" y="141070"/>
                  </a:lnTo>
                  <a:lnTo>
                    <a:pt x="165500" y="142082"/>
                  </a:lnTo>
                  <a:lnTo>
                    <a:pt x="163982" y="137716"/>
                  </a:lnTo>
                  <a:lnTo>
                    <a:pt x="160831" y="133912"/>
                  </a:lnTo>
                  <a:lnTo>
                    <a:pt x="156637" y="132182"/>
                  </a:lnTo>
                  <a:lnTo>
                    <a:pt x="153952" y="131055"/>
                  </a:lnTo>
                  <a:lnTo>
                    <a:pt x="150769" y="130337"/>
                  </a:lnTo>
                  <a:lnTo>
                    <a:pt x="147765" y="130386"/>
                  </a:lnTo>
                  <a:lnTo>
                    <a:pt x="147382" y="126118"/>
                  </a:lnTo>
                  <a:lnTo>
                    <a:pt x="133826" y="116364"/>
                  </a:lnTo>
                  <a:lnTo>
                    <a:pt x="133328" y="107892"/>
                  </a:lnTo>
                  <a:lnTo>
                    <a:pt x="124123" y="100154"/>
                  </a:lnTo>
                  <a:lnTo>
                    <a:pt x="114941" y="100424"/>
                  </a:lnTo>
                  <a:lnTo>
                    <a:pt x="113733" y="94229"/>
                  </a:lnTo>
                  <a:lnTo>
                    <a:pt x="98284" y="82108"/>
                  </a:lnTo>
                  <a:lnTo>
                    <a:pt x="95009" y="76162"/>
                  </a:lnTo>
                  <a:lnTo>
                    <a:pt x="90171" y="71308"/>
                  </a:lnTo>
                  <a:lnTo>
                    <a:pt x="84236" y="67945"/>
                  </a:lnTo>
                  <a:lnTo>
                    <a:pt x="77669" y="66470"/>
                  </a:lnTo>
                  <a:lnTo>
                    <a:pt x="76380" y="59443"/>
                  </a:lnTo>
                  <a:lnTo>
                    <a:pt x="59274" y="48620"/>
                  </a:lnTo>
                  <a:lnTo>
                    <a:pt x="57666" y="40442"/>
                  </a:lnTo>
                  <a:lnTo>
                    <a:pt x="49619" y="33700"/>
                  </a:lnTo>
                  <a:lnTo>
                    <a:pt x="41107" y="32345"/>
                  </a:lnTo>
                  <a:lnTo>
                    <a:pt x="41311" y="27791"/>
                  </a:lnTo>
                  <a:lnTo>
                    <a:pt x="39761" y="23563"/>
                  </a:lnTo>
                  <a:lnTo>
                    <a:pt x="35811" y="20086"/>
                  </a:lnTo>
                  <a:lnTo>
                    <a:pt x="31983" y="16658"/>
                  </a:lnTo>
                  <a:lnTo>
                    <a:pt x="26425" y="13703"/>
                  </a:lnTo>
                  <a:lnTo>
                    <a:pt x="20941" y="13010"/>
                  </a:lnTo>
                  <a:lnTo>
                    <a:pt x="21292" y="4864"/>
                  </a:lnTo>
                  <a:lnTo>
                    <a:pt x="16371" y="0"/>
                  </a:lnTo>
                  <a:lnTo>
                    <a:pt x="6308" y="652"/>
                  </a:lnTo>
                  <a:lnTo>
                    <a:pt x="0" y="1077"/>
                  </a:lnTo>
                  <a:lnTo>
                    <a:pt x="563" y="10920"/>
                  </a:lnTo>
                  <a:lnTo>
                    <a:pt x="6920" y="10496"/>
                  </a:lnTo>
                  <a:lnTo>
                    <a:pt x="12217" y="10137"/>
                  </a:lnTo>
                  <a:lnTo>
                    <a:pt x="11376" y="13312"/>
                  </a:lnTo>
                  <a:lnTo>
                    <a:pt x="10160" y="17393"/>
                  </a:lnTo>
                  <a:lnTo>
                    <a:pt x="9075" y="20976"/>
                  </a:lnTo>
                  <a:lnTo>
                    <a:pt x="13221" y="24322"/>
                  </a:lnTo>
                  <a:lnTo>
                    <a:pt x="16526" y="23081"/>
                  </a:lnTo>
                  <a:lnTo>
                    <a:pt x="21854" y="22915"/>
                  </a:lnTo>
                  <a:lnTo>
                    <a:pt x="27106" y="25426"/>
                  </a:lnTo>
                  <a:lnTo>
                    <a:pt x="30629" y="29745"/>
                  </a:lnTo>
                  <a:lnTo>
                    <a:pt x="30775" y="35006"/>
                  </a:lnTo>
                  <a:lnTo>
                    <a:pt x="29616" y="38067"/>
                  </a:lnTo>
                  <a:lnTo>
                    <a:pt x="31338" y="42907"/>
                  </a:lnTo>
                  <a:lnTo>
                    <a:pt x="35452" y="42188"/>
                  </a:lnTo>
                  <a:lnTo>
                    <a:pt x="39728" y="41405"/>
                  </a:lnTo>
                  <a:lnTo>
                    <a:pt x="52541" y="45992"/>
                  </a:lnTo>
                  <a:lnTo>
                    <a:pt x="49611" y="53052"/>
                  </a:lnTo>
                  <a:lnTo>
                    <a:pt x="47571" y="57949"/>
                  </a:lnTo>
                  <a:lnTo>
                    <a:pt x="53912" y="63254"/>
                  </a:lnTo>
                  <a:lnTo>
                    <a:pt x="57625" y="58627"/>
                  </a:lnTo>
                  <a:lnTo>
                    <a:pt x="58866" y="57100"/>
                  </a:lnTo>
                  <a:lnTo>
                    <a:pt x="64987" y="60292"/>
                  </a:lnTo>
                  <a:lnTo>
                    <a:pt x="66301" y="61255"/>
                  </a:lnTo>
                  <a:lnTo>
                    <a:pt x="68798" y="63107"/>
                  </a:lnTo>
                  <a:lnTo>
                    <a:pt x="68414" y="70159"/>
                  </a:lnTo>
                  <a:lnTo>
                    <a:pt x="69035" y="73114"/>
                  </a:lnTo>
                  <a:lnTo>
                    <a:pt x="69614" y="75881"/>
                  </a:lnTo>
                  <a:lnTo>
                    <a:pt x="72879" y="76787"/>
                  </a:lnTo>
                  <a:lnTo>
                    <a:pt x="75254" y="76240"/>
                  </a:lnTo>
                  <a:lnTo>
                    <a:pt x="82256" y="74567"/>
                  </a:lnTo>
                  <a:lnTo>
                    <a:pt x="89682" y="82974"/>
                  </a:lnTo>
                  <a:lnTo>
                    <a:pt x="89740" y="89373"/>
                  </a:lnTo>
                  <a:lnTo>
                    <a:pt x="89797" y="94661"/>
                  </a:lnTo>
                  <a:lnTo>
                    <a:pt x="96644" y="95119"/>
                  </a:lnTo>
                  <a:lnTo>
                    <a:pt x="99027" y="91307"/>
                  </a:lnTo>
                  <a:lnTo>
                    <a:pt x="98464" y="92221"/>
                  </a:lnTo>
                  <a:lnTo>
                    <a:pt x="102242" y="95200"/>
                  </a:lnTo>
                  <a:lnTo>
                    <a:pt x="102748" y="95853"/>
                  </a:lnTo>
                  <a:lnTo>
                    <a:pt x="105148" y="98914"/>
                  </a:lnTo>
                  <a:lnTo>
                    <a:pt x="105687" y="103101"/>
                  </a:lnTo>
                  <a:lnTo>
                    <a:pt x="105678" y="106823"/>
                  </a:lnTo>
                  <a:lnTo>
                    <a:pt x="105687" y="110708"/>
                  </a:lnTo>
                  <a:lnTo>
                    <a:pt x="110265" y="112381"/>
                  </a:lnTo>
                  <a:lnTo>
                    <a:pt x="113276" y="110634"/>
                  </a:lnTo>
                  <a:lnTo>
                    <a:pt x="117945" y="107941"/>
                  </a:lnTo>
                  <a:lnTo>
                    <a:pt x="127167" y="114846"/>
                  </a:lnTo>
                  <a:lnTo>
                    <a:pt x="122596" y="119596"/>
                  </a:lnTo>
                  <a:lnTo>
                    <a:pt x="118108" y="124322"/>
                  </a:lnTo>
                  <a:lnTo>
                    <a:pt x="125232" y="130207"/>
                  </a:lnTo>
                  <a:lnTo>
                    <a:pt x="129917" y="126215"/>
                  </a:lnTo>
                  <a:lnTo>
                    <a:pt x="136013" y="120975"/>
                  </a:lnTo>
                  <a:lnTo>
                    <a:pt x="137613" y="135275"/>
                  </a:lnTo>
                  <a:lnTo>
                    <a:pt x="136617" y="138197"/>
                  </a:lnTo>
                  <a:lnTo>
                    <a:pt x="135067" y="144506"/>
                  </a:lnTo>
                  <a:lnTo>
                    <a:pt x="144256" y="146041"/>
                  </a:lnTo>
                  <a:lnTo>
                    <a:pt x="146264" y="140213"/>
                  </a:lnTo>
                  <a:lnTo>
                    <a:pt x="146484" y="139291"/>
                  </a:lnTo>
                  <a:lnTo>
                    <a:pt x="153021" y="141299"/>
                  </a:lnTo>
                  <a:lnTo>
                    <a:pt x="153682" y="141576"/>
                  </a:lnTo>
                  <a:lnTo>
                    <a:pt x="156441" y="142719"/>
                  </a:lnTo>
                  <a:lnTo>
                    <a:pt x="156939" y="147926"/>
                  </a:lnTo>
                  <a:lnTo>
                    <a:pt x="156180" y="150350"/>
                  </a:lnTo>
                  <a:lnTo>
                    <a:pt x="154621" y="155427"/>
                  </a:lnTo>
                  <a:lnTo>
                    <a:pt x="161435" y="157769"/>
                  </a:lnTo>
                  <a:lnTo>
                    <a:pt x="164643" y="154684"/>
                  </a:lnTo>
                  <a:lnTo>
                    <a:pt x="169319" y="150195"/>
                  </a:lnTo>
                  <a:lnTo>
                    <a:pt x="174395" y="154970"/>
                  </a:lnTo>
                  <a:lnTo>
                    <a:pt x="174534" y="160030"/>
                  </a:lnTo>
                  <a:lnTo>
                    <a:pt x="174542" y="161361"/>
                  </a:lnTo>
                  <a:lnTo>
                    <a:pt x="174477" y="162683"/>
                  </a:lnTo>
                  <a:lnTo>
                    <a:pt x="174281" y="164021"/>
                  </a:lnTo>
                  <a:lnTo>
                    <a:pt x="174053" y="165907"/>
                  </a:lnTo>
                  <a:lnTo>
                    <a:pt x="173718" y="166568"/>
                  </a:lnTo>
                  <a:lnTo>
                    <a:pt x="173653" y="166739"/>
                  </a:lnTo>
                  <a:lnTo>
                    <a:pt x="169474" y="167719"/>
                  </a:lnTo>
                  <a:lnTo>
                    <a:pt x="167287" y="173922"/>
                  </a:lnTo>
                  <a:lnTo>
                    <a:pt x="172143" y="175685"/>
                  </a:lnTo>
                  <a:lnTo>
                    <a:pt x="178863" y="175552"/>
                  </a:lnTo>
                  <a:lnTo>
                    <a:pt x="182665" y="170655"/>
                  </a:lnTo>
                  <a:lnTo>
                    <a:pt x="184223" y="163539"/>
                  </a:lnTo>
                  <a:lnTo>
                    <a:pt x="184213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4" name="object 944"/>
            <p:cNvPicPr/>
            <p:nvPr/>
          </p:nvPicPr>
          <p:blipFill>
            <a:blip r:embed="rId3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550" y="6052247"/>
              <a:ext cx="184238" cy="175107"/>
            </a:xfrm>
            <a:prstGeom prst="rect">
              <a:avLst/>
            </a:prstGeom>
          </p:spPr>
        </p:pic>
        <p:sp>
          <p:nvSpPr>
            <p:cNvPr id="945" name="object 945"/>
            <p:cNvSpPr/>
            <p:nvPr/>
          </p:nvSpPr>
          <p:spPr>
            <a:xfrm>
              <a:off x="7756546" y="6051661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38" y="156749"/>
                  </a:moveTo>
                  <a:lnTo>
                    <a:pt x="183650" y="150881"/>
                  </a:lnTo>
                  <a:lnTo>
                    <a:pt x="178639" y="145429"/>
                  </a:lnTo>
                  <a:lnTo>
                    <a:pt x="173775" y="142645"/>
                  </a:lnTo>
                  <a:lnTo>
                    <a:pt x="170796" y="140980"/>
                  </a:lnTo>
                  <a:lnTo>
                    <a:pt x="168070" y="141078"/>
                  </a:lnTo>
                  <a:lnTo>
                    <a:pt x="165508" y="142082"/>
                  </a:lnTo>
                  <a:lnTo>
                    <a:pt x="164014" y="137716"/>
                  </a:lnTo>
                  <a:lnTo>
                    <a:pt x="160856" y="133920"/>
                  </a:lnTo>
                  <a:lnTo>
                    <a:pt x="156645" y="132165"/>
                  </a:lnTo>
                  <a:lnTo>
                    <a:pt x="153968" y="131072"/>
                  </a:lnTo>
                  <a:lnTo>
                    <a:pt x="150793" y="130337"/>
                  </a:lnTo>
                  <a:lnTo>
                    <a:pt x="147782" y="130386"/>
                  </a:lnTo>
                  <a:lnTo>
                    <a:pt x="147398" y="126109"/>
                  </a:lnTo>
                  <a:lnTo>
                    <a:pt x="145350" y="122322"/>
                  </a:lnTo>
                  <a:lnTo>
                    <a:pt x="140812" y="119376"/>
                  </a:lnTo>
                  <a:lnTo>
                    <a:pt x="138503" y="117833"/>
                  </a:lnTo>
                  <a:lnTo>
                    <a:pt x="136160" y="116813"/>
                  </a:lnTo>
                  <a:lnTo>
                    <a:pt x="133834" y="116372"/>
                  </a:lnTo>
                  <a:lnTo>
                    <a:pt x="133361" y="107876"/>
                  </a:lnTo>
                  <a:lnTo>
                    <a:pt x="124114" y="100171"/>
                  </a:lnTo>
                  <a:lnTo>
                    <a:pt x="114982" y="100432"/>
                  </a:lnTo>
                  <a:lnTo>
                    <a:pt x="113758" y="94221"/>
                  </a:lnTo>
                  <a:lnTo>
                    <a:pt x="98301" y="82117"/>
                  </a:lnTo>
                  <a:lnTo>
                    <a:pt x="95024" y="76159"/>
                  </a:lnTo>
                  <a:lnTo>
                    <a:pt x="90184" y="71304"/>
                  </a:lnTo>
                  <a:lnTo>
                    <a:pt x="84249" y="67939"/>
                  </a:lnTo>
                  <a:lnTo>
                    <a:pt x="77686" y="66454"/>
                  </a:lnTo>
                  <a:lnTo>
                    <a:pt x="76388" y="59426"/>
                  </a:lnTo>
                  <a:lnTo>
                    <a:pt x="59307" y="48636"/>
                  </a:lnTo>
                  <a:lnTo>
                    <a:pt x="57674" y="40450"/>
                  </a:lnTo>
                  <a:lnTo>
                    <a:pt x="49636" y="33716"/>
                  </a:lnTo>
                  <a:lnTo>
                    <a:pt x="41140" y="32329"/>
                  </a:lnTo>
                  <a:lnTo>
                    <a:pt x="41328" y="27799"/>
                  </a:lnTo>
                  <a:lnTo>
                    <a:pt x="20957" y="13001"/>
                  </a:lnTo>
                  <a:lnTo>
                    <a:pt x="21300" y="4864"/>
                  </a:lnTo>
                  <a:lnTo>
                    <a:pt x="16395" y="0"/>
                  </a:lnTo>
                  <a:lnTo>
                    <a:pt x="6333" y="652"/>
                  </a:lnTo>
                  <a:lnTo>
                    <a:pt x="0" y="1085"/>
                  </a:lnTo>
                  <a:lnTo>
                    <a:pt x="587" y="10920"/>
                  </a:lnTo>
                  <a:lnTo>
                    <a:pt x="6912" y="10488"/>
                  </a:lnTo>
                  <a:lnTo>
                    <a:pt x="12266" y="10153"/>
                  </a:lnTo>
                  <a:lnTo>
                    <a:pt x="11425" y="13312"/>
                  </a:lnTo>
                  <a:lnTo>
                    <a:pt x="10193" y="17417"/>
                  </a:lnTo>
                  <a:lnTo>
                    <a:pt x="9124" y="20959"/>
                  </a:lnTo>
                  <a:lnTo>
                    <a:pt x="13237" y="24314"/>
                  </a:lnTo>
                  <a:lnTo>
                    <a:pt x="16542" y="23081"/>
                  </a:lnTo>
                  <a:lnTo>
                    <a:pt x="21873" y="22929"/>
                  </a:lnTo>
                  <a:lnTo>
                    <a:pt x="27129" y="25439"/>
                  </a:lnTo>
                  <a:lnTo>
                    <a:pt x="30656" y="29753"/>
                  </a:lnTo>
                  <a:lnTo>
                    <a:pt x="30800" y="35014"/>
                  </a:lnTo>
                  <a:lnTo>
                    <a:pt x="29616" y="38067"/>
                  </a:lnTo>
                  <a:lnTo>
                    <a:pt x="31371" y="42931"/>
                  </a:lnTo>
                  <a:lnTo>
                    <a:pt x="35468" y="42180"/>
                  </a:lnTo>
                  <a:lnTo>
                    <a:pt x="39744" y="41413"/>
                  </a:lnTo>
                  <a:lnTo>
                    <a:pt x="52574" y="45976"/>
                  </a:lnTo>
                  <a:lnTo>
                    <a:pt x="49628" y="53052"/>
                  </a:lnTo>
                  <a:lnTo>
                    <a:pt x="47595" y="57957"/>
                  </a:lnTo>
                  <a:lnTo>
                    <a:pt x="53945" y="63238"/>
                  </a:lnTo>
                  <a:lnTo>
                    <a:pt x="57642" y="58643"/>
                  </a:lnTo>
                  <a:lnTo>
                    <a:pt x="58874" y="57100"/>
                  </a:lnTo>
                  <a:lnTo>
                    <a:pt x="65011" y="60308"/>
                  </a:lnTo>
                  <a:lnTo>
                    <a:pt x="66317" y="61263"/>
                  </a:lnTo>
                  <a:lnTo>
                    <a:pt x="68823" y="63132"/>
                  </a:lnTo>
                  <a:lnTo>
                    <a:pt x="68431" y="70168"/>
                  </a:lnTo>
                  <a:lnTo>
                    <a:pt x="69051" y="73114"/>
                  </a:lnTo>
                  <a:lnTo>
                    <a:pt x="69647" y="75889"/>
                  </a:lnTo>
                  <a:lnTo>
                    <a:pt x="72895" y="76803"/>
                  </a:lnTo>
                  <a:lnTo>
                    <a:pt x="75262" y="76248"/>
                  </a:lnTo>
                  <a:lnTo>
                    <a:pt x="82288" y="74559"/>
                  </a:lnTo>
                  <a:lnTo>
                    <a:pt x="89682" y="82990"/>
                  </a:lnTo>
                  <a:lnTo>
                    <a:pt x="89764" y="89381"/>
                  </a:lnTo>
                  <a:lnTo>
                    <a:pt x="89829" y="94645"/>
                  </a:lnTo>
                  <a:lnTo>
                    <a:pt x="96660" y="95135"/>
                  </a:lnTo>
                  <a:lnTo>
                    <a:pt x="99051" y="91340"/>
                  </a:lnTo>
                  <a:lnTo>
                    <a:pt x="98497" y="92221"/>
                  </a:lnTo>
                  <a:lnTo>
                    <a:pt x="102267" y="95200"/>
                  </a:lnTo>
                  <a:lnTo>
                    <a:pt x="102773" y="95869"/>
                  </a:lnTo>
                  <a:lnTo>
                    <a:pt x="105172" y="98922"/>
                  </a:lnTo>
                  <a:lnTo>
                    <a:pt x="105703" y="103076"/>
                  </a:lnTo>
                  <a:lnTo>
                    <a:pt x="105711" y="106831"/>
                  </a:lnTo>
                  <a:lnTo>
                    <a:pt x="105703" y="110732"/>
                  </a:lnTo>
                  <a:lnTo>
                    <a:pt x="110298" y="112381"/>
                  </a:lnTo>
                  <a:lnTo>
                    <a:pt x="113317" y="110642"/>
                  </a:lnTo>
                  <a:lnTo>
                    <a:pt x="117961" y="107941"/>
                  </a:lnTo>
                  <a:lnTo>
                    <a:pt x="127199" y="114854"/>
                  </a:lnTo>
                  <a:lnTo>
                    <a:pt x="122645" y="119596"/>
                  </a:lnTo>
                  <a:lnTo>
                    <a:pt x="118116" y="124306"/>
                  </a:lnTo>
                  <a:lnTo>
                    <a:pt x="125273" y="130207"/>
                  </a:lnTo>
                  <a:lnTo>
                    <a:pt x="129933" y="126232"/>
                  </a:lnTo>
                  <a:lnTo>
                    <a:pt x="136030" y="120992"/>
                  </a:lnTo>
                  <a:lnTo>
                    <a:pt x="137646" y="135275"/>
                  </a:lnTo>
                  <a:lnTo>
                    <a:pt x="136658" y="138181"/>
                  </a:lnTo>
                  <a:lnTo>
                    <a:pt x="135107" y="144506"/>
                  </a:lnTo>
                  <a:lnTo>
                    <a:pt x="144281" y="146041"/>
                  </a:lnTo>
                  <a:lnTo>
                    <a:pt x="146280" y="140221"/>
                  </a:lnTo>
                  <a:lnTo>
                    <a:pt x="146517" y="139307"/>
                  </a:lnTo>
                  <a:lnTo>
                    <a:pt x="153029" y="141282"/>
                  </a:lnTo>
                  <a:lnTo>
                    <a:pt x="153690" y="141593"/>
                  </a:lnTo>
                  <a:lnTo>
                    <a:pt x="156449" y="142727"/>
                  </a:lnTo>
                  <a:lnTo>
                    <a:pt x="156963" y="147918"/>
                  </a:lnTo>
                  <a:lnTo>
                    <a:pt x="156204" y="150375"/>
                  </a:lnTo>
                  <a:lnTo>
                    <a:pt x="154645" y="155427"/>
                  </a:lnTo>
                  <a:lnTo>
                    <a:pt x="161460" y="157786"/>
                  </a:lnTo>
                  <a:lnTo>
                    <a:pt x="164675" y="154676"/>
                  </a:lnTo>
                  <a:lnTo>
                    <a:pt x="169344" y="150187"/>
                  </a:lnTo>
                  <a:lnTo>
                    <a:pt x="174403" y="154945"/>
                  </a:lnTo>
                  <a:lnTo>
                    <a:pt x="174567" y="160030"/>
                  </a:lnTo>
                  <a:lnTo>
                    <a:pt x="174583" y="161361"/>
                  </a:lnTo>
                  <a:lnTo>
                    <a:pt x="174501" y="162699"/>
                  </a:lnTo>
                  <a:lnTo>
                    <a:pt x="174289" y="164021"/>
                  </a:lnTo>
                  <a:lnTo>
                    <a:pt x="174069" y="165915"/>
                  </a:lnTo>
                  <a:lnTo>
                    <a:pt x="173759" y="166568"/>
                  </a:lnTo>
                  <a:lnTo>
                    <a:pt x="173677" y="166748"/>
                  </a:lnTo>
                  <a:lnTo>
                    <a:pt x="169490" y="167719"/>
                  </a:lnTo>
                  <a:lnTo>
                    <a:pt x="167311" y="173914"/>
                  </a:lnTo>
                  <a:lnTo>
                    <a:pt x="172167" y="175685"/>
                  </a:lnTo>
                  <a:lnTo>
                    <a:pt x="178888" y="175551"/>
                  </a:lnTo>
                  <a:lnTo>
                    <a:pt x="182686" y="170652"/>
                  </a:lnTo>
                  <a:lnTo>
                    <a:pt x="184242" y="163536"/>
                  </a:lnTo>
                  <a:lnTo>
                    <a:pt x="184238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6" name="object 946"/>
            <p:cNvPicPr/>
            <p:nvPr/>
          </p:nvPicPr>
          <p:blipFill>
            <a:blip r:embed="rId3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3292" y="6059931"/>
              <a:ext cx="184226" cy="175082"/>
            </a:xfrm>
            <a:prstGeom prst="rect">
              <a:avLst/>
            </a:prstGeom>
          </p:spPr>
        </p:pic>
        <p:sp>
          <p:nvSpPr>
            <p:cNvPr id="947" name="object 947"/>
            <p:cNvSpPr/>
            <p:nvPr/>
          </p:nvSpPr>
          <p:spPr>
            <a:xfrm>
              <a:off x="7743284" y="6059328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9" y="156766"/>
                  </a:moveTo>
                  <a:lnTo>
                    <a:pt x="183658" y="150897"/>
                  </a:lnTo>
                  <a:lnTo>
                    <a:pt x="178631" y="145445"/>
                  </a:lnTo>
                  <a:lnTo>
                    <a:pt x="173767" y="142686"/>
                  </a:lnTo>
                  <a:lnTo>
                    <a:pt x="170796" y="140989"/>
                  </a:lnTo>
                  <a:lnTo>
                    <a:pt x="168062" y="141095"/>
                  </a:lnTo>
                  <a:lnTo>
                    <a:pt x="165516" y="142099"/>
                  </a:lnTo>
                  <a:lnTo>
                    <a:pt x="164014" y="137732"/>
                  </a:lnTo>
                  <a:lnTo>
                    <a:pt x="160848" y="133937"/>
                  </a:lnTo>
                  <a:lnTo>
                    <a:pt x="156653" y="132182"/>
                  </a:lnTo>
                  <a:lnTo>
                    <a:pt x="153976" y="131055"/>
                  </a:lnTo>
                  <a:lnTo>
                    <a:pt x="150810" y="130370"/>
                  </a:lnTo>
                  <a:lnTo>
                    <a:pt x="147774" y="130411"/>
                  </a:lnTo>
                  <a:lnTo>
                    <a:pt x="147382" y="126142"/>
                  </a:lnTo>
                  <a:lnTo>
                    <a:pt x="133851" y="116372"/>
                  </a:lnTo>
                  <a:lnTo>
                    <a:pt x="133361" y="107908"/>
                  </a:lnTo>
                  <a:lnTo>
                    <a:pt x="124131" y="100187"/>
                  </a:lnTo>
                  <a:lnTo>
                    <a:pt x="114974" y="100456"/>
                  </a:lnTo>
                  <a:lnTo>
                    <a:pt x="113742" y="94229"/>
                  </a:lnTo>
                  <a:lnTo>
                    <a:pt x="110542" y="88809"/>
                  </a:lnTo>
                  <a:lnTo>
                    <a:pt x="105221" y="84867"/>
                  </a:lnTo>
                  <a:lnTo>
                    <a:pt x="102936" y="83153"/>
                  </a:lnTo>
                  <a:lnTo>
                    <a:pt x="100569" y="82223"/>
                  </a:lnTo>
                  <a:lnTo>
                    <a:pt x="98309" y="82141"/>
                  </a:lnTo>
                  <a:lnTo>
                    <a:pt x="95025" y="76180"/>
                  </a:lnTo>
                  <a:lnTo>
                    <a:pt x="90184" y="71326"/>
                  </a:lnTo>
                  <a:lnTo>
                    <a:pt x="84255" y="67963"/>
                  </a:lnTo>
                  <a:lnTo>
                    <a:pt x="77702" y="66478"/>
                  </a:lnTo>
                  <a:lnTo>
                    <a:pt x="76380" y="59459"/>
                  </a:lnTo>
                  <a:lnTo>
                    <a:pt x="75490" y="54423"/>
                  </a:lnTo>
                  <a:lnTo>
                    <a:pt x="67541" y="50832"/>
                  </a:lnTo>
                  <a:lnTo>
                    <a:pt x="65101" y="49722"/>
                  </a:lnTo>
                  <a:lnTo>
                    <a:pt x="62179" y="48800"/>
                  </a:lnTo>
                  <a:lnTo>
                    <a:pt x="59298" y="48653"/>
                  </a:lnTo>
                  <a:lnTo>
                    <a:pt x="57683" y="40458"/>
                  </a:lnTo>
                  <a:lnTo>
                    <a:pt x="49628" y="33733"/>
                  </a:lnTo>
                  <a:lnTo>
                    <a:pt x="41140" y="32353"/>
                  </a:lnTo>
                  <a:lnTo>
                    <a:pt x="41311" y="27807"/>
                  </a:lnTo>
                  <a:lnTo>
                    <a:pt x="20957" y="13026"/>
                  </a:lnTo>
                  <a:lnTo>
                    <a:pt x="21300" y="4880"/>
                  </a:lnTo>
                  <a:lnTo>
                    <a:pt x="16395" y="0"/>
                  </a:lnTo>
                  <a:lnTo>
                    <a:pt x="6333" y="669"/>
                  </a:lnTo>
                  <a:lnTo>
                    <a:pt x="0" y="1093"/>
                  </a:lnTo>
                  <a:lnTo>
                    <a:pt x="603" y="10936"/>
                  </a:lnTo>
                  <a:lnTo>
                    <a:pt x="6912" y="10512"/>
                  </a:lnTo>
                  <a:lnTo>
                    <a:pt x="12249" y="10161"/>
                  </a:lnTo>
                  <a:lnTo>
                    <a:pt x="11417" y="13336"/>
                  </a:lnTo>
                  <a:lnTo>
                    <a:pt x="10176" y="17409"/>
                  </a:lnTo>
                  <a:lnTo>
                    <a:pt x="9116" y="20992"/>
                  </a:lnTo>
                  <a:lnTo>
                    <a:pt x="13229" y="24306"/>
                  </a:lnTo>
                  <a:lnTo>
                    <a:pt x="16550" y="23090"/>
                  </a:lnTo>
                  <a:lnTo>
                    <a:pt x="21875" y="22939"/>
                  </a:lnTo>
                  <a:lnTo>
                    <a:pt x="27126" y="25450"/>
                  </a:lnTo>
                  <a:lnTo>
                    <a:pt x="30649" y="29765"/>
                  </a:lnTo>
                  <a:lnTo>
                    <a:pt x="30792" y="35022"/>
                  </a:lnTo>
                  <a:lnTo>
                    <a:pt x="29608" y="38083"/>
                  </a:lnTo>
                  <a:lnTo>
                    <a:pt x="31355" y="42948"/>
                  </a:lnTo>
                  <a:lnTo>
                    <a:pt x="35476" y="42197"/>
                  </a:lnTo>
                  <a:lnTo>
                    <a:pt x="39753" y="41413"/>
                  </a:lnTo>
                  <a:lnTo>
                    <a:pt x="52574" y="45992"/>
                  </a:lnTo>
                  <a:lnTo>
                    <a:pt x="49628" y="53076"/>
                  </a:lnTo>
                  <a:lnTo>
                    <a:pt x="47587" y="57974"/>
                  </a:lnTo>
                  <a:lnTo>
                    <a:pt x="53928" y="63271"/>
                  </a:lnTo>
                  <a:lnTo>
                    <a:pt x="57634" y="58651"/>
                  </a:lnTo>
                  <a:lnTo>
                    <a:pt x="58874" y="57133"/>
                  </a:lnTo>
                  <a:lnTo>
                    <a:pt x="65003" y="60308"/>
                  </a:lnTo>
                  <a:lnTo>
                    <a:pt x="66293" y="61287"/>
                  </a:lnTo>
                  <a:lnTo>
                    <a:pt x="68814" y="63140"/>
                  </a:lnTo>
                  <a:lnTo>
                    <a:pt x="68439" y="70192"/>
                  </a:lnTo>
                  <a:lnTo>
                    <a:pt x="69059" y="73138"/>
                  </a:lnTo>
                  <a:lnTo>
                    <a:pt x="69631" y="75930"/>
                  </a:lnTo>
                  <a:lnTo>
                    <a:pt x="72903" y="76819"/>
                  </a:lnTo>
                  <a:lnTo>
                    <a:pt x="75262" y="76256"/>
                  </a:lnTo>
                  <a:lnTo>
                    <a:pt x="82272" y="74583"/>
                  </a:lnTo>
                  <a:lnTo>
                    <a:pt x="89674" y="83006"/>
                  </a:lnTo>
                  <a:lnTo>
                    <a:pt x="89756" y="89381"/>
                  </a:lnTo>
                  <a:lnTo>
                    <a:pt x="89829" y="94678"/>
                  </a:lnTo>
                  <a:lnTo>
                    <a:pt x="96668" y="95151"/>
                  </a:lnTo>
                  <a:lnTo>
                    <a:pt x="99060" y="91348"/>
                  </a:lnTo>
                  <a:lnTo>
                    <a:pt x="98497" y="92254"/>
                  </a:lnTo>
                  <a:lnTo>
                    <a:pt x="102251" y="95233"/>
                  </a:lnTo>
                  <a:lnTo>
                    <a:pt x="102781" y="95853"/>
                  </a:lnTo>
                  <a:lnTo>
                    <a:pt x="105172" y="98930"/>
                  </a:lnTo>
                  <a:lnTo>
                    <a:pt x="105703" y="103125"/>
                  </a:lnTo>
                  <a:lnTo>
                    <a:pt x="105695" y="106823"/>
                  </a:lnTo>
                  <a:lnTo>
                    <a:pt x="105703" y="110757"/>
                  </a:lnTo>
                  <a:lnTo>
                    <a:pt x="110314" y="112405"/>
                  </a:lnTo>
                  <a:lnTo>
                    <a:pt x="113301" y="110667"/>
                  </a:lnTo>
                  <a:lnTo>
                    <a:pt x="117977" y="107957"/>
                  </a:lnTo>
                  <a:lnTo>
                    <a:pt x="127207" y="114870"/>
                  </a:lnTo>
                  <a:lnTo>
                    <a:pt x="122621" y="119621"/>
                  </a:lnTo>
                  <a:lnTo>
                    <a:pt x="118108" y="124322"/>
                  </a:lnTo>
                  <a:lnTo>
                    <a:pt x="125273" y="130239"/>
                  </a:lnTo>
                  <a:lnTo>
                    <a:pt x="129941" y="126240"/>
                  </a:lnTo>
                  <a:lnTo>
                    <a:pt x="136022" y="120992"/>
                  </a:lnTo>
                  <a:lnTo>
                    <a:pt x="137629" y="135291"/>
                  </a:lnTo>
                  <a:lnTo>
                    <a:pt x="136642" y="138181"/>
                  </a:lnTo>
                  <a:lnTo>
                    <a:pt x="135091" y="144514"/>
                  </a:lnTo>
                  <a:lnTo>
                    <a:pt x="144272" y="146057"/>
                  </a:lnTo>
                  <a:lnTo>
                    <a:pt x="146280" y="140229"/>
                  </a:lnTo>
                  <a:lnTo>
                    <a:pt x="146525" y="139291"/>
                  </a:lnTo>
                  <a:lnTo>
                    <a:pt x="153029" y="141331"/>
                  </a:lnTo>
                  <a:lnTo>
                    <a:pt x="153699" y="141593"/>
                  </a:lnTo>
                  <a:lnTo>
                    <a:pt x="156449" y="142751"/>
                  </a:lnTo>
                  <a:lnTo>
                    <a:pt x="156963" y="147951"/>
                  </a:lnTo>
                  <a:lnTo>
                    <a:pt x="156212" y="150383"/>
                  </a:lnTo>
                  <a:lnTo>
                    <a:pt x="154629" y="155443"/>
                  </a:lnTo>
                  <a:lnTo>
                    <a:pt x="161468" y="157786"/>
                  </a:lnTo>
                  <a:lnTo>
                    <a:pt x="164675" y="154709"/>
                  </a:lnTo>
                  <a:lnTo>
                    <a:pt x="169335" y="150211"/>
                  </a:lnTo>
                  <a:lnTo>
                    <a:pt x="174403" y="154978"/>
                  </a:lnTo>
                  <a:lnTo>
                    <a:pt x="174559" y="160047"/>
                  </a:lnTo>
                  <a:lnTo>
                    <a:pt x="174567" y="161385"/>
                  </a:lnTo>
                  <a:lnTo>
                    <a:pt x="174501" y="162724"/>
                  </a:lnTo>
                  <a:lnTo>
                    <a:pt x="174297" y="164030"/>
                  </a:lnTo>
                  <a:lnTo>
                    <a:pt x="174077" y="165931"/>
                  </a:lnTo>
                  <a:lnTo>
                    <a:pt x="173759" y="166601"/>
                  </a:lnTo>
                  <a:lnTo>
                    <a:pt x="173685" y="166772"/>
                  </a:lnTo>
                  <a:lnTo>
                    <a:pt x="169490" y="167751"/>
                  </a:lnTo>
                  <a:lnTo>
                    <a:pt x="167295" y="173922"/>
                  </a:lnTo>
                  <a:lnTo>
                    <a:pt x="172167" y="175685"/>
                  </a:lnTo>
                  <a:lnTo>
                    <a:pt x="178889" y="175560"/>
                  </a:lnTo>
                  <a:lnTo>
                    <a:pt x="182688" y="170666"/>
                  </a:lnTo>
                  <a:lnTo>
                    <a:pt x="184242" y="163552"/>
                  </a:lnTo>
                  <a:lnTo>
                    <a:pt x="184229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8" name="object 948"/>
            <p:cNvPicPr/>
            <p:nvPr/>
          </p:nvPicPr>
          <p:blipFill>
            <a:blip r:embed="rId3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7728" y="6063881"/>
              <a:ext cx="184226" cy="175069"/>
            </a:xfrm>
            <a:prstGeom prst="rect">
              <a:avLst/>
            </a:prstGeom>
          </p:spPr>
        </p:pic>
        <p:sp>
          <p:nvSpPr>
            <p:cNvPr id="949" name="object 949"/>
            <p:cNvSpPr/>
            <p:nvPr/>
          </p:nvSpPr>
          <p:spPr>
            <a:xfrm>
              <a:off x="7737729" y="6063281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49"/>
                  </a:moveTo>
                  <a:lnTo>
                    <a:pt x="183634" y="150864"/>
                  </a:lnTo>
                  <a:lnTo>
                    <a:pt x="178615" y="145429"/>
                  </a:lnTo>
                  <a:lnTo>
                    <a:pt x="173751" y="142670"/>
                  </a:lnTo>
                  <a:lnTo>
                    <a:pt x="170788" y="140972"/>
                  </a:lnTo>
                  <a:lnTo>
                    <a:pt x="168054" y="141078"/>
                  </a:lnTo>
                  <a:lnTo>
                    <a:pt x="165491" y="142074"/>
                  </a:lnTo>
                  <a:lnTo>
                    <a:pt x="163998" y="137724"/>
                  </a:lnTo>
                  <a:lnTo>
                    <a:pt x="160856" y="133912"/>
                  </a:lnTo>
                  <a:lnTo>
                    <a:pt x="156653" y="132165"/>
                  </a:lnTo>
                  <a:lnTo>
                    <a:pt x="153960" y="131055"/>
                  </a:lnTo>
                  <a:lnTo>
                    <a:pt x="150793" y="130345"/>
                  </a:lnTo>
                  <a:lnTo>
                    <a:pt x="147765" y="130386"/>
                  </a:lnTo>
                  <a:lnTo>
                    <a:pt x="147382" y="126093"/>
                  </a:lnTo>
                  <a:lnTo>
                    <a:pt x="133826" y="116372"/>
                  </a:lnTo>
                  <a:lnTo>
                    <a:pt x="133345" y="107892"/>
                  </a:lnTo>
                  <a:lnTo>
                    <a:pt x="124114" y="100171"/>
                  </a:lnTo>
                  <a:lnTo>
                    <a:pt x="114958" y="100424"/>
                  </a:lnTo>
                  <a:lnTo>
                    <a:pt x="113717" y="94196"/>
                  </a:lnTo>
                  <a:lnTo>
                    <a:pt x="110510" y="88793"/>
                  </a:lnTo>
                  <a:lnTo>
                    <a:pt x="105221" y="84835"/>
                  </a:lnTo>
                  <a:lnTo>
                    <a:pt x="102944" y="83129"/>
                  </a:lnTo>
                  <a:lnTo>
                    <a:pt x="100553" y="82190"/>
                  </a:lnTo>
                  <a:lnTo>
                    <a:pt x="98317" y="82100"/>
                  </a:lnTo>
                  <a:lnTo>
                    <a:pt x="95024" y="76154"/>
                  </a:lnTo>
                  <a:lnTo>
                    <a:pt x="90174" y="71305"/>
                  </a:lnTo>
                  <a:lnTo>
                    <a:pt x="84237" y="67943"/>
                  </a:lnTo>
                  <a:lnTo>
                    <a:pt x="77686" y="66454"/>
                  </a:lnTo>
                  <a:lnTo>
                    <a:pt x="76380" y="59426"/>
                  </a:lnTo>
                  <a:lnTo>
                    <a:pt x="59274" y="48620"/>
                  </a:lnTo>
                  <a:lnTo>
                    <a:pt x="57650" y="40442"/>
                  </a:lnTo>
                  <a:lnTo>
                    <a:pt x="49603" y="33700"/>
                  </a:lnTo>
                  <a:lnTo>
                    <a:pt x="41115" y="32329"/>
                  </a:lnTo>
                  <a:lnTo>
                    <a:pt x="41303" y="27783"/>
                  </a:lnTo>
                  <a:lnTo>
                    <a:pt x="39769" y="23547"/>
                  </a:lnTo>
                  <a:lnTo>
                    <a:pt x="35819" y="20070"/>
                  </a:lnTo>
                  <a:lnTo>
                    <a:pt x="31975" y="16674"/>
                  </a:lnTo>
                  <a:lnTo>
                    <a:pt x="26442" y="13703"/>
                  </a:lnTo>
                  <a:lnTo>
                    <a:pt x="20949" y="13026"/>
                  </a:lnTo>
                  <a:lnTo>
                    <a:pt x="21284" y="4864"/>
                  </a:lnTo>
                  <a:lnTo>
                    <a:pt x="16379" y="0"/>
                  </a:lnTo>
                  <a:lnTo>
                    <a:pt x="6308" y="652"/>
                  </a:lnTo>
                  <a:lnTo>
                    <a:pt x="0" y="1077"/>
                  </a:lnTo>
                  <a:lnTo>
                    <a:pt x="587" y="10920"/>
                  </a:lnTo>
                  <a:lnTo>
                    <a:pt x="6904" y="10504"/>
                  </a:lnTo>
                  <a:lnTo>
                    <a:pt x="12233" y="10137"/>
                  </a:lnTo>
                  <a:lnTo>
                    <a:pt x="11401" y="13295"/>
                  </a:lnTo>
                  <a:lnTo>
                    <a:pt x="10152" y="17393"/>
                  </a:lnTo>
                  <a:lnTo>
                    <a:pt x="9091" y="20976"/>
                  </a:lnTo>
                  <a:lnTo>
                    <a:pt x="13196" y="24289"/>
                  </a:lnTo>
                  <a:lnTo>
                    <a:pt x="16542" y="23073"/>
                  </a:lnTo>
                  <a:lnTo>
                    <a:pt x="21861" y="22914"/>
                  </a:lnTo>
                  <a:lnTo>
                    <a:pt x="27107" y="25425"/>
                  </a:lnTo>
                  <a:lnTo>
                    <a:pt x="30626" y="29743"/>
                  </a:lnTo>
                  <a:lnTo>
                    <a:pt x="30767" y="35006"/>
                  </a:lnTo>
                  <a:lnTo>
                    <a:pt x="29592" y="38067"/>
                  </a:lnTo>
                  <a:lnTo>
                    <a:pt x="31338" y="42899"/>
                  </a:lnTo>
                  <a:lnTo>
                    <a:pt x="35452" y="42180"/>
                  </a:lnTo>
                  <a:lnTo>
                    <a:pt x="39720" y="41413"/>
                  </a:lnTo>
                  <a:lnTo>
                    <a:pt x="52557" y="45976"/>
                  </a:lnTo>
                  <a:lnTo>
                    <a:pt x="49611" y="53060"/>
                  </a:lnTo>
                  <a:lnTo>
                    <a:pt x="47571" y="57949"/>
                  </a:lnTo>
                  <a:lnTo>
                    <a:pt x="53928" y="63246"/>
                  </a:lnTo>
                  <a:lnTo>
                    <a:pt x="57617" y="58635"/>
                  </a:lnTo>
                  <a:lnTo>
                    <a:pt x="58858" y="57117"/>
                  </a:lnTo>
                  <a:lnTo>
                    <a:pt x="64979" y="60292"/>
                  </a:lnTo>
                  <a:lnTo>
                    <a:pt x="66293" y="61255"/>
                  </a:lnTo>
                  <a:lnTo>
                    <a:pt x="68806" y="63107"/>
                  </a:lnTo>
                  <a:lnTo>
                    <a:pt x="68398" y="70168"/>
                  </a:lnTo>
                  <a:lnTo>
                    <a:pt x="69035" y="73106"/>
                  </a:lnTo>
                  <a:lnTo>
                    <a:pt x="69614" y="75897"/>
                  </a:lnTo>
                  <a:lnTo>
                    <a:pt x="72887" y="76795"/>
                  </a:lnTo>
                  <a:lnTo>
                    <a:pt x="75245" y="76248"/>
                  </a:lnTo>
                  <a:lnTo>
                    <a:pt x="82272" y="74550"/>
                  </a:lnTo>
                  <a:lnTo>
                    <a:pt x="89682" y="82990"/>
                  </a:lnTo>
                  <a:lnTo>
                    <a:pt x="89731" y="89364"/>
                  </a:lnTo>
                  <a:lnTo>
                    <a:pt x="89821" y="94645"/>
                  </a:lnTo>
                  <a:lnTo>
                    <a:pt x="96636" y="95119"/>
                  </a:lnTo>
                  <a:lnTo>
                    <a:pt x="99043" y="91331"/>
                  </a:lnTo>
                  <a:lnTo>
                    <a:pt x="98488" y="92221"/>
                  </a:lnTo>
                  <a:lnTo>
                    <a:pt x="102267" y="95200"/>
                  </a:lnTo>
                  <a:lnTo>
                    <a:pt x="102757" y="95837"/>
                  </a:lnTo>
                  <a:lnTo>
                    <a:pt x="105156" y="98914"/>
                  </a:lnTo>
                  <a:lnTo>
                    <a:pt x="105687" y="103109"/>
                  </a:lnTo>
                  <a:lnTo>
                    <a:pt x="105695" y="106823"/>
                  </a:lnTo>
                  <a:lnTo>
                    <a:pt x="105695" y="110740"/>
                  </a:lnTo>
                  <a:lnTo>
                    <a:pt x="110273" y="112397"/>
                  </a:lnTo>
                  <a:lnTo>
                    <a:pt x="113301" y="110651"/>
                  </a:lnTo>
                  <a:lnTo>
                    <a:pt x="117953" y="107949"/>
                  </a:lnTo>
                  <a:lnTo>
                    <a:pt x="127199" y="114821"/>
                  </a:lnTo>
                  <a:lnTo>
                    <a:pt x="122613" y="119604"/>
                  </a:lnTo>
                  <a:lnTo>
                    <a:pt x="118100" y="124322"/>
                  </a:lnTo>
                  <a:lnTo>
                    <a:pt x="125265" y="130223"/>
                  </a:lnTo>
                  <a:lnTo>
                    <a:pt x="129917" y="126207"/>
                  </a:lnTo>
                  <a:lnTo>
                    <a:pt x="136005" y="120959"/>
                  </a:lnTo>
                  <a:lnTo>
                    <a:pt x="137613" y="135275"/>
                  </a:lnTo>
                  <a:lnTo>
                    <a:pt x="136625" y="138181"/>
                  </a:lnTo>
                  <a:lnTo>
                    <a:pt x="135083" y="144490"/>
                  </a:lnTo>
                  <a:lnTo>
                    <a:pt x="144264" y="146033"/>
                  </a:lnTo>
                  <a:lnTo>
                    <a:pt x="146264" y="140221"/>
                  </a:lnTo>
                  <a:lnTo>
                    <a:pt x="146492" y="139275"/>
                  </a:lnTo>
                  <a:lnTo>
                    <a:pt x="153005" y="141307"/>
                  </a:lnTo>
                  <a:lnTo>
                    <a:pt x="153674" y="141593"/>
                  </a:lnTo>
                  <a:lnTo>
                    <a:pt x="156441" y="142719"/>
                  </a:lnTo>
                  <a:lnTo>
                    <a:pt x="156947" y="147926"/>
                  </a:lnTo>
                  <a:lnTo>
                    <a:pt x="156196" y="150367"/>
                  </a:lnTo>
                  <a:lnTo>
                    <a:pt x="154629" y="155411"/>
                  </a:lnTo>
                  <a:lnTo>
                    <a:pt x="161468" y="157769"/>
                  </a:lnTo>
                  <a:lnTo>
                    <a:pt x="164667" y="154692"/>
                  </a:lnTo>
                  <a:lnTo>
                    <a:pt x="169319" y="150195"/>
                  </a:lnTo>
                  <a:lnTo>
                    <a:pt x="174387" y="154970"/>
                  </a:lnTo>
                  <a:lnTo>
                    <a:pt x="174550" y="160014"/>
                  </a:lnTo>
                  <a:lnTo>
                    <a:pt x="174559" y="161369"/>
                  </a:lnTo>
                  <a:lnTo>
                    <a:pt x="174493" y="162707"/>
                  </a:lnTo>
                  <a:lnTo>
                    <a:pt x="174281" y="164030"/>
                  </a:lnTo>
                  <a:lnTo>
                    <a:pt x="174061" y="165899"/>
                  </a:lnTo>
                  <a:lnTo>
                    <a:pt x="173751" y="166568"/>
                  </a:lnTo>
                  <a:lnTo>
                    <a:pt x="173677" y="166748"/>
                  </a:lnTo>
                  <a:lnTo>
                    <a:pt x="169482" y="167751"/>
                  </a:lnTo>
                  <a:lnTo>
                    <a:pt x="167295" y="173906"/>
                  </a:lnTo>
                  <a:lnTo>
                    <a:pt x="172151" y="175669"/>
                  </a:lnTo>
                  <a:lnTo>
                    <a:pt x="178878" y="175544"/>
                  </a:lnTo>
                  <a:lnTo>
                    <a:pt x="182679" y="170650"/>
                  </a:lnTo>
                  <a:lnTo>
                    <a:pt x="184234" y="163535"/>
                  </a:lnTo>
                  <a:lnTo>
                    <a:pt x="184221" y="156749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0" name="object 950"/>
            <p:cNvPicPr/>
            <p:nvPr/>
          </p:nvPicPr>
          <p:blipFill>
            <a:blip r:embed="rId3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930" y="6068110"/>
              <a:ext cx="184219" cy="175094"/>
            </a:xfrm>
            <a:prstGeom prst="rect">
              <a:avLst/>
            </a:prstGeom>
          </p:spPr>
        </p:pic>
        <p:sp>
          <p:nvSpPr>
            <p:cNvPr id="951" name="object 951"/>
            <p:cNvSpPr/>
            <p:nvPr/>
          </p:nvSpPr>
          <p:spPr>
            <a:xfrm>
              <a:off x="7721934" y="6067514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41"/>
                  </a:moveTo>
                  <a:lnTo>
                    <a:pt x="183634" y="150864"/>
                  </a:lnTo>
                  <a:lnTo>
                    <a:pt x="178598" y="145437"/>
                  </a:lnTo>
                  <a:lnTo>
                    <a:pt x="173751" y="142662"/>
                  </a:lnTo>
                  <a:lnTo>
                    <a:pt x="170772" y="140964"/>
                  </a:lnTo>
                  <a:lnTo>
                    <a:pt x="168021" y="141070"/>
                  </a:lnTo>
                  <a:lnTo>
                    <a:pt x="165491" y="142058"/>
                  </a:lnTo>
                  <a:lnTo>
                    <a:pt x="163982" y="137707"/>
                  </a:lnTo>
                  <a:lnTo>
                    <a:pt x="160823" y="133928"/>
                  </a:lnTo>
                  <a:lnTo>
                    <a:pt x="156637" y="132174"/>
                  </a:lnTo>
                  <a:lnTo>
                    <a:pt x="153952" y="131047"/>
                  </a:lnTo>
                  <a:lnTo>
                    <a:pt x="150785" y="130345"/>
                  </a:lnTo>
                  <a:lnTo>
                    <a:pt x="147749" y="130370"/>
                  </a:lnTo>
                  <a:lnTo>
                    <a:pt x="147366" y="126093"/>
                  </a:lnTo>
                  <a:lnTo>
                    <a:pt x="145317" y="122322"/>
                  </a:lnTo>
                  <a:lnTo>
                    <a:pt x="140788" y="119359"/>
                  </a:lnTo>
                  <a:lnTo>
                    <a:pt x="138470" y="117841"/>
                  </a:lnTo>
                  <a:lnTo>
                    <a:pt x="136128" y="116788"/>
                  </a:lnTo>
                  <a:lnTo>
                    <a:pt x="133810" y="116372"/>
                  </a:lnTo>
                  <a:lnTo>
                    <a:pt x="133320" y="107876"/>
                  </a:lnTo>
                  <a:lnTo>
                    <a:pt x="124114" y="100146"/>
                  </a:lnTo>
                  <a:lnTo>
                    <a:pt x="114941" y="100424"/>
                  </a:lnTo>
                  <a:lnTo>
                    <a:pt x="113717" y="94229"/>
                  </a:lnTo>
                  <a:lnTo>
                    <a:pt x="110534" y="88785"/>
                  </a:lnTo>
                  <a:lnTo>
                    <a:pt x="105205" y="84843"/>
                  </a:lnTo>
                  <a:lnTo>
                    <a:pt x="102895" y="83129"/>
                  </a:lnTo>
                  <a:lnTo>
                    <a:pt x="100537" y="82166"/>
                  </a:lnTo>
                  <a:lnTo>
                    <a:pt x="98284" y="82108"/>
                  </a:lnTo>
                  <a:lnTo>
                    <a:pt x="95006" y="76159"/>
                  </a:lnTo>
                  <a:lnTo>
                    <a:pt x="90169" y="71305"/>
                  </a:lnTo>
                  <a:lnTo>
                    <a:pt x="84238" y="67937"/>
                  </a:lnTo>
                  <a:lnTo>
                    <a:pt x="77677" y="66446"/>
                  </a:lnTo>
                  <a:lnTo>
                    <a:pt x="76372" y="59418"/>
                  </a:lnTo>
                  <a:lnTo>
                    <a:pt x="75458" y="54391"/>
                  </a:lnTo>
                  <a:lnTo>
                    <a:pt x="67517" y="50807"/>
                  </a:lnTo>
                  <a:lnTo>
                    <a:pt x="65085" y="49697"/>
                  </a:lnTo>
                  <a:lnTo>
                    <a:pt x="62147" y="48791"/>
                  </a:lnTo>
                  <a:lnTo>
                    <a:pt x="59274" y="48612"/>
                  </a:lnTo>
                  <a:lnTo>
                    <a:pt x="57650" y="40450"/>
                  </a:lnTo>
                  <a:lnTo>
                    <a:pt x="49619" y="33708"/>
                  </a:lnTo>
                  <a:lnTo>
                    <a:pt x="41107" y="32337"/>
                  </a:lnTo>
                  <a:lnTo>
                    <a:pt x="41303" y="27791"/>
                  </a:lnTo>
                  <a:lnTo>
                    <a:pt x="39753" y="23555"/>
                  </a:lnTo>
                  <a:lnTo>
                    <a:pt x="35819" y="20078"/>
                  </a:lnTo>
                  <a:lnTo>
                    <a:pt x="31983" y="16666"/>
                  </a:lnTo>
                  <a:lnTo>
                    <a:pt x="26433" y="13703"/>
                  </a:lnTo>
                  <a:lnTo>
                    <a:pt x="20933" y="13018"/>
                  </a:lnTo>
                  <a:lnTo>
                    <a:pt x="21267" y="4856"/>
                  </a:lnTo>
                  <a:lnTo>
                    <a:pt x="16363" y="0"/>
                  </a:lnTo>
                  <a:lnTo>
                    <a:pt x="6316" y="661"/>
                  </a:lnTo>
                  <a:lnTo>
                    <a:pt x="0" y="1061"/>
                  </a:lnTo>
                  <a:lnTo>
                    <a:pt x="554" y="10920"/>
                  </a:lnTo>
                  <a:lnTo>
                    <a:pt x="6896" y="10496"/>
                  </a:lnTo>
                  <a:lnTo>
                    <a:pt x="12233" y="10153"/>
                  </a:lnTo>
                  <a:lnTo>
                    <a:pt x="11376" y="13295"/>
                  </a:lnTo>
                  <a:lnTo>
                    <a:pt x="10168" y="17384"/>
                  </a:lnTo>
                  <a:lnTo>
                    <a:pt x="9083" y="20967"/>
                  </a:lnTo>
                  <a:lnTo>
                    <a:pt x="13204" y="24306"/>
                  </a:lnTo>
                  <a:lnTo>
                    <a:pt x="16518" y="23081"/>
                  </a:lnTo>
                  <a:lnTo>
                    <a:pt x="21839" y="22921"/>
                  </a:lnTo>
                  <a:lnTo>
                    <a:pt x="27091" y="25428"/>
                  </a:lnTo>
                  <a:lnTo>
                    <a:pt x="30619" y="29741"/>
                  </a:lnTo>
                  <a:lnTo>
                    <a:pt x="30767" y="34998"/>
                  </a:lnTo>
                  <a:lnTo>
                    <a:pt x="29608" y="38042"/>
                  </a:lnTo>
                  <a:lnTo>
                    <a:pt x="31322" y="42907"/>
                  </a:lnTo>
                  <a:lnTo>
                    <a:pt x="35460" y="42172"/>
                  </a:lnTo>
                  <a:lnTo>
                    <a:pt x="39704" y="41397"/>
                  </a:lnTo>
                  <a:lnTo>
                    <a:pt x="52549" y="45967"/>
                  </a:lnTo>
                  <a:lnTo>
                    <a:pt x="49595" y="53052"/>
                  </a:lnTo>
                  <a:lnTo>
                    <a:pt x="47579" y="57925"/>
                  </a:lnTo>
                  <a:lnTo>
                    <a:pt x="53912" y="63238"/>
                  </a:lnTo>
                  <a:lnTo>
                    <a:pt x="57625" y="58627"/>
                  </a:lnTo>
                  <a:lnTo>
                    <a:pt x="58841" y="57117"/>
                  </a:lnTo>
                  <a:lnTo>
                    <a:pt x="64962" y="60283"/>
                  </a:lnTo>
                  <a:lnTo>
                    <a:pt x="66284" y="61255"/>
                  </a:lnTo>
                  <a:lnTo>
                    <a:pt x="68806" y="63132"/>
                  </a:lnTo>
                  <a:lnTo>
                    <a:pt x="68414" y="70168"/>
                  </a:lnTo>
                  <a:lnTo>
                    <a:pt x="69018" y="73098"/>
                  </a:lnTo>
                  <a:lnTo>
                    <a:pt x="69606" y="75905"/>
                  </a:lnTo>
                  <a:lnTo>
                    <a:pt x="72887" y="76795"/>
                  </a:lnTo>
                  <a:lnTo>
                    <a:pt x="75254" y="76224"/>
                  </a:lnTo>
                  <a:lnTo>
                    <a:pt x="82248" y="74567"/>
                  </a:lnTo>
                  <a:lnTo>
                    <a:pt x="89658" y="82965"/>
                  </a:lnTo>
                  <a:lnTo>
                    <a:pt x="89748" y="89356"/>
                  </a:lnTo>
                  <a:lnTo>
                    <a:pt x="89813" y="94637"/>
                  </a:lnTo>
                  <a:lnTo>
                    <a:pt x="96619" y="95127"/>
                  </a:lnTo>
                  <a:lnTo>
                    <a:pt x="99027" y="91323"/>
                  </a:lnTo>
                  <a:lnTo>
                    <a:pt x="98480" y="92221"/>
                  </a:lnTo>
                  <a:lnTo>
                    <a:pt x="102242" y="95208"/>
                  </a:lnTo>
                  <a:lnTo>
                    <a:pt x="102757" y="95829"/>
                  </a:lnTo>
                  <a:lnTo>
                    <a:pt x="105140" y="98922"/>
                  </a:lnTo>
                  <a:lnTo>
                    <a:pt x="105678" y="103101"/>
                  </a:lnTo>
                  <a:lnTo>
                    <a:pt x="105670" y="106815"/>
                  </a:lnTo>
                  <a:lnTo>
                    <a:pt x="105687" y="110732"/>
                  </a:lnTo>
                  <a:lnTo>
                    <a:pt x="110273" y="112389"/>
                  </a:lnTo>
                  <a:lnTo>
                    <a:pt x="113285" y="110642"/>
                  </a:lnTo>
                  <a:lnTo>
                    <a:pt x="117945" y="107941"/>
                  </a:lnTo>
                  <a:lnTo>
                    <a:pt x="127175" y="114838"/>
                  </a:lnTo>
                  <a:lnTo>
                    <a:pt x="122613" y="119596"/>
                  </a:lnTo>
                  <a:lnTo>
                    <a:pt x="118091" y="124306"/>
                  </a:lnTo>
                  <a:lnTo>
                    <a:pt x="125241" y="130231"/>
                  </a:lnTo>
                  <a:lnTo>
                    <a:pt x="129892" y="126232"/>
                  </a:lnTo>
                  <a:lnTo>
                    <a:pt x="135997" y="120984"/>
                  </a:lnTo>
                  <a:lnTo>
                    <a:pt x="137605" y="135267"/>
                  </a:lnTo>
                  <a:lnTo>
                    <a:pt x="136625" y="138173"/>
                  </a:lnTo>
                  <a:lnTo>
                    <a:pt x="135083" y="144490"/>
                  </a:lnTo>
                  <a:lnTo>
                    <a:pt x="144248" y="146033"/>
                  </a:lnTo>
                  <a:lnTo>
                    <a:pt x="146256" y="140205"/>
                  </a:lnTo>
                  <a:lnTo>
                    <a:pt x="146484" y="139266"/>
                  </a:lnTo>
                  <a:lnTo>
                    <a:pt x="152997" y="141291"/>
                  </a:lnTo>
                  <a:lnTo>
                    <a:pt x="153674" y="141568"/>
                  </a:lnTo>
                  <a:lnTo>
                    <a:pt x="156433" y="142743"/>
                  </a:lnTo>
                  <a:lnTo>
                    <a:pt x="156930" y="147951"/>
                  </a:lnTo>
                  <a:lnTo>
                    <a:pt x="156196" y="150367"/>
                  </a:lnTo>
                  <a:lnTo>
                    <a:pt x="154621" y="155427"/>
                  </a:lnTo>
                  <a:lnTo>
                    <a:pt x="161435" y="157761"/>
                  </a:lnTo>
                  <a:lnTo>
                    <a:pt x="164643" y="154684"/>
                  </a:lnTo>
                  <a:lnTo>
                    <a:pt x="169319" y="150187"/>
                  </a:lnTo>
                  <a:lnTo>
                    <a:pt x="174379" y="154954"/>
                  </a:lnTo>
                  <a:lnTo>
                    <a:pt x="174542" y="160038"/>
                  </a:lnTo>
                  <a:lnTo>
                    <a:pt x="174559" y="161361"/>
                  </a:lnTo>
                  <a:lnTo>
                    <a:pt x="174461" y="162675"/>
                  </a:lnTo>
                  <a:lnTo>
                    <a:pt x="174265" y="164013"/>
                  </a:lnTo>
                  <a:lnTo>
                    <a:pt x="174028" y="165907"/>
                  </a:lnTo>
                  <a:lnTo>
                    <a:pt x="173710" y="166560"/>
                  </a:lnTo>
                  <a:lnTo>
                    <a:pt x="173644" y="166723"/>
                  </a:lnTo>
                  <a:lnTo>
                    <a:pt x="169474" y="167743"/>
                  </a:lnTo>
                  <a:lnTo>
                    <a:pt x="167279" y="173906"/>
                  </a:lnTo>
                  <a:lnTo>
                    <a:pt x="172135" y="175685"/>
                  </a:lnTo>
                  <a:lnTo>
                    <a:pt x="178861" y="175537"/>
                  </a:lnTo>
                  <a:lnTo>
                    <a:pt x="182663" y="170633"/>
                  </a:lnTo>
                  <a:lnTo>
                    <a:pt x="184217" y="163518"/>
                  </a:lnTo>
                  <a:lnTo>
                    <a:pt x="184205" y="156741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2" name="object 952"/>
            <p:cNvPicPr/>
            <p:nvPr/>
          </p:nvPicPr>
          <p:blipFill>
            <a:blip r:embed="rId3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9123" y="6060515"/>
              <a:ext cx="184213" cy="175069"/>
            </a:xfrm>
            <a:prstGeom prst="rect">
              <a:avLst/>
            </a:prstGeom>
          </p:spPr>
        </p:pic>
        <p:sp>
          <p:nvSpPr>
            <p:cNvPr id="953" name="object 953"/>
            <p:cNvSpPr/>
            <p:nvPr/>
          </p:nvSpPr>
          <p:spPr>
            <a:xfrm>
              <a:off x="7719128" y="6059919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21" y="156741"/>
                  </a:moveTo>
                  <a:lnTo>
                    <a:pt x="183658" y="150856"/>
                  </a:lnTo>
                  <a:lnTo>
                    <a:pt x="178623" y="145429"/>
                  </a:lnTo>
                  <a:lnTo>
                    <a:pt x="173759" y="142662"/>
                  </a:lnTo>
                  <a:lnTo>
                    <a:pt x="170804" y="140964"/>
                  </a:lnTo>
                  <a:lnTo>
                    <a:pt x="168046" y="141078"/>
                  </a:lnTo>
                  <a:lnTo>
                    <a:pt x="165524" y="142058"/>
                  </a:lnTo>
                  <a:lnTo>
                    <a:pt x="164014" y="137699"/>
                  </a:lnTo>
                  <a:lnTo>
                    <a:pt x="160856" y="133920"/>
                  </a:lnTo>
                  <a:lnTo>
                    <a:pt x="156661" y="132165"/>
                  </a:lnTo>
                  <a:lnTo>
                    <a:pt x="153960" y="131039"/>
                  </a:lnTo>
                  <a:lnTo>
                    <a:pt x="150801" y="130329"/>
                  </a:lnTo>
                  <a:lnTo>
                    <a:pt x="147774" y="130370"/>
                  </a:lnTo>
                  <a:lnTo>
                    <a:pt x="147382" y="126109"/>
                  </a:lnTo>
                  <a:lnTo>
                    <a:pt x="145342" y="122314"/>
                  </a:lnTo>
                  <a:lnTo>
                    <a:pt x="140812" y="119359"/>
                  </a:lnTo>
                  <a:lnTo>
                    <a:pt x="138486" y="117841"/>
                  </a:lnTo>
                  <a:lnTo>
                    <a:pt x="136168" y="116797"/>
                  </a:lnTo>
                  <a:lnTo>
                    <a:pt x="133842" y="116356"/>
                  </a:lnTo>
                  <a:lnTo>
                    <a:pt x="133361" y="107876"/>
                  </a:lnTo>
                  <a:lnTo>
                    <a:pt x="124139" y="100154"/>
                  </a:lnTo>
                  <a:lnTo>
                    <a:pt x="114974" y="100432"/>
                  </a:lnTo>
                  <a:lnTo>
                    <a:pt x="113742" y="94213"/>
                  </a:lnTo>
                  <a:lnTo>
                    <a:pt x="110534" y="88809"/>
                  </a:lnTo>
                  <a:lnTo>
                    <a:pt x="105221" y="84843"/>
                  </a:lnTo>
                  <a:lnTo>
                    <a:pt x="102936" y="83129"/>
                  </a:lnTo>
                  <a:lnTo>
                    <a:pt x="100569" y="82206"/>
                  </a:lnTo>
                  <a:lnTo>
                    <a:pt x="98309" y="82092"/>
                  </a:lnTo>
                  <a:lnTo>
                    <a:pt x="95029" y="76150"/>
                  </a:lnTo>
                  <a:lnTo>
                    <a:pt x="90191" y="71297"/>
                  </a:lnTo>
                  <a:lnTo>
                    <a:pt x="84259" y="67930"/>
                  </a:lnTo>
                  <a:lnTo>
                    <a:pt x="77702" y="66446"/>
                  </a:lnTo>
                  <a:lnTo>
                    <a:pt x="76380" y="59410"/>
                  </a:lnTo>
                  <a:lnTo>
                    <a:pt x="59307" y="48587"/>
                  </a:lnTo>
                  <a:lnTo>
                    <a:pt x="57666" y="40434"/>
                  </a:lnTo>
                  <a:lnTo>
                    <a:pt x="49619" y="33692"/>
                  </a:lnTo>
                  <a:lnTo>
                    <a:pt x="41124" y="32313"/>
                  </a:lnTo>
                  <a:lnTo>
                    <a:pt x="41311" y="27766"/>
                  </a:lnTo>
                  <a:lnTo>
                    <a:pt x="39769" y="23547"/>
                  </a:lnTo>
                  <a:lnTo>
                    <a:pt x="35827" y="20070"/>
                  </a:lnTo>
                  <a:lnTo>
                    <a:pt x="31999" y="16691"/>
                  </a:lnTo>
                  <a:lnTo>
                    <a:pt x="26458" y="13695"/>
                  </a:lnTo>
                  <a:lnTo>
                    <a:pt x="20957" y="12993"/>
                  </a:lnTo>
                  <a:lnTo>
                    <a:pt x="21292" y="4848"/>
                  </a:lnTo>
                  <a:lnTo>
                    <a:pt x="16412" y="0"/>
                  </a:lnTo>
                  <a:lnTo>
                    <a:pt x="6341" y="644"/>
                  </a:lnTo>
                  <a:lnTo>
                    <a:pt x="0" y="1069"/>
                  </a:lnTo>
                  <a:lnTo>
                    <a:pt x="579" y="10904"/>
                  </a:lnTo>
                  <a:lnTo>
                    <a:pt x="6928" y="10471"/>
                  </a:lnTo>
                  <a:lnTo>
                    <a:pt x="12249" y="10137"/>
                  </a:lnTo>
                  <a:lnTo>
                    <a:pt x="11425" y="13279"/>
                  </a:lnTo>
                  <a:lnTo>
                    <a:pt x="10176" y="17393"/>
                  </a:lnTo>
                  <a:lnTo>
                    <a:pt x="9107" y="20967"/>
                  </a:lnTo>
                  <a:lnTo>
                    <a:pt x="13237" y="24289"/>
                  </a:lnTo>
                  <a:lnTo>
                    <a:pt x="16550" y="23081"/>
                  </a:lnTo>
                  <a:lnTo>
                    <a:pt x="21878" y="22913"/>
                  </a:lnTo>
                  <a:lnTo>
                    <a:pt x="27132" y="25418"/>
                  </a:lnTo>
                  <a:lnTo>
                    <a:pt x="30656" y="29732"/>
                  </a:lnTo>
                  <a:lnTo>
                    <a:pt x="30792" y="34990"/>
                  </a:lnTo>
                  <a:lnTo>
                    <a:pt x="29616" y="38026"/>
                  </a:lnTo>
                  <a:lnTo>
                    <a:pt x="31363" y="42915"/>
                  </a:lnTo>
                  <a:lnTo>
                    <a:pt x="35468" y="42180"/>
                  </a:lnTo>
                  <a:lnTo>
                    <a:pt x="39736" y="41380"/>
                  </a:lnTo>
                  <a:lnTo>
                    <a:pt x="52574" y="45967"/>
                  </a:lnTo>
                  <a:lnTo>
                    <a:pt x="49636" y="53036"/>
                  </a:lnTo>
                  <a:lnTo>
                    <a:pt x="47604" y="57949"/>
                  </a:lnTo>
                  <a:lnTo>
                    <a:pt x="53937" y="63238"/>
                  </a:lnTo>
                  <a:lnTo>
                    <a:pt x="57650" y="58627"/>
                  </a:lnTo>
                  <a:lnTo>
                    <a:pt x="58866" y="57100"/>
                  </a:lnTo>
                  <a:lnTo>
                    <a:pt x="64995" y="60292"/>
                  </a:lnTo>
                  <a:lnTo>
                    <a:pt x="66317" y="61263"/>
                  </a:lnTo>
                  <a:lnTo>
                    <a:pt x="68823" y="63099"/>
                  </a:lnTo>
                  <a:lnTo>
                    <a:pt x="68423" y="70159"/>
                  </a:lnTo>
                  <a:lnTo>
                    <a:pt x="69051" y="73106"/>
                  </a:lnTo>
                  <a:lnTo>
                    <a:pt x="69647" y="75889"/>
                  </a:lnTo>
                  <a:lnTo>
                    <a:pt x="72895" y="76787"/>
                  </a:lnTo>
                  <a:lnTo>
                    <a:pt x="75270" y="76216"/>
                  </a:lnTo>
                  <a:lnTo>
                    <a:pt x="82280" y="74559"/>
                  </a:lnTo>
                  <a:lnTo>
                    <a:pt x="89691" y="82974"/>
                  </a:lnTo>
                  <a:lnTo>
                    <a:pt x="89764" y="89348"/>
                  </a:lnTo>
                  <a:lnTo>
                    <a:pt x="89829" y="94629"/>
                  </a:lnTo>
                  <a:lnTo>
                    <a:pt x="96644" y="95127"/>
                  </a:lnTo>
                  <a:lnTo>
                    <a:pt x="99035" y="91340"/>
                  </a:lnTo>
                  <a:lnTo>
                    <a:pt x="98488" y="92221"/>
                  </a:lnTo>
                  <a:lnTo>
                    <a:pt x="102283" y="95192"/>
                  </a:lnTo>
                  <a:lnTo>
                    <a:pt x="102781" y="95829"/>
                  </a:lnTo>
                  <a:lnTo>
                    <a:pt x="105164" y="98897"/>
                  </a:lnTo>
                  <a:lnTo>
                    <a:pt x="105687" y="103093"/>
                  </a:lnTo>
                  <a:lnTo>
                    <a:pt x="105687" y="106798"/>
                  </a:lnTo>
                  <a:lnTo>
                    <a:pt x="105711" y="110732"/>
                  </a:lnTo>
                  <a:lnTo>
                    <a:pt x="110289" y="112373"/>
                  </a:lnTo>
                  <a:lnTo>
                    <a:pt x="113309" y="110626"/>
                  </a:lnTo>
                  <a:lnTo>
                    <a:pt x="117961" y="107933"/>
                  </a:lnTo>
                  <a:lnTo>
                    <a:pt x="127199" y="114838"/>
                  </a:lnTo>
                  <a:lnTo>
                    <a:pt x="122645" y="119588"/>
                  </a:lnTo>
                  <a:lnTo>
                    <a:pt x="118100" y="124306"/>
                  </a:lnTo>
                  <a:lnTo>
                    <a:pt x="125265" y="130215"/>
                  </a:lnTo>
                  <a:lnTo>
                    <a:pt x="129925" y="126207"/>
                  </a:lnTo>
                  <a:lnTo>
                    <a:pt x="136005" y="120959"/>
                  </a:lnTo>
                  <a:lnTo>
                    <a:pt x="137637" y="135259"/>
                  </a:lnTo>
                  <a:lnTo>
                    <a:pt x="136642" y="138164"/>
                  </a:lnTo>
                  <a:lnTo>
                    <a:pt x="135091" y="144506"/>
                  </a:lnTo>
                  <a:lnTo>
                    <a:pt x="144272" y="146024"/>
                  </a:lnTo>
                  <a:lnTo>
                    <a:pt x="146272" y="140205"/>
                  </a:lnTo>
                  <a:lnTo>
                    <a:pt x="146500" y="139275"/>
                  </a:lnTo>
                  <a:lnTo>
                    <a:pt x="153054" y="141274"/>
                  </a:lnTo>
                  <a:lnTo>
                    <a:pt x="153699" y="141576"/>
                  </a:lnTo>
                  <a:lnTo>
                    <a:pt x="156457" y="142727"/>
                  </a:lnTo>
                  <a:lnTo>
                    <a:pt x="156963" y="147918"/>
                  </a:lnTo>
                  <a:lnTo>
                    <a:pt x="156204" y="150358"/>
                  </a:lnTo>
                  <a:lnTo>
                    <a:pt x="154629" y="155394"/>
                  </a:lnTo>
                  <a:lnTo>
                    <a:pt x="161484" y="157753"/>
                  </a:lnTo>
                  <a:lnTo>
                    <a:pt x="164675" y="154676"/>
                  </a:lnTo>
                  <a:lnTo>
                    <a:pt x="169344" y="150179"/>
                  </a:lnTo>
                  <a:lnTo>
                    <a:pt x="174395" y="154962"/>
                  </a:lnTo>
                  <a:lnTo>
                    <a:pt x="174542" y="160014"/>
                  </a:lnTo>
                  <a:lnTo>
                    <a:pt x="174583" y="161369"/>
                  </a:lnTo>
                  <a:lnTo>
                    <a:pt x="174493" y="162691"/>
                  </a:lnTo>
                  <a:lnTo>
                    <a:pt x="174297" y="163989"/>
                  </a:lnTo>
                  <a:lnTo>
                    <a:pt x="174069" y="165899"/>
                  </a:lnTo>
                  <a:lnTo>
                    <a:pt x="173767" y="166568"/>
                  </a:lnTo>
                  <a:lnTo>
                    <a:pt x="173693" y="166715"/>
                  </a:lnTo>
                  <a:lnTo>
                    <a:pt x="169499" y="167719"/>
                  </a:lnTo>
                  <a:lnTo>
                    <a:pt x="167303" y="173897"/>
                  </a:lnTo>
                  <a:lnTo>
                    <a:pt x="172175" y="175669"/>
                  </a:lnTo>
                  <a:lnTo>
                    <a:pt x="178885" y="175537"/>
                  </a:lnTo>
                  <a:lnTo>
                    <a:pt x="182679" y="170643"/>
                  </a:lnTo>
                  <a:lnTo>
                    <a:pt x="184233" y="163530"/>
                  </a:lnTo>
                  <a:lnTo>
                    <a:pt x="184221" y="156741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4" name="object 954"/>
            <p:cNvPicPr/>
            <p:nvPr/>
          </p:nvPicPr>
          <p:blipFill>
            <a:blip r:embed="rId3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9026" y="6067081"/>
              <a:ext cx="184226" cy="175094"/>
            </a:xfrm>
            <a:prstGeom prst="rect">
              <a:avLst/>
            </a:prstGeom>
          </p:spPr>
        </p:pic>
        <p:sp>
          <p:nvSpPr>
            <p:cNvPr id="955" name="object 955"/>
            <p:cNvSpPr/>
            <p:nvPr/>
          </p:nvSpPr>
          <p:spPr>
            <a:xfrm>
              <a:off x="7709046" y="6066470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66"/>
                  </a:moveTo>
                  <a:lnTo>
                    <a:pt x="183617" y="150913"/>
                  </a:lnTo>
                  <a:lnTo>
                    <a:pt x="178606" y="145461"/>
                  </a:lnTo>
                  <a:lnTo>
                    <a:pt x="173742" y="142686"/>
                  </a:lnTo>
                  <a:lnTo>
                    <a:pt x="170772" y="140980"/>
                  </a:lnTo>
                  <a:lnTo>
                    <a:pt x="168030" y="141111"/>
                  </a:lnTo>
                  <a:lnTo>
                    <a:pt x="165500" y="142107"/>
                  </a:lnTo>
                  <a:lnTo>
                    <a:pt x="163982" y="137740"/>
                  </a:lnTo>
                  <a:lnTo>
                    <a:pt x="160831" y="133945"/>
                  </a:lnTo>
                  <a:lnTo>
                    <a:pt x="156628" y="132190"/>
                  </a:lnTo>
                  <a:lnTo>
                    <a:pt x="153952" y="131088"/>
                  </a:lnTo>
                  <a:lnTo>
                    <a:pt x="150769" y="130370"/>
                  </a:lnTo>
                  <a:lnTo>
                    <a:pt x="147733" y="130411"/>
                  </a:lnTo>
                  <a:lnTo>
                    <a:pt x="147366" y="126134"/>
                  </a:lnTo>
                  <a:lnTo>
                    <a:pt x="145317" y="122330"/>
                  </a:lnTo>
                  <a:lnTo>
                    <a:pt x="140804" y="119384"/>
                  </a:lnTo>
                  <a:lnTo>
                    <a:pt x="138470" y="117858"/>
                  </a:lnTo>
                  <a:lnTo>
                    <a:pt x="136136" y="116829"/>
                  </a:lnTo>
                  <a:lnTo>
                    <a:pt x="133802" y="116405"/>
                  </a:lnTo>
                  <a:lnTo>
                    <a:pt x="133328" y="107908"/>
                  </a:lnTo>
                  <a:lnTo>
                    <a:pt x="124123" y="100179"/>
                  </a:lnTo>
                  <a:lnTo>
                    <a:pt x="114941" y="100448"/>
                  </a:lnTo>
                  <a:lnTo>
                    <a:pt x="113725" y="94245"/>
                  </a:lnTo>
                  <a:lnTo>
                    <a:pt x="98292" y="82125"/>
                  </a:lnTo>
                  <a:lnTo>
                    <a:pt x="95007" y="76177"/>
                  </a:lnTo>
                  <a:lnTo>
                    <a:pt x="90165" y="71326"/>
                  </a:lnTo>
                  <a:lnTo>
                    <a:pt x="84235" y="67960"/>
                  </a:lnTo>
                  <a:lnTo>
                    <a:pt x="77686" y="66470"/>
                  </a:lnTo>
                  <a:lnTo>
                    <a:pt x="76363" y="59443"/>
                  </a:lnTo>
                  <a:lnTo>
                    <a:pt x="75466" y="54423"/>
                  </a:lnTo>
                  <a:lnTo>
                    <a:pt x="67525" y="50832"/>
                  </a:lnTo>
                  <a:lnTo>
                    <a:pt x="65101" y="49722"/>
                  </a:lnTo>
                  <a:lnTo>
                    <a:pt x="62163" y="48800"/>
                  </a:lnTo>
                  <a:lnTo>
                    <a:pt x="59266" y="48636"/>
                  </a:lnTo>
                  <a:lnTo>
                    <a:pt x="57634" y="40458"/>
                  </a:lnTo>
                  <a:lnTo>
                    <a:pt x="49611" y="33749"/>
                  </a:lnTo>
                  <a:lnTo>
                    <a:pt x="41107" y="32353"/>
                  </a:lnTo>
                  <a:lnTo>
                    <a:pt x="41303" y="27799"/>
                  </a:lnTo>
                  <a:lnTo>
                    <a:pt x="39769" y="23563"/>
                  </a:lnTo>
                  <a:lnTo>
                    <a:pt x="35811" y="20086"/>
                  </a:lnTo>
                  <a:lnTo>
                    <a:pt x="31959" y="16682"/>
                  </a:lnTo>
                  <a:lnTo>
                    <a:pt x="26425" y="13728"/>
                  </a:lnTo>
                  <a:lnTo>
                    <a:pt x="20949" y="13026"/>
                  </a:lnTo>
                  <a:lnTo>
                    <a:pt x="21267" y="4905"/>
                  </a:lnTo>
                  <a:lnTo>
                    <a:pt x="16371" y="0"/>
                  </a:lnTo>
                  <a:lnTo>
                    <a:pt x="6308" y="685"/>
                  </a:lnTo>
                  <a:lnTo>
                    <a:pt x="0" y="1101"/>
                  </a:lnTo>
                  <a:lnTo>
                    <a:pt x="546" y="10920"/>
                  </a:lnTo>
                  <a:lnTo>
                    <a:pt x="6904" y="10496"/>
                  </a:lnTo>
                  <a:lnTo>
                    <a:pt x="12233" y="10169"/>
                  </a:lnTo>
                  <a:lnTo>
                    <a:pt x="11392" y="13328"/>
                  </a:lnTo>
                  <a:lnTo>
                    <a:pt x="10168" y="17417"/>
                  </a:lnTo>
                  <a:lnTo>
                    <a:pt x="9075" y="21008"/>
                  </a:lnTo>
                  <a:lnTo>
                    <a:pt x="13212" y="24338"/>
                  </a:lnTo>
                  <a:lnTo>
                    <a:pt x="16526" y="23098"/>
                  </a:lnTo>
                  <a:lnTo>
                    <a:pt x="21855" y="22941"/>
                  </a:lnTo>
                  <a:lnTo>
                    <a:pt x="27107" y="25440"/>
                  </a:lnTo>
                  <a:lnTo>
                    <a:pt x="30626" y="29746"/>
                  </a:lnTo>
                  <a:lnTo>
                    <a:pt x="30759" y="35006"/>
                  </a:lnTo>
                  <a:lnTo>
                    <a:pt x="29600" y="38067"/>
                  </a:lnTo>
                  <a:lnTo>
                    <a:pt x="31330" y="42948"/>
                  </a:lnTo>
                  <a:lnTo>
                    <a:pt x="35443" y="42213"/>
                  </a:lnTo>
                  <a:lnTo>
                    <a:pt x="39704" y="41429"/>
                  </a:lnTo>
                  <a:lnTo>
                    <a:pt x="52557" y="46000"/>
                  </a:lnTo>
                  <a:lnTo>
                    <a:pt x="49603" y="53085"/>
                  </a:lnTo>
                  <a:lnTo>
                    <a:pt x="47563" y="57974"/>
                  </a:lnTo>
                  <a:lnTo>
                    <a:pt x="53904" y="63254"/>
                  </a:lnTo>
                  <a:lnTo>
                    <a:pt x="57601" y="58651"/>
                  </a:lnTo>
                  <a:lnTo>
                    <a:pt x="58841" y="57149"/>
                  </a:lnTo>
                  <a:lnTo>
                    <a:pt x="64987" y="60324"/>
                  </a:lnTo>
                  <a:lnTo>
                    <a:pt x="66301" y="61287"/>
                  </a:lnTo>
                  <a:lnTo>
                    <a:pt x="68798" y="63132"/>
                  </a:lnTo>
                  <a:lnTo>
                    <a:pt x="68398" y="70176"/>
                  </a:lnTo>
                  <a:lnTo>
                    <a:pt x="69018" y="73155"/>
                  </a:lnTo>
                  <a:lnTo>
                    <a:pt x="69614" y="75930"/>
                  </a:lnTo>
                  <a:lnTo>
                    <a:pt x="72870" y="76828"/>
                  </a:lnTo>
                  <a:lnTo>
                    <a:pt x="75245" y="76264"/>
                  </a:lnTo>
                  <a:lnTo>
                    <a:pt x="82264" y="74591"/>
                  </a:lnTo>
                  <a:lnTo>
                    <a:pt x="89674" y="82990"/>
                  </a:lnTo>
                  <a:lnTo>
                    <a:pt x="89731" y="89405"/>
                  </a:lnTo>
                  <a:lnTo>
                    <a:pt x="89805" y="94678"/>
                  </a:lnTo>
                  <a:lnTo>
                    <a:pt x="96611" y="95167"/>
                  </a:lnTo>
                  <a:lnTo>
                    <a:pt x="99019" y="91340"/>
                  </a:lnTo>
                  <a:lnTo>
                    <a:pt x="98472" y="92254"/>
                  </a:lnTo>
                  <a:lnTo>
                    <a:pt x="102242" y="95233"/>
                  </a:lnTo>
                  <a:lnTo>
                    <a:pt x="102740" y="95886"/>
                  </a:lnTo>
                  <a:lnTo>
                    <a:pt x="105148" y="98930"/>
                  </a:lnTo>
                  <a:lnTo>
                    <a:pt x="105687" y="103109"/>
                  </a:lnTo>
                  <a:lnTo>
                    <a:pt x="105670" y="106847"/>
                  </a:lnTo>
                  <a:lnTo>
                    <a:pt x="105678" y="110757"/>
                  </a:lnTo>
                  <a:lnTo>
                    <a:pt x="110273" y="112430"/>
                  </a:lnTo>
                  <a:lnTo>
                    <a:pt x="113276" y="110683"/>
                  </a:lnTo>
                  <a:lnTo>
                    <a:pt x="117945" y="107974"/>
                  </a:lnTo>
                  <a:lnTo>
                    <a:pt x="127167" y="114870"/>
                  </a:lnTo>
                  <a:lnTo>
                    <a:pt x="122605" y="119621"/>
                  </a:lnTo>
                  <a:lnTo>
                    <a:pt x="118083" y="124322"/>
                  </a:lnTo>
                  <a:lnTo>
                    <a:pt x="125249" y="130256"/>
                  </a:lnTo>
                  <a:lnTo>
                    <a:pt x="129892" y="126224"/>
                  </a:lnTo>
                  <a:lnTo>
                    <a:pt x="135997" y="120992"/>
                  </a:lnTo>
                  <a:lnTo>
                    <a:pt x="137597" y="135291"/>
                  </a:lnTo>
                  <a:lnTo>
                    <a:pt x="136634" y="138189"/>
                  </a:lnTo>
                  <a:lnTo>
                    <a:pt x="135075" y="144539"/>
                  </a:lnTo>
                  <a:lnTo>
                    <a:pt x="144248" y="146065"/>
                  </a:lnTo>
                  <a:lnTo>
                    <a:pt x="146256" y="140221"/>
                  </a:lnTo>
                  <a:lnTo>
                    <a:pt x="146492" y="139299"/>
                  </a:lnTo>
                  <a:lnTo>
                    <a:pt x="153021" y="141307"/>
                  </a:lnTo>
                  <a:lnTo>
                    <a:pt x="153666" y="141601"/>
                  </a:lnTo>
                  <a:lnTo>
                    <a:pt x="156424" y="142760"/>
                  </a:lnTo>
                  <a:lnTo>
                    <a:pt x="156939" y="147959"/>
                  </a:lnTo>
                  <a:lnTo>
                    <a:pt x="156188" y="150375"/>
                  </a:lnTo>
                  <a:lnTo>
                    <a:pt x="154621" y="155443"/>
                  </a:lnTo>
                  <a:lnTo>
                    <a:pt x="161435" y="157769"/>
                  </a:lnTo>
                  <a:lnTo>
                    <a:pt x="164651" y="154709"/>
                  </a:lnTo>
                  <a:lnTo>
                    <a:pt x="169319" y="150220"/>
                  </a:lnTo>
                  <a:lnTo>
                    <a:pt x="174387" y="154978"/>
                  </a:lnTo>
                  <a:lnTo>
                    <a:pt x="174542" y="160047"/>
                  </a:lnTo>
                  <a:lnTo>
                    <a:pt x="174542" y="161369"/>
                  </a:lnTo>
                  <a:lnTo>
                    <a:pt x="174477" y="162699"/>
                  </a:lnTo>
                  <a:lnTo>
                    <a:pt x="174257" y="164038"/>
                  </a:lnTo>
                  <a:lnTo>
                    <a:pt x="174044" y="165923"/>
                  </a:lnTo>
                  <a:lnTo>
                    <a:pt x="173726" y="166584"/>
                  </a:lnTo>
                  <a:lnTo>
                    <a:pt x="173653" y="166764"/>
                  </a:lnTo>
                  <a:lnTo>
                    <a:pt x="169466" y="167735"/>
                  </a:lnTo>
                  <a:lnTo>
                    <a:pt x="167279" y="173922"/>
                  </a:lnTo>
                  <a:lnTo>
                    <a:pt x="172135" y="175709"/>
                  </a:lnTo>
                  <a:lnTo>
                    <a:pt x="178863" y="175573"/>
                  </a:lnTo>
                  <a:lnTo>
                    <a:pt x="182666" y="170675"/>
                  </a:lnTo>
                  <a:lnTo>
                    <a:pt x="184221" y="163559"/>
                  </a:lnTo>
                  <a:lnTo>
                    <a:pt x="184205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6" name="object 956"/>
            <p:cNvPicPr/>
            <p:nvPr/>
          </p:nvPicPr>
          <p:blipFill>
            <a:blip r:embed="rId3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2758" y="6069774"/>
              <a:ext cx="184093" cy="175082"/>
            </a:xfrm>
            <a:prstGeom prst="rect">
              <a:avLst/>
            </a:prstGeom>
          </p:spPr>
        </p:pic>
        <p:sp>
          <p:nvSpPr>
            <p:cNvPr id="957" name="object 957"/>
            <p:cNvSpPr/>
            <p:nvPr/>
          </p:nvSpPr>
          <p:spPr>
            <a:xfrm>
              <a:off x="7692748" y="6069165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181" y="156733"/>
                  </a:moveTo>
                  <a:lnTo>
                    <a:pt x="183642" y="150881"/>
                  </a:lnTo>
                  <a:lnTo>
                    <a:pt x="178598" y="145445"/>
                  </a:lnTo>
                  <a:lnTo>
                    <a:pt x="173726" y="142670"/>
                  </a:lnTo>
                  <a:lnTo>
                    <a:pt x="170780" y="140980"/>
                  </a:lnTo>
                  <a:lnTo>
                    <a:pt x="168030" y="141095"/>
                  </a:lnTo>
                  <a:lnTo>
                    <a:pt x="165500" y="142074"/>
                  </a:lnTo>
                  <a:lnTo>
                    <a:pt x="163973" y="137716"/>
                  </a:lnTo>
                  <a:lnTo>
                    <a:pt x="160840" y="133928"/>
                  </a:lnTo>
                  <a:lnTo>
                    <a:pt x="156637" y="132182"/>
                  </a:lnTo>
                  <a:lnTo>
                    <a:pt x="153943" y="131064"/>
                  </a:lnTo>
                  <a:lnTo>
                    <a:pt x="150793" y="130345"/>
                  </a:lnTo>
                  <a:lnTo>
                    <a:pt x="147749" y="130386"/>
                  </a:lnTo>
                  <a:lnTo>
                    <a:pt x="147366" y="126109"/>
                  </a:lnTo>
                  <a:lnTo>
                    <a:pt x="133826" y="116372"/>
                  </a:lnTo>
                  <a:lnTo>
                    <a:pt x="133320" y="107892"/>
                  </a:lnTo>
                  <a:lnTo>
                    <a:pt x="124098" y="100171"/>
                  </a:lnTo>
                  <a:lnTo>
                    <a:pt x="114949" y="100432"/>
                  </a:lnTo>
                  <a:lnTo>
                    <a:pt x="113725" y="94245"/>
                  </a:lnTo>
                  <a:lnTo>
                    <a:pt x="110534" y="88826"/>
                  </a:lnTo>
                  <a:lnTo>
                    <a:pt x="105205" y="84867"/>
                  </a:lnTo>
                  <a:lnTo>
                    <a:pt x="102912" y="83145"/>
                  </a:lnTo>
                  <a:lnTo>
                    <a:pt x="100529" y="82190"/>
                  </a:lnTo>
                  <a:lnTo>
                    <a:pt x="98284" y="82108"/>
                  </a:lnTo>
                  <a:lnTo>
                    <a:pt x="95008" y="76155"/>
                  </a:lnTo>
                  <a:lnTo>
                    <a:pt x="90168" y="71301"/>
                  </a:lnTo>
                  <a:lnTo>
                    <a:pt x="84232" y="67939"/>
                  </a:lnTo>
                  <a:lnTo>
                    <a:pt x="77669" y="66462"/>
                  </a:lnTo>
                  <a:lnTo>
                    <a:pt x="76380" y="59426"/>
                  </a:lnTo>
                  <a:lnTo>
                    <a:pt x="75482" y="54407"/>
                  </a:lnTo>
                  <a:lnTo>
                    <a:pt x="67509" y="50807"/>
                  </a:lnTo>
                  <a:lnTo>
                    <a:pt x="65101" y="49689"/>
                  </a:lnTo>
                  <a:lnTo>
                    <a:pt x="62171" y="48791"/>
                  </a:lnTo>
                  <a:lnTo>
                    <a:pt x="59258" y="48636"/>
                  </a:lnTo>
                  <a:lnTo>
                    <a:pt x="57634" y="40442"/>
                  </a:lnTo>
                  <a:lnTo>
                    <a:pt x="49603" y="33716"/>
                  </a:lnTo>
                  <a:lnTo>
                    <a:pt x="41124" y="32362"/>
                  </a:lnTo>
                  <a:lnTo>
                    <a:pt x="41295" y="27799"/>
                  </a:lnTo>
                  <a:lnTo>
                    <a:pt x="39761" y="23563"/>
                  </a:lnTo>
                  <a:lnTo>
                    <a:pt x="35803" y="20086"/>
                  </a:lnTo>
                  <a:lnTo>
                    <a:pt x="31975" y="16691"/>
                  </a:lnTo>
                  <a:lnTo>
                    <a:pt x="26433" y="13703"/>
                  </a:lnTo>
                  <a:lnTo>
                    <a:pt x="20941" y="13010"/>
                  </a:lnTo>
                  <a:lnTo>
                    <a:pt x="21259" y="4864"/>
                  </a:lnTo>
                  <a:lnTo>
                    <a:pt x="16371" y="0"/>
                  </a:lnTo>
                  <a:lnTo>
                    <a:pt x="6316" y="669"/>
                  </a:lnTo>
                  <a:lnTo>
                    <a:pt x="0" y="1093"/>
                  </a:lnTo>
                  <a:lnTo>
                    <a:pt x="538" y="10912"/>
                  </a:lnTo>
                  <a:lnTo>
                    <a:pt x="6920" y="10488"/>
                  </a:lnTo>
                  <a:lnTo>
                    <a:pt x="12233" y="10145"/>
                  </a:lnTo>
                  <a:lnTo>
                    <a:pt x="11384" y="13303"/>
                  </a:lnTo>
                  <a:lnTo>
                    <a:pt x="10160" y="17393"/>
                  </a:lnTo>
                  <a:lnTo>
                    <a:pt x="9091" y="20976"/>
                  </a:lnTo>
                  <a:lnTo>
                    <a:pt x="13229" y="24322"/>
                  </a:lnTo>
                  <a:lnTo>
                    <a:pt x="16534" y="23073"/>
                  </a:lnTo>
                  <a:lnTo>
                    <a:pt x="21858" y="22922"/>
                  </a:lnTo>
                  <a:lnTo>
                    <a:pt x="27106" y="25432"/>
                  </a:lnTo>
                  <a:lnTo>
                    <a:pt x="30626" y="29742"/>
                  </a:lnTo>
                  <a:lnTo>
                    <a:pt x="30767" y="34990"/>
                  </a:lnTo>
                  <a:lnTo>
                    <a:pt x="29592" y="38067"/>
                  </a:lnTo>
                  <a:lnTo>
                    <a:pt x="31347" y="42915"/>
                  </a:lnTo>
                  <a:lnTo>
                    <a:pt x="35443" y="42197"/>
                  </a:lnTo>
                  <a:lnTo>
                    <a:pt x="39695" y="41421"/>
                  </a:lnTo>
                  <a:lnTo>
                    <a:pt x="52541" y="45992"/>
                  </a:lnTo>
                  <a:lnTo>
                    <a:pt x="49619" y="53060"/>
                  </a:lnTo>
                  <a:lnTo>
                    <a:pt x="47571" y="57933"/>
                  </a:lnTo>
                  <a:lnTo>
                    <a:pt x="53912" y="63263"/>
                  </a:lnTo>
                  <a:lnTo>
                    <a:pt x="57634" y="58618"/>
                  </a:lnTo>
                  <a:lnTo>
                    <a:pt x="58841" y="57108"/>
                  </a:lnTo>
                  <a:lnTo>
                    <a:pt x="64970" y="60308"/>
                  </a:lnTo>
                  <a:lnTo>
                    <a:pt x="66293" y="61263"/>
                  </a:lnTo>
                  <a:lnTo>
                    <a:pt x="68798" y="63124"/>
                  </a:lnTo>
                  <a:lnTo>
                    <a:pt x="68390" y="70159"/>
                  </a:lnTo>
                  <a:lnTo>
                    <a:pt x="69035" y="73106"/>
                  </a:lnTo>
                  <a:lnTo>
                    <a:pt x="69631" y="75897"/>
                  </a:lnTo>
                  <a:lnTo>
                    <a:pt x="72879" y="76787"/>
                  </a:lnTo>
                  <a:lnTo>
                    <a:pt x="75229" y="76248"/>
                  </a:lnTo>
                  <a:lnTo>
                    <a:pt x="82264" y="74559"/>
                  </a:lnTo>
                  <a:lnTo>
                    <a:pt x="89650" y="82974"/>
                  </a:lnTo>
                  <a:lnTo>
                    <a:pt x="89740" y="89364"/>
                  </a:lnTo>
                  <a:lnTo>
                    <a:pt x="89797" y="94661"/>
                  </a:lnTo>
                  <a:lnTo>
                    <a:pt x="96611" y="95135"/>
                  </a:lnTo>
                  <a:lnTo>
                    <a:pt x="99019" y="91331"/>
                  </a:lnTo>
                  <a:lnTo>
                    <a:pt x="98456" y="92229"/>
                  </a:lnTo>
                  <a:lnTo>
                    <a:pt x="102267" y="95208"/>
                  </a:lnTo>
                  <a:lnTo>
                    <a:pt x="102757" y="95837"/>
                  </a:lnTo>
                  <a:lnTo>
                    <a:pt x="105140" y="98930"/>
                  </a:lnTo>
                  <a:lnTo>
                    <a:pt x="105670" y="103101"/>
                  </a:lnTo>
                  <a:lnTo>
                    <a:pt x="105678" y="106839"/>
                  </a:lnTo>
                  <a:lnTo>
                    <a:pt x="105695" y="110757"/>
                  </a:lnTo>
                  <a:lnTo>
                    <a:pt x="110289" y="112405"/>
                  </a:lnTo>
                  <a:lnTo>
                    <a:pt x="113276" y="110659"/>
                  </a:lnTo>
                  <a:lnTo>
                    <a:pt x="117961" y="107933"/>
                  </a:lnTo>
                  <a:lnTo>
                    <a:pt x="127167" y="114854"/>
                  </a:lnTo>
                  <a:lnTo>
                    <a:pt x="122613" y="119604"/>
                  </a:lnTo>
                  <a:lnTo>
                    <a:pt x="118075" y="124306"/>
                  </a:lnTo>
                  <a:lnTo>
                    <a:pt x="125232" y="130207"/>
                  </a:lnTo>
                  <a:lnTo>
                    <a:pt x="129901" y="126232"/>
                  </a:lnTo>
                  <a:lnTo>
                    <a:pt x="135989" y="120992"/>
                  </a:lnTo>
                  <a:lnTo>
                    <a:pt x="137621" y="135275"/>
                  </a:lnTo>
                  <a:lnTo>
                    <a:pt x="136625" y="138181"/>
                  </a:lnTo>
                  <a:lnTo>
                    <a:pt x="135075" y="144498"/>
                  </a:lnTo>
                  <a:lnTo>
                    <a:pt x="144264" y="146057"/>
                  </a:lnTo>
                  <a:lnTo>
                    <a:pt x="146264" y="140205"/>
                  </a:lnTo>
                  <a:lnTo>
                    <a:pt x="146476" y="139291"/>
                  </a:lnTo>
                  <a:lnTo>
                    <a:pt x="153021" y="141299"/>
                  </a:lnTo>
                  <a:lnTo>
                    <a:pt x="153674" y="141593"/>
                  </a:lnTo>
                  <a:lnTo>
                    <a:pt x="156457" y="142751"/>
                  </a:lnTo>
                  <a:lnTo>
                    <a:pt x="156955" y="147951"/>
                  </a:lnTo>
                  <a:lnTo>
                    <a:pt x="156196" y="150367"/>
                  </a:lnTo>
                  <a:lnTo>
                    <a:pt x="154629" y="155427"/>
                  </a:lnTo>
                  <a:lnTo>
                    <a:pt x="161444" y="157786"/>
                  </a:lnTo>
                  <a:lnTo>
                    <a:pt x="164643" y="154692"/>
                  </a:lnTo>
                  <a:lnTo>
                    <a:pt x="169319" y="150195"/>
                  </a:lnTo>
                  <a:lnTo>
                    <a:pt x="174387" y="154978"/>
                  </a:lnTo>
                  <a:lnTo>
                    <a:pt x="174542" y="160030"/>
                  </a:lnTo>
                  <a:lnTo>
                    <a:pt x="174567" y="161369"/>
                  </a:lnTo>
                  <a:lnTo>
                    <a:pt x="174469" y="162683"/>
                  </a:lnTo>
                  <a:lnTo>
                    <a:pt x="174273" y="164013"/>
                  </a:lnTo>
                  <a:lnTo>
                    <a:pt x="174061" y="165915"/>
                  </a:lnTo>
                  <a:lnTo>
                    <a:pt x="173759" y="166568"/>
                  </a:lnTo>
                  <a:lnTo>
                    <a:pt x="173661" y="166748"/>
                  </a:lnTo>
                  <a:lnTo>
                    <a:pt x="169482" y="167751"/>
                  </a:lnTo>
                  <a:lnTo>
                    <a:pt x="167295" y="173914"/>
                  </a:lnTo>
                  <a:lnTo>
                    <a:pt x="172143" y="175693"/>
                  </a:lnTo>
                  <a:lnTo>
                    <a:pt x="178858" y="175554"/>
                  </a:lnTo>
                  <a:lnTo>
                    <a:pt x="182654" y="170651"/>
                  </a:lnTo>
                  <a:lnTo>
                    <a:pt x="184205" y="163529"/>
                  </a:lnTo>
                  <a:lnTo>
                    <a:pt x="184181" y="156733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8" name="object 958"/>
            <p:cNvPicPr/>
            <p:nvPr/>
          </p:nvPicPr>
          <p:blipFill>
            <a:blip r:embed="rId3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8254" y="6082385"/>
              <a:ext cx="184200" cy="175107"/>
            </a:xfrm>
            <a:prstGeom prst="rect">
              <a:avLst/>
            </a:prstGeom>
          </p:spPr>
        </p:pic>
        <p:sp>
          <p:nvSpPr>
            <p:cNvPr id="959" name="object 959"/>
            <p:cNvSpPr/>
            <p:nvPr/>
          </p:nvSpPr>
          <p:spPr>
            <a:xfrm>
              <a:off x="7678243" y="6081782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13" y="156725"/>
                  </a:moveTo>
                  <a:lnTo>
                    <a:pt x="183642" y="150873"/>
                  </a:lnTo>
                  <a:lnTo>
                    <a:pt x="178623" y="145437"/>
                  </a:lnTo>
                  <a:lnTo>
                    <a:pt x="173759" y="142678"/>
                  </a:lnTo>
                  <a:lnTo>
                    <a:pt x="170788" y="140972"/>
                  </a:lnTo>
                  <a:lnTo>
                    <a:pt x="168046" y="141086"/>
                  </a:lnTo>
                  <a:lnTo>
                    <a:pt x="165532" y="142082"/>
                  </a:lnTo>
                  <a:lnTo>
                    <a:pt x="164014" y="137724"/>
                  </a:lnTo>
                  <a:lnTo>
                    <a:pt x="160848" y="133937"/>
                  </a:lnTo>
                  <a:lnTo>
                    <a:pt x="156653" y="132174"/>
                  </a:lnTo>
                  <a:lnTo>
                    <a:pt x="153968" y="131047"/>
                  </a:lnTo>
                  <a:lnTo>
                    <a:pt x="150801" y="130354"/>
                  </a:lnTo>
                  <a:lnTo>
                    <a:pt x="147757" y="130378"/>
                  </a:lnTo>
                  <a:lnTo>
                    <a:pt x="147390" y="126126"/>
                  </a:lnTo>
                  <a:lnTo>
                    <a:pt x="133842" y="116356"/>
                  </a:lnTo>
                  <a:lnTo>
                    <a:pt x="133361" y="107884"/>
                  </a:lnTo>
                  <a:lnTo>
                    <a:pt x="124114" y="100163"/>
                  </a:lnTo>
                  <a:lnTo>
                    <a:pt x="114958" y="100440"/>
                  </a:lnTo>
                  <a:lnTo>
                    <a:pt x="113742" y="94237"/>
                  </a:lnTo>
                  <a:lnTo>
                    <a:pt x="98309" y="82117"/>
                  </a:lnTo>
                  <a:lnTo>
                    <a:pt x="95029" y="76156"/>
                  </a:lnTo>
                  <a:lnTo>
                    <a:pt x="90191" y="71300"/>
                  </a:lnTo>
                  <a:lnTo>
                    <a:pt x="84259" y="67935"/>
                  </a:lnTo>
                  <a:lnTo>
                    <a:pt x="77702" y="66446"/>
                  </a:lnTo>
                  <a:lnTo>
                    <a:pt x="76396" y="59443"/>
                  </a:lnTo>
                  <a:lnTo>
                    <a:pt x="59290" y="48628"/>
                  </a:lnTo>
                  <a:lnTo>
                    <a:pt x="57666" y="40434"/>
                  </a:lnTo>
                  <a:lnTo>
                    <a:pt x="49628" y="33708"/>
                  </a:lnTo>
                  <a:lnTo>
                    <a:pt x="41124" y="32337"/>
                  </a:lnTo>
                  <a:lnTo>
                    <a:pt x="41311" y="27799"/>
                  </a:lnTo>
                  <a:lnTo>
                    <a:pt x="20974" y="13001"/>
                  </a:lnTo>
                  <a:lnTo>
                    <a:pt x="21300" y="4872"/>
                  </a:lnTo>
                  <a:lnTo>
                    <a:pt x="16403" y="0"/>
                  </a:lnTo>
                  <a:lnTo>
                    <a:pt x="6349" y="661"/>
                  </a:lnTo>
                  <a:lnTo>
                    <a:pt x="0" y="1069"/>
                  </a:lnTo>
                  <a:lnTo>
                    <a:pt x="587" y="10920"/>
                  </a:lnTo>
                  <a:lnTo>
                    <a:pt x="6928" y="10512"/>
                  </a:lnTo>
                  <a:lnTo>
                    <a:pt x="12233" y="10120"/>
                  </a:lnTo>
                  <a:lnTo>
                    <a:pt x="11417" y="13295"/>
                  </a:lnTo>
                  <a:lnTo>
                    <a:pt x="10176" y="17401"/>
                  </a:lnTo>
                  <a:lnTo>
                    <a:pt x="9107" y="20984"/>
                  </a:lnTo>
                  <a:lnTo>
                    <a:pt x="13229" y="24314"/>
                  </a:lnTo>
                  <a:lnTo>
                    <a:pt x="16542" y="23090"/>
                  </a:lnTo>
                  <a:lnTo>
                    <a:pt x="21868" y="22930"/>
                  </a:lnTo>
                  <a:lnTo>
                    <a:pt x="27121" y="25440"/>
                  </a:lnTo>
                  <a:lnTo>
                    <a:pt x="30645" y="29756"/>
                  </a:lnTo>
                  <a:lnTo>
                    <a:pt x="30783" y="35014"/>
                  </a:lnTo>
                  <a:lnTo>
                    <a:pt x="29608" y="38059"/>
                  </a:lnTo>
                  <a:lnTo>
                    <a:pt x="31355" y="42915"/>
                  </a:lnTo>
                  <a:lnTo>
                    <a:pt x="35468" y="42180"/>
                  </a:lnTo>
                  <a:lnTo>
                    <a:pt x="39736" y="41413"/>
                  </a:lnTo>
                  <a:lnTo>
                    <a:pt x="52574" y="45976"/>
                  </a:lnTo>
                  <a:lnTo>
                    <a:pt x="49619" y="53076"/>
                  </a:lnTo>
                  <a:lnTo>
                    <a:pt x="47604" y="57933"/>
                  </a:lnTo>
                  <a:lnTo>
                    <a:pt x="53945" y="63254"/>
                  </a:lnTo>
                  <a:lnTo>
                    <a:pt x="57634" y="58643"/>
                  </a:lnTo>
                  <a:lnTo>
                    <a:pt x="58858" y="57125"/>
                  </a:lnTo>
                  <a:lnTo>
                    <a:pt x="65003" y="60283"/>
                  </a:lnTo>
                  <a:lnTo>
                    <a:pt x="66293" y="61271"/>
                  </a:lnTo>
                  <a:lnTo>
                    <a:pt x="68814" y="63132"/>
                  </a:lnTo>
                  <a:lnTo>
                    <a:pt x="68423" y="70168"/>
                  </a:lnTo>
                  <a:lnTo>
                    <a:pt x="69059" y="73130"/>
                  </a:lnTo>
                  <a:lnTo>
                    <a:pt x="69639" y="75905"/>
                  </a:lnTo>
                  <a:lnTo>
                    <a:pt x="72895" y="76811"/>
                  </a:lnTo>
                  <a:lnTo>
                    <a:pt x="75270" y="76240"/>
                  </a:lnTo>
                  <a:lnTo>
                    <a:pt x="82272" y="74583"/>
                  </a:lnTo>
                  <a:lnTo>
                    <a:pt x="89691" y="82982"/>
                  </a:lnTo>
                  <a:lnTo>
                    <a:pt x="89756" y="89364"/>
                  </a:lnTo>
                  <a:lnTo>
                    <a:pt x="89829" y="94653"/>
                  </a:lnTo>
                  <a:lnTo>
                    <a:pt x="96636" y="95127"/>
                  </a:lnTo>
                  <a:lnTo>
                    <a:pt x="99035" y="91340"/>
                  </a:lnTo>
                  <a:lnTo>
                    <a:pt x="98488" y="92221"/>
                  </a:lnTo>
                  <a:lnTo>
                    <a:pt x="102259" y="95200"/>
                  </a:lnTo>
                  <a:lnTo>
                    <a:pt x="102773" y="95829"/>
                  </a:lnTo>
                  <a:lnTo>
                    <a:pt x="105148" y="98922"/>
                  </a:lnTo>
                  <a:lnTo>
                    <a:pt x="105703" y="103109"/>
                  </a:lnTo>
                  <a:lnTo>
                    <a:pt x="105695" y="106831"/>
                  </a:lnTo>
                  <a:lnTo>
                    <a:pt x="105703" y="110732"/>
                  </a:lnTo>
                  <a:lnTo>
                    <a:pt x="110281" y="112389"/>
                  </a:lnTo>
                  <a:lnTo>
                    <a:pt x="113301" y="110651"/>
                  </a:lnTo>
                  <a:lnTo>
                    <a:pt x="117969" y="107925"/>
                  </a:lnTo>
                  <a:lnTo>
                    <a:pt x="127183" y="114838"/>
                  </a:lnTo>
                  <a:lnTo>
                    <a:pt x="122637" y="119612"/>
                  </a:lnTo>
                  <a:lnTo>
                    <a:pt x="118100" y="124314"/>
                  </a:lnTo>
                  <a:lnTo>
                    <a:pt x="125265" y="130215"/>
                  </a:lnTo>
                  <a:lnTo>
                    <a:pt x="129925" y="126224"/>
                  </a:lnTo>
                  <a:lnTo>
                    <a:pt x="136013" y="120975"/>
                  </a:lnTo>
                  <a:lnTo>
                    <a:pt x="137637" y="135267"/>
                  </a:lnTo>
                  <a:lnTo>
                    <a:pt x="136642" y="138181"/>
                  </a:lnTo>
                  <a:lnTo>
                    <a:pt x="135107" y="144498"/>
                  </a:lnTo>
                  <a:lnTo>
                    <a:pt x="144272" y="146041"/>
                  </a:lnTo>
                  <a:lnTo>
                    <a:pt x="146264" y="140229"/>
                  </a:lnTo>
                  <a:lnTo>
                    <a:pt x="146509" y="139283"/>
                  </a:lnTo>
                  <a:lnTo>
                    <a:pt x="153021" y="141282"/>
                  </a:lnTo>
                  <a:lnTo>
                    <a:pt x="153699" y="141568"/>
                  </a:lnTo>
                  <a:lnTo>
                    <a:pt x="156465" y="142760"/>
                  </a:lnTo>
                  <a:lnTo>
                    <a:pt x="156947" y="147951"/>
                  </a:lnTo>
                  <a:lnTo>
                    <a:pt x="156204" y="150350"/>
                  </a:lnTo>
                  <a:lnTo>
                    <a:pt x="154621" y="155411"/>
                  </a:lnTo>
                  <a:lnTo>
                    <a:pt x="161460" y="157769"/>
                  </a:lnTo>
                  <a:lnTo>
                    <a:pt x="164667" y="154692"/>
                  </a:lnTo>
                  <a:lnTo>
                    <a:pt x="169344" y="150171"/>
                  </a:lnTo>
                  <a:lnTo>
                    <a:pt x="174403" y="154970"/>
                  </a:lnTo>
                  <a:lnTo>
                    <a:pt x="174550" y="160030"/>
                  </a:lnTo>
                  <a:lnTo>
                    <a:pt x="174567" y="161377"/>
                  </a:lnTo>
                  <a:lnTo>
                    <a:pt x="174510" y="162699"/>
                  </a:lnTo>
                  <a:lnTo>
                    <a:pt x="174289" y="164013"/>
                  </a:lnTo>
                  <a:lnTo>
                    <a:pt x="174069" y="165915"/>
                  </a:lnTo>
                  <a:lnTo>
                    <a:pt x="173767" y="166560"/>
                  </a:lnTo>
                  <a:lnTo>
                    <a:pt x="173677" y="166731"/>
                  </a:lnTo>
                  <a:lnTo>
                    <a:pt x="169474" y="167743"/>
                  </a:lnTo>
                  <a:lnTo>
                    <a:pt x="167303" y="173897"/>
                  </a:lnTo>
                  <a:lnTo>
                    <a:pt x="172159" y="175701"/>
                  </a:lnTo>
                  <a:lnTo>
                    <a:pt x="178883" y="175561"/>
                  </a:lnTo>
                  <a:lnTo>
                    <a:pt x="182685" y="170654"/>
                  </a:lnTo>
                  <a:lnTo>
                    <a:pt x="184237" y="163527"/>
                  </a:lnTo>
                  <a:lnTo>
                    <a:pt x="184213" y="156725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0" name="object 960"/>
            <p:cNvPicPr/>
            <p:nvPr/>
          </p:nvPicPr>
          <p:blipFill>
            <a:blip r:embed="rId3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0931" y="6079997"/>
              <a:ext cx="184103" cy="175094"/>
            </a:xfrm>
            <a:prstGeom prst="rect">
              <a:avLst/>
            </a:prstGeom>
          </p:spPr>
        </p:pic>
        <p:sp>
          <p:nvSpPr>
            <p:cNvPr id="961" name="object 961"/>
            <p:cNvSpPr/>
            <p:nvPr/>
          </p:nvSpPr>
          <p:spPr>
            <a:xfrm>
              <a:off x="7660932" y="6079366"/>
              <a:ext cx="184785" cy="175895"/>
            </a:xfrm>
            <a:custGeom>
              <a:avLst/>
              <a:gdLst/>
              <a:ahLst/>
              <a:cxnLst/>
              <a:rect l="l" t="t" r="r" b="b"/>
              <a:pathLst>
                <a:path w="184784" h="175895">
                  <a:moveTo>
                    <a:pt x="184205" y="156766"/>
                  </a:moveTo>
                  <a:lnTo>
                    <a:pt x="183666" y="150881"/>
                  </a:lnTo>
                  <a:lnTo>
                    <a:pt x="178623" y="145445"/>
                  </a:lnTo>
                  <a:lnTo>
                    <a:pt x="173751" y="142686"/>
                  </a:lnTo>
                  <a:lnTo>
                    <a:pt x="170796" y="140997"/>
                  </a:lnTo>
                  <a:lnTo>
                    <a:pt x="168046" y="141095"/>
                  </a:lnTo>
                  <a:lnTo>
                    <a:pt x="165516" y="142082"/>
                  </a:lnTo>
                  <a:lnTo>
                    <a:pt x="163990" y="137716"/>
                  </a:lnTo>
                  <a:lnTo>
                    <a:pt x="160823" y="133920"/>
                  </a:lnTo>
                  <a:lnTo>
                    <a:pt x="156653" y="132182"/>
                  </a:lnTo>
                  <a:lnTo>
                    <a:pt x="153952" y="131080"/>
                  </a:lnTo>
                  <a:lnTo>
                    <a:pt x="150810" y="130362"/>
                  </a:lnTo>
                  <a:lnTo>
                    <a:pt x="147757" y="130394"/>
                  </a:lnTo>
                  <a:lnTo>
                    <a:pt x="147374" y="126126"/>
                  </a:lnTo>
                  <a:lnTo>
                    <a:pt x="145342" y="122330"/>
                  </a:lnTo>
                  <a:lnTo>
                    <a:pt x="140796" y="119376"/>
                  </a:lnTo>
                  <a:lnTo>
                    <a:pt x="138486" y="117874"/>
                  </a:lnTo>
                  <a:lnTo>
                    <a:pt x="136144" y="116813"/>
                  </a:lnTo>
                  <a:lnTo>
                    <a:pt x="133851" y="116388"/>
                  </a:lnTo>
                  <a:lnTo>
                    <a:pt x="133345" y="107892"/>
                  </a:lnTo>
                  <a:lnTo>
                    <a:pt x="124114" y="100171"/>
                  </a:lnTo>
                  <a:lnTo>
                    <a:pt x="114949" y="100448"/>
                  </a:lnTo>
                  <a:lnTo>
                    <a:pt x="113733" y="94245"/>
                  </a:lnTo>
                  <a:lnTo>
                    <a:pt x="110551" y="88826"/>
                  </a:lnTo>
                  <a:lnTo>
                    <a:pt x="105213" y="84883"/>
                  </a:lnTo>
                  <a:lnTo>
                    <a:pt x="102928" y="83161"/>
                  </a:lnTo>
                  <a:lnTo>
                    <a:pt x="100545" y="82206"/>
                  </a:lnTo>
                  <a:lnTo>
                    <a:pt x="98309" y="82141"/>
                  </a:lnTo>
                  <a:lnTo>
                    <a:pt x="95021" y="76183"/>
                  </a:lnTo>
                  <a:lnTo>
                    <a:pt x="90179" y="71324"/>
                  </a:lnTo>
                  <a:lnTo>
                    <a:pt x="84247" y="67957"/>
                  </a:lnTo>
                  <a:lnTo>
                    <a:pt x="77686" y="66470"/>
                  </a:lnTo>
                  <a:lnTo>
                    <a:pt x="76388" y="59443"/>
                  </a:lnTo>
                  <a:lnTo>
                    <a:pt x="75490" y="54407"/>
                  </a:lnTo>
                  <a:lnTo>
                    <a:pt x="67525" y="50824"/>
                  </a:lnTo>
                  <a:lnTo>
                    <a:pt x="65101" y="49722"/>
                  </a:lnTo>
                  <a:lnTo>
                    <a:pt x="62171" y="48791"/>
                  </a:lnTo>
                  <a:lnTo>
                    <a:pt x="59274" y="48636"/>
                  </a:lnTo>
                  <a:lnTo>
                    <a:pt x="57658" y="40466"/>
                  </a:lnTo>
                  <a:lnTo>
                    <a:pt x="49619" y="33733"/>
                  </a:lnTo>
                  <a:lnTo>
                    <a:pt x="41132" y="32353"/>
                  </a:lnTo>
                  <a:lnTo>
                    <a:pt x="41311" y="27815"/>
                  </a:lnTo>
                  <a:lnTo>
                    <a:pt x="39769" y="23596"/>
                  </a:lnTo>
                  <a:lnTo>
                    <a:pt x="35811" y="20094"/>
                  </a:lnTo>
                  <a:lnTo>
                    <a:pt x="31991" y="16682"/>
                  </a:lnTo>
                  <a:lnTo>
                    <a:pt x="26458" y="13712"/>
                  </a:lnTo>
                  <a:lnTo>
                    <a:pt x="20957" y="13026"/>
                  </a:lnTo>
                  <a:lnTo>
                    <a:pt x="21292" y="4897"/>
                  </a:lnTo>
                  <a:lnTo>
                    <a:pt x="16395" y="0"/>
                  </a:lnTo>
                  <a:lnTo>
                    <a:pt x="6333" y="693"/>
                  </a:lnTo>
                  <a:lnTo>
                    <a:pt x="0" y="1118"/>
                  </a:lnTo>
                  <a:lnTo>
                    <a:pt x="571" y="10936"/>
                  </a:lnTo>
                  <a:lnTo>
                    <a:pt x="6928" y="10504"/>
                  </a:lnTo>
                  <a:lnTo>
                    <a:pt x="12266" y="10153"/>
                  </a:lnTo>
                  <a:lnTo>
                    <a:pt x="11401" y="13295"/>
                  </a:lnTo>
                  <a:lnTo>
                    <a:pt x="10176" y="17425"/>
                  </a:lnTo>
                  <a:lnTo>
                    <a:pt x="9107" y="21000"/>
                  </a:lnTo>
                  <a:lnTo>
                    <a:pt x="13221" y="24306"/>
                  </a:lnTo>
                  <a:lnTo>
                    <a:pt x="16542" y="23098"/>
                  </a:lnTo>
                  <a:lnTo>
                    <a:pt x="21871" y="22936"/>
                  </a:lnTo>
                  <a:lnTo>
                    <a:pt x="27120" y="25440"/>
                  </a:lnTo>
                  <a:lnTo>
                    <a:pt x="30639" y="29750"/>
                  </a:lnTo>
                  <a:lnTo>
                    <a:pt x="30775" y="35006"/>
                  </a:lnTo>
                  <a:lnTo>
                    <a:pt x="29608" y="38067"/>
                  </a:lnTo>
                  <a:lnTo>
                    <a:pt x="31379" y="42923"/>
                  </a:lnTo>
                  <a:lnTo>
                    <a:pt x="35452" y="42197"/>
                  </a:lnTo>
                  <a:lnTo>
                    <a:pt x="39720" y="41413"/>
                  </a:lnTo>
                  <a:lnTo>
                    <a:pt x="52557" y="46008"/>
                  </a:lnTo>
                  <a:lnTo>
                    <a:pt x="49619" y="53093"/>
                  </a:lnTo>
                  <a:lnTo>
                    <a:pt x="47595" y="57949"/>
                  </a:lnTo>
                  <a:lnTo>
                    <a:pt x="53945" y="63271"/>
                  </a:lnTo>
                  <a:lnTo>
                    <a:pt x="57634" y="58659"/>
                  </a:lnTo>
                  <a:lnTo>
                    <a:pt x="58858" y="57133"/>
                  </a:lnTo>
                  <a:lnTo>
                    <a:pt x="64979" y="60308"/>
                  </a:lnTo>
                  <a:lnTo>
                    <a:pt x="66301" y="61279"/>
                  </a:lnTo>
                  <a:lnTo>
                    <a:pt x="68814" y="63116"/>
                  </a:lnTo>
                  <a:lnTo>
                    <a:pt x="68414" y="70192"/>
                  </a:lnTo>
                  <a:lnTo>
                    <a:pt x="69035" y="73138"/>
                  </a:lnTo>
                  <a:lnTo>
                    <a:pt x="69647" y="75930"/>
                  </a:lnTo>
                  <a:lnTo>
                    <a:pt x="72895" y="76819"/>
                  </a:lnTo>
                  <a:lnTo>
                    <a:pt x="75254" y="76264"/>
                  </a:lnTo>
                  <a:lnTo>
                    <a:pt x="82280" y="74591"/>
                  </a:lnTo>
                  <a:lnTo>
                    <a:pt x="89666" y="83006"/>
                  </a:lnTo>
                  <a:lnTo>
                    <a:pt x="89764" y="89389"/>
                  </a:lnTo>
                  <a:lnTo>
                    <a:pt x="89813" y="94661"/>
                  </a:lnTo>
                  <a:lnTo>
                    <a:pt x="96628" y="95159"/>
                  </a:lnTo>
                  <a:lnTo>
                    <a:pt x="99051" y="91331"/>
                  </a:lnTo>
                  <a:lnTo>
                    <a:pt x="98480" y="92221"/>
                  </a:lnTo>
                  <a:lnTo>
                    <a:pt x="102259" y="95225"/>
                  </a:lnTo>
                  <a:lnTo>
                    <a:pt x="102765" y="95861"/>
                  </a:lnTo>
                  <a:lnTo>
                    <a:pt x="105156" y="98930"/>
                  </a:lnTo>
                  <a:lnTo>
                    <a:pt x="105687" y="103125"/>
                  </a:lnTo>
                  <a:lnTo>
                    <a:pt x="105678" y="106839"/>
                  </a:lnTo>
                  <a:lnTo>
                    <a:pt x="105703" y="110757"/>
                  </a:lnTo>
                  <a:lnTo>
                    <a:pt x="110281" y="112389"/>
                  </a:lnTo>
                  <a:lnTo>
                    <a:pt x="113301" y="110667"/>
                  </a:lnTo>
                  <a:lnTo>
                    <a:pt x="117945" y="107965"/>
                  </a:lnTo>
                  <a:lnTo>
                    <a:pt x="127167" y="114854"/>
                  </a:lnTo>
                  <a:lnTo>
                    <a:pt x="122629" y="119621"/>
                  </a:lnTo>
                  <a:lnTo>
                    <a:pt x="118100" y="124322"/>
                  </a:lnTo>
                  <a:lnTo>
                    <a:pt x="125249" y="130247"/>
                  </a:lnTo>
                  <a:lnTo>
                    <a:pt x="129925" y="126240"/>
                  </a:lnTo>
                  <a:lnTo>
                    <a:pt x="136005" y="121000"/>
                  </a:lnTo>
                  <a:lnTo>
                    <a:pt x="137629" y="135308"/>
                  </a:lnTo>
                  <a:lnTo>
                    <a:pt x="136642" y="138189"/>
                  </a:lnTo>
                  <a:lnTo>
                    <a:pt x="135075" y="144506"/>
                  </a:lnTo>
                  <a:lnTo>
                    <a:pt x="144281" y="146057"/>
                  </a:lnTo>
                  <a:lnTo>
                    <a:pt x="146256" y="140238"/>
                  </a:lnTo>
                  <a:lnTo>
                    <a:pt x="146517" y="139291"/>
                  </a:lnTo>
                  <a:lnTo>
                    <a:pt x="153029" y="141315"/>
                  </a:lnTo>
                  <a:lnTo>
                    <a:pt x="153690" y="141593"/>
                  </a:lnTo>
                  <a:lnTo>
                    <a:pt x="156473" y="142743"/>
                  </a:lnTo>
                  <a:lnTo>
                    <a:pt x="156930" y="147959"/>
                  </a:lnTo>
                  <a:lnTo>
                    <a:pt x="156188" y="150375"/>
                  </a:lnTo>
                  <a:lnTo>
                    <a:pt x="154629" y="155427"/>
                  </a:lnTo>
                  <a:lnTo>
                    <a:pt x="161460" y="157769"/>
                  </a:lnTo>
                  <a:lnTo>
                    <a:pt x="164651" y="154692"/>
                  </a:lnTo>
                  <a:lnTo>
                    <a:pt x="169319" y="150228"/>
                  </a:lnTo>
                  <a:lnTo>
                    <a:pt x="174403" y="155011"/>
                  </a:lnTo>
                  <a:lnTo>
                    <a:pt x="174550" y="160038"/>
                  </a:lnTo>
                  <a:lnTo>
                    <a:pt x="174559" y="161369"/>
                  </a:lnTo>
                  <a:lnTo>
                    <a:pt x="174485" y="162716"/>
                  </a:lnTo>
                  <a:lnTo>
                    <a:pt x="174273" y="164038"/>
                  </a:lnTo>
                  <a:lnTo>
                    <a:pt x="174077" y="165915"/>
                  </a:lnTo>
                  <a:lnTo>
                    <a:pt x="173759" y="166584"/>
                  </a:lnTo>
                  <a:lnTo>
                    <a:pt x="173661" y="166764"/>
                  </a:lnTo>
                  <a:lnTo>
                    <a:pt x="169490" y="167743"/>
                  </a:lnTo>
                  <a:lnTo>
                    <a:pt x="167303" y="173906"/>
                  </a:lnTo>
                  <a:lnTo>
                    <a:pt x="172159" y="175726"/>
                  </a:lnTo>
                  <a:lnTo>
                    <a:pt x="178872" y="175573"/>
                  </a:lnTo>
                  <a:lnTo>
                    <a:pt x="182666" y="170671"/>
                  </a:lnTo>
                  <a:lnTo>
                    <a:pt x="184218" y="163557"/>
                  </a:lnTo>
                  <a:lnTo>
                    <a:pt x="184205" y="156766"/>
                  </a:lnTo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7746389" y="6083661"/>
              <a:ext cx="302260" cy="166370"/>
            </a:xfrm>
            <a:custGeom>
              <a:avLst/>
              <a:gdLst/>
              <a:ahLst/>
              <a:cxnLst/>
              <a:rect l="l" t="t" r="r" b="b"/>
              <a:pathLst>
                <a:path w="302259" h="166370">
                  <a:moveTo>
                    <a:pt x="96257" y="165746"/>
                  </a:moveTo>
                  <a:lnTo>
                    <a:pt x="85534" y="146152"/>
                  </a:lnTo>
                  <a:lnTo>
                    <a:pt x="53772" y="117695"/>
                  </a:lnTo>
                  <a:lnTo>
                    <a:pt x="19291" y="92188"/>
                  </a:lnTo>
                  <a:lnTo>
                    <a:pt x="410" y="81447"/>
                  </a:lnTo>
                  <a:lnTo>
                    <a:pt x="0" y="80606"/>
                  </a:lnTo>
                  <a:lnTo>
                    <a:pt x="21838" y="71842"/>
                  </a:lnTo>
                  <a:lnTo>
                    <a:pt x="85705" y="47518"/>
                  </a:lnTo>
                  <a:lnTo>
                    <a:pt x="211379" y="0"/>
                  </a:lnTo>
                  <a:lnTo>
                    <a:pt x="234447" y="17756"/>
                  </a:lnTo>
                  <a:lnTo>
                    <a:pt x="265732" y="44804"/>
                  </a:lnTo>
                  <a:lnTo>
                    <a:pt x="292503" y="71343"/>
                  </a:lnTo>
                  <a:lnTo>
                    <a:pt x="302031" y="87570"/>
                  </a:lnTo>
                  <a:lnTo>
                    <a:pt x="278248" y="100941"/>
                  </a:lnTo>
                  <a:lnTo>
                    <a:pt x="225503" y="123669"/>
                  </a:lnTo>
                  <a:lnTo>
                    <a:pt x="164072" y="147531"/>
                  </a:lnTo>
                  <a:lnTo>
                    <a:pt x="114232" y="164298"/>
                  </a:lnTo>
                  <a:lnTo>
                    <a:pt x="96257" y="165746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7746389" y="6083662"/>
              <a:ext cx="302260" cy="166370"/>
            </a:xfrm>
            <a:custGeom>
              <a:avLst/>
              <a:gdLst/>
              <a:ahLst/>
              <a:cxnLst/>
              <a:rect l="l" t="t" r="r" b="b"/>
              <a:pathLst>
                <a:path w="302259" h="166370">
                  <a:moveTo>
                    <a:pt x="211378" y="0"/>
                  </a:moveTo>
                  <a:lnTo>
                    <a:pt x="85704" y="47518"/>
                  </a:lnTo>
                  <a:lnTo>
                    <a:pt x="21837" y="71842"/>
                  </a:lnTo>
                  <a:lnTo>
                    <a:pt x="0" y="80606"/>
                  </a:lnTo>
                  <a:lnTo>
                    <a:pt x="412" y="81447"/>
                  </a:lnTo>
                  <a:lnTo>
                    <a:pt x="19290" y="92188"/>
                  </a:lnTo>
                  <a:lnTo>
                    <a:pt x="53770" y="117694"/>
                  </a:lnTo>
                  <a:lnTo>
                    <a:pt x="85532" y="146152"/>
                  </a:lnTo>
                  <a:lnTo>
                    <a:pt x="96257" y="165744"/>
                  </a:lnTo>
                  <a:lnTo>
                    <a:pt x="114232" y="164298"/>
                  </a:lnTo>
                  <a:lnTo>
                    <a:pt x="164073" y="147531"/>
                  </a:lnTo>
                  <a:lnTo>
                    <a:pt x="225503" y="123670"/>
                  </a:lnTo>
                  <a:lnTo>
                    <a:pt x="278248" y="100940"/>
                  </a:lnTo>
                  <a:lnTo>
                    <a:pt x="302033" y="87569"/>
                  </a:lnTo>
                  <a:lnTo>
                    <a:pt x="292503" y="71341"/>
                  </a:lnTo>
                  <a:lnTo>
                    <a:pt x="265731" y="44803"/>
                  </a:lnTo>
                  <a:lnTo>
                    <a:pt x="234445" y="17756"/>
                  </a:lnTo>
                  <a:lnTo>
                    <a:pt x="211378" y="0"/>
                  </a:lnTo>
                </a:path>
              </a:pathLst>
            </a:custGeom>
            <a:ln w="4080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4" name="object 964"/>
          <p:cNvSpPr txBox="1"/>
          <p:nvPr/>
        </p:nvSpPr>
        <p:spPr>
          <a:xfrm rot="20340000">
            <a:off x="7798051" y="6122141"/>
            <a:ext cx="15624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5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500" b="1" spc="-5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sz="500" b="1" spc="-10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r>
              <a:rPr sz="500" b="1" spc="-5" dirty="0">
                <a:solidFill>
                  <a:srgbClr val="414042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965" name="object 965"/>
          <p:cNvSpPr txBox="1"/>
          <p:nvPr/>
        </p:nvSpPr>
        <p:spPr>
          <a:xfrm rot="20340000">
            <a:off x="7840245" y="6156512"/>
            <a:ext cx="18907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414042"/>
                </a:solidFill>
                <a:latin typeface="Arial"/>
                <a:cs typeface="Arial"/>
              </a:rPr>
              <a:t>mi</a:t>
            </a:r>
            <a:r>
              <a:rPr sz="500" b="1" spc="-10" dirty="0">
                <a:solidFill>
                  <a:srgbClr val="414042"/>
                </a:solidFill>
                <a:latin typeface="Arial"/>
                <a:cs typeface="Arial"/>
              </a:rPr>
              <a:t>n</a:t>
            </a:r>
            <a:r>
              <a:rPr sz="500" b="1" spc="-55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r>
              <a:rPr sz="500" b="1" spc="-5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966" name="object 966"/>
          <p:cNvGrpSpPr/>
          <p:nvPr/>
        </p:nvGrpSpPr>
        <p:grpSpPr>
          <a:xfrm>
            <a:off x="6220475" y="5103736"/>
            <a:ext cx="3685540" cy="1052830"/>
            <a:chOff x="6220475" y="5103736"/>
            <a:chExt cx="3685540" cy="1052830"/>
          </a:xfrm>
        </p:grpSpPr>
        <p:pic>
          <p:nvPicPr>
            <p:cNvPr id="967" name="object 967"/>
            <p:cNvPicPr/>
            <p:nvPr/>
          </p:nvPicPr>
          <p:blipFill>
            <a:blip r:embed="rId3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1848" y="5159197"/>
              <a:ext cx="163868" cy="421182"/>
            </a:xfrm>
            <a:prstGeom prst="rect">
              <a:avLst/>
            </a:prstGeom>
          </p:spPr>
        </p:pic>
        <p:pic>
          <p:nvPicPr>
            <p:cNvPr id="968" name="object 968"/>
            <p:cNvPicPr/>
            <p:nvPr/>
          </p:nvPicPr>
          <p:blipFill>
            <a:blip r:embed="rId3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497" y="5188889"/>
              <a:ext cx="126358" cy="480936"/>
            </a:xfrm>
            <a:prstGeom prst="rect">
              <a:avLst/>
            </a:prstGeom>
          </p:spPr>
        </p:pic>
        <p:pic>
          <p:nvPicPr>
            <p:cNvPr id="969" name="object 969"/>
            <p:cNvPicPr/>
            <p:nvPr/>
          </p:nvPicPr>
          <p:blipFill>
            <a:blip r:embed="rId3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5274" y="5204447"/>
              <a:ext cx="121627" cy="347103"/>
            </a:xfrm>
            <a:prstGeom prst="rect">
              <a:avLst/>
            </a:prstGeom>
          </p:spPr>
        </p:pic>
        <p:pic>
          <p:nvPicPr>
            <p:cNvPr id="970" name="object 970"/>
            <p:cNvPicPr/>
            <p:nvPr/>
          </p:nvPicPr>
          <p:blipFill>
            <a:blip r:embed="rId3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2409" y="5124678"/>
              <a:ext cx="460337" cy="851890"/>
            </a:xfrm>
            <a:prstGeom prst="rect">
              <a:avLst/>
            </a:prstGeom>
          </p:spPr>
        </p:pic>
        <p:pic>
          <p:nvPicPr>
            <p:cNvPr id="971" name="object 971"/>
            <p:cNvPicPr/>
            <p:nvPr/>
          </p:nvPicPr>
          <p:blipFill>
            <a:blip r:embed="rId3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138" y="5187861"/>
              <a:ext cx="135407" cy="349059"/>
            </a:xfrm>
            <a:prstGeom prst="rect">
              <a:avLst/>
            </a:prstGeom>
          </p:spPr>
        </p:pic>
        <p:pic>
          <p:nvPicPr>
            <p:cNvPr id="972" name="object 972"/>
            <p:cNvPicPr/>
            <p:nvPr/>
          </p:nvPicPr>
          <p:blipFill>
            <a:blip r:embed="rId3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7304" y="5103736"/>
              <a:ext cx="122440" cy="816000"/>
            </a:xfrm>
            <a:prstGeom prst="rect">
              <a:avLst/>
            </a:prstGeom>
          </p:spPr>
        </p:pic>
        <p:pic>
          <p:nvPicPr>
            <p:cNvPr id="973" name="object 973"/>
            <p:cNvPicPr/>
            <p:nvPr/>
          </p:nvPicPr>
          <p:blipFill>
            <a:blip r:embed="rId3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2023" y="5411092"/>
              <a:ext cx="285235" cy="292329"/>
            </a:xfrm>
            <a:prstGeom prst="rect">
              <a:avLst/>
            </a:prstGeom>
          </p:spPr>
        </p:pic>
        <p:pic>
          <p:nvPicPr>
            <p:cNvPr id="974" name="object 974"/>
            <p:cNvPicPr/>
            <p:nvPr/>
          </p:nvPicPr>
          <p:blipFill>
            <a:blip r:embed="rId3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1409" y="5739358"/>
              <a:ext cx="340628" cy="234556"/>
            </a:xfrm>
            <a:prstGeom prst="rect">
              <a:avLst/>
            </a:prstGeom>
          </p:spPr>
        </p:pic>
        <p:pic>
          <p:nvPicPr>
            <p:cNvPr id="975" name="object 975"/>
            <p:cNvPicPr/>
            <p:nvPr/>
          </p:nvPicPr>
          <p:blipFill>
            <a:blip r:embed="rId3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5229" y="5352922"/>
              <a:ext cx="119109" cy="119570"/>
            </a:xfrm>
            <a:prstGeom prst="rect">
              <a:avLst/>
            </a:prstGeom>
          </p:spPr>
        </p:pic>
        <p:pic>
          <p:nvPicPr>
            <p:cNvPr id="976" name="object 976"/>
            <p:cNvPicPr/>
            <p:nvPr/>
          </p:nvPicPr>
          <p:blipFill>
            <a:blip r:embed="rId3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7394" y="5925515"/>
              <a:ext cx="106651" cy="120751"/>
            </a:xfrm>
            <a:prstGeom prst="rect">
              <a:avLst/>
            </a:prstGeom>
          </p:spPr>
        </p:pic>
        <p:pic>
          <p:nvPicPr>
            <p:cNvPr id="977" name="object 977"/>
            <p:cNvPicPr/>
            <p:nvPr/>
          </p:nvPicPr>
          <p:blipFill>
            <a:blip r:embed="rId3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835" y="5987364"/>
              <a:ext cx="130831" cy="159689"/>
            </a:xfrm>
            <a:prstGeom prst="rect">
              <a:avLst/>
            </a:prstGeom>
          </p:spPr>
        </p:pic>
        <p:pic>
          <p:nvPicPr>
            <p:cNvPr id="978" name="object 978"/>
            <p:cNvPicPr/>
            <p:nvPr/>
          </p:nvPicPr>
          <p:blipFill>
            <a:blip r:embed="rId3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5659" y="5897918"/>
              <a:ext cx="184933" cy="199174"/>
            </a:xfrm>
            <a:prstGeom prst="rect">
              <a:avLst/>
            </a:prstGeom>
          </p:spPr>
        </p:pic>
        <p:pic>
          <p:nvPicPr>
            <p:cNvPr id="979" name="object 979"/>
            <p:cNvPicPr/>
            <p:nvPr/>
          </p:nvPicPr>
          <p:blipFill>
            <a:blip r:embed="rId3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3142" y="5888698"/>
              <a:ext cx="106639" cy="120763"/>
            </a:xfrm>
            <a:prstGeom prst="rect">
              <a:avLst/>
            </a:prstGeom>
          </p:spPr>
        </p:pic>
        <p:pic>
          <p:nvPicPr>
            <p:cNvPr id="980" name="object 980"/>
            <p:cNvPicPr/>
            <p:nvPr/>
          </p:nvPicPr>
          <p:blipFill>
            <a:blip r:embed="rId3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393" y="6014339"/>
              <a:ext cx="128392" cy="141897"/>
            </a:xfrm>
            <a:prstGeom prst="rect">
              <a:avLst/>
            </a:prstGeom>
          </p:spPr>
        </p:pic>
        <p:pic>
          <p:nvPicPr>
            <p:cNvPr id="981" name="object 981"/>
            <p:cNvPicPr/>
            <p:nvPr/>
          </p:nvPicPr>
          <p:blipFill>
            <a:blip r:embed="rId3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2695" y="5939751"/>
              <a:ext cx="71153" cy="84429"/>
            </a:xfrm>
            <a:prstGeom prst="rect">
              <a:avLst/>
            </a:prstGeom>
          </p:spPr>
        </p:pic>
        <p:pic>
          <p:nvPicPr>
            <p:cNvPr id="982" name="object 982"/>
            <p:cNvPicPr/>
            <p:nvPr/>
          </p:nvPicPr>
          <p:blipFill>
            <a:blip r:embed="rId3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9520" y="5965062"/>
              <a:ext cx="71133" cy="84442"/>
            </a:xfrm>
            <a:prstGeom prst="rect">
              <a:avLst/>
            </a:prstGeom>
          </p:spPr>
        </p:pic>
        <p:pic>
          <p:nvPicPr>
            <p:cNvPr id="983" name="object 983"/>
            <p:cNvPicPr/>
            <p:nvPr/>
          </p:nvPicPr>
          <p:blipFill>
            <a:blip r:embed="rId3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0475" y="5966752"/>
              <a:ext cx="124165" cy="141897"/>
            </a:xfrm>
            <a:prstGeom prst="rect">
              <a:avLst/>
            </a:prstGeom>
          </p:spPr>
        </p:pic>
        <p:pic>
          <p:nvPicPr>
            <p:cNvPr id="984" name="object 984"/>
            <p:cNvPicPr/>
            <p:nvPr/>
          </p:nvPicPr>
          <p:blipFill>
            <a:blip r:embed="rId3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1401" y="5745492"/>
              <a:ext cx="313520" cy="236384"/>
            </a:xfrm>
            <a:prstGeom prst="rect">
              <a:avLst/>
            </a:prstGeom>
          </p:spPr>
        </p:pic>
        <p:pic>
          <p:nvPicPr>
            <p:cNvPr id="985" name="object 985"/>
            <p:cNvPicPr/>
            <p:nvPr/>
          </p:nvPicPr>
          <p:blipFill>
            <a:blip r:embed="rId3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6727" y="5452215"/>
              <a:ext cx="322036" cy="198610"/>
            </a:xfrm>
            <a:prstGeom prst="rect">
              <a:avLst/>
            </a:prstGeom>
          </p:spPr>
        </p:pic>
        <p:sp>
          <p:nvSpPr>
            <p:cNvPr id="986" name="object 986"/>
            <p:cNvSpPr/>
            <p:nvPr/>
          </p:nvSpPr>
          <p:spPr>
            <a:xfrm>
              <a:off x="8739466" y="5668237"/>
              <a:ext cx="313690" cy="161290"/>
            </a:xfrm>
            <a:custGeom>
              <a:avLst/>
              <a:gdLst/>
              <a:ahLst/>
              <a:cxnLst/>
              <a:rect l="l" t="t" r="r" b="b"/>
              <a:pathLst>
                <a:path w="313690" h="161289">
                  <a:moveTo>
                    <a:pt x="18311" y="2540"/>
                  </a:moveTo>
                  <a:lnTo>
                    <a:pt x="10607" y="2540"/>
                  </a:lnTo>
                  <a:lnTo>
                    <a:pt x="13781" y="0"/>
                  </a:lnTo>
                  <a:lnTo>
                    <a:pt x="19085" y="0"/>
                  </a:lnTo>
                  <a:lnTo>
                    <a:pt x="18311" y="2540"/>
                  </a:lnTo>
                  <a:close/>
                </a:path>
                <a:path w="313690" h="161289">
                  <a:moveTo>
                    <a:pt x="31654" y="7620"/>
                  </a:moveTo>
                  <a:lnTo>
                    <a:pt x="27695" y="7620"/>
                  </a:lnTo>
                  <a:lnTo>
                    <a:pt x="27222" y="6350"/>
                  </a:lnTo>
                  <a:lnTo>
                    <a:pt x="26524" y="5080"/>
                  </a:lnTo>
                  <a:lnTo>
                    <a:pt x="24354" y="5080"/>
                  </a:lnTo>
                  <a:lnTo>
                    <a:pt x="22466" y="3810"/>
                  </a:lnTo>
                  <a:lnTo>
                    <a:pt x="24059" y="2540"/>
                  </a:lnTo>
                  <a:lnTo>
                    <a:pt x="26483" y="0"/>
                  </a:lnTo>
                  <a:lnTo>
                    <a:pt x="27205" y="1270"/>
                  </a:lnTo>
                  <a:lnTo>
                    <a:pt x="28024" y="3810"/>
                  </a:lnTo>
                  <a:lnTo>
                    <a:pt x="28595" y="3810"/>
                  </a:lnTo>
                  <a:lnTo>
                    <a:pt x="31591" y="5080"/>
                  </a:lnTo>
                  <a:lnTo>
                    <a:pt x="31654" y="7620"/>
                  </a:lnTo>
                  <a:close/>
                </a:path>
                <a:path w="313690" h="161289">
                  <a:moveTo>
                    <a:pt x="8298" y="74930"/>
                  </a:moveTo>
                  <a:lnTo>
                    <a:pt x="5880" y="74930"/>
                  </a:lnTo>
                  <a:lnTo>
                    <a:pt x="7040" y="72390"/>
                  </a:lnTo>
                  <a:lnTo>
                    <a:pt x="5159" y="69850"/>
                  </a:lnTo>
                  <a:lnTo>
                    <a:pt x="5522" y="67310"/>
                  </a:lnTo>
                  <a:lnTo>
                    <a:pt x="3999" y="62230"/>
                  </a:lnTo>
                  <a:lnTo>
                    <a:pt x="5557" y="57150"/>
                  </a:lnTo>
                  <a:lnTo>
                    <a:pt x="3705" y="53340"/>
                  </a:lnTo>
                  <a:lnTo>
                    <a:pt x="3901" y="52070"/>
                  </a:lnTo>
                  <a:lnTo>
                    <a:pt x="3982" y="49530"/>
                  </a:lnTo>
                  <a:lnTo>
                    <a:pt x="4847" y="46990"/>
                  </a:lnTo>
                  <a:lnTo>
                    <a:pt x="2129" y="44450"/>
                  </a:lnTo>
                  <a:lnTo>
                    <a:pt x="2210" y="43180"/>
                  </a:lnTo>
                  <a:lnTo>
                    <a:pt x="2643" y="40640"/>
                  </a:lnTo>
                  <a:lnTo>
                    <a:pt x="3214" y="39370"/>
                  </a:lnTo>
                  <a:lnTo>
                    <a:pt x="2331" y="34290"/>
                  </a:lnTo>
                  <a:lnTo>
                    <a:pt x="2689" y="31750"/>
                  </a:lnTo>
                  <a:lnTo>
                    <a:pt x="4489" y="27940"/>
                  </a:lnTo>
                  <a:lnTo>
                    <a:pt x="4022" y="26670"/>
                  </a:lnTo>
                  <a:lnTo>
                    <a:pt x="1714" y="25400"/>
                  </a:lnTo>
                  <a:lnTo>
                    <a:pt x="565" y="22860"/>
                  </a:lnTo>
                  <a:lnTo>
                    <a:pt x="1587" y="20320"/>
                  </a:lnTo>
                  <a:lnTo>
                    <a:pt x="1281" y="19050"/>
                  </a:lnTo>
                  <a:lnTo>
                    <a:pt x="0" y="16510"/>
                  </a:lnTo>
                  <a:lnTo>
                    <a:pt x="2169" y="12700"/>
                  </a:lnTo>
                  <a:lnTo>
                    <a:pt x="6498" y="12700"/>
                  </a:lnTo>
                  <a:lnTo>
                    <a:pt x="7623" y="11430"/>
                  </a:lnTo>
                  <a:lnTo>
                    <a:pt x="7842" y="8890"/>
                  </a:lnTo>
                  <a:lnTo>
                    <a:pt x="8218" y="7620"/>
                  </a:lnTo>
                  <a:lnTo>
                    <a:pt x="5759" y="5080"/>
                  </a:lnTo>
                  <a:lnTo>
                    <a:pt x="5909" y="3810"/>
                  </a:lnTo>
                  <a:lnTo>
                    <a:pt x="9383" y="2540"/>
                  </a:lnTo>
                  <a:lnTo>
                    <a:pt x="12777" y="2540"/>
                  </a:lnTo>
                  <a:lnTo>
                    <a:pt x="12915" y="6350"/>
                  </a:lnTo>
                  <a:lnTo>
                    <a:pt x="13140" y="7620"/>
                  </a:lnTo>
                  <a:lnTo>
                    <a:pt x="13296" y="8890"/>
                  </a:lnTo>
                  <a:lnTo>
                    <a:pt x="12719" y="11430"/>
                  </a:lnTo>
                  <a:lnTo>
                    <a:pt x="10347" y="12700"/>
                  </a:lnTo>
                  <a:lnTo>
                    <a:pt x="14208" y="13970"/>
                  </a:lnTo>
                  <a:lnTo>
                    <a:pt x="14173" y="15240"/>
                  </a:lnTo>
                  <a:lnTo>
                    <a:pt x="12638" y="15240"/>
                  </a:lnTo>
                  <a:lnTo>
                    <a:pt x="11369" y="16510"/>
                  </a:lnTo>
                  <a:lnTo>
                    <a:pt x="9972" y="19050"/>
                  </a:lnTo>
                  <a:lnTo>
                    <a:pt x="9020" y="19050"/>
                  </a:lnTo>
                  <a:lnTo>
                    <a:pt x="10451" y="20320"/>
                  </a:lnTo>
                  <a:lnTo>
                    <a:pt x="16303" y="20320"/>
                  </a:lnTo>
                  <a:lnTo>
                    <a:pt x="15776" y="22860"/>
                  </a:lnTo>
                  <a:lnTo>
                    <a:pt x="7358" y="22860"/>
                  </a:lnTo>
                  <a:lnTo>
                    <a:pt x="6290" y="24130"/>
                  </a:lnTo>
                  <a:lnTo>
                    <a:pt x="7236" y="25400"/>
                  </a:lnTo>
                  <a:lnTo>
                    <a:pt x="8829" y="26670"/>
                  </a:lnTo>
                  <a:lnTo>
                    <a:pt x="10001" y="27940"/>
                  </a:lnTo>
                  <a:lnTo>
                    <a:pt x="7288" y="31750"/>
                  </a:lnTo>
                  <a:lnTo>
                    <a:pt x="19113" y="31750"/>
                  </a:lnTo>
                  <a:lnTo>
                    <a:pt x="20827" y="33020"/>
                  </a:lnTo>
                  <a:lnTo>
                    <a:pt x="26425" y="33020"/>
                  </a:lnTo>
                  <a:lnTo>
                    <a:pt x="26287" y="34290"/>
                  </a:lnTo>
                  <a:lnTo>
                    <a:pt x="25987" y="34290"/>
                  </a:lnTo>
                  <a:lnTo>
                    <a:pt x="25664" y="35560"/>
                  </a:lnTo>
                  <a:lnTo>
                    <a:pt x="12142" y="35560"/>
                  </a:lnTo>
                  <a:lnTo>
                    <a:pt x="10751" y="36830"/>
                  </a:lnTo>
                  <a:lnTo>
                    <a:pt x="6313" y="36830"/>
                  </a:lnTo>
                  <a:lnTo>
                    <a:pt x="7715" y="38100"/>
                  </a:lnTo>
                  <a:lnTo>
                    <a:pt x="8454" y="39370"/>
                  </a:lnTo>
                  <a:lnTo>
                    <a:pt x="13510" y="39370"/>
                  </a:lnTo>
                  <a:lnTo>
                    <a:pt x="14468" y="40640"/>
                  </a:lnTo>
                  <a:lnTo>
                    <a:pt x="11628" y="40640"/>
                  </a:lnTo>
                  <a:lnTo>
                    <a:pt x="10549" y="41910"/>
                  </a:lnTo>
                  <a:lnTo>
                    <a:pt x="11236" y="43180"/>
                  </a:lnTo>
                  <a:lnTo>
                    <a:pt x="12984" y="43180"/>
                  </a:lnTo>
                  <a:lnTo>
                    <a:pt x="13658" y="45720"/>
                  </a:lnTo>
                  <a:lnTo>
                    <a:pt x="8414" y="45720"/>
                  </a:lnTo>
                  <a:lnTo>
                    <a:pt x="7063" y="46990"/>
                  </a:lnTo>
                  <a:lnTo>
                    <a:pt x="6203" y="46990"/>
                  </a:lnTo>
                  <a:lnTo>
                    <a:pt x="6786" y="48260"/>
                  </a:lnTo>
                  <a:lnTo>
                    <a:pt x="6677" y="49530"/>
                  </a:lnTo>
                  <a:lnTo>
                    <a:pt x="9326" y="49530"/>
                  </a:lnTo>
                  <a:lnTo>
                    <a:pt x="9129" y="50800"/>
                  </a:lnTo>
                  <a:lnTo>
                    <a:pt x="8691" y="53340"/>
                  </a:lnTo>
                  <a:lnTo>
                    <a:pt x="12811" y="53340"/>
                  </a:lnTo>
                  <a:lnTo>
                    <a:pt x="11646" y="54610"/>
                  </a:lnTo>
                  <a:lnTo>
                    <a:pt x="8552" y="54610"/>
                  </a:lnTo>
                  <a:lnTo>
                    <a:pt x="7889" y="55880"/>
                  </a:lnTo>
                  <a:lnTo>
                    <a:pt x="7387" y="57150"/>
                  </a:lnTo>
                  <a:lnTo>
                    <a:pt x="7058" y="58420"/>
                  </a:lnTo>
                  <a:lnTo>
                    <a:pt x="8737" y="59690"/>
                  </a:lnTo>
                  <a:lnTo>
                    <a:pt x="15547" y="59690"/>
                  </a:lnTo>
                  <a:lnTo>
                    <a:pt x="15062" y="60960"/>
                  </a:lnTo>
                  <a:lnTo>
                    <a:pt x="14704" y="60960"/>
                  </a:lnTo>
                  <a:lnTo>
                    <a:pt x="14681" y="63500"/>
                  </a:lnTo>
                  <a:lnTo>
                    <a:pt x="12373" y="63500"/>
                  </a:lnTo>
                  <a:lnTo>
                    <a:pt x="13002" y="67310"/>
                  </a:lnTo>
                  <a:lnTo>
                    <a:pt x="12869" y="69850"/>
                  </a:lnTo>
                  <a:lnTo>
                    <a:pt x="15708" y="72390"/>
                  </a:lnTo>
                  <a:lnTo>
                    <a:pt x="7589" y="72390"/>
                  </a:lnTo>
                  <a:lnTo>
                    <a:pt x="8298" y="74930"/>
                  </a:lnTo>
                  <a:close/>
                </a:path>
                <a:path w="313690" h="161289">
                  <a:moveTo>
                    <a:pt x="22132" y="6350"/>
                  </a:moveTo>
                  <a:lnTo>
                    <a:pt x="19379" y="6350"/>
                  </a:lnTo>
                  <a:lnTo>
                    <a:pt x="20025" y="5080"/>
                  </a:lnTo>
                  <a:lnTo>
                    <a:pt x="21462" y="5080"/>
                  </a:lnTo>
                  <a:lnTo>
                    <a:pt x="22132" y="6350"/>
                  </a:lnTo>
                  <a:close/>
                </a:path>
                <a:path w="313690" h="161289">
                  <a:moveTo>
                    <a:pt x="16303" y="20320"/>
                  </a:moveTo>
                  <a:lnTo>
                    <a:pt x="11253" y="20320"/>
                  </a:lnTo>
                  <a:lnTo>
                    <a:pt x="14271" y="19050"/>
                  </a:lnTo>
                  <a:lnTo>
                    <a:pt x="15887" y="17780"/>
                  </a:lnTo>
                  <a:lnTo>
                    <a:pt x="15201" y="15240"/>
                  </a:lnTo>
                  <a:lnTo>
                    <a:pt x="18432" y="12700"/>
                  </a:lnTo>
                  <a:lnTo>
                    <a:pt x="20435" y="11430"/>
                  </a:lnTo>
                  <a:lnTo>
                    <a:pt x="19904" y="8890"/>
                  </a:lnTo>
                  <a:lnTo>
                    <a:pt x="20123" y="7620"/>
                  </a:lnTo>
                  <a:lnTo>
                    <a:pt x="19073" y="6350"/>
                  </a:lnTo>
                  <a:lnTo>
                    <a:pt x="24844" y="6350"/>
                  </a:lnTo>
                  <a:lnTo>
                    <a:pt x="25150" y="7620"/>
                  </a:lnTo>
                  <a:lnTo>
                    <a:pt x="31654" y="7620"/>
                  </a:lnTo>
                  <a:lnTo>
                    <a:pt x="29524" y="8890"/>
                  </a:lnTo>
                  <a:lnTo>
                    <a:pt x="28272" y="10160"/>
                  </a:lnTo>
                  <a:lnTo>
                    <a:pt x="28440" y="11430"/>
                  </a:lnTo>
                  <a:lnTo>
                    <a:pt x="28272" y="12700"/>
                  </a:lnTo>
                  <a:lnTo>
                    <a:pt x="33212" y="12700"/>
                  </a:lnTo>
                  <a:lnTo>
                    <a:pt x="33247" y="16510"/>
                  </a:lnTo>
                  <a:lnTo>
                    <a:pt x="33380" y="17780"/>
                  </a:lnTo>
                  <a:lnTo>
                    <a:pt x="18098" y="17780"/>
                  </a:lnTo>
                  <a:lnTo>
                    <a:pt x="16303" y="20320"/>
                  </a:lnTo>
                  <a:close/>
                </a:path>
                <a:path w="313690" h="161289">
                  <a:moveTo>
                    <a:pt x="33212" y="12700"/>
                  </a:moveTo>
                  <a:lnTo>
                    <a:pt x="29369" y="12700"/>
                  </a:lnTo>
                  <a:lnTo>
                    <a:pt x="31891" y="11430"/>
                  </a:lnTo>
                  <a:lnTo>
                    <a:pt x="33212" y="12700"/>
                  </a:lnTo>
                  <a:close/>
                </a:path>
                <a:path w="313690" h="161289">
                  <a:moveTo>
                    <a:pt x="40801" y="25400"/>
                  </a:moveTo>
                  <a:lnTo>
                    <a:pt x="39416" y="25400"/>
                  </a:lnTo>
                  <a:lnTo>
                    <a:pt x="38897" y="24130"/>
                  </a:lnTo>
                  <a:lnTo>
                    <a:pt x="27695" y="24130"/>
                  </a:lnTo>
                  <a:lnTo>
                    <a:pt x="28105" y="22860"/>
                  </a:lnTo>
                  <a:lnTo>
                    <a:pt x="29467" y="21590"/>
                  </a:lnTo>
                  <a:lnTo>
                    <a:pt x="30171" y="21590"/>
                  </a:lnTo>
                  <a:lnTo>
                    <a:pt x="31175" y="20320"/>
                  </a:lnTo>
                  <a:lnTo>
                    <a:pt x="36375" y="20320"/>
                  </a:lnTo>
                  <a:lnTo>
                    <a:pt x="37033" y="19050"/>
                  </a:lnTo>
                  <a:lnTo>
                    <a:pt x="36127" y="16510"/>
                  </a:lnTo>
                  <a:lnTo>
                    <a:pt x="40536" y="16510"/>
                  </a:lnTo>
                  <a:lnTo>
                    <a:pt x="42844" y="13970"/>
                  </a:lnTo>
                  <a:lnTo>
                    <a:pt x="44558" y="13970"/>
                  </a:lnTo>
                  <a:lnTo>
                    <a:pt x="46503" y="15240"/>
                  </a:lnTo>
                  <a:lnTo>
                    <a:pt x="47271" y="16510"/>
                  </a:lnTo>
                  <a:lnTo>
                    <a:pt x="48165" y="19050"/>
                  </a:lnTo>
                  <a:lnTo>
                    <a:pt x="41072" y="19050"/>
                  </a:lnTo>
                  <a:lnTo>
                    <a:pt x="41875" y="20320"/>
                  </a:lnTo>
                  <a:lnTo>
                    <a:pt x="39428" y="21590"/>
                  </a:lnTo>
                  <a:lnTo>
                    <a:pt x="41015" y="24130"/>
                  </a:lnTo>
                  <a:lnTo>
                    <a:pt x="40801" y="25400"/>
                  </a:lnTo>
                  <a:close/>
                </a:path>
                <a:path w="313690" h="161289">
                  <a:moveTo>
                    <a:pt x="20914" y="20320"/>
                  </a:moveTo>
                  <a:lnTo>
                    <a:pt x="20019" y="19050"/>
                  </a:lnTo>
                  <a:lnTo>
                    <a:pt x="18098" y="17780"/>
                  </a:lnTo>
                  <a:lnTo>
                    <a:pt x="33380" y="17780"/>
                  </a:lnTo>
                  <a:lnTo>
                    <a:pt x="33599" y="19050"/>
                  </a:lnTo>
                  <a:lnTo>
                    <a:pt x="22236" y="19050"/>
                  </a:lnTo>
                  <a:lnTo>
                    <a:pt x="20914" y="20320"/>
                  </a:lnTo>
                  <a:close/>
                </a:path>
                <a:path w="313690" h="161289">
                  <a:moveTo>
                    <a:pt x="37396" y="26670"/>
                  </a:moveTo>
                  <a:lnTo>
                    <a:pt x="24890" y="26670"/>
                  </a:lnTo>
                  <a:lnTo>
                    <a:pt x="24798" y="25400"/>
                  </a:lnTo>
                  <a:lnTo>
                    <a:pt x="22195" y="25400"/>
                  </a:lnTo>
                  <a:lnTo>
                    <a:pt x="21676" y="24130"/>
                  </a:lnTo>
                  <a:lnTo>
                    <a:pt x="21439" y="22860"/>
                  </a:lnTo>
                  <a:lnTo>
                    <a:pt x="22166" y="22860"/>
                  </a:lnTo>
                  <a:lnTo>
                    <a:pt x="23136" y="21590"/>
                  </a:lnTo>
                  <a:lnTo>
                    <a:pt x="22236" y="19050"/>
                  </a:lnTo>
                  <a:lnTo>
                    <a:pt x="33784" y="19050"/>
                  </a:lnTo>
                  <a:lnTo>
                    <a:pt x="34511" y="20320"/>
                  </a:lnTo>
                  <a:lnTo>
                    <a:pt x="27557" y="20320"/>
                  </a:lnTo>
                  <a:lnTo>
                    <a:pt x="25485" y="21590"/>
                  </a:lnTo>
                  <a:lnTo>
                    <a:pt x="27072" y="22860"/>
                  </a:lnTo>
                  <a:lnTo>
                    <a:pt x="26466" y="24130"/>
                  </a:lnTo>
                  <a:lnTo>
                    <a:pt x="38233" y="24130"/>
                  </a:lnTo>
                  <a:lnTo>
                    <a:pt x="37396" y="26670"/>
                  </a:lnTo>
                  <a:close/>
                </a:path>
                <a:path w="313690" h="161289">
                  <a:moveTo>
                    <a:pt x="44570" y="20320"/>
                  </a:moveTo>
                  <a:lnTo>
                    <a:pt x="42688" y="19050"/>
                  </a:lnTo>
                  <a:lnTo>
                    <a:pt x="45741" y="19050"/>
                  </a:lnTo>
                  <a:lnTo>
                    <a:pt x="44570" y="20320"/>
                  </a:lnTo>
                  <a:close/>
                </a:path>
                <a:path w="313690" h="161289">
                  <a:moveTo>
                    <a:pt x="47963" y="20320"/>
                  </a:moveTo>
                  <a:lnTo>
                    <a:pt x="46555" y="20320"/>
                  </a:lnTo>
                  <a:lnTo>
                    <a:pt x="45741" y="19050"/>
                  </a:lnTo>
                  <a:lnTo>
                    <a:pt x="48165" y="19050"/>
                  </a:lnTo>
                  <a:lnTo>
                    <a:pt x="47963" y="20320"/>
                  </a:lnTo>
                  <a:close/>
                </a:path>
                <a:path w="313690" h="161289">
                  <a:moveTo>
                    <a:pt x="9539" y="25400"/>
                  </a:moveTo>
                  <a:lnTo>
                    <a:pt x="7917" y="24130"/>
                  </a:lnTo>
                  <a:lnTo>
                    <a:pt x="7358" y="22860"/>
                  </a:lnTo>
                  <a:lnTo>
                    <a:pt x="15776" y="22860"/>
                  </a:lnTo>
                  <a:lnTo>
                    <a:pt x="15512" y="24130"/>
                  </a:lnTo>
                  <a:lnTo>
                    <a:pt x="10520" y="24130"/>
                  </a:lnTo>
                  <a:lnTo>
                    <a:pt x="9539" y="25400"/>
                  </a:lnTo>
                  <a:close/>
                </a:path>
                <a:path w="313690" h="161289">
                  <a:moveTo>
                    <a:pt x="26252" y="33020"/>
                  </a:moveTo>
                  <a:lnTo>
                    <a:pt x="20827" y="33020"/>
                  </a:lnTo>
                  <a:lnTo>
                    <a:pt x="24163" y="30480"/>
                  </a:lnTo>
                  <a:lnTo>
                    <a:pt x="24186" y="29210"/>
                  </a:lnTo>
                  <a:lnTo>
                    <a:pt x="21976" y="29210"/>
                  </a:lnTo>
                  <a:lnTo>
                    <a:pt x="22091" y="27940"/>
                  </a:lnTo>
                  <a:lnTo>
                    <a:pt x="22172" y="26670"/>
                  </a:lnTo>
                  <a:lnTo>
                    <a:pt x="23095" y="27940"/>
                  </a:lnTo>
                  <a:lnTo>
                    <a:pt x="31948" y="27940"/>
                  </a:lnTo>
                  <a:lnTo>
                    <a:pt x="31010" y="30480"/>
                  </a:lnTo>
                  <a:lnTo>
                    <a:pt x="26235" y="30480"/>
                  </a:lnTo>
                  <a:lnTo>
                    <a:pt x="25750" y="31750"/>
                  </a:lnTo>
                  <a:lnTo>
                    <a:pt x="26252" y="33020"/>
                  </a:lnTo>
                  <a:close/>
                </a:path>
                <a:path w="313690" h="161289">
                  <a:moveTo>
                    <a:pt x="35907" y="27940"/>
                  </a:moveTo>
                  <a:lnTo>
                    <a:pt x="23095" y="27940"/>
                  </a:lnTo>
                  <a:lnTo>
                    <a:pt x="24521" y="26670"/>
                  </a:lnTo>
                  <a:lnTo>
                    <a:pt x="36519" y="26670"/>
                  </a:lnTo>
                  <a:lnTo>
                    <a:pt x="35907" y="27940"/>
                  </a:lnTo>
                  <a:close/>
                </a:path>
                <a:path w="313690" h="161289">
                  <a:moveTo>
                    <a:pt x="30540" y="31750"/>
                  </a:moveTo>
                  <a:lnTo>
                    <a:pt x="27666" y="30480"/>
                  </a:lnTo>
                  <a:lnTo>
                    <a:pt x="31010" y="30480"/>
                  </a:lnTo>
                  <a:lnTo>
                    <a:pt x="30540" y="31750"/>
                  </a:lnTo>
                  <a:close/>
                </a:path>
                <a:path w="313690" h="161289">
                  <a:moveTo>
                    <a:pt x="16886" y="36830"/>
                  </a:moveTo>
                  <a:lnTo>
                    <a:pt x="16216" y="36830"/>
                  </a:lnTo>
                  <a:lnTo>
                    <a:pt x="12142" y="35560"/>
                  </a:lnTo>
                  <a:lnTo>
                    <a:pt x="20198" y="35560"/>
                  </a:lnTo>
                  <a:lnTo>
                    <a:pt x="16886" y="36830"/>
                  </a:lnTo>
                  <a:close/>
                </a:path>
                <a:path w="313690" h="161289">
                  <a:moveTo>
                    <a:pt x="9360" y="38100"/>
                  </a:moveTo>
                  <a:lnTo>
                    <a:pt x="6313" y="36830"/>
                  </a:lnTo>
                  <a:lnTo>
                    <a:pt x="10751" y="36830"/>
                  </a:lnTo>
                  <a:lnTo>
                    <a:pt x="9360" y="38100"/>
                  </a:lnTo>
                  <a:close/>
                </a:path>
                <a:path w="313690" h="161289">
                  <a:moveTo>
                    <a:pt x="13510" y="39370"/>
                  </a:moveTo>
                  <a:lnTo>
                    <a:pt x="8454" y="39370"/>
                  </a:lnTo>
                  <a:lnTo>
                    <a:pt x="12552" y="38100"/>
                  </a:lnTo>
                  <a:lnTo>
                    <a:pt x="13510" y="39370"/>
                  </a:lnTo>
                  <a:close/>
                </a:path>
                <a:path w="313690" h="161289">
                  <a:moveTo>
                    <a:pt x="14404" y="43180"/>
                  </a:moveTo>
                  <a:lnTo>
                    <a:pt x="13660" y="43180"/>
                  </a:lnTo>
                  <a:lnTo>
                    <a:pt x="13504" y="41910"/>
                  </a:lnTo>
                  <a:lnTo>
                    <a:pt x="12494" y="40640"/>
                  </a:lnTo>
                  <a:lnTo>
                    <a:pt x="14468" y="40640"/>
                  </a:lnTo>
                  <a:lnTo>
                    <a:pt x="14404" y="43180"/>
                  </a:lnTo>
                  <a:close/>
                </a:path>
                <a:path w="313690" h="161289">
                  <a:moveTo>
                    <a:pt x="26876" y="44450"/>
                  </a:moveTo>
                  <a:lnTo>
                    <a:pt x="22097" y="44450"/>
                  </a:lnTo>
                  <a:lnTo>
                    <a:pt x="23119" y="41910"/>
                  </a:lnTo>
                  <a:lnTo>
                    <a:pt x="23892" y="41910"/>
                  </a:lnTo>
                  <a:lnTo>
                    <a:pt x="25871" y="43180"/>
                  </a:lnTo>
                  <a:lnTo>
                    <a:pt x="26876" y="44450"/>
                  </a:lnTo>
                  <a:close/>
                </a:path>
                <a:path w="313690" h="161289">
                  <a:moveTo>
                    <a:pt x="38828" y="54610"/>
                  </a:moveTo>
                  <a:lnTo>
                    <a:pt x="27020" y="54610"/>
                  </a:lnTo>
                  <a:lnTo>
                    <a:pt x="28561" y="53340"/>
                  </a:lnTo>
                  <a:lnTo>
                    <a:pt x="26956" y="52070"/>
                  </a:lnTo>
                  <a:lnTo>
                    <a:pt x="26697" y="50800"/>
                  </a:lnTo>
                  <a:lnTo>
                    <a:pt x="26235" y="49530"/>
                  </a:lnTo>
                  <a:lnTo>
                    <a:pt x="27989" y="45720"/>
                  </a:lnTo>
                  <a:lnTo>
                    <a:pt x="27828" y="45720"/>
                  </a:lnTo>
                  <a:lnTo>
                    <a:pt x="24163" y="44450"/>
                  </a:lnTo>
                  <a:lnTo>
                    <a:pt x="26876" y="44450"/>
                  </a:lnTo>
                  <a:lnTo>
                    <a:pt x="28261" y="43180"/>
                  </a:lnTo>
                  <a:lnTo>
                    <a:pt x="29167" y="44450"/>
                  </a:lnTo>
                  <a:lnTo>
                    <a:pt x="29490" y="45720"/>
                  </a:lnTo>
                  <a:lnTo>
                    <a:pt x="30032" y="46990"/>
                  </a:lnTo>
                  <a:lnTo>
                    <a:pt x="30979" y="48260"/>
                  </a:lnTo>
                  <a:lnTo>
                    <a:pt x="39243" y="48260"/>
                  </a:lnTo>
                  <a:lnTo>
                    <a:pt x="40045" y="50800"/>
                  </a:lnTo>
                  <a:lnTo>
                    <a:pt x="39687" y="52070"/>
                  </a:lnTo>
                  <a:lnTo>
                    <a:pt x="37027" y="53340"/>
                  </a:lnTo>
                  <a:lnTo>
                    <a:pt x="39035" y="53340"/>
                  </a:lnTo>
                  <a:lnTo>
                    <a:pt x="38828" y="54610"/>
                  </a:lnTo>
                  <a:close/>
                </a:path>
                <a:path w="313690" h="161289">
                  <a:moveTo>
                    <a:pt x="22547" y="46990"/>
                  </a:moveTo>
                  <a:lnTo>
                    <a:pt x="15928" y="46990"/>
                  </a:lnTo>
                  <a:lnTo>
                    <a:pt x="19338" y="45720"/>
                  </a:lnTo>
                  <a:lnTo>
                    <a:pt x="20579" y="44450"/>
                  </a:lnTo>
                  <a:lnTo>
                    <a:pt x="22547" y="46990"/>
                  </a:lnTo>
                  <a:close/>
                </a:path>
                <a:path w="313690" h="161289">
                  <a:moveTo>
                    <a:pt x="39243" y="48260"/>
                  </a:moveTo>
                  <a:lnTo>
                    <a:pt x="30979" y="48260"/>
                  </a:lnTo>
                  <a:lnTo>
                    <a:pt x="34315" y="46990"/>
                  </a:lnTo>
                  <a:lnTo>
                    <a:pt x="36029" y="44450"/>
                  </a:lnTo>
                  <a:lnTo>
                    <a:pt x="38435" y="45720"/>
                  </a:lnTo>
                  <a:lnTo>
                    <a:pt x="38325" y="46990"/>
                  </a:lnTo>
                  <a:lnTo>
                    <a:pt x="38954" y="46990"/>
                  </a:lnTo>
                  <a:lnTo>
                    <a:pt x="39243" y="48260"/>
                  </a:lnTo>
                  <a:close/>
                </a:path>
                <a:path w="313690" h="161289">
                  <a:moveTo>
                    <a:pt x="306041" y="49530"/>
                  </a:moveTo>
                  <a:lnTo>
                    <a:pt x="294643" y="49530"/>
                  </a:lnTo>
                  <a:lnTo>
                    <a:pt x="294314" y="48260"/>
                  </a:lnTo>
                  <a:lnTo>
                    <a:pt x="294470" y="46990"/>
                  </a:lnTo>
                  <a:lnTo>
                    <a:pt x="295826" y="45720"/>
                  </a:lnTo>
                  <a:lnTo>
                    <a:pt x="297073" y="44450"/>
                  </a:lnTo>
                  <a:lnTo>
                    <a:pt x="299064" y="46990"/>
                  </a:lnTo>
                  <a:lnTo>
                    <a:pt x="299987" y="46990"/>
                  </a:lnTo>
                  <a:lnTo>
                    <a:pt x="300663" y="48260"/>
                  </a:lnTo>
                  <a:lnTo>
                    <a:pt x="305060" y="48260"/>
                  </a:lnTo>
                  <a:lnTo>
                    <a:pt x="306041" y="49530"/>
                  </a:lnTo>
                  <a:close/>
                </a:path>
                <a:path w="313690" h="161289">
                  <a:moveTo>
                    <a:pt x="22530" y="53340"/>
                  </a:moveTo>
                  <a:lnTo>
                    <a:pt x="8691" y="53340"/>
                  </a:lnTo>
                  <a:lnTo>
                    <a:pt x="10226" y="52070"/>
                  </a:lnTo>
                  <a:lnTo>
                    <a:pt x="11553" y="52070"/>
                  </a:lnTo>
                  <a:lnTo>
                    <a:pt x="13700" y="50800"/>
                  </a:lnTo>
                  <a:lnTo>
                    <a:pt x="14976" y="50800"/>
                  </a:lnTo>
                  <a:lnTo>
                    <a:pt x="14854" y="48260"/>
                  </a:lnTo>
                  <a:lnTo>
                    <a:pt x="9020" y="48260"/>
                  </a:lnTo>
                  <a:lnTo>
                    <a:pt x="8414" y="45720"/>
                  </a:lnTo>
                  <a:lnTo>
                    <a:pt x="13658" y="45720"/>
                  </a:lnTo>
                  <a:lnTo>
                    <a:pt x="13994" y="46990"/>
                  </a:lnTo>
                  <a:lnTo>
                    <a:pt x="22547" y="46990"/>
                  </a:lnTo>
                  <a:lnTo>
                    <a:pt x="22963" y="48260"/>
                  </a:lnTo>
                  <a:lnTo>
                    <a:pt x="21618" y="52070"/>
                  </a:lnTo>
                  <a:lnTo>
                    <a:pt x="22530" y="53340"/>
                  </a:lnTo>
                  <a:close/>
                </a:path>
                <a:path w="313690" h="161289">
                  <a:moveTo>
                    <a:pt x="312337" y="47204"/>
                  </a:moveTo>
                  <a:lnTo>
                    <a:pt x="312597" y="46990"/>
                  </a:lnTo>
                  <a:lnTo>
                    <a:pt x="313128" y="46990"/>
                  </a:lnTo>
                  <a:lnTo>
                    <a:pt x="312337" y="47204"/>
                  </a:lnTo>
                  <a:close/>
                </a:path>
                <a:path w="313690" h="161289">
                  <a:moveTo>
                    <a:pt x="301701" y="55880"/>
                  </a:moveTo>
                  <a:lnTo>
                    <a:pt x="300126" y="55880"/>
                  </a:lnTo>
                  <a:lnTo>
                    <a:pt x="300882" y="54610"/>
                  </a:lnTo>
                  <a:lnTo>
                    <a:pt x="300726" y="53340"/>
                  </a:lnTo>
                  <a:lnTo>
                    <a:pt x="301580" y="53340"/>
                  </a:lnTo>
                  <a:lnTo>
                    <a:pt x="302533" y="52070"/>
                  </a:lnTo>
                  <a:lnTo>
                    <a:pt x="303144" y="50800"/>
                  </a:lnTo>
                  <a:lnTo>
                    <a:pt x="302642" y="49530"/>
                  </a:lnTo>
                  <a:lnTo>
                    <a:pt x="307086" y="49530"/>
                  </a:lnTo>
                  <a:lnTo>
                    <a:pt x="308442" y="48260"/>
                  </a:lnTo>
                  <a:lnTo>
                    <a:pt x="312337" y="47204"/>
                  </a:lnTo>
                  <a:lnTo>
                    <a:pt x="309516" y="49530"/>
                  </a:lnTo>
                  <a:lnTo>
                    <a:pt x="309429" y="52070"/>
                  </a:lnTo>
                  <a:lnTo>
                    <a:pt x="306082" y="52070"/>
                  </a:lnTo>
                  <a:lnTo>
                    <a:pt x="304979" y="54610"/>
                  </a:lnTo>
                  <a:lnTo>
                    <a:pt x="303006" y="54610"/>
                  </a:lnTo>
                  <a:lnTo>
                    <a:pt x="301701" y="55880"/>
                  </a:lnTo>
                  <a:close/>
                </a:path>
                <a:path w="313690" h="161289">
                  <a:moveTo>
                    <a:pt x="9326" y="49530"/>
                  </a:moveTo>
                  <a:lnTo>
                    <a:pt x="6677" y="49530"/>
                  </a:lnTo>
                  <a:lnTo>
                    <a:pt x="8679" y="48260"/>
                  </a:lnTo>
                  <a:lnTo>
                    <a:pt x="11484" y="48260"/>
                  </a:lnTo>
                  <a:lnTo>
                    <a:pt x="9326" y="49530"/>
                  </a:lnTo>
                  <a:close/>
                </a:path>
                <a:path w="313690" h="161289">
                  <a:moveTo>
                    <a:pt x="291833" y="60960"/>
                  </a:moveTo>
                  <a:lnTo>
                    <a:pt x="289980" y="60960"/>
                  </a:lnTo>
                  <a:lnTo>
                    <a:pt x="291515" y="57150"/>
                  </a:lnTo>
                  <a:lnTo>
                    <a:pt x="288007" y="57150"/>
                  </a:lnTo>
                  <a:lnTo>
                    <a:pt x="287984" y="55880"/>
                  </a:lnTo>
                  <a:lnTo>
                    <a:pt x="291654" y="54610"/>
                  </a:lnTo>
                  <a:lnTo>
                    <a:pt x="292046" y="49530"/>
                  </a:lnTo>
                  <a:lnTo>
                    <a:pt x="296323" y="50800"/>
                  </a:lnTo>
                  <a:lnTo>
                    <a:pt x="298118" y="50800"/>
                  </a:lnTo>
                  <a:lnTo>
                    <a:pt x="297258" y="53340"/>
                  </a:lnTo>
                  <a:lnTo>
                    <a:pt x="296127" y="53340"/>
                  </a:lnTo>
                  <a:lnTo>
                    <a:pt x="295284" y="54610"/>
                  </a:lnTo>
                  <a:lnTo>
                    <a:pt x="295867" y="58420"/>
                  </a:lnTo>
                  <a:lnTo>
                    <a:pt x="294609" y="58420"/>
                  </a:lnTo>
                  <a:lnTo>
                    <a:pt x="293172" y="59690"/>
                  </a:lnTo>
                  <a:lnTo>
                    <a:pt x="292283" y="59690"/>
                  </a:lnTo>
                  <a:lnTo>
                    <a:pt x="291833" y="60960"/>
                  </a:lnTo>
                  <a:close/>
                </a:path>
                <a:path w="313690" h="161289">
                  <a:moveTo>
                    <a:pt x="300547" y="52070"/>
                  </a:moveTo>
                  <a:lnTo>
                    <a:pt x="298118" y="50800"/>
                  </a:lnTo>
                  <a:lnTo>
                    <a:pt x="296323" y="50800"/>
                  </a:lnTo>
                  <a:lnTo>
                    <a:pt x="296565" y="49530"/>
                  </a:lnTo>
                  <a:lnTo>
                    <a:pt x="302642" y="49530"/>
                  </a:lnTo>
                  <a:lnTo>
                    <a:pt x="300547" y="52070"/>
                  </a:lnTo>
                  <a:close/>
                </a:path>
                <a:path w="313690" h="161289">
                  <a:moveTo>
                    <a:pt x="305839" y="59690"/>
                  </a:moveTo>
                  <a:lnTo>
                    <a:pt x="303571" y="59690"/>
                  </a:lnTo>
                  <a:lnTo>
                    <a:pt x="303641" y="58420"/>
                  </a:lnTo>
                  <a:lnTo>
                    <a:pt x="304391" y="58420"/>
                  </a:lnTo>
                  <a:lnTo>
                    <a:pt x="304939" y="57150"/>
                  </a:lnTo>
                  <a:lnTo>
                    <a:pt x="306434" y="57150"/>
                  </a:lnTo>
                  <a:lnTo>
                    <a:pt x="307403" y="55880"/>
                  </a:lnTo>
                  <a:lnTo>
                    <a:pt x="308425" y="54610"/>
                  </a:lnTo>
                  <a:lnTo>
                    <a:pt x="307438" y="53340"/>
                  </a:lnTo>
                  <a:lnTo>
                    <a:pt x="308015" y="52070"/>
                  </a:lnTo>
                  <a:lnTo>
                    <a:pt x="309429" y="52070"/>
                  </a:lnTo>
                  <a:lnTo>
                    <a:pt x="310035" y="55880"/>
                  </a:lnTo>
                  <a:lnTo>
                    <a:pt x="309700" y="55880"/>
                  </a:lnTo>
                  <a:lnTo>
                    <a:pt x="307121" y="57150"/>
                  </a:lnTo>
                  <a:lnTo>
                    <a:pt x="305839" y="59690"/>
                  </a:lnTo>
                  <a:close/>
                </a:path>
                <a:path w="313690" h="161289">
                  <a:moveTo>
                    <a:pt x="21029" y="58420"/>
                  </a:moveTo>
                  <a:lnTo>
                    <a:pt x="14618" y="58420"/>
                  </a:lnTo>
                  <a:lnTo>
                    <a:pt x="15760" y="57150"/>
                  </a:lnTo>
                  <a:lnTo>
                    <a:pt x="16095" y="55880"/>
                  </a:lnTo>
                  <a:lnTo>
                    <a:pt x="14837" y="54610"/>
                  </a:lnTo>
                  <a:lnTo>
                    <a:pt x="12811" y="53340"/>
                  </a:lnTo>
                  <a:lnTo>
                    <a:pt x="24429" y="53340"/>
                  </a:lnTo>
                  <a:lnTo>
                    <a:pt x="25496" y="54610"/>
                  </a:lnTo>
                  <a:lnTo>
                    <a:pt x="38828" y="54610"/>
                  </a:lnTo>
                  <a:lnTo>
                    <a:pt x="38620" y="55880"/>
                  </a:lnTo>
                  <a:lnTo>
                    <a:pt x="37893" y="55880"/>
                  </a:lnTo>
                  <a:lnTo>
                    <a:pt x="32341" y="57150"/>
                  </a:lnTo>
                  <a:lnTo>
                    <a:pt x="23725" y="57150"/>
                  </a:lnTo>
                  <a:lnTo>
                    <a:pt x="21029" y="58420"/>
                  </a:lnTo>
                  <a:close/>
                </a:path>
                <a:path w="313690" h="161289">
                  <a:moveTo>
                    <a:pt x="10838" y="55880"/>
                  </a:moveTo>
                  <a:lnTo>
                    <a:pt x="10214" y="55880"/>
                  </a:lnTo>
                  <a:lnTo>
                    <a:pt x="9816" y="54610"/>
                  </a:lnTo>
                  <a:lnTo>
                    <a:pt x="11646" y="54610"/>
                  </a:lnTo>
                  <a:lnTo>
                    <a:pt x="10838" y="55880"/>
                  </a:lnTo>
                  <a:close/>
                </a:path>
                <a:path w="313690" h="161289">
                  <a:moveTo>
                    <a:pt x="32064" y="60960"/>
                  </a:moveTo>
                  <a:lnTo>
                    <a:pt x="25340" y="60960"/>
                  </a:lnTo>
                  <a:lnTo>
                    <a:pt x="23725" y="57150"/>
                  </a:lnTo>
                  <a:lnTo>
                    <a:pt x="32358" y="57150"/>
                  </a:lnTo>
                  <a:lnTo>
                    <a:pt x="32064" y="60960"/>
                  </a:lnTo>
                  <a:close/>
                </a:path>
                <a:path w="313690" h="161289">
                  <a:moveTo>
                    <a:pt x="20037" y="64770"/>
                  </a:moveTo>
                  <a:lnTo>
                    <a:pt x="17596" y="64770"/>
                  </a:lnTo>
                  <a:lnTo>
                    <a:pt x="17457" y="62230"/>
                  </a:lnTo>
                  <a:lnTo>
                    <a:pt x="16591" y="60960"/>
                  </a:lnTo>
                  <a:lnTo>
                    <a:pt x="15622" y="60960"/>
                  </a:lnTo>
                  <a:lnTo>
                    <a:pt x="15547" y="59690"/>
                  </a:lnTo>
                  <a:lnTo>
                    <a:pt x="9580" y="59690"/>
                  </a:lnTo>
                  <a:lnTo>
                    <a:pt x="9908" y="58420"/>
                  </a:lnTo>
                  <a:lnTo>
                    <a:pt x="18450" y="58420"/>
                  </a:lnTo>
                  <a:lnTo>
                    <a:pt x="18663" y="59690"/>
                  </a:lnTo>
                  <a:lnTo>
                    <a:pt x="18248" y="62230"/>
                  </a:lnTo>
                  <a:lnTo>
                    <a:pt x="20279" y="63500"/>
                  </a:lnTo>
                  <a:lnTo>
                    <a:pt x="20037" y="64770"/>
                  </a:lnTo>
                  <a:close/>
                </a:path>
                <a:path w="313690" h="161289">
                  <a:moveTo>
                    <a:pt x="297235" y="66040"/>
                  </a:moveTo>
                  <a:lnTo>
                    <a:pt x="284105" y="66040"/>
                  </a:lnTo>
                  <a:lnTo>
                    <a:pt x="285490" y="64770"/>
                  </a:lnTo>
                  <a:lnTo>
                    <a:pt x="287793" y="62230"/>
                  </a:lnTo>
                  <a:lnTo>
                    <a:pt x="287799" y="60960"/>
                  </a:lnTo>
                  <a:lnTo>
                    <a:pt x="286547" y="59690"/>
                  </a:lnTo>
                  <a:lnTo>
                    <a:pt x="286293" y="58420"/>
                  </a:lnTo>
                  <a:lnTo>
                    <a:pt x="288261" y="58420"/>
                  </a:lnTo>
                  <a:lnTo>
                    <a:pt x="289230" y="59690"/>
                  </a:lnTo>
                  <a:lnTo>
                    <a:pt x="289571" y="59690"/>
                  </a:lnTo>
                  <a:lnTo>
                    <a:pt x="289980" y="60960"/>
                  </a:lnTo>
                  <a:lnTo>
                    <a:pt x="291833" y="60960"/>
                  </a:lnTo>
                  <a:lnTo>
                    <a:pt x="290985" y="62230"/>
                  </a:lnTo>
                  <a:lnTo>
                    <a:pt x="293131" y="63500"/>
                  </a:lnTo>
                  <a:lnTo>
                    <a:pt x="300363" y="63500"/>
                  </a:lnTo>
                  <a:lnTo>
                    <a:pt x="299612" y="64770"/>
                  </a:lnTo>
                  <a:lnTo>
                    <a:pt x="297235" y="66040"/>
                  </a:lnTo>
                  <a:close/>
                </a:path>
                <a:path w="313690" h="161289">
                  <a:moveTo>
                    <a:pt x="300363" y="63500"/>
                  </a:moveTo>
                  <a:lnTo>
                    <a:pt x="296761" y="63500"/>
                  </a:lnTo>
                  <a:lnTo>
                    <a:pt x="297662" y="59690"/>
                  </a:lnTo>
                  <a:lnTo>
                    <a:pt x="301234" y="59690"/>
                  </a:lnTo>
                  <a:lnTo>
                    <a:pt x="300743" y="60960"/>
                  </a:lnTo>
                  <a:lnTo>
                    <a:pt x="300363" y="63500"/>
                  </a:lnTo>
                  <a:close/>
                </a:path>
                <a:path w="313690" h="161289">
                  <a:moveTo>
                    <a:pt x="289553" y="72390"/>
                  </a:moveTo>
                  <a:lnTo>
                    <a:pt x="276995" y="72390"/>
                  </a:lnTo>
                  <a:lnTo>
                    <a:pt x="276164" y="69850"/>
                  </a:lnTo>
                  <a:lnTo>
                    <a:pt x="276159" y="68580"/>
                  </a:lnTo>
                  <a:lnTo>
                    <a:pt x="278536" y="68580"/>
                  </a:lnTo>
                  <a:lnTo>
                    <a:pt x="280129" y="67310"/>
                  </a:lnTo>
                  <a:lnTo>
                    <a:pt x="280718" y="64770"/>
                  </a:lnTo>
                  <a:lnTo>
                    <a:pt x="281214" y="64770"/>
                  </a:lnTo>
                  <a:lnTo>
                    <a:pt x="284105" y="66040"/>
                  </a:lnTo>
                  <a:lnTo>
                    <a:pt x="296127" y="66040"/>
                  </a:lnTo>
                  <a:lnTo>
                    <a:pt x="296802" y="67310"/>
                  </a:lnTo>
                  <a:lnTo>
                    <a:pt x="281976" y="67310"/>
                  </a:lnTo>
                  <a:lnTo>
                    <a:pt x="280712" y="68580"/>
                  </a:lnTo>
                  <a:lnTo>
                    <a:pt x="280031" y="69850"/>
                  </a:lnTo>
                  <a:lnTo>
                    <a:pt x="292868" y="69850"/>
                  </a:lnTo>
                  <a:lnTo>
                    <a:pt x="291654" y="71120"/>
                  </a:lnTo>
                  <a:lnTo>
                    <a:pt x="289553" y="72390"/>
                  </a:lnTo>
                  <a:close/>
                </a:path>
                <a:path w="313690" h="161289">
                  <a:moveTo>
                    <a:pt x="20164" y="76200"/>
                  </a:moveTo>
                  <a:lnTo>
                    <a:pt x="17855" y="76200"/>
                  </a:lnTo>
                  <a:lnTo>
                    <a:pt x="17936" y="74930"/>
                  </a:lnTo>
                  <a:lnTo>
                    <a:pt x="18075" y="74930"/>
                  </a:lnTo>
                  <a:lnTo>
                    <a:pt x="18923" y="73660"/>
                  </a:lnTo>
                  <a:lnTo>
                    <a:pt x="18046" y="72390"/>
                  </a:lnTo>
                  <a:lnTo>
                    <a:pt x="15708" y="72390"/>
                  </a:lnTo>
                  <a:lnTo>
                    <a:pt x="16361" y="71120"/>
                  </a:lnTo>
                  <a:lnTo>
                    <a:pt x="16539" y="71120"/>
                  </a:lnTo>
                  <a:lnTo>
                    <a:pt x="16828" y="68580"/>
                  </a:lnTo>
                  <a:lnTo>
                    <a:pt x="17065" y="67310"/>
                  </a:lnTo>
                  <a:lnTo>
                    <a:pt x="17596" y="66040"/>
                  </a:lnTo>
                  <a:lnTo>
                    <a:pt x="19102" y="67310"/>
                  </a:lnTo>
                  <a:lnTo>
                    <a:pt x="19667" y="68580"/>
                  </a:lnTo>
                  <a:lnTo>
                    <a:pt x="20025" y="69850"/>
                  </a:lnTo>
                  <a:lnTo>
                    <a:pt x="23880" y="73660"/>
                  </a:lnTo>
                  <a:lnTo>
                    <a:pt x="23199" y="74930"/>
                  </a:lnTo>
                  <a:lnTo>
                    <a:pt x="20164" y="76200"/>
                  </a:lnTo>
                  <a:close/>
                </a:path>
                <a:path w="313690" h="161289">
                  <a:moveTo>
                    <a:pt x="292868" y="69850"/>
                  </a:moveTo>
                  <a:lnTo>
                    <a:pt x="282686" y="69850"/>
                  </a:lnTo>
                  <a:lnTo>
                    <a:pt x="283805" y="67310"/>
                  </a:lnTo>
                  <a:lnTo>
                    <a:pt x="295296" y="67310"/>
                  </a:lnTo>
                  <a:lnTo>
                    <a:pt x="292868" y="69850"/>
                  </a:lnTo>
                  <a:close/>
                </a:path>
                <a:path w="313690" h="161289">
                  <a:moveTo>
                    <a:pt x="12286" y="77470"/>
                  </a:moveTo>
                  <a:lnTo>
                    <a:pt x="9447" y="77470"/>
                  </a:lnTo>
                  <a:lnTo>
                    <a:pt x="10820" y="74930"/>
                  </a:lnTo>
                  <a:lnTo>
                    <a:pt x="10272" y="73660"/>
                  </a:lnTo>
                  <a:lnTo>
                    <a:pt x="7589" y="72390"/>
                  </a:lnTo>
                  <a:lnTo>
                    <a:pt x="18046" y="72390"/>
                  </a:lnTo>
                  <a:lnTo>
                    <a:pt x="17301" y="73660"/>
                  </a:lnTo>
                  <a:lnTo>
                    <a:pt x="15760" y="74930"/>
                  </a:lnTo>
                  <a:lnTo>
                    <a:pt x="16159" y="76200"/>
                  </a:lnTo>
                  <a:lnTo>
                    <a:pt x="12529" y="76200"/>
                  </a:lnTo>
                  <a:lnTo>
                    <a:pt x="12286" y="77470"/>
                  </a:lnTo>
                  <a:close/>
                </a:path>
                <a:path w="313690" h="161289">
                  <a:moveTo>
                    <a:pt x="286114" y="74930"/>
                  </a:moveTo>
                  <a:lnTo>
                    <a:pt x="273273" y="74930"/>
                  </a:lnTo>
                  <a:lnTo>
                    <a:pt x="272563" y="73660"/>
                  </a:lnTo>
                  <a:lnTo>
                    <a:pt x="271455" y="73660"/>
                  </a:lnTo>
                  <a:lnTo>
                    <a:pt x="271697" y="72390"/>
                  </a:lnTo>
                  <a:lnTo>
                    <a:pt x="284908" y="72390"/>
                  </a:lnTo>
                  <a:lnTo>
                    <a:pt x="286114" y="74930"/>
                  </a:lnTo>
                  <a:close/>
                </a:path>
                <a:path w="313690" h="161289">
                  <a:moveTo>
                    <a:pt x="236282" y="86360"/>
                  </a:moveTo>
                  <a:lnTo>
                    <a:pt x="232044" y="86360"/>
                  </a:lnTo>
                  <a:lnTo>
                    <a:pt x="232944" y="85090"/>
                  </a:lnTo>
                  <a:lnTo>
                    <a:pt x="232887" y="81280"/>
                  </a:lnTo>
                  <a:lnTo>
                    <a:pt x="234093" y="80010"/>
                  </a:lnTo>
                  <a:lnTo>
                    <a:pt x="235120" y="78740"/>
                  </a:lnTo>
                  <a:lnTo>
                    <a:pt x="236875" y="78740"/>
                  </a:lnTo>
                  <a:lnTo>
                    <a:pt x="239056" y="76200"/>
                  </a:lnTo>
                  <a:lnTo>
                    <a:pt x="238877" y="74930"/>
                  </a:lnTo>
                  <a:lnTo>
                    <a:pt x="240383" y="73660"/>
                  </a:lnTo>
                  <a:lnTo>
                    <a:pt x="240689" y="74930"/>
                  </a:lnTo>
                  <a:lnTo>
                    <a:pt x="239674" y="76200"/>
                  </a:lnTo>
                  <a:lnTo>
                    <a:pt x="241388" y="77470"/>
                  </a:lnTo>
                  <a:lnTo>
                    <a:pt x="240020" y="78740"/>
                  </a:lnTo>
                  <a:lnTo>
                    <a:pt x="240334" y="80010"/>
                  </a:lnTo>
                  <a:lnTo>
                    <a:pt x="236338" y="80010"/>
                  </a:lnTo>
                  <a:lnTo>
                    <a:pt x="235380" y="82550"/>
                  </a:lnTo>
                  <a:lnTo>
                    <a:pt x="237417" y="82550"/>
                  </a:lnTo>
                  <a:lnTo>
                    <a:pt x="237371" y="83820"/>
                  </a:lnTo>
                  <a:lnTo>
                    <a:pt x="236967" y="83820"/>
                  </a:lnTo>
                  <a:lnTo>
                    <a:pt x="236222" y="85090"/>
                  </a:lnTo>
                  <a:lnTo>
                    <a:pt x="236282" y="86360"/>
                  </a:lnTo>
                  <a:close/>
                </a:path>
                <a:path w="313690" h="161289">
                  <a:moveTo>
                    <a:pt x="278879" y="78740"/>
                  </a:moveTo>
                  <a:lnTo>
                    <a:pt x="265182" y="78740"/>
                  </a:lnTo>
                  <a:lnTo>
                    <a:pt x="264916" y="77470"/>
                  </a:lnTo>
                  <a:lnTo>
                    <a:pt x="274150" y="77470"/>
                  </a:lnTo>
                  <a:lnTo>
                    <a:pt x="275714" y="74930"/>
                  </a:lnTo>
                  <a:lnTo>
                    <a:pt x="284988" y="74930"/>
                  </a:lnTo>
                  <a:lnTo>
                    <a:pt x="284071" y="76200"/>
                  </a:lnTo>
                  <a:lnTo>
                    <a:pt x="280406" y="76200"/>
                  </a:lnTo>
                  <a:lnTo>
                    <a:pt x="278879" y="78740"/>
                  </a:lnTo>
                  <a:close/>
                </a:path>
                <a:path w="313690" h="161289">
                  <a:moveTo>
                    <a:pt x="26697" y="118110"/>
                  </a:moveTo>
                  <a:lnTo>
                    <a:pt x="25364" y="118110"/>
                  </a:lnTo>
                  <a:lnTo>
                    <a:pt x="22288" y="114300"/>
                  </a:lnTo>
                  <a:lnTo>
                    <a:pt x="19662" y="113030"/>
                  </a:lnTo>
                  <a:lnTo>
                    <a:pt x="14999" y="111760"/>
                  </a:lnTo>
                  <a:lnTo>
                    <a:pt x="14352" y="111760"/>
                  </a:lnTo>
                  <a:lnTo>
                    <a:pt x="14837" y="107950"/>
                  </a:lnTo>
                  <a:lnTo>
                    <a:pt x="13798" y="105410"/>
                  </a:lnTo>
                  <a:lnTo>
                    <a:pt x="11547" y="102870"/>
                  </a:lnTo>
                  <a:lnTo>
                    <a:pt x="10716" y="101600"/>
                  </a:lnTo>
                  <a:lnTo>
                    <a:pt x="9239" y="95250"/>
                  </a:lnTo>
                  <a:lnTo>
                    <a:pt x="8725" y="91440"/>
                  </a:lnTo>
                  <a:lnTo>
                    <a:pt x="8460" y="83820"/>
                  </a:lnTo>
                  <a:lnTo>
                    <a:pt x="9089" y="80010"/>
                  </a:lnTo>
                  <a:lnTo>
                    <a:pt x="7612" y="76200"/>
                  </a:lnTo>
                  <a:lnTo>
                    <a:pt x="8708" y="76200"/>
                  </a:lnTo>
                  <a:lnTo>
                    <a:pt x="9447" y="77470"/>
                  </a:lnTo>
                  <a:lnTo>
                    <a:pt x="16632" y="77470"/>
                  </a:lnTo>
                  <a:lnTo>
                    <a:pt x="16574" y="78740"/>
                  </a:lnTo>
                  <a:lnTo>
                    <a:pt x="16868" y="80010"/>
                  </a:lnTo>
                  <a:lnTo>
                    <a:pt x="16193" y="80010"/>
                  </a:lnTo>
                  <a:lnTo>
                    <a:pt x="14860" y="81280"/>
                  </a:lnTo>
                  <a:lnTo>
                    <a:pt x="14924" y="83820"/>
                  </a:lnTo>
                  <a:lnTo>
                    <a:pt x="17521" y="85090"/>
                  </a:lnTo>
                  <a:lnTo>
                    <a:pt x="16395" y="85090"/>
                  </a:lnTo>
                  <a:lnTo>
                    <a:pt x="15033" y="87630"/>
                  </a:lnTo>
                  <a:lnTo>
                    <a:pt x="11334" y="87630"/>
                  </a:lnTo>
                  <a:lnTo>
                    <a:pt x="11444" y="90170"/>
                  </a:lnTo>
                  <a:lnTo>
                    <a:pt x="16655" y="90170"/>
                  </a:lnTo>
                  <a:lnTo>
                    <a:pt x="16615" y="91440"/>
                  </a:lnTo>
                  <a:lnTo>
                    <a:pt x="13879" y="91440"/>
                  </a:lnTo>
                  <a:lnTo>
                    <a:pt x="14289" y="92710"/>
                  </a:lnTo>
                  <a:lnTo>
                    <a:pt x="14335" y="93980"/>
                  </a:lnTo>
                  <a:lnTo>
                    <a:pt x="14727" y="95250"/>
                  </a:lnTo>
                  <a:lnTo>
                    <a:pt x="17486" y="95250"/>
                  </a:lnTo>
                  <a:lnTo>
                    <a:pt x="18923" y="97790"/>
                  </a:lnTo>
                  <a:lnTo>
                    <a:pt x="19910" y="99060"/>
                  </a:lnTo>
                  <a:lnTo>
                    <a:pt x="23370" y="99060"/>
                  </a:lnTo>
                  <a:lnTo>
                    <a:pt x="23349" y="100330"/>
                  </a:lnTo>
                  <a:lnTo>
                    <a:pt x="16915" y="100330"/>
                  </a:lnTo>
                  <a:lnTo>
                    <a:pt x="16003" y="101600"/>
                  </a:lnTo>
                  <a:lnTo>
                    <a:pt x="15466" y="104140"/>
                  </a:lnTo>
                  <a:lnTo>
                    <a:pt x="16655" y="104140"/>
                  </a:lnTo>
                  <a:lnTo>
                    <a:pt x="19575" y="105410"/>
                  </a:lnTo>
                  <a:lnTo>
                    <a:pt x="23669" y="105410"/>
                  </a:lnTo>
                  <a:lnTo>
                    <a:pt x="24163" y="106680"/>
                  </a:lnTo>
                  <a:lnTo>
                    <a:pt x="31100" y="106680"/>
                  </a:lnTo>
                  <a:lnTo>
                    <a:pt x="30829" y="107950"/>
                  </a:lnTo>
                  <a:lnTo>
                    <a:pt x="26570" y="107950"/>
                  </a:lnTo>
                  <a:lnTo>
                    <a:pt x="26068" y="109220"/>
                  </a:lnTo>
                  <a:lnTo>
                    <a:pt x="26725" y="111760"/>
                  </a:lnTo>
                  <a:lnTo>
                    <a:pt x="27262" y="114300"/>
                  </a:lnTo>
                  <a:lnTo>
                    <a:pt x="27747" y="115570"/>
                  </a:lnTo>
                  <a:lnTo>
                    <a:pt x="26697" y="118110"/>
                  </a:lnTo>
                  <a:close/>
                </a:path>
                <a:path w="313690" h="161289">
                  <a:moveTo>
                    <a:pt x="18767" y="77470"/>
                  </a:moveTo>
                  <a:lnTo>
                    <a:pt x="18167" y="77470"/>
                  </a:lnTo>
                  <a:lnTo>
                    <a:pt x="16828" y="76200"/>
                  </a:lnTo>
                  <a:lnTo>
                    <a:pt x="19742" y="76200"/>
                  </a:lnTo>
                  <a:lnTo>
                    <a:pt x="18767" y="77470"/>
                  </a:lnTo>
                  <a:close/>
                </a:path>
                <a:path w="313690" h="161289">
                  <a:moveTo>
                    <a:pt x="273856" y="81280"/>
                  </a:moveTo>
                  <a:lnTo>
                    <a:pt x="256554" y="81280"/>
                  </a:lnTo>
                  <a:lnTo>
                    <a:pt x="260986" y="80010"/>
                  </a:lnTo>
                  <a:lnTo>
                    <a:pt x="261644" y="76200"/>
                  </a:lnTo>
                  <a:lnTo>
                    <a:pt x="263670" y="76200"/>
                  </a:lnTo>
                  <a:lnTo>
                    <a:pt x="264207" y="77470"/>
                  </a:lnTo>
                  <a:lnTo>
                    <a:pt x="263329" y="78740"/>
                  </a:lnTo>
                  <a:lnTo>
                    <a:pt x="278879" y="78740"/>
                  </a:lnTo>
                  <a:lnTo>
                    <a:pt x="278115" y="80010"/>
                  </a:lnTo>
                  <a:lnTo>
                    <a:pt x="273856" y="81280"/>
                  </a:lnTo>
                  <a:close/>
                </a:path>
                <a:path w="313690" h="161289">
                  <a:moveTo>
                    <a:pt x="274150" y="77470"/>
                  </a:moveTo>
                  <a:lnTo>
                    <a:pt x="269822" y="77470"/>
                  </a:lnTo>
                  <a:lnTo>
                    <a:pt x="270278" y="76200"/>
                  </a:lnTo>
                  <a:lnTo>
                    <a:pt x="272886" y="76200"/>
                  </a:lnTo>
                  <a:lnTo>
                    <a:pt x="274150" y="77470"/>
                  </a:lnTo>
                  <a:close/>
                </a:path>
                <a:path w="313690" h="161289">
                  <a:moveTo>
                    <a:pt x="239137" y="82550"/>
                  </a:moveTo>
                  <a:lnTo>
                    <a:pt x="238225" y="81280"/>
                  </a:lnTo>
                  <a:lnTo>
                    <a:pt x="239685" y="80010"/>
                  </a:lnTo>
                  <a:lnTo>
                    <a:pt x="240334" y="80010"/>
                  </a:lnTo>
                  <a:lnTo>
                    <a:pt x="240649" y="81280"/>
                  </a:lnTo>
                  <a:lnTo>
                    <a:pt x="239137" y="82550"/>
                  </a:lnTo>
                  <a:close/>
                </a:path>
                <a:path w="313690" h="161289">
                  <a:moveTo>
                    <a:pt x="269164" y="90170"/>
                  </a:moveTo>
                  <a:lnTo>
                    <a:pt x="268720" y="90170"/>
                  </a:lnTo>
                  <a:lnTo>
                    <a:pt x="265736" y="88900"/>
                  </a:lnTo>
                  <a:lnTo>
                    <a:pt x="263243" y="88900"/>
                  </a:lnTo>
                  <a:lnTo>
                    <a:pt x="261107" y="86360"/>
                  </a:lnTo>
                  <a:lnTo>
                    <a:pt x="248630" y="86360"/>
                  </a:lnTo>
                  <a:lnTo>
                    <a:pt x="248653" y="85090"/>
                  </a:lnTo>
                  <a:lnTo>
                    <a:pt x="249265" y="85090"/>
                  </a:lnTo>
                  <a:lnTo>
                    <a:pt x="250033" y="83820"/>
                  </a:lnTo>
                  <a:lnTo>
                    <a:pt x="251845" y="82550"/>
                  </a:lnTo>
                  <a:lnTo>
                    <a:pt x="253876" y="81280"/>
                  </a:lnTo>
                  <a:lnTo>
                    <a:pt x="273538" y="81280"/>
                  </a:lnTo>
                  <a:lnTo>
                    <a:pt x="272707" y="85090"/>
                  </a:lnTo>
                  <a:lnTo>
                    <a:pt x="271224" y="87630"/>
                  </a:lnTo>
                  <a:lnTo>
                    <a:pt x="269164" y="90170"/>
                  </a:lnTo>
                  <a:close/>
                </a:path>
                <a:path w="313690" h="161289">
                  <a:moveTo>
                    <a:pt x="18075" y="86360"/>
                  </a:moveTo>
                  <a:lnTo>
                    <a:pt x="17244" y="86360"/>
                  </a:lnTo>
                  <a:lnTo>
                    <a:pt x="16395" y="85090"/>
                  </a:lnTo>
                  <a:lnTo>
                    <a:pt x="18271" y="85090"/>
                  </a:lnTo>
                  <a:lnTo>
                    <a:pt x="18075" y="86360"/>
                  </a:lnTo>
                  <a:close/>
                </a:path>
                <a:path w="313690" h="161289">
                  <a:moveTo>
                    <a:pt x="236517" y="88900"/>
                  </a:moveTo>
                  <a:lnTo>
                    <a:pt x="225644" y="88900"/>
                  </a:lnTo>
                  <a:lnTo>
                    <a:pt x="226937" y="86360"/>
                  </a:lnTo>
                  <a:lnTo>
                    <a:pt x="227739" y="85090"/>
                  </a:lnTo>
                  <a:lnTo>
                    <a:pt x="228951" y="85090"/>
                  </a:lnTo>
                  <a:lnTo>
                    <a:pt x="232044" y="86360"/>
                  </a:lnTo>
                  <a:lnTo>
                    <a:pt x="236282" y="86360"/>
                  </a:lnTo>
                  <a:lnTo>
                    <a:pt x="236517" y="88900"/>
                  </a:lnTo>
                  <a:close/>
                </a:path>
                <a:path w="313690" h="161289">
                  <a:moveTo>
                    <a:pt x="246703" y="88900"/>
                  </a:moveTo>
                  <a:lnTo>
                    <a:pt x="236517" y="88900"/>
                  </a:lnTo>
                  <a:lnTo>
                    <a:pt x="238681" y="86360"/>
                  </a:lnTo>
                  <a:lnTo>
                    <a:pt x="239887" y="87630"/>
                  </a:lnTo>
                  <a:lnTo>
                    <a:pt x="246033" y="87630"/>
                  </a:lnTo>
                  <a:lnTo>
                    <a:pt x="246703" y="88900"/>
                  </a:lnTo>
                  <a:close/>
                </a:path>
                <a:path w="313690" h="161289">
                  <a:moveTo>
                    <a:pt x="243154" y="87630"/>
                  </a:moveTo>
                  <a:lnTo>
                    <a:pt x="240914" y="87630"/>
                  </a:lnTo>
                  <a:lnTo>
                    <a:pt x="242011" y="86360"/>
                  </a:lnTo>
                  <a:lnTo>
                    <a:pt x="243154" y="87630"/>
                  </a:lnTo>
                  <a:close/>
                </a:path>
                <a:path w="313690" h="161289">
                  <a:moveTo>
                    <a:pt x="246033" y="87630"/>
                  </a:moveTo>
                  <a:lnTo>
                    <a:pt x="244244" y="87630"/>
                  </a:lnTo>
                  <a:lnTo>
                    <a:pt x="245364" y="86360"/>
                  </a:lnTo>
                  <a:lnTo>
                    <a:pt x="246033" y="87630"/>
                  </a:lnTo>
                  <a:close/>
                </a:path>
                <a:path w="313690" h="161289">
                  <a:moveTo>
                    <a:pt x="226440" y="95250"/>
                  </a:moveTo>
                  <a:lnTo>
                    <a:pt x="225811" y="93980"/>
                  </a:lnTo>
                  <a:lnTo>
                    <a:pt x="224825" y="92710"/>
                  </a:lnTo>
                  <a:lnTo>
                    <a:pt x="223740" y="92710"/>
                  </a:lnTo>
                  <a:lnTo>
                    <a:pt x="223313" y="90170"/>
                  </a:lnTo>
                  <a:lnTo>
                    <a:pt x="225125" y="88900"/>
                  </a:lnTo>
                  <a:lnTo>
                    <a:pt x="246703" y="88900"/>
                  </a:lnTo>
                  <a:lnTo>
                    <a:pt x="247701" y="86360"/>
                  </a:lnTo>
                  <a:lnTo>
                    <a:pt x="260363" y="86360"/>
                  </a:lnTo>
                  <a:lnTo>
                    <a:pt x="259258" y="87630"/>
                  </a:lnTo>
                  <a:lnTo>
                    <a:pt x="255117" y="87630"/>
                  </a:lnTo>
                  <a:lnTo>
                    <a:pt x="253817" y="90170"/>
                  </a:lnTo>
                  <a:lnTo>
                    <a:pt x="231346" y="90170"/>
                  </a:lnTo>
                  <a:lnTo>
                    <a:pt x="230036" y="91440"/>
                  </a:lnTo>
                  <a:lnTo>
                    <a:pt x="229574" y="91440"/>
                  </a:lnTo>
                  <a:lnTo>
                    <a:pt x="229141" y="92710"/>
                  </a:lnTo>
                  <a:lnTo>
                    <a:pt x="224825" y="92710"/>
                  </a:lnTo>
                  <a:lnTo>
                    <a:pt x="223572" y="93980"/>
                  </a:lnTo>
                  <a:lnTo>
                    <a:pt x="227150" y="93980"/>
                  </a:lnTo>
                  <a:lnTo>
                    <a:pt x="226440" y="95250"/>
                  </a:lnTo>
                  <a:close/>
                </a:path>
                <a:path w="313690" h="161289">
                  <a:moveTo>
                    <a:pt x="15022" y="88900"/>
                  </a:moveTo>
                  <a:lnTo>
                    <a:pt x="14116" y="88900"/>
                  </a:lnTo>
                  <a:lnTo>
                    <a:pt x="13596" y="87630"/>
                  </a:lnTo>
                  <a:lnTo>
                    <a:pt x="15033" y="87630"/>
                  </a:lnTo>
                  <a:lnTo>
                    <a:pt x="15022" y="88900"/>
                  </a:lnTo>
                  <a:close/>
                </a:path>
                <a:path w="313690" h="161289">
                  <a:moveTo>
                    <a:pt x="225644" y="88900"/>
                  </a:moveTo>
                  <a:lnTo>
                    <a:pt x="219763" y="88900"/>
                  </a:lnTo>
                  <a:lnTo>
                    <a:pt x="220658" y="87630"/>
                  </a:lnTo>
                  <a:lnTo>
                    <a:pt x="224097" y="87630"/>
                  </a:lnTo>
                  <a:lnTo>
                    <a:pt x="225644" y="88900"/>
                  </a:lnTo>
                  <a:close/>
                </a:path>
                <a:path w="313690" h="161289">
                  <a:moveTo>
                    <a:pt x="258153" y="88900"/>
                  </a:moveTo>
                  <a:lnTo>
                    <a:pt x="255117" y="87630"/>
                  </a:lnTo>
                  <a:lnTo>
                    <a:pt x="259258" y="87630"/>
                  </a:lnTo>
                  <a:lnTo>
                    <a:pt x="258153" y="88900"/>
                  </a:lnTo>
                  <a:close/>
                </a:path>
                <a:path w="313690" h="161289">
                  <a:moveTo>
                    <a:pt x="16655" y="90170"/>
                  </a:moveTo>
                  <a:lnTo>
                    <a:pt x="13579" y="90170"/>
                  </a:lnTo>
                  <a:lnTo>
                    <a:pt x="13908" y="88900"/>
                  </a:lnTo>
                  <a:lnTo>
                    <a:pt x="16609" y="88900"/>
                  </a:lnTo>
                  <a:lnTo>
                    <a:pt x="16655" y="90170"/>
                  </a:lnTo>
                  <a:close/>
                </a:path>
                <a:path w="313690" h="161289">
                  <a:moveTo>
                    <a:pt x="221570" y="91440"/>
                  </a:moveTo>
                  <a:lnTo>
                    <a:pt x="217322" y="91440"/>
                  </a:lnTo>
                  <a:lnTo>
                    <a:pt x="218834" y="88900"/>
                  </a:lnTo>
                  <a:lnTo>
                    <a:pt x="221662" y="88900"/>
                  </a:lnTo>
                  <a:lnTo>
                    <a:pt x="221570" y="91440"/>
                  </a:lnTo>
                  <a:close/>
                </a:path>
                <a:path w="313690" h="161289">
                  <a:moveTo>
                    <a:pt x="213877" y="96520"/>
                  </a:moveTo>
                  <a:lnTo>
                    <a:pt x="210033" y="96520"/>
                  </a:lnTo>
                  <a:lnTo>
                    <a:pt x="210068" y="95250"/>
                  </a:lnTo>
                  <a:lnTo>
                    <a:pt x="210893" y="93980"/>
                  </a:lnTo>
                  <a:lnTo>
                    <a:pt x="209098" y="92710"/>
                  </a:lnTo>
                  <a:lnTo>
                    <a:pt x="211586" y="92710"/>
                  </a:lnTo>
                  <a:lnTo>
                    <a:pt x="213132" y="91440"/>
                  </a:lnTo>
                  <a:lnTo>
                    <a:pt x="214881" y="90170"/>
                  </a:lnTo>
                  <a:lnTo>
                    <a:pt x="216295" y="90170"/>
                  </a:lnTo>
                  <a:lnTo>
                    <a:pt x="216757" y="91440"/>
                  </a:lnTo>
                  <a:lnTo>
                    <a:pt x="221570" y="91440"/>
                  </a:lnTo>
                  <a:lnTo>
                    <a:pt x="221523" y="92710"/>
                  </a:lnTo>
                  <a:lnTo>
                    <a:pt x="219625" y="93980"/>
                  </a:lnTo>
                  <a:lnTo>
                    <a:pt x="218130" y="93980"/>
                  </a:lnTo>
                  <a:lnTo>
                    <a:pt x="217755" y="95250"/>
                  </a:lnTo>
                  <a:lnTo>
                    <a:pt x="215031" y="95250"/>
                  </a:lnTo>
                  <a:lnTo>
                    <a:pt x="213877" y="96520"/>
                  </a:lnTo>
                  <a:close/>
                </a:path>
                <a:path w="313690" h="161289">
                  <a:moveTo>
                    <a:pt x="233952" y="101600"/>
                  </a:moveTo>
                  <a:lnTo>
                    <a:pt x="224825" y="101600"/>
                  </a:lnTo>
                  <a:lnTo>
                    <a:pt x="225742" y="99060"/>
                  </a:lnTo>
                  <a:lnTo>
                    <a:pt x="227393" y="99060"/>
                  </a:lnTo>
                  <a:lnTo>
                    <a:pt x="229280" y="95250"/>
                  </a:lnTo>
                  <a:lnTo>
                    <a:pt x="231207" y="93980"/>
                  </a:lnTo>
                  <a:lnTo>
                    <a:pt x="233377" y="92710"/>
                  </a:lnTo>
                  <a:lnTo>
                    <a:pt x="233954" y="92710"/>
                  </a:lnTo>
                  <a:lnTo>
                    <a:pt x="234128" y="90170"/>
                  </a:lnTo>
                  <a:lnTo>
                    <a:pt x="250177" y="90170"/>
                  </a:lnTo>
                  <a:lnTo>
                    <a:pt x="248362" y="91440"/>
                  </a:lnTo>
                  <a:lnTo>
                    <a:pt x="237538" y="91440"/>
                  </a:lnTo>
                  <a:lnTo>
                    <a:pt x="234959" y="92710"/>
                  </a:lnTo>
                  <a:lnTo>
                    <a:pt x="234607" y="93980"/>
                  </a:lnTo>
                  <a:lnTo>
                    <a:pt x="234774" y="97790"/>
                  </a:lnTo>
                  <a:lnTo>
                    <a:pt x="237371" y="97790"/>
                  </a:lnTo>
                  <a:lnTo>
                    <a:pt x="234330" y="100330"/>
                  </a:lnTo>
                  <a:lnTo>
                    <a:pt x="233952" y="101600"/>
                  </a:lnTo>
                  <a:close/>
                </a:path>
                <a:path w="313690" h="161289">
                  <a:moveTo>
                    <a:pt x="253166" y="91440"/>
                  </a:moveTo>
                  <a:lnTo>
                    <a:pt x="252537" y="91440"/>
                  </a:lnTo>
                  <a:lnTo>
                    <a:pt x="250177" y="90170"/>
                  </a:lnTo>
                  <a:lnTo>
                    <a:pt x="253817" y="90170"/>
                  </a:lnTo>
                  <a:lnTo>
                    <a:pt x="253166" y="91440"/>
                  </a:lnTo>
                  <a:close/>
                </a:path>
                <a:path w="313690" h="161289">
                  <a:moveTo>
                    <a:pt x="17088" y="93980"/>
                  </a:moveTo>
                  <a:lnTo>
                    <a:pt x="15985" y="93980"/>
                  </a:lnTo>
                  <a:lnTo>
                    <a:pt x="15512" y="92710"/>
                  </a:lnTo>
                  <a:lnTo>
                    <a:pt x="15841" y="91440"/>
                  </a:lnTo>
                  <a:lnTo>
                    <a:pt x="16615" y="91440"/>
                  </a:lnTo>
                  <a:lnTo>
                    <a:pt x="16574" y="92710"/>
                  </a:lnTo>
                  <a:lnTo>
                    <a:pt x="17088" y="93980"/>
                  </a:lnTo>
                  <a:close/>
                </a:path>
                <a:path w="313690" h="161289">
                  <a:moveTo>
                    <a:pt x="159467" y="92710"/>
                  </a:moveTo>
                  <a:lnTo>
                    <a:pt x="156131" y="92710"/>
                  </a:lnTo>
                  <a:lnTo>
                    <a:pt x="157355" y="91440"/>
                  </a:lnTo>
                  <a:lnTo>
                    <a:pt x="158318" y="91440"/>
                  </a:lnTo>
                  <a:lnTo>
                    <a:pt x="159467" y="92710"/>
                  </a:lnTo>
                  <a:close/>
                </a:path>
                <a:path w="313690" h="161289">
                  <a:moveTo>
                    <a:pt x="246784" y="95250"/>
                  </a:moveTo>
                  <a:lnTo>
                    <a:pt x="245970" y="95250"/>
                  </a:lnTo>
                  <a:lnTo>
                    <a:pt x="244602" y="93980"/>
                  </a:lnTo>
                  <a:lnTo>
                    <a:pt x="240453" y="93980"/>
                  </a:lnTo>
                  <a:lnTo>
                    <a:pt x="238998" y="91440"/>
                  </a:lnTo>
                  <a:lnTo>
                    <a:pt x="248362" y="91440"/>
                  </a:lnTo>
                  <a:lnTo>
                    <a:pt x="246547" y="92710"/>
                  </a:lnTo>
                  <a:lnTo>
                    <a:pt x="246784" y="95250"/>
                  </a:lnTo>
                  <a:close/>
                </a:path>
                <a:path w="313690" h="161289">
                  <a:moveTo>
                    <a:pt x="170184" y="101600"/>
                  </a:moveTo>
                  <a:lnTo>
                    <a:pt x="155583" y="101600"/>
                  </a:lnTo>
                  <a:lnTo>
                    <a:pt x="153782" y="100330"/>
                  </a:lnTo>
                  <a:lnTo>
                    <a:pt x="153390" y="99060"/>
                  </a:lnTo>
                  <a:lnTo>
                    <a:pt x="154908" y="97790"/>
                  </a:lnTo>
                  <a:lnTo>
                    <a:pt x="155167" y="96520"/>
                  </a:lnTo>
                  <a:lnTo>
                    <a:pt x="154198" y="92710"/>
                  </a:lnTo>
                  <a:lnTo>
                    <a:pt x="157805" y="92710"/>
                  </a:lnTo>
                  <a:lnTo>
                    <a:pt x="157943" y="93980"/>
                  </a:lnTo>
                  <a:lnTo>
                    <a:pt x="157222" y="93980"/>
                  </a:lnTo>
                  <a:lnTo>
                    <a:pt x="157608" y="96520"/>
                  </a:lnTo>
                  <a:lnTo>
                    <a:pt x="157730" y="97790"/>
                  </a:lnTo>
                  <a:lnTo>
                    <a:pt x="157943" y="99060"/>
                  </a:lnTo>
                  <a:lnTo>
                    <a:pt x="158838" y="100330"/>
                  </a:lnTo>
                  <a:lnTo>
                    <a:pt x="170091" y="100330"/>
                  </a:lnTo>
                  <a:lnTo>
                    <a:pt x="170184" y="101600"/>
                  </a:lnTo>
                  <a:close/>
                </a:path>
                <a:path w="313690" h="161289">
                  <a:moveTo>
                    <a:pt x="222153" y="95250"/>
                  </a:moveTo>
                  <a:lnTo>
                    <a:pt x="219279" y="95250"/>
                  </a:lnTo>
                  <a:lnTo>
                    <a:pt x="219296" y="93980"/>
                  </a:lnTo>
                  <a:lnTo>
                    <a:pt x="220571" y="93980"/>
                  </a:lnTo>
                  <a:lnTo>
                    <a:pt x="221564" y="92710"/>
                  </a:lnTo>
                  <a:lnTo>
                    <a:pt x="222153" y="95250"/>
                  </a:lnTo>
                  <a:close/>
                </a:path>
                <a:path w="313690" h="161289">
                  <a:moveTo>
                    <a:pt x="172296" y="97790"/>
                  </a:moveTo>
                  <a:lnTo>
                    <a:pt x="168903" y="97790"/>
                  </a:lnTo>
                  <a:lnTo>
                    <a:pt x="169081" y="95250"/>
                  </a:lnTo>
                  <a:lnTo>
                    <a:pt x="169104" y="93980"/>
                  </a:lnTo>
                  <a:lnTo>
                    <a:pt x="170501" y="93980"/>
                  </a:lnTo>
                  <a:lnTo>
                    <a:pt x="170322" y="96520"/>
                  </a:lnTo>
                  <a:lnTo>
                    <a:pt x="171984" y="96520"/>
                  </a:lnTo>
                  <a:lnTo>
                    <a:pt x="172296" y="97790"/>
                  </a:lnTo>
                  <a:close/>
                </a:path>
                <a:path w="313690" h="161289">
                  <a:moveTo>
                    <a:pt x="208712" y="99060"/>
                  </a:moveTo>
                  <a:lnTo>
                    <a:pt x="205185" y="99060"/>
                  </a:lnTo>
                  <a:lnTo>
                    <a:pt x="205595" y="96520"/>
                  </a:lnTo>
                  <a:lnTo>
                    <a:pt x="204216" y="96520"/>
                  </a:lnTo>
                  <a:lnTo>
                    <a:pt x="206011" y="93980"/>
                  </a:lnTo>
                  <a:lnTo>
                    <a:pt x="207090" y="95250"/>
                  </a:lnTo>
                  <a:lnTo>
                    <a:pt x="208515" y="95250"/>
                  </a:lnTo>
                  <a:lnTo>
                    <a:pt x="207604" y="96520"/>
                  </a:lnTo>
                  <a:lnTo>
                    <a:pt x="207148" y="97790"/>
                  </a:lnTo>
                  <a:lnTo>
                    <a:pt x="208625" y="97790"/>
                  </a:lnTo>
                  <a:lnTo>
                    <a:pt x="208712" y="99060"/>
                  </a:lnTo>
                  <a:close/>
                </a:path>
                <a:path w="313690" h="161289">
                  <a:moveTo>
                    <a:pt x="23370" y="99060"/>
                  </a:moveTo>
                  <a:lnTo>
                    <a:pt x="20764" y="99060"/>
                  </a:lnTo>
                  <a:lnTo>
                    <a:pt x="20464" y="97790"/>
                  </a:lnTo>
                  <a:lnTo>
                    <a:pt x="19379" y="96520"/>
                  </a:lnTo>
                  <a:lnTo>
                    <a:pt x="19379" y="95250"/>
                  </a:lnTo>
                  <a:lnTo>
                    <a:pt x="20464" y="95250"/>
                  </a:lnTo>
                  <a:lnTo>
                    <a:pt x="21076" y="96520"/>
                  </a:lnTo>
                  <a:lnTo>
                    <a:pt x="21912" y="97790"/>
                  </a:lnTo>
                  <a:lnTo>
                    <a:pt x="23390" y="97790"/>
                  </a:lnTo>
                  <a:lnTo>
                    <a:pt x="23370" y="99060"/>
                  </a:lnTo>
                  <a:close/>
                </a:path>
                <a:path w="313690" h="161289">
                  <a:moveTo>
                    <a:pt x="219942" y="96520"/>
                  </a:moveTo>
                  <a:lnTo>
                    <a:pt x="217911" y="96520"/>
                  </a:lnTo>
                  <a:lnTo>
                    <a:pt x="217738" y="95250"/>
                  </a:lnTo>
                  <a:lnTo>
                    <a:pt x="221397" y="95250"/>
                  </a:lnTo>
                  <a:lnTo>
                    <a:pt x="219942" y="96520"/>
                  </a:lnTo>
                  <a:close/>
                </a:path>
                <a:path w="313690" h="161289">
                  <a:moveTo>
                    <a:pt x="170091" y="100330"/>
                  </a:moveTo>
                  <a:lnTo>
                    <a:pt x="163980" y="100330"/>
                  </a:lnTo>
                  <a:lnTo>
                    <a:pt x="164984" y="97790"/>
                  </a:lnTo>
                  <a:lnTo>
                    <a:pt x="165192" y="96520"/>
                  </a:lnTo>
                  <a:lnTo>
                    <a:pt x="166248" y="96520"/>
                  </a:lnTo>
                  <a:lnTo>
                    <a:pt x="168550" y="97790"/>
                  </a:lnTo>
                  <a:lnTo>
                    <a:pt x="172296" y="97790"/>
                  </a:lnTo>
                  <a:lnTo>
                    <a:pt x="169237" y="99060"/>
                  </a:lnTo>
                  <a:lnTo>
                    <a:pt x="169710" y="99060"/>
                  </a:lnTo>
                  <a:lnTo>
                    <a:pt x="170091" y="100330"/>
                  </a:lnTo>
                  <a:close/>
                </a:path>
                <a:path w="313690" h="161289">
                  <a:moveTo>
                    <a:pt x="204724" y="97790"/>
                  </a:moveTo>
                  <a:lnTo>
                    <a:pt x="204274" y="97790"/>
                  </a:lnTo>
                  <a:lnTo>
                    <a:pt x="204158" y="96520"/>
                  </a:lnTo>
                  <a:lnTo>
                    <a:pt x="205595" y="96520"/>
                  </a:lnTo>
                  <a:lnTo>
                    <a:pt x="204724" y="97790"/>
                  </a:lnTo>
                  <a:close/>
                </a:path>
                <a:path w="313690" h="161289">
                  <a:moveTo>
                    <a:pt x="218222" y="97790"/>
                  </a:moveTo>
                  <a:lnTo>
                    <a:pt x="216578" y="96520"/>
                  </a:lnTo>
                  <a:lnTo>
                    <a:pt x="218805" y="96520"/>
                  </a:lnTo>
                  <a:lnTo>
                    <a:pt x="218222" y="97790"/>
                  </a:lnTo>
                  <a:close/>
                </a:path>
                <a:path w="313690" h="161289">
                  <a:moveTo>
                    <a:pt x="233574" y="102870"/>
                  </a:moveTo>
                  <a:lnTo>
                    <a:pt x="220704" y="102870"/>
                  </a:lnTo>
                  <a:lnTo>
                    <a:pt x="220946" y="101600"/>
                  </a:lnTo>
                  <a:lnTo>
                    <a:pt x="221310" y="100330"/>
                  </a:lnTo>
                  <a:lnTo>
                    <a:pt x="221754" y="99060"/>
                  </a:lnTo>
                  <a:lnTo>
                    <a:pt x="221489" y="96520"/>
                  </a:lnTo>
                  <a:lnTo>
                    <a:pt x="223053" y="96520"/>
                  </a:lnTo>
                  <a:lnTo>
                    <a:pt x="222972" y="100330"/>
                  </a:lnTo>
                  <a:lnTo>
                    <a:pt x="223572" y="101600"/>
                  </a:lnTo>
                  <a:lnTo>
                    <a:pt x="233952" y="101600"/>
                  </a:lnTo>
                  <a:lnTo>
                    <a:pt x="233574" y="102870"/>
                  </a:lnTo>
                  <a:close/>
                </a:path>
                <a:path w="313690" h="161289">
                  <a:moveTo>
                    <a:pt x="237971" y="97790"/>
                  </a:moveTo>
                  <a:lnTo>
                    <a:pt x="234895" y="97790"/>
                  </a:lnTo>
                  <a:lnTo>
                    <a:pt x="237752" y="96520"/>
                  </a:lnTo>
                  <a:lnTo>
                    <a:pt x="238092" y="96520"/>
                  </a:lnTo>
                  <a:lnTo>
                    <a:pt x="237971" y="97790"/>
                  </a:lnTo>
                  <a:close/>
                </a:path>
                <a:path w="313690" h="161289">
                  <a:moveTo>
                    <a:pt x="207586" y="101600"/>
                  </a:moveTo>
                  <a:lnTo>
                    <a:pt x="202917" y="101600"/>
                  </a:lnTo>
                  <a:lnTo>
                    <a:pt x="202184" y="100330"/>
                  </a:lnTo>
                  <a:lnTo>
                    <a:pt x="201711" y="99060"/>
                  </a:lnTo>
                  <a:lnTo>
                    <a:pt x="202404" y="97790"/>
                  </a:lnTo>
                  <a:lnTo>
                    <a:pt x="203650" y="97790"/>
                  </a:lnTo>
                  <a:lnTo>
                    <a:pt x="203864" y="99060"/>
                  </a:lnTo>
                  <a:lnTo>
                    <a:pt x="208475" y="99060"/>
                  </a:lnTo>
                  <a:lnTo>
                    <a:pt x="208279" y="100330"/>
                  </a:lnTo>
                  <a:lnTo>
                    <a:pt x="207586" y="101600"/>
                  </a:lnTo>
                  <a:close/>
                </a:path>
                <a:path w="313690" h="161289">
                  <a:moveTo>
                    <a:pt x="39358" y="106680"/>
                  </a:moveTo>
                  <a:lnTo>
                    <a:pt x="32341" y="106680"/>
                  </a:lnTo>
                  <a:lnTo>
                    <a:pt x="33201" y="104140"/>
                  </a:lnTo>
                  <a:lnTo>
                    <a:pt x="35734" y="104140"/>
                  </a:lnTo>
                  <a:lnTo>
                    <a:pt x="36912" y="102870"/>
                  </a:lnTo>
                  <a:lnTo>
                    <a:pt x="35555" y="101600"/>
                  </a:lnTo>
                  <a:lnTo>
                    <a:pt x="36935" y="99060"/>
                  </a:lnTo>
                  <a:lnTo>
                    <a:pt x="38089" y="99060"/>
                  </a:lnTo>
                  <a:lnTo>
                    <a:pt x="38452" y="100330"/>
                  </a:lnTo>
                  <a:lnTo>
                    <a:pt x="40518" y="100330"/>
                  </a:lnTo>
                  <a:lnTo>
                    <a:pt x="39768" y="101600"/>
                  </a:lnTo>
                  <a:lnTo>
                    <a:pt x="39231" y="101600"/>
                  </a:lnTo>
                  <a:lnTo>
                    <a:pt x="37852" y="102870"/>
                  </a:lnTo>
                  <a:lnTo>
                    <a:pt x="38071" y="104140"/>
                  </a:lnTo>
                  <a:lnTo>
                    <a:pt x="39358" y="106680"/>
                  </a:lnTo>
                  <a:close/>
                </a:path>
                <a:path w="313690" h="161289">
                  <a:moveTo>
                    <a:pt x="40184" y="100330"/>
                  </a:moveTo>
                  <a:lnTo>
                    <a:pt x="38452" y="100330"/>
                  </a:lnTo>
                  <a:lnTo>
                    <a:pt x="38879" y="99060"/>
                  </a:lnTo>
                  <a:lnTo>
                    <a:pt x="40184" y="100330"/>
                  </a:lnTo>
                  <a:close/>
                </a:path>
                <a:path w="313690" h="161289">
                  <a:moveTo>
                    <a:pt x="163980" y="100330"/>
                  </a:moveTo>
                  <a:lnTo>
                    <a:pt x="158838" y="100330"/>
                  </a:lnTo>
                  <a:lnTo>
                    <a:pt x="161181" y="99060"/>
                  </a:lnTo>
                  <a:lnTo>
                    <a:pt x="163980" y="100330"/>
                  </a:lnTo>
                  <a:close/>
                </a:path>
                <a:path w="313690" h="161289">
                  <a:moveTo>
                    <a:pt x="188888" y="100330"/>
                  </a:moveTo>
                  <a:lnTo>
                    <a:pt x="185910" y="100330"/>
                  </a:lnTo>
                  <a:lnTo>
                    <a:pt x="187451" y="99060"/>
                  </a:lnTo>
                  <a:lnTo>
                    <a:pt x="188888" y="100330"/>
                  </a:lnTo>
                  <a:close/>
                </a:path>
                <a:path w="313690" h="161289">
                  <a:moveTo>
                    <a:pt x="194226" y="101600"/>
                  </a:moveTo>
                  <a:lnTo>
                    <a:pt x="192270" y="101600"/>
                  </a:lnTo>
                  <a:lnTo>
                    <a:pt x="192726" y="100330"/>
                  </a:lnTo>
                  <a:lnTo>
                    <a:pt x="193637" y="99060"/>
                  </a:lnTo>
                  <a:lnTo>
                    <a:pt x="193972" y="100330"/>
                  </a:lnTo>
                  <a:lnTo>
                    <a:pt x="195132" y="100330"/>
                  </a:lnTo>
                  <a:lnTo>
                    <a:pt x="194226" y="101600"/>
                  </a:lnTo>
                  <a:close/>
                </a:path>
                <a:path w="313690" h="161289">
                  <a:moveTo>
                    <a:pt x="195132" y="100330"/>
                  </a:moveTo>
                  <a:lnTo>
                    <a:pt x="194301" y="100330"/>
                  </a:lnTo>
                  <a:lnTo>
                    <a:pt x="194613" y="99060"/>
                  </a:lnTo>
                  <a:lnTo>
                    <a:pt x="195132" y="99060"/>
                  </a:lnTo>
                  <a:lnTo>
                    <a:pt x="195132" y="100330"/>
                  </a:lnTo>
                  <a:close/>
                </a:path>
                <a:path w="313690" h="161289">
                  <a:moveTo>
                    <a:pt x="22917" y="102870"/>
                  </a:moveTo>
                  <a:lnTo>
                    <a:pt x="19869" y="102870"/>
                  </a:lnTo>
                  <a:lnTo>
                    <a:pt x="19252" y="101600"/>
                  </a:lnTo>
                  <a:lnTo>
                    <a:pt x="18981" y="100330"/>
                  </a:lnTo>
                  <a:lnTo>
                    <a:pt x="23349" y="100330"/>
                  </a:lnTo>
                  <a:lnTo>
                    <a:pt x="22443" y="101600"/>
                  </a:lnTo>
                  <a:lnTo>
                    <a:pt x="23886" y="101600"/>
                  </a:lnTo>
                  <a:lnTo>
                    <a:pt x="22917" y="102870"/>
                  </a:lnTo>
                  <a:close/>
                </a:path>
                <a:path w="313690" h="161289">
                  <a:moveTo>
                    <a:pt x="192270" y="101600"/>
                  </a:moveTo>
                  <a:lnTo>
                    <a:pt x="188507" y="101600"/>
                  </a:lnTo>
                  <a:lnTo>
                    <a:pt x="186758" y="100330"/>
                  </a:lnTo>
                  <a:lnTo>
                    <a:pt x="191248" y="100330"/>
                  </a:lnTo>
                  <a:lnTo>
                    <a:pt x="192270" y="101600"/>
                  </a:lnTo>
                  <a:close/>
                </a:path>
                <a:path w="313690" h="161289">
                  <a:moveTo>
                    <a:pt x="198485" y="101600"/>
                  </a:moveTo>
                  <a:lnTo>
                    <a:pt x="196517" y="101600"/>
                  </a:lnTo>
                  <a:lnTo>
                    <a:pt x="196535" y="100330"/>
                  </a:lnTo>
                  <a:lnTo>
                    <a:pt x="198485" y="101600"/>
                  </a:lnTo>
                  <a:close/>
                </a:path>
                <a:path w="313690" h="161289">
                  <a:moveTo>
                    <a:pt x="214362" y="102870"/>
                  </a:moveTo>
                  <a:lnTo>
                    <a:pt x="211967" y="102870"/>
                  </a:lnTo>
                  <a:lnTo>
                    <a:pt x="210824" y="101600"/>
                  </a:lnTo>
                  <a:lnTo>
                    <a:pt x="211014" y="101600"/>
                  </a:lnTo>
                  <a:lnTo>
                    <a:pt x="211488" y="100330"/>
                  </a:lnTo>
                  <a:lnTo>
                    <a:pt x="213167" y="100330"/>
                  </a:lnTo>
                  <a:lnTo>
                    <a:pt x="214362" y="102870"/>
                  </a:lnTo>
                  <a:close/>
                </a:path>
                <a:path w="313690" h="161289">
                  <a:moveTo>
                    <a:pt x="23669" y="105410"/>
                  </a:moveTo>
                  <a:lnTo>
                    <a:pt x="19575" y="105410"/>
                  </a:lnTo>
                  <a:lnTo>
                    <a:pt x="17624" y="101600"/>
                  </a:lnTo>
                  <a:lnTo>
                    <a:pt x="19869" y="102870"/>
                  </a:lnTo>
                  <a:lnTo>
                    <a:pt x="22680" y="102870"/>
                  </a:lnTo>
                  <a:lnTo>
                    <a:pt x="23669" y="105410"/>
                  </a:lnTo>
                  <a:close/>
                </a:path>
                <a:path w="313690" h="161289">
                  <a:moveTo>
                    <a:pt x="146499" y="105410"/>
                  </a:moveTo>
                  <a:lnTo>
                    <a:pt x="143896" y="105410"/>
                  </a:lnTo>
                  <a:lnTo>
                    <a:pt x="142892" y="102870"/>
                  </a:lnTo>
                  <a:lnTo>
                    <a:pt x="145385" y="102870"/>
                  </a:lnTo>
                  <a:lnTo>
                    <a:pt x="146407" y="101600"/>
                  </a:lnTo>
                  <a:lnTo>
                    <a:pt x="146499" y="105410"/>
                  </a:lnTo>
                  <a:close/>
                </a:path>
                <a:path w="313690" h="161289">
                  <a:moveTo>
                    <a:pt x="154238" y="107950"/>
                  </a:moveTo>
                  <a:lnTo>
                    <a:pt x="151733" y="107950"/>
                  </a:lnTo>
                  <a:lnTo>
                    <a:pt x="150579" y="106680"/>
                  </a:lnTo>
                  <a:lnTo>
                    <a:pt x="150516" y="105410"/>
                  </a:lnTo>
                  <a:lnTo>
                    <a:pt x="151480" y="102870"/>
                  </a:lnTo>
                  <a:lnTo>
                    <a:pt x="152582" y="101600"/>
                  </a:lnTo>
                  <a:lnTo>
                    <a:pt x="154815" y="101600"/>
                  </a:lnTo>
                  <a:lnTo>
                    <a:pt x="155381" y="102870"/>
                  </a:lnTo>
                  <a:lnTo>
                    <a:pt x="157078" y="102870"/>
                  </a:lnTo>
                  <a:lnTo>
                    <a:pt x="157216" y="104140"/>
                  </a:lnTo>
                  <a:lnTo>
                    <a:pt x="155583" y="106680"/>
                  </a:lnTo>
                  <a:lnTo>
                    <a:pt x="154238" y="107950"/>
                  </a:lnTo>
                  <a:close/>
                </a:path>
                <a:path w="313690" h="161289">
                  <a:moveTo>
                    <a:pt x="159842" y="105410"/>
                  </a:moveTo>
                  <a:lnTo>
                    <a:pt x="157078" y="102870"/>
                  </a:lnTo>
                  <a:lnTo>
                    <a:pt x="155381" y="102870"/>
                  </a:lnTo>
                  <a:lnTo>
                    <a:pt x="155860" y="101600"/>
                  </a:lnTo>
                  <a:lnTo>
                    <a:pt x="164159" y="101600"/>
                  </a:lnTo>
                  <a:lnTo>
                    <a:pt x="159842" y="105410"/>
                  </a:lnTo>
                  <a:close/>
                </a:path>
                <a:path w="313690" h="161289">
                  <a:moveTo>
                    <a:pt x="165630" y="102870"/>
                  </a:moveTo>
                  <a:lnTo>
                    <a:pt x="164205" y="101639"/>
                  </a:lnTo>
                  <a:lnTo>
                    <a:pt x="166634" y="101600"/>
                  </a:lnTo>
                  <a:lnTo>
                    <a:pt x="165630" y="102870"/>
                  </a:lnTo>
                  <a:close/>
                </a:path>
                <a:path w="313690" h="161289">
                  <a:moveTo>
                    <a:pt x="170363" y="102870"/>
                  </a:moveTo>
                  <a:lnTo>
                    <a:pt x="167569" y="102870"/>
                  </a:lnTo>
                  <a:lnTo>
                    <a:pt x="166634" y="101600"/>
                  </a:lnTo>
                  <a:lnTo>
                    <a:pt x="169180" y="101600"/>
                  </a:lnTo>
                  <a:lnTo>
                    <a:pt x="170363" y="102870"/>
                  </a:lnTo>
                  <a:close/>
                </a:path>
                <a:path w="313690" h="161289">
                  <a:moveTo>
                    <a:pt x="171892" y="102870"/>
                  </a:moveTo>
                  <a:lnTo>
                    <a:pt x="170738" y="102870"/>
                  </a:lnTo>
                  <a:lnTo>
                    <a:pt x="170974" y="101600"/>
                  </a:lnTo>
                  <a:lnTo>
                    <a:pt x="171938" y="101600"/>
                  </a:lnTo>
                  <a:lnTo>
                    <a:pt x="171892" y="102870"/>
                  </a:lnTo>
                  <a:close/>
                </a:path>
                <a:path w="313690" h="161289">
                  <a:moveTo>
                    <a:pt x="176826" y="105410"/>
                  </a:moveTo>
                  <a:lnTo>
                    <a:pt x="174166" y="105410"/>
                  </a:lnTo>
                  <a:lnTo>
                    <a:pt x="176515" y="102870"/>
                  </a:lnTo>
                  <a:lnTo>
                    <a:pt x="176670" y="101600"/>
                  </a:lnTo>
                  <a:lnTo>
                    <a:pt x="180133" y="101600"/>
                  </a:lnTo>
                  <a:lnTo>
                    <a:pt x="180116" y="104140"/>
                  </a:lnTo>
                  <a:lnTo>
                    <a:pt x="176590" y="104140"/>
                  </a:lnTo>
                  <a:lnTo>
                    <a:pt x="176826" y="105410"/>
                  </a:lnTo>
                  <a:close/>
                </a:path>
                <a:path w="313690" h="161289">
                  <a:moveTo>
                    <a:pt x="185558" y="107950"/>
                  </a:moveTo>
                  <a:lnTo>
                    <a:pt x="183544" y="107950"/>
                  </a:lnTo>
                  <a:lnTo>
                    <a:pt x="182972" y="105410"/>
                  </a:lnTo>
                  <a:lnTo>
                    <a:pt x="182713" y="105410"/>
                  </a:lnTo>
                  <a:lnTo>
                    <a:pt x="182719" y="104140"/>
                  </a:lnTo>
                  <a:lnTo>
                    <a:pt x="183977" y="104140"/>
                  </a:lnTo>
                  <a:lnTo>
                    <a:pt x="186141" y="101600"/>
                  </a:lnTo>
                  <a:lnTo>
                    <a:pt x="193730" y="101600"/>
                  </a:lnTo>
                  <a:lnTo>
                    <a:pt x="193808" y="102870"/>
                  </a:lnTo>
                  <a:lnTo>
                    <a:pt x="187820" y="102870"/>
                  </a:lnTo>
                  <a:lnTo>
                    <a:pt x="186678" y="104140"/>
                  </a:lnTo>
                  <a:lnTo>
                    <a:pt x="185558" y="107950"/>
                  </a:lnTo>
                  <a:close/>
                </a:path>
                <a:path w="313690" h="161289">
                  <a:moveTo>
                    <a:pt x="228431" y="106680"/>
                  </a:moveTo>
                  <a:lnTo>
                    <a:pt x="226469" y="104140"/>
                  </a:lnTo>
                  <a:lnTo>
                    <a:pt x="195802" y="104140"/>
                  </a:lnTo>
                  <a:lnTo>
                    <a:pt x="196396" y="102870"/>
                  </a:lnTo>
                  <a:lnTo>
                    <a:pt x="196546" y="101600"/>
                  </a:lnTo>
                  <a:lnTo>
                    <a:pt x="207494" y="101600"/>
                  </a:lnTo>
                  <a:lnTo>
                    <a:pt x="208966" y="102870"/>
                  </a:lnTo>
                  <a:lnTo>
                    <a:pt x="233574" y="102870"/>
                  </a:lnTo>
                  <a:lnTo>
                    <a:pt x="233904" y="105410"/>
                  </a:lnTo>
                  <a:lnTo>
                    <a:pt x="230936" y="105410"/>
                  </a:lnTo>
                  <a:lnTo>
                    <a:pt x="228431" y="106680"/>
                  </a:lnTo>
                  <a:close/>
                </a:path>
                <a:path w="313690" h="161289">
                  <a:moveTo>
                    <a:pt x="220704" y="102870"/>
                  </a:moveTo>
                  <a:lnTo>
                    <a:pt x="214362" y="102870"/>
                  </a:lnTo>
                  <a:lnTo>
                    <a:pt x="216318" y="101600"/>
                  </a:lnTo>
                  <a:lnTo>
                    <a:pt x="219688" y="101600"/>
                  </a:lnTo>
                  <a:lnTo>
                    <a:pt x="220704" y="102870"/>
                  </a:lnTo>
                  <a:close/>
                </a:path>
                <a:path w="313690" h="161289">
                  <a:moveTo>
                    <a:pt x="171938" y="107950"/>
                  </a:moveTo>
                  <a:lnTo>
                    <a:pt x="171626" y="105410"/>
                  </a:lnTo>
                  <a:lnTo>
                    <a:pt x="170732" y="104140"/>
                  </a:lnTo>
                  <a:lnTo>
                    <a:pt x="168527" y="102870"/>
                  </a:lnTo>
                  <a:lnTo>
                    <a:pt x="173075" y="102870"/>
                  </a:lnTo>
                  <a:lnTo>
                    <a:pt x="173479" y="104140"/>
                  </a:lnTo>
                  <a:lnTo>
                    <a:pt x="174166" y="105410"/>
                  </a:lnTo>
                  <a:lnTo>
                    <a:pt x="176763" y="105410"/>
                  </a:lnTo>
                  <a:lnTo>
                    <a:pt x="176255" y="106680"/>
                  </a:lnTo>
                  <a:lnTo>
                    <a:pt x="171938" y="107950"/>
                  </a:lnTo>
                  <a:close/>
                </a:path>
                <a:path w="313690" h="161289">
                  <a:moveTo>
                    <a:pt x="183977" y="104140"/>
                  </a:moveTo>
                  <a:lnTo>
                    <a:pt x="181582" y="104140"/>
                  </a:lnTo>
                  <a:lnTo>
                    <a:pt x="181634" y="102870"/>
                  </a:lnTo>
                  <a:lnTo>
                    <a:pt x="183977" y="104140"/>
                  </a:lnTo>
                  <a:close/>
                </a:path>
                <a:path w="313690" h="161289">
                  <a:moveTo>
                    <a:pt x="195588" y="105410"/>
                  </a:moveTo>
                  <a:lnTo>
                    <a:pt x="193089" y="105410"/>
                  </a:lnTo>
                  <a:lnTo>
                    <a:pt x="190556" y="104140"/>
                  </a:lnTo>
                  <a:lnTo>
                    <a:pt x="187820" y="102870"/>
                  </a:lnTo>
                  <a:lnTo>
                    <a:pt x="193808" y="102870"/>
                  </a:lnTo>
                  <a:lnTo>
                    <a:pt x="193886" y="104140"/>
                  </a:lnTo>
                  <a:lnTo>
                    <a:pt x="199253" y="104140"/>
                  </a:lnTo>
                  <a:lnTo>
                    <a:pt x="195588" y="105410"/>
                  </a:lnTo>
                  <a:close/>
                </a:path>
                <a:path w="313690" h="161289">
                  <a:moveTo>
                    <a:pt x="179527" y="105410"/>
                  </a:moveTo>
                  <a:lnTo>
                    <a:pt x="178188" y="105410"/>
                  </a:lnTo>
                  <a:lnTo>
                    <a:pt x="176590" y="104140"/>
                  </a:lnTo>
                  <a:lnTo>
                    <a:pt x="179273" y="104140"/>
                  </a:lnTo>
                  <a:lnTo>
                    <a:pt x="179527" y="105410"/>
                  </a:lnTo>
                  <a:close/>
                </a:path>
                <a:path w="313690" h="161289">
                  <a:moveTo>
                    <a:pt x="181951" y="105410"/>
                  </a:moveTo>
                  <a:lnTo>
                    <a:pt x="179527" y="105410"/>
                  </a:lnTo>
                  <a:lnTo>
                    <a:pt x="179896" y="104140"/>
                  </a:lnTo>
                  <a:lnTo>
                    <a:pt x="182719" y="104140"/>
                  </a:lnTo>
                  <a:lnTo>
                    <a:pt x="181951" y="105410"/>
                  </a:lnTo>
                  <a:close/>
                </a:path>
                <a:path w="313690" h="161289">
                  <a:moveTo>
                    <a:pt x="219746" y="109220"/>
                  </a:moveTo>
                  <a:lnTo>
                    <a:pt x="219209" y="109220"/>
                  </a:lnTo>
                  <a:lnTo>
                    <a:pt x="217940" y="107950"/>
                  </a:lnTo>
                  <a:lnTo>
                    <a:pt x="200355" y="107950"/>
                  </a:lnTo>
                  <a:lnTo>
                    <a:pt x="201123" y="106680"/>
                  </a:lnTo>
                  <a:lnTo>
                    <a:pt x="200684" y="105410"/>
                  </a:lnTo>
                  <a:lnTo>
                    <a:pt x="200205" y="104140"/>
                  </a:lnTo>
                  <a:lnTo>
                    <a:pt x="224461" y="104140"/>
                  </a:lnTo>
                  <a:lnTo>
                    <a:pt x="223909" y="105410"/>
                  </a:lnTo>
                  <a:lnTo>
                    <a:pt x="219573" y="105410"/>
                  </a:lnTo>
                  <a:lnTo>
                    <a:pt x="218419" y="106680"/>
                  </a:lnTo>
                  <a:lnTo>
                    <a:pt x="219250" y="107950"/>
                  </a:lnTo>
                  <a:lnTo>
                    <a:pt x="219746" y="109220"/>
                  </a:lnTo>
                  <a:close/>
                </a:path>
                <a:path w="313690" h="161289">
                  <a:moveTo>
                    <a:pt x="143989" y="107950"/>
                  </a:moveTo>
                  <a:lnTo>
                    <a:pt x="142713" y="107950"/>
                  </a:lnTo>
                  <a:lnTo>
                    <a:pt x="142713" y="106680"/>
                  </a:lnTo>
                  <a:lnTo>
                    <a:pt x="142044" y="106680"/>
                  </a:lnTo>
                  <a:lnTo>
                    <a:pt x="142032" y="105410"/>
                  </a:lnTo>
                  <a:lnTo>
                    <a:pt x="145824" y="105410"/>
                  </a:lnTo>
                  <a:lnTo>
                    <a:pt x="143989" y="107950"/>
                  </a:lnTo>
                  <a:close/>
                </a:path>
                <a:path w="313690" h="161289">
                  <a:moveTo>
                    <a:pt x="149471" y="107950"/>
                  </a:moveTo>
                  <a:lnTo>
                    <a:pt x="145870" y="105410"/>
                  </a:lnTo>
                  <a:lnTo>
                    <a:pt x="148155" y="105410"/>
                  </a:lnTo>
                  <a:lnTo>
                    <a:pt x="150539" y="106680"/>
                  </a:lnTo>
                  <a:lnTo>
                    <a:pt x="149471" y="107950"/>
                  </a:lnTo>
                  <a:close/>
                </a:path>
                <a:path w="313690" h="161289">
                  <a:moveTo>
                    <a:pt x="181103" y="107950"/>
                  </a:moveTo>
                  <a:lnTo>
                    <a:pt x="180179" y="107950"/>
                  </a:lnTo>
                  <a:lnTo>
                    <a:pt x="179233" y="106680"/>
                  </a:lnTo>
                  <a:lnTo>
                    <a:pt x="178685" y="106680"/>
                  </a:lnTo>
                  <a:lnTo>
                    <a:pt x="178656" y="105410"/>
                  </a:lnTo>
                  <a:lnTo>
                    <a:pt x="181610" y="105410"/>
                  </a:lnTo>
                  <a:lnTo>
                    <a:pt x="181224" y="106680"/>
                  </a:lnTo>
                  <a:lnTo>
                    <a:pt x="181103" y="107950"/>
                  </a:lnTo>
                  <a:close/>
                </a:path>
                <a:path w="313690" h="161289">
                  <a:moveTo>
                    <a:pt x="222228" y="114300"/>
                  </a:moveTo>
                  <a:lnTo>
                    <a:pt x="219631" y="114300"/>
                  </a:lnTo>
                  <a:lnTo>
                    <a:pt x="220814" y="111760"/>
                  </a:lnTo>
                  <a:lnTo>
                    <a:pt x="221760" y="109220"/>
                  </a:lnTo>
                  <a:lnTo>
                    <a:pt x="223001" y="105410"/>
                  </a:lnTo>
                  <a:lnTo>
                    <a:pt x="223909" y="105410"/>
                  </a:lnTo>
                  <a:lnTo>
                    <a:pt x="222805" y="107950"/>
                  </a:lnTo>
                  <a:lnTo>
                    <a:pt x="223457" y="111760"/>
                  </a:lnTo>
                  <a:lnTo>
                    <a:pt x="222228" y="114300"/>
                  </a:lnTo>
                  <a:close/>
                </a:path>
                <a:path w="313690" h="161289">
                  <a:moveTo>
                    <a:pt x="233793" y="107950"/>
                  </a:moveTo>
                  <a:lnTo>
                    <a:pt x="230936" y="105410"/>
                  </a:lnTo>
                  <a:lnTo>
                    <a:pt x="233904" y="105410"/>
                  </a:lnTo>
                  <a:lnTo>
                    <a:pt x="234070" y="106680"/>
                  </a:lnTo>
                  <a:lnTo>
                    <a:pt x="233793" y="107950"/>
                  </a:lnTo>
                  <a:close/>
                </a:path>
                <a:path w="313690" h="161289">
                  <a:moveTo>
                    <a:pt x="36063" y="109220"/>
                  </a:moveTo>
                  <a:lnTo>
                    <a:pt x="34568" y="109220"/>
                  </a:lnTo>
                  <a:lnTo>
                    <a:pt x="35099" y="106680"/>
                  </a:lnTo>
                  <a:lnTo>
                    <a:pt x="37362" y="106680"/>
                  </a:lnTo>
                  <a:lnTo>
                    <a:pt x="36063" y="109220"/>
                  </a:lnTo>
                  <a:close/>
                </a:path>
                <a:path w="313690" h="161289">
                  <a:moveTo>
                    <a:pt x="41852" y="107950"/>
                  </a:moveTo>
                  <a:lnTo>
                    <a:pt x="38487" y="107950"/>
                  </a:lnTo>
                  <a:lnTo>
                    <a:pt x="37362" y="106680"/>
                  </a:lnTo>
                  <a:lnTo>
                    <a:pt x="42192" y="106680"/>
                  </a:lnTo>
                  <a:lnTo>
                    <a:pt x="41852" y="107950"/>
                  </a:lnTo>
                  <a:close/>
                </a:path>
                <a:path w="313690" h="161289">
                  <a:moveTo>
                    <a:pt x="38233" y="110490"/>
                  </a:moveTo>
                  <a:lnTo>
                    <a:pt x="30800" y="110490"/>
                  </a:lnTo>
                  <a:lnTo>
                    <a:pt x="30177" y="109220"/>
                  </a:lnTo>
                  <a:lnTo>
                    <a:pt x="29421" y="107950"/>
                  </a:lnTo>
                  <a:lnTo>
                    <a:pt x="30829" y="107950"/>
                  </a:lnTo>
                  <a:lnTo>
                    <a:pt x="30558" y="109220"/>
                  </a:lnTo>
                  <a:lnTo>
                    <a:pt x="38245" y="109220"/>
                  </a:lnTo>
                  <a:lnTo>
                    <a:pt x="38233" y="110490"/>
                  </a:lnTo>
                  <a:close/>
                </a:path>
                <a:path w="313690" h="161289">
                  <a:moveTo>
                    <a:pt x="34568" y="109220"/>
                  </a:moveTo>
                  <a:lnTo>
                    <a:pt x="31989" y="109220"/>
                  </a:lnTo>
                  <a:lnTo>
                    <a:pt x="32600" y="107950"/>
                  </a:lnTo>
                  <a:lnTo>
                    <a:pt x="34568" y="109220"/>
                  </a:lnTo>
                  <a:close/>
                </a:path>
                <a:path w="313690" h="161289">
                  <a:moveTo>
                    <a:pt x="195790" y="116840"/>
                  </a:moveTo>
                  <a:lnTo>
                    <a:pt x="195565" y="114300"/>
                  </a:lnTo>
                  <a:lnTo>
                    <a:pt x="194318" y="111760"/>
                  </a:lnTo>
                  <a:lnTo>
                    <a:pt x="194653" y="110490"/>
                  </a:lnTo>
                  <a:lnTo>
                    <a:pt x="196794" y="109220"/>
                  </a:lnTo>
                  <a:lnTo>
                    <a:pt x="197712" y="107950"/>
                  </a:lnTo>
                  <a:lnTo>
                    <a:pt x="201417" y="107950"/>
                  </a:lnTo>
                  <a:lnTo>
                    <a:pt x="201325" y="109220"/>
                  </a:lnTo>
                  <a:lnTo>
                    <a:pt x="199968" y="109220"/>
                  </a:lnTo>
                  <a:lnTo>
                    <a:pt x="199847" y="110490"/>
                  </a:lnTo>
                  <a:lnTo>
                    <a:pt x="201400" y="110490"/>
                  </a:lnTo>
                  <a:lnTo>
                    <a:pt x="201648" y="111760"/>
                  </a:lnTo>
                  <a:lnTo>
                    <a:pt x="204216" y="111760"/>
                  </a:lnTo>
                  <a:lnTo>
                    <a:pt x="204135" y="113030"/>
                  </a:lnTo>
                  <a:lnTo>
                    <a:pt x="198041" y="113030"/>
                  </a:lnTo>
                  <a:lnTo>
                    <a:pt x="195790" y="116840"/>
                  </a:lnTo>
                  <a:close/>
                </a:path>
                <a:path w="313690" h="161289">
                  <a:moveTo>
                    <a:pt x="204181" y="109220"/>
                  </a:moveTo>
                  <a:lnTo>
                    <a:pt x="203246" y="109220"/>
                  </a:lnTo>
                  <a:lnTo>
                    <a:pt x="203385" y="107950"/>
                  </a:lnTo>
                  <a:lnTo>
                    <a:pt x="204337" y="107950"/>
                  </a:lnTo>
                  <a:lnTo>
                    <a:pt x="204181" y="109220"/>
                  </a:lnTo>
                  <a:close/>
                </a:path>
                <a:path w="313690" h="161289">
                  <a:moveTo>
                    <a:pt x="215868" y="110490"/>
                  </a:moveTo>
                  <a:lnTo>
                    <a:pt x="206617" y="110490"/>
                  </a:lnTo>
                  <a:lnTo>
                    <a:pt x="206086" y="109220"/>
                  </a:lnTo>
                  <a:lnTo>
                    <a:pt x="206218" y="107950"/>
                  </a:lnTo>
                  <a:lnTo>
                    <a:pt x="217940" y="107950"/>
                  </a:lnTo>
                  <a:lnTo>
                    <a:pt x="216935" y="109220"/>
                  </a:lnTo>
                  <a:lnTo>
                    <a:pt x="215868" y="110490"/>
                  </a:lnTo>
                  <a:close/>
                </a:path>
                <a:path w="313690" h="161289">
                  <a:moveTo>
                    <a:pt x="36531" y="113030"/>
                  </a:moveTo>
                  <a:lnTo>
                    <a:pt x="32543" y="113030"/>
                  </a:lnTo>
                  <a:lnTo>
                    <a:pt x="32560" y="111760"/>
                  </a:lnTo>
                  <a:lnTo>
                    <a:pt x="31608" y="111760"/>
                  </a:lnTo>
                  <a:lnTo>
                    <a:pt x="31354" y="110490"/>
                  </a:lnTo>
                  <a:lnTo>
                    <a:pt x="36392" y="110490"/>
                  </a:lnTo>
                  <a:lnTo>
                    <a:pt x="36531" y="113030"/>
                  </a:lnTo>
                  <a:close/>
                </a:path>
                <a:path w="313690" h="161289">
                  <a:moveTo>
                    <a:pt x="203685" y="111760"/>
                  </a:moveTo>
                  <a:lnTo>
                    <a:pt x="201648" y="111760"/>
                  </a:lnTo>
                  <a:lnTo>
                    <a:pt x="203246" y="110490"/>
                  </a:lnTo>
                  <a:lnTo>
                    <a:pt x="203685" y="111760"/>
                  </a:lnTo>
                  <a:close/>
                </a:path>
                <a:path w="313690" h="161289">
                  <a:moveTo>
                    <a:pt x="214916" y="113030"/>
                  </a:moveTo>
                  <a:lnTo>
                    <a:pt x="209577" y="113030"/>
                  </a:lnTo>
                  <a:lnTo>
                    <a:pt x="210097" y="110490"/>
                  </a:lnTo>
                  <a:lnTo>
                    <a:pt x="214956" y="110490"/>
                  </a:lnTo>
                  <a:lnTo>
                    <a:pt x="214916" y="113030"/>
                  </a:lnTo>
                  <a:close/>
                </a:path>
                <a:path w="313690" h="161289">
                  <a:moveTo>
                    <a:pt x="205364" y="114300"/>
                  </a:moveTo>
                  <a:lnTo>
                    <a:pt x="199622" y="114300"/>
                  </a:lnTo>
                  <a:lnTo>
                    <a:pt x="198543" y="113030"/>
                  </a:lnTo>
                  <a:lnTo>
                    <a:pt x="204135" y="113030"/>
                  </a:lnTo>
                  <a:lnTo>
                    <a:pt x="205364" y="114300"/>
                  </a:lnTo>
                  <a:close/>
                </a:path>
                <a:path w="313690" h="161289">
                  <a:moveTo>
                    <a:pt x="201832" y="116840"/>
                  </a:moveTo>
                  <a:lnTo>
                    <a:pt x="199230" y="116840"/>
                  </a:lnTo>
                  <a:lnTo>
                    <a:pt x="199778" y="115570"/>
                  </a:lnTo>
                  <a:lnTo>
                    <a:pt x="200020" y="114300"/>
                  </a:lnTo>
                  <a:lnTo>
                    <a:pt x="205364" y="114300"/>
                  </a:lnTo>
                  <a:lnTo>
                    <a:pt x="207171" y="113030"/>
                  </a:lnTo>
                  <a:lnTo>
                    <a:pt x="210703" y="113030"/>
                  </a:lnTo>
                  <a:lnTo>
                    <a:pt x="210824" y="115570"/>
                  </a:lnTo>
                  <a:lnTo>
                    <a:pt x="202410" y="115570"/>
                  </a:lnTo>
                  <a:lnTo>
                    <a:pt x="201832" y="116840"/>
                  </a:lnTo>
                  <a:close/>
                </a:path>
                <a:path w="313690" h="161289">
                  <a:moveTo>
                    <a:pt x="212832" y="114300"/>
                  </a:moveTo>
                  <a:lnTo>
                    <a:pt x="210703" y="113030"/>
                  </a:lnTo>
                  <a:lnTo>
                    <a:pt x="213484" y="113030"/>
                  </a:lnTo>
                  <a:lnTo>
                    <a:pt x="212832" y="114300"/>
                  </a:lnTo>
                  <a:close/>
                </a:path>
                <a:path w="313690" h="161289">
                  <a:moveTo>
                    <a:pt x="207194" y="121920"/>
                  </a:moveTo>
                  <a:lnTo>
                    <a:pt x="195957" y="121920"/>
                  </a:lnTo>
                  <a:lnTo>
                    <a:pt x="196431" y="118110"/>
                  </a:lnTo>
                  <a:lnTo>
                    <a:pt x="211684" y="118110"/>
                  </a:lnTo>
                  <a:lnTo>
                    <a:pt x="212607" y="116840"/>
                  </a:lnTo>
                  <a:lnTo>
                    <a:pt x="214529" y="115570"/>
                  </a:lnTo>
                  <a:lnTo>
                    <a:pt x="214206" y="114300"/>
                  </a:lnTo>
                  <a:lnTo>
                    <a:pt x="213484" y="113030"/>
                  </a:lnTo>
                  <a:lnTo>
                    <a:pt x="217755" y="113030"/>
                  </a:lnTo>
                  <a:lnTo>
                    <a:pt x="218361" y="114300"/>
                  </a:lnTo>
                  <a:lnTo>
                    <a:pt x="217218" y="114300"/>
                  </a:lnTo>
                  <a:lnTo>
                    <a:pt x="216970" y="115570"/>
                  </a:lnTo>
                  <a:lnTo>
                    <a:pt x="217940" y="118110"/>
                  </a:lnTo>
                  <a:lnTo>
                    <a:pt x="217790" y="119380"/>
                  </a:lnTo>
                  <a:lnTo>
                    <a:pt x="211620" y="119380"/>
                  </a:lnTo>
                  <a:lnTo>
                    <a:pt x="207194" y="121920"/>
                  </a:lnTo>
                  <a:close/>
                </a:path>
                <a:path w="313690" h="161289">
                  <a:moveTo>
                    <a:pt x="38152" y="119380"/>
                  </a:moveTo>
                  <a:lnTo>
                    <a:pt x="34638" y="119380"/>
                  </a:lnTo>
                  <a:lnTo>
                    <a:pt x="33991" y="118110"/>
                  </a:lnTo>
                  <a:lnTo>
                    <a:pt x="33535" y="118110"/>
                  </a:lnTo>
                  <a:lnTo>
                    <a:pt x="34072" y="116840"/>
                  </a:lnTo>
                  <a:lnTo>
                    <a:pt x="34072" y="115570"/>
                  </a:lnTo>
                  <a:lnTo>
                    <a:pt x="35451" y="115570"/>
                  </a:lnTo>
                  <a:lnTo>
                    <a:pt x="35343" y="116881"/>
                  </a:lnTo>
                  <a:lnTo>
                    <a:pt x="36236" y="118110"/>
                  </a:lnTo>
                  <a:lnTo>
                    <a:pt x="38152" y="119380"/>
                  </a:lnTo>
                  <a:close/>
                </a:path>
                <a:path w="313690" h="161289">
                  <a:moveTo>
                    <a:pt x="209144" y="118110"/>
                  </a:moveTo>
                  <a:lnTo>
                    <a:pt x="203604" y="118110"/>
                  </a:lnTo>
                  <a:lnTo>
                    <a:pt x="204014" y="116840"/>
                  </a:lnTo>
                  <a:lnTo>
                    <a:pt x="204949" y="115570"/>
                  </a:lnTo>
                  <a:lnTo>
                    <a:pt x="209243" y="115570"/>
                  </a:lnTo>
                  <a:lnTo>
                    <a:pt x="208648" y="116840"/>
                  </a:lnTo>
                  <a:lnTo>
                    <a:pt x="209144" y="118110"/>
                  </a:lnTo>
                  <a:close/>
                </a:path>
                <a:path w="313690" h="161289">
                  <a:moveTo>
                    <a:pt x="203604" y="118110"/>
                  </a:moveTo>
                  <a:lnTo>
                    <a:pt x="197042" y="118110"/>
                  </a:lnTo>
                  <a:lnTo>
                    <a:pt x="198641" y="116840"/>
                  </a:lnTo>
                  <a:lnTo>
                    <a:pt x="201994" y="116840"/>
                  </a:lnTo>
                  <a:lnTo>
                    <a:pt x="203604" y="118110"/>
                  </a:lnTo>
                  <a:close/>
                </a:path>
                <a:path w="313690" h="161289">
                  <a:moveTo>
                    <a:pt x="209836" y="116881"/>
                  </a:moveTo>
                  <a:close/>
                </a:path>
                <a:path w="313690" h="161289">
                  <a:moveTo>
                    <a:pt x="211684" y="118110"/>
                  </a:moveTo>
                  <a:lnTo>
                    <a:pt x="209144" y="118110"/>
                  </a:lnTo>
                  <a:lnTo>
                    <a:pt x="209836" y="116881"/>
                  </a:lnTo>
                  <a:lnTo>
                    <a:pt x="211684" y="118110"/>
                  </a:lnTo>
                  <a:close/>
                </a:path>
                <a:path w="313690" h="161289">
                  <a:moveTo>
                    <a:pt x="36935" y="130810"/>
                  </a:moveTo>
                  <a:lnTo>
                    <a:pt x="36790" y="130810"/>
                  </a:lnTo>
                  <a:lnTo>
                    <a:pt x="34072" y="129540"/>
                  </a:lnTo>
                  <a:lnTo>
                    <a:pt x="33224" y="128270"/>
                  </a:lnTo>
                  <a:lnTo>
                    <a:pt x="31100" y="124460"/>
                  </a:lnTo>
                  <a:lnTo>
                    <a:pt x="29796" y="123190"/>
                  </a:lnTo>
                  <a:lnTo>
                    <a:pt x="26229" y="121920"/>
                  </a:lnTo>
                  <a:lnTo>
                    <a:pt x="25283" y="120650"/>
                  </a:lnTo>
                  <a:lnTo>
                    <a:pt x="25894" y="118110"/>
                  </a:lnTo>
                  <a:lnTo>
                    <a:pt x="27020" y="118110"/>
                  </a:lnTo>
                  <a:lnTo>
                    <a:pt x="29928" y="119380"/>
                  </a:lnTo>
                  <a:lnTo>
                    <a:pt x="32808" y="119380"/>
                  </a:lnTo>
                  <a:lnTo>
                    <a:pt x="33876" y="120650"/>
                  </a:lnTo>
                  <a:lnTo>
                    <a:pt x="35538" y="120650"/>
                  </a:lnTo>
                  <a:lnTo>
                    <a:pt x="34805" y="121920"/>
                  </a:lnTo>
                  <a:lnTo>
                    <a:pt x="34465" y="124460"/>
                  </a:lnTo>
                  <a:lnTo>
                    <a:pt x="38966" y="124460"/>
                  </a:lnTo>
                  <a:lnTo>
                    <a:pt x="40063" y="127000"/>
                  </a:lnTo>
                  <a:lnTo>
                    <a:pt x="41099" y="128270"/>
                  </a:lnTo>
                  <a:lnTo>
                    <a:pt x="37004" y="128270"/>
                  </a:lnTo>
                  <a:lnTo>
                    <a:pt x="37760" y="129540"/>
                  </a:lnTo>
                  <a:lnTo>
                    <a:pt x="36935" y="130810"/>
                  </a:lnTo>
                  <a:close/>
                </a:path>
                <a:path w="313690" h="161289">
                  <a:moveTo>
                    <a:pt x="33108" y="119380"/>
                  </a:moveTo>
                  <a:lnTo>
                    <a:pt x="29928" y="119380"/>
                  </a:lnTo>
                  <a:lnTo>
                    <a:pt x="30558" y="118110"/>
                  </a:lnTo>
                  <a:lnTo>
                    <a:pt x="33022" y="118110"/>
                  </a:lnTo>
                  <a:lnTo>
                    <a:pt x="33108" y="119380"/>
                  </a:lnTo>
                  <a:close/>
                </a:path>
                <a:path w="313690" h="161289">
                  <a:moveTo>
                    <a:pt x="38175" y="123190"/>
                  </a:moveTo>
                  <a:lnTo>
                    <a:pt x="36179" y="120650"/>
                  </a:lnTo>
                  <a:lnTo>
                    <a:pt x="34228" y="120650"/>
                  </a:lnTo>
                  <a:lnTo>
                    <a:pt x="34551" y="119380"/>
                  </a:lnTo>
                  <a:lnTo>
                    <a:pt x="39653" y="119380"/>
                  </a:lnTo>
                  <a:lnTo>
                    <a:pt x="39751" y="120650"/>
                  </a:lnTo>
                  <a:lnTo>
                    <a:pt x="38828" y="121920"/>
                  </a:lnTo>
                  <a:lnTo>
                    <a:pt x="38175" y="123190"/>
                  </a:lnTo>
                  <a:close/>
                </a:path>
                <a:path w="313690" h="161289">
                  <a:moveTo>
                    <a:pt x="193591" y="129540"/>
                  </a:moveTo>
                  <a:lnTo>
                    <a:pt x="187001" y="129540"/>
                  </a:lnTo>
                  <a:lnTo>
                    <a:pt x="187410" y="128270"/>
                  </a:lnTo>
                  <a:lnTo>
                    <a:pt x="190302" y="128270"/>
                  </a:lnTo>
                  <a:lnTo>
                    <a:pt x="190844" y="127000"/>
                  </a:lnTo>
                  <a:lnTo>
                    <a:pt x="191098" y="125730"/>
                  </a:lnTo>
                  <a:lnTo>
                    <a:pt x="195115" y="124460"/>
                  </a:lnTo>
                  <a:lnTo>
                    <a:pt x="195248" y="124460"/>
                  </a:lnTo>
                  <a:lnTo>
                    <a:pt x="193435" y="120650"/>
                  </a:lnTo>
                  <a:lnTo>
                    <a:pt x="195415" y="121920"/>
                  </a:lnTo>
                  <a:lnTo>
                    <a:pt x="204331" y="121920"/>
                  </a:lnTo>
                  <a:lnTo>
                    <a:pt x="202213" y="124460"/>
                  </a:lnTo>
                  <a:lnTo>
                    <a:pt x="201048" y="125730"/>
                  </a:lnTo>
                  <a:lnTo>
                    <a:pt x="196713" y="125730"/>
                  </a:lnTo>
                  <a:lnTo>
                    <a:pt x="193759" y="128270"/>
                  </a:lnTo>
                  <a:lnTo>
                    <a:pt x="193591" y="129540"/>
                  </a:lnTo>
                  <a:close/>
                </a:path>
                <a:path w="313690" h="161289">
                  <a:moveTo>
                    <a:pt x="193792" y="142240"/>
                  </a:moveTo>
                  <a:lnTo>
                    <a:pt x="188749" y="142240"/>
                  </a:lnTo>
                  <a:lnTo>
                    <a:pt x="189569" y="140970"/>
                  </a:lnTo>
                  <a:lnTo>
                    <a:pt x="189326" y="139700"/>
                  </a:lnTo>
                  <a:lnTo>
                    <a:pt x="191935" y="139700"/>
                  </a:lnTo>
                  <a:lnTo>
                    <a:pt x="190608" y="137160"/>
                  </a:lnTo>
                  <a:lnTo>
                    <a:pt x="190810" y="135890"/>
                  </a:lnTo>
                  <a:lnTo>
                    <a:pt x="192137" y="135890"/>
                  </a:lnTo>
                  <a:lnTo>
                    <a:pt x="193326" y="134620"/>
                  </a:lnTo>
                  <a:lnTo>
                    <a:pt x="193707" y="133350"/>
                  </a:lnTo>
                  <a:lnTo>
                    <a:pt x="197227" y="133350"/>
                  </a:lnTo>
                  <a:lnTo>
                    <a:pt x="199051" y="132080"/>
                  </a:lnTo>
                  <a:lnTo>
                    <a:pt x="199455" y="128270"/>
                  </a:lnTo>
                  <a:lnTo>
                    <a:pt x="199726" y="127000"/>
                  </a:lnTo>
                  <a:lnTo>
                    <a:pt x="198658" y="127000"/>
                  </a:lnTo>
                  <a:lnTo>
                    <a:pt x="196713" y="125730"/>
                  </a:lnTo>
                  <a:lnTo>
                    <a:pt x="201048" y="125730"/>
                  </a:lnTo>
                  <a:lnTo>
                    <a:pt x="200753" y="127000"/>
                  </a:lnTo>
                  <a:lnTo>
                    <a:pt x="203662" y="128270"/>
                  </a:lnTo>
                  <a:lnTo>
                    <a:pt x="203327" y="129540"/>
                  </a:lnTo>
                  <a:lnTo>
                    <a:pt x="201030" y="134620"/>
                  </a:lnTo>
                  <a:lnTo>
                    <a:pt x="199426" y="135890"/>
                  </a:lnTo>
                  <a:lnTo>
                    <a:pt x="196338" y="137160"/>
                  </a:lnTo>
                  <a:lnTo>
                    <a:pt x="195334" y="137160"/>
                  </a:lnTo>
                  <a:lnTo>
                    <a:pt x="195571" y="138430"/>
                  </a:lnTo>
                  <a:lnTo>
                    <a:pt x="193792" y="142240"/>
                  </a:lnTo>
                  <a:close/>
                </a:path>
                <a:path w="313690" h="161289">
                  <a:moveTo>
                    <a:pt x="44535" y="133350"/>
                  </a:moveTo>
                  <a:lnTo>
                    <a:pt x="38620" y="133350"/>
                  </a:lnTo>
                  <a:lnTo>
                    <a:pt x="38256" y="132080"/>
                  </a:lnTo>
                  <a:lnTo>
                    <a:pt x="40039" y="132080"/>
                  </a:lnTo>
                  <a:lnTo>
                    <a:pt x="39353" y="129540"/>
                  </a:lnTo>
                  <a:lnTo>
                    <a:pt x="39451" y="128270"/>
                  </a:lnTo>
                  <a:lnTo>
                    <a:pt x="41099" y="128270"/>
                  </a:lnTo>
                  <a:lnTo>
                    <a:pt x="43173" y="130810"/>
                  </a:lnTo>
                  <a:lnTo>
                    <a:pt x="44535" y="133350"/>
                  </a:lnTo>
                  <a:close/>
                </a:path>
                <a:path w="313690" h="161289">
                  <a:moveTo>
                    <a:pt x="190429" y="130810"/>
                  </a:moveTo>
                  <a:lnTo>
                    <a:pt x="184860" y="130810"/>
                  </a:lnTo>
                  <a:lnTo>
                    <a:pt x="185154" y="129540"/>
                  </a:lnTo>
                  <a:lnTo>
                    <a:pt x="192697" y="129540"/>
                  </a:lnTo>
                  <a:lnTo>
                    <a:pt x="190429" y="130810"/>
                  </a:lnTo>
                  <a:close/>
                </a:path>
                <a:path w="313690" h="161289">
                  <a:moveTo>
                    <a:pt x="67394" y="137160"/>
                  </a:moveTo>
                  <a:lnTo>
                    <a:pt x="63707" y="137160"/>
                  </a:lnTo>
                  <a:lnTo>
                    <a:pt x="64163" y="135890"/>
                  </a:lnTo>
                  <a:lnTo>
                    <a:pt x="62968" y="133350"/>
                  </a:lnTo>
                  <a:lnTo>
                    <a:pt x="63863" y="132080"/>
                  </a:lnTo>
                  <a:lnTo>
                    <a:pt x="68283" y="132080"/>
                  </a:lnTo>
                  <a:lnTo>
                    <a:pt x="69703" y="134620"/>
                  </a:lnTo>
                  <a:lnTo>
                    <a:pt x="69645" y="135890"/>
                  </a:lnTo>
                  <a:lnTo>
                    <a:pt x="67394" y="137160"/>
                  </a:lnTo>
                  <a:close/>
                </a:path>
                <a:path w="313690" h="161289">
                  <a:moveTo>
                    <a:pt x="57641" y="140970"/>
                  </a:moveTo>
                  <a:lnTo>
                    <a:pt x="48840" y="140970"/>
                  </a:lnTo>
                  <a:lnTo>
                    <a:pt x="47132" y="139700"/>
                  </a:lnTo>
                  <a:lnTo>
                    <a:pt x="43929" y="135890"/>
                  </a:lnTo>
                  <a:lnTo>
                    <a:pt x="41390" y="134620"/>
                  </a:lnTo>
                  <a:lnTo>
                    <a:pt x="38937" y="133350"/>
                  </a:lnTo>
                  <a:lnTo>
                    <a:pt x="49291" y="133350"/>
                  </a:lnTo>
                  <a:lnTo>
                    <a:pt x="49446" y="134620"/>
                  </a:lnTo>
                  <a:lnTo>
                    <a:pt x="49896" y="135890"/>
                  </a:lnTo>
                  <a:lnTo>
                    <a:pt x="50393" y="137160"/>
                  </a:lnTo>
                  <a:lnTo>
                    <a:pt x="57993" y="137160"/>
                  </a:lnTo>
                  <a:lnTo>
                    <a:pt x="56493" y="138430"/>
                  </a:lnTo>
                  <a:lnTo>
                    <a:pt x="56395" y="139700"/>
                  </a:lnTo>
                  <a:lnTo>
                    <a:pt x="57641" y="140970"/>
                  </a:lnTo>
                  <a:close/>
                </a:path>
                <a:path w="313690" h="161289">
                  <a:moveTo>
                    <a:pt x="54352" y="137160"/>
                  </a:moveTo>
                  <a:lnTo>
                    <a:pt x="50393" y="137160"/>
                  </a:lnTo>
                  <a:lnTo>
                    <a:pt x="52165" y="135890"/>
                  </a:lnTo>
                  <a:lnTo>
                    <a:pt x="52736" y="134620"/>
                  </a:lnTo>
                  <a:lnTo>
                    <a:pt x="54352" y="137160"/>
                  </a:lnTo>
                  <a:close/>
                </a:path>
                <a:path w="313690" h="161289">
                  <a:moveTo>
                    <a:pt x="58178" y="137160"/>
                  </a:moveTo>
                  <a:lnTo>
                    <a:pt x="54352" y="137160"/>
                  </a:lnTo>
                  <a:lnTo>
                    <a:pt x="55598" y="135890"/>
                  </a:lnTo>
                  <a:lnTo>
                    <a:pt x="57687" y="135890"/>
                  </a:lnTo>
                  <a:lnTo>
                    <a:pt x="58178" y="137160"/>
                  </a:lnTo>
                  <a:close/>
                </a:path>
                <a:path w="313690" h="161289">
                  <a:moveTo>
                    <a:pt x="78135" y="144780"/>
                  </a:moveTo>
                  <a:lnTo>
                    <a:pt x="55893" y="144780"/>
                  </a:lnTo>
                  <a:lnTo>
                    <a:pt x="54386" y="142240"/>
                  </a:lnTo>
                  <a:lnTo>
                    <a:pt x="52378" y="140970"/>
                  </a:lnTo>
                  <a:lnTo>
                    <a:pt x="59736" y="140970"/>
                  </a:lnTo>
                  <a:lnTo>
                    <a:pt x="59771" y="139700"/>
                  </a:lnTo>
                  <a:lnTo>
                    <a:pt x="57895" y="139700"/>
                  </a:lnTo>
                  <a:lnTo>
                    <a:pt x="58761" y="137160"/>
                  </a:lnTo>
                  <a:lnTo>
                    <a:pt x="67319" y="137160"/>
                  </a:lnTo>
                  <a:lnTo>
                    <a:pt x="69743" y="138430"/>
                  </a:lnTo>
                  <a:lnTo>
                    <a:pt x="69588" y="140970"/>
                  </a:lnTo>
                  <a:lnTo>
                    <a:pt x="70840" y="143510"/>
                  </a:lnTo>
                  <a:lnTo>
                    <a:pt x="77465" y="143510"/>
                  </a:lnTo>
                  <a:lnTo>
                    <a:pt x="78135" y="144780"/>
                  </a:lnTo>
                  <a:close/>
                </a:path>
                <a:path w="313690" h="161289">
                  <a:moveTo>
                    <a:pt x="77465" y="143510"/>
                  </a:moveTo>
                  <a:lnTo>
                    <a:pt x="71313" y="143510"/>
                  </a:lnTo>
                  <a:lnTo>
                    <a:pt x="73841" y="140970"/>
                  </a:lnTo>
                  <a:lnTo>
                    <a:pt x="75434" y="142240"/>
                  </a:lnTo>
                  <a:lnTo>
                    <a:pt x="77465" y="143510"/>
                  </a:lnTo>
                  <a:close/>
                </a:path>
                <a:path w="313690" h="161289">
                  <a:moveTo>
                    <a:pt x="185079" y="148590"/>
                  </a:moveTo>
                  <a:lnTo>
                    <a:pt x="181576" y="147320"/>
                  </a:lnTo>
                  <a:lnTo>
                    <a:pt x="176174" y="146050"/>
                  </a:lnTo>
                  <a:lnTo>
                    <a:pt x="165775" y="146050"/>
                  </a:lnTo>
                  <a:lnTo>
                    <a:pt x="169578" y="144780"/>
                  </a:lnTo>
                  <a:lnTo>
                    <a:pt x="184715" y="144780"/>
                  </a:lnTo>
                  <a:lnTo>
                    <a:pt x="185154" y="140970"/>
                  </a:lnTo>
                  <a:lnTo>
                    <a:pt x="186025" y="142240"/>
                  </a:lnTo>
                  <a:lnTo>
                    <a:pt x="193792" y="142240"/>
                  </a:lnTo>
                  <a:lnTo>
                    <a:pt x="193199" y="143510"/>
                  </a:lnTo>
                  <a:lnTo>
                    <a:pt x="189754" y="144780"/>
                  </a:lnTo>
                  <a:lnTo>
                    <a:pt x="185079" y="148590"/>
                  </a:lnTo>
                  <a:close/>
                </a:path>
                <a:path w="313690" h="161289">
                  <a:moveTo>
                    <a:pt x="174691" y="144780"/>
                  </a:moveTo>
                  <a:lnTo>
                    <a:pt x="171332" y="144780"/>
                  </a:lnTo>
                  <a:lnTo>
                    <a:pt x="173219" y="142240"/>
                  </a:lnTo>
                  <a:lnTo>
                    <a:pt x="174870" y="142240"/>
                  </a:lnTo>
                  <a:lnTo>
                    <a:pt x="174899" y="143510"/>
                  </a:lnTo>
                  <a:lnTo>
                    <a:pt x="174691" y="144780"/>
                  </a:lnTo>
                  <a:close/>
                </a:path>
                <a:path w="313690" h="161289">
                  <a:moveTo>
                    <a:pt x="80910" y="144780"/>
                  </a:moveTo>
                  <a:lnTo>
                    <a:pt x="78135" y="144780"/>
                  </a:lnTo>
                  <a:lnTo>
                    <a:pt x="79866" y="143510"/>
                  </a:lnTo>
                  <a:lnTo>
                    <a:pt x="80910" y="144780"/>
                  </a:lnTo>
                  <a:close/>
                </a:path>
                <a:path w="313690" h="161289">
                  <a:moveTo>
                    <a:pt x="94271" y="146050"/>
                  </a:moveTo>
                  <a:lnTo>
                    <a:pt x="88072" y="146050"/>
                  </a:lnTo>
                  <a:lnTo>
                    <a:pt x="88378" y="144780"/>
                  </a:lnTo>
                  <a:lnTo>
                    <a:pt x="86970" y="144780"/>
                  </a:lnTo>
                  <a:lnTo>
                    <a:pt x="87005" y="143510"/>
                  </a:lnTo>
                  <a:lnTo>
                    <a:pt x="93030" y="143510"/>
                  </a:lnTo>
                  <a:lnTo>
                    <a:pt x="94271" y="146050"/>
                  </a:lnTo>
                  <a:close/>
                </a:path>
                <a:path w="313690" h="161289">
                  <a:moveTo>
                    <a:pt x="114498" y="146050"/>
                  </a:moveTo>
                  <a:lnTo>
                    <a:pt x="109985" y="146050"/>
                  </a:lnTo>
                  <a:lnTo>
                    <a:pt x="112571" y="143510"/>
                  </a:lnTo>
                  <a:lnTo>
                    <a:pt x="114498" y="146050"/>
                  </a:lnTo>
                  <a:close/>
                </a:path>
                <a:path w="313690" h="161289">
                  <a:moveTo>
                    <a:pt x="183348" y="144780"/>
                  </a:moveTo>
                  <a:lnTo>
                    <a:pt x="175689" y="144780"/>
                  </a:lnTo>
                  <a:lnTo>
                    <a:pt x="178408" y="143510"/>
                  </a:lnTo>
                  <a:lnTo>
                    <a:pt x="180075" y="143510"/>
                  </a:lnTo>
                  <a:lnTo>
                    <a:pt x="183348" y="144780"/>
                  </a:lnTo>
                  <a:close/>
                </a:path>
                <a:path w="313690" h="161289">
                  <a:moveTo>
                    <a:pt x="62547" y="149860"/>
                  </a:moveTo>
                  <a:lnTo>
                    <a:pt x="61450" y="149860"/>
                  </a:lnTo>
                  <a:lnTo>
                    <a:pt x="60862" y="146050"/>
                  </a:lnTo>
                  <a:lnTo>
                    <a:pt x="60019" y="144780"/>
                  </a:lnTo>
                  <a:lnTo>
                    <a:pt x="80518" y="144780"/>
                  </a:lnTo>
                  <a:lnTo>
                    <a:pt x="80478" y="146050"/>
                  </a:lnTo>
                  <a:lnTo>
                    <a:pt x="90398" y="146050"/>
                  </a:lnTo>
                  <a:lnTo>
                    <a:pt x="91143" y="148590"/>
                  </a:lnTo>
                  <a:lnTo>
                    <a:pt x="64168" y="148590"/>
                  </a:lnTo>
                  <a:lnTo>
                    <a:pt x="62547" y="149860"/>
                  </a:lnTo>
                  <a:close/>
                </a:path>
                <a:path w="313690" h="161289">
                  <a:moveTo>
                    <a:pt x="84973" y="146050"/>
                  </a:moveTo>
                  <a:lnTo>
                    <a:pt x="81060" y="146050"/>
                  </a:lnTo>
                  <a:lnTo>
                    <a:pt x="80818" y="144780"/>
                  </a:lnTo>
                  <a:lnTo>
                    <a:pt x="83733" y="144780"/>
                  </a:lnTo>
                  <a:lnTo>
                    <a:pt x="84973" y="146050"/>
                  </a:lnTo>
                  <a:close/>
                </a:path>
                <a:path w="313690" h="161289">
                  <a:moveTo>
                    <a:pt x="117168" y="148590"/>
                  </a:moveTo>
                  <a:lnTo>
                    <a:pt x="105997" y="148590"/>
                  </a:lnTo>
                  <a:lnTo>
                    <a:pt x="106765" y="146050"/>
                  </a:lnTo>
                  <a:lnTo>
                    <a:pt x="117730" y="146050"/>
                  </a:lnTo>
                  <a:lnTo>
                    <a:pt x="117168" y="148590"/>
                  </a:lnTo>
                  <a:close/>
                </a:path>
                <a:path w="313690" h="161289">
                  <a:moveTo>
                    <a:pt x="153678" y="158750"/>
                  </a:moveTo>
                  <a:lnTo>
                    <a:pt x="153003" y="157480"/>
                  </a:lnTo>
                  <a:lnTo>
                    <a:pt x="152611" y="156210"/>
                  </a:lnTo>
                  <a:lnTo>
                    <a:pt x="152253" y="156210"/>
                  </a:lnTo>
                  <a:lnTo>
                    <a:pt x="151191" y="154940"/>
                  </a:lnTo>
                  <a:lnTo>
                    <a:pt x="144531" y="154940"/>
                  </a:lnTo>
                  <a:lnTo>
                    <a:pt x="146713" y="153670"/>
                  </a:lnTo>
                  <a:lnTo>
                    <a:pt x="144606" y="152400"/>
                  </a:lnTo>
                  <a:lnTo>
                    <a:pt x="158659" y="152400"/>
                  </a:lnTo>
                  <a:lnTo>
                    <a:pt x="161735" y="149860"/>
                  </a:lnTo>
                  <a:lnTo>
                    <a:pt x="163206" y="146050"/>
                  </a:lnTo>
                  <a:lnTo>
                    <a:pt x="176174" y="146050"/>
                  </a:lnTo>
                  <a:lnTo>
                    <a:pt x="171367" y="147320"/>
                  </a:lnTo>
                  <a:lnTo>
                    <a:pt x="163824" y="154940"/>
                  </a:lnTo>
                  <a:lnTo>
                    <a:pt x="159213" y="156210"/>
                  </a:lnTo>
                  <a:lnTo>
                    <a:pt x="153678" y="158750"/>
                  </a:lnTo>
                  <a:close/>
                </a:path>
                <a:path w="313690" h="161289">
                  <a:moveTo>
                    <a:pt x="116888" y="149860"/>
                  </a:moveTo>
                  <a:lnTo>
                    <a:pt x="99107" y="149860"/>
                  </a:lnTo>
                  <a:lnTo>
                    <a:pt x="99043" y="148590"/>
                  </a:lnTo>
                  <a:lnTo>
                    <a:pt x="99995" y="147320"/>
                  </a:lnTo>
                  <a:lnTo>
                    <a:pt x="100798" y="147320"/>
                  </a:lnTo>
                  <a:lnTo>
                    <a:pt x="103810" y="148590"/>
                  </a:lnTo>
                  <a:lnTo>
                    <a:pt x="117168" y="148590"/>
                  </a:lnTo>
                  <a:lnTo>
                    <a:pt x="116888" y="149860"/>
                  </a:lnTo>
                  <a:close/>
                </a:path>
                <a:path w="313690" h="161289">
                  <a:moveTo>
                    <a:pt x="127835" y="157480"/>
                  </a:moveTo>
                  <a:lnTo>
                    <a:pt x="126156" y="154940"/>
                  </a:lnTo>
                  <a:lnTo>
                    <a:pt x="123674" y="152400"/>
                  </a:lnTo>
                  <a:lnTo>
                    <a:pt x="123190" y="151130"/>
                  </a:lnTo>
                  <a:lnTo>
                    <a:pt x="121908" y="149860"/>
                  </a:lnTo>
                  <a:lnTo>
                    <a:pt x="120246" y="149860"/>
                  </a:lnTo>
                  <a:lnTo>
                    <a:pt x="123322" y="147320"/>
                  </a:lnTo>
                  <a:lnTo>
                    <a:pt x="123703" y="147320"/>
                  </a:lnTo>
                  <a:lnTo>
                    <a:pt x="123772" y="148590"/>
                  </a:lnTo>
                  <a:lnTo>
                    <a:pt x="124459" y="151130"/>
                  </a:lnTo>
                  <a:lnTo>
                    <a:pt x="134345" y="151130"/>
                  </a:lnTo>
                  <a:lnTo>
                    <a:pt x="134755" y="154940"/>
                  </a:lnTo>
                  <a:lnTo>
                    <a:pt x="132925" y="154940"/>
                  </a:lnTo>
                  <a:lnTo>
                    <a:pt x="127835" y="157480"/>
                  </a:lnTo>
                  <a:close/>
                </a:path>
                <a:path w="313690" h="161289">
                  <a:moveTo>
                    <a:pt x="143267" y="153670"/>
                  </a:moveTo>
                  <a:lnTo>
                    <a:pt x="140093" y="153670"/>
                  </a:lnTo>
                  <a:lnTo>
                    <a:pt x="139776" y="152400"/>
                  </a:lnTo>
                  <a:lnTo>
                    <a:pt x="137964" y="151130"/>
                  </a:lnTo>
                  <a:lnTo>
                    <a:pt x="147151" y="151130"/>
                  </a:lnTo>
                  <a:lnTo>
                    <a:pt x="149448" y="147320"/>
                  </a:lnTo>
                  <a:lnTo>
                    <a:pt x="150221" y="147320"/>
                  </a:lnTo>
                  <a:lnTo>
                    <a:pt x="152259" y="148590"/>
                  </a:lnTo>
                  <a:lnTo>
                    <a:pt x="158099" y="148590"/>
                  </a:lnTo>
                  <a:lnTo>
                    <a:pt x="158070" y="151130"/>
                  </a:lnTo>
                  <a:lnTo>
                    <a:pt x="158659" y="152400"/>
                  </a:lnTo>
                  <a:lnTo>
                    <a:pt x="144606" y="152400"/>
                  </a:lnTo>
                  <a:lnTo>
                    <a:pt x="143267" y="153670"/>
                  </a:lnTo>
                  <a:close/>
                </a:path>
                <a:path w="313690" h="161289">
                  <a:moveTo>
                    <a:pt x="157002" y="148590"/>
                  </a:moveTo>
                  <a:lnTo>
                    <a:pt x="152259" y="148590"/>
                  </a:lnTo>
                  <a:lnTo>
                    <a:pt x="153875" y="147320"/>
                  </a:lnTo>
                  <a:lnTo>
                    <a:pt x="157002" y="148590"/>
                  </a:lnTo>
                  <a:close/>
                </a:path>
                <a:path w="313690" h="161289">
                  <a:moveTo>
                    <a:pt x="68231" y="153670"/>
                  </a:moveTo>
                  <a:lnTo>
                    <a:pt x="66846" y="152400"/>
                  </a:lnTo>
                  <a:lnTo>
                    <a:pt x="66258" y="151130"/>
                  </a:lnTo>
                  <a:lnTo>
                    <a:pt x="66281" y="148590"/>
                  </a:lnTo>
                  <a:lnTo>
                    <a:pt x="73137" y="148590"/>
                  </a:lnTo>
                  <a:lnTo>
                    <a:pt x="71827" y="149860"/>
                  </a:lnTo>
                  <a:lnTo>
                    <a:pt x="70292" y="149860"/>
                  </a:lnTo>
                  <a:lnTo>
                    <a:pt x="70142" y="151130"/>
                  </a:lnTo>
                  <a:lnTo>
                    <a:pt x="70707" y="152400"/>
                  </a:lnTo>
                  <a:lnTo>
                    <a:pt x="71065" y="152400"/>
                  </a:lnTo>
                  <a:lnTo>
                    <a:pt x="68231" y="153670"/>
                  </a:lnTo>
                  <a:close/>
                </a:path>
                <a:path w="313690" h="161289">
                  <a:moveTo>
                    <a:pt x="83202" y="151130"/>
                  </a:moveTo>
                  <a:lnTo>
                    <a:pt x="75907" y="151130"/>
                  </a:lnTo>
                  <a:lnTo>
                    <a:pt x="74470" y="149860"/>
                  </a:lnTo>
                  <a:lnTo>
                    <a:pt x="73137" y="148590"/>
                  </a:lnTo>
                  <a:lnTo>
                    <a:pt x="83236" y="148590"/>
                  </a:lnTo>
                  <a:lnTo>
                    <a:pt x="82694" y="149860"/>
                  </a:lnTo>
                  <a:lnTo>
                    <a:pt x="83202" y="151130"/>
                  </a:lnTo>
                  <a:close/>
                </a:path>
                <a:path w="313690" h="161289">
                  <a:moveTo>
                    <a:pt x="88378" y="156210"/>
                  </a:moveTo>
                  <a:lnTo>
                    <a:pt x="87541" y="154940"/>
                  </a:lnTo>
                  <a:lnTo>
                    <a:pt x="88563" y="154940"/>
                  </a:lnTo>
                  <a:lnTo>
                    <a:pt x="90231" y="153670"/>
                  </a:lnTo>
                  <a:lnTo>
                    <a:pt x="90825" y="153670"/>
                  </a:lnTo>
                  <a:lnTo>
                    <a:pt x="91593" y="152400"/>
                  </a:lnTo>
                  <a:lnTo>
                    <a:pt x="91246" y="151130"/>
                  </a:lnTo>
                  <a:lnTo>
                    <a:pt x="85926" y="151130"/>
                  </a:lnTo>
                  <a:lnTo>
                    <a:pt x="83236" y="148590"/>
                  </a:lnTo>
                  <a:lnTo>
                    <a:pt x="91143" y="148590"/>
                  </a:lnTo>
                  <a:lnTo>
                    <a:pt x="91887" y="151130"/>
                  </a:lnTo>
                  <a:lnTo>
                    <a:pt x="92499" y="152400"/>
                  </a:lnTo>
                  <a:lnTo>
                    <a:pt x="96758" y="152400"/>
                  </a:lnTo>
                  <a:lnTo>
                    <a:pt x="93624" y="153670"/>
                  </a:lnTo>
                  <a:lnTo>
                    <a:pt x="89452" y="154940"/>
                  </a:lnTo>
                  <a:lnTo>
                    <a:pt x="88378" y="156210"/>
                  </a:lnTo>
                  <a:close/>
                </a:path>
                <a:path w="313690" h="161289">
                  <a:moveTo>
                    <a:pt x="120246" y="149860"/>
                  </a:moveTo>
                  <a:lnTo>
                    <a:pt x="116888" y="149860"/>
                  </a:lnTo>
                  <a:lnTo>
                    <a:pt x="117667" y="148590"/>
                  </a:lnTo>
                  <a:lnTo>
                    <a:pt x="120246" y="149860"/>
                  </a:lnTo>
                  <a:close/>
                </a:path>
                <a:path w="313690" h="161289">
                  <a:moveTo>
                    <a:pt x="147151" y="151130"/>
                  </a:moveTo>
                  <a:lnTo>
                    <a:pt x="138529" y="151130"/>
                  </a:lnTo>
                  <a:lnTo>
                    <a:pt x="139441" y="148590"/>
                  </a:lnTo>
                  <a:lnTo>
                    <a:pt x="140411" y="149860"/>
                  </a:lnTo>
                  <a:lnTo>
                    <a:pt x="144069" y="149860"/>
                  </a:lnTo>
                  <a:lnTo>
                    <a:pt x="147151" y="151130"/>
                  </a:lnTo>
                  <a:close/>
                </a:path>
                <a:path w="313690" h="161289">
                  <a:moveTo>
                    <a:pt x="102044" y="152400"/>
                  </a:moveTo>
                  <a:lnTo>
                    <a:pt x="92499" y="152400"/>
                  </a:lnTo>
                  <a:lnTo>
                    <a:pt x="96717" y="149860"/>
                  </a:lnTo>
                  <a:lnTo>
                    <a:pt x="98651" y="151130"/>
                  </a:lnTo>
                  <a:lnTo>
                    <a:pt x="104156" y="151130"/>
                  </a:lnTo>
                  <a:lnTo>
                    <a:pt x="102044" y="152400"/>
                  </a:lnTo>
                  <a:close/>
                </a:path>
                <a:path w="313690" h="161289">
                  <a:moveTo>
                    <a:pt x="112224" y="154940"/>
                  </a:moveTo>
                  <a:lnTo>
                    <a:pt x="111901" y="154940"/>
                  </a:lnTo>
                  <a:lnTo>
                    <a:pt x="109489" y="153670"/>
                  </a:lnTo>
                  <a:lnTo>
                    <a:pt x="107204" y="153670"/>
                  </a:lnTo>
                  <a:lnTo>
                    <a:pt x="104156" y="151130"/>
                  </a:lnTo>
                  <a:lnTo>
                    <a:pt x="98651" y="151130"/>
                  </a:lnTo>
                  <a:lnTo>
                    <a:pt x="100694" y="149860"/>
                  </a:lnTo>
                  <a:lnTo>
                    <a:pt x="120939" y="149860"/>
                  </a:lnTo>
                  <a:lnTo>
                    <a:pt x="119404" y="152400"/>
                  </a:lnTo>
                  <a:lnTo>
                    <a:pt x="113511" y="152400"/>
                  </a:lnTo>
                  <a:lnTo>
                    <a:pt x="112224" y="154940"/>
                  </a:lnTo>
                  <a:close/>
                </a:path>
                <a:path w="313690" h="161289">
                  <a:moveTo>
                    <a:pt x="131033" y="151130"/>
                  </a:moveTo>
                  <a:lnTo>
                    <a:pt x="124459" y="151130"/>
                  </a:lnTo>
                  <a:lnTo>
                    <a:pt x="127397" y="149860"/>
                  </a:lnTo>
                  <a:lnTo>
                    <a:pt x="130178" y="149860"/>
                  </a:lnTo>
                  <a:lnTo>
                    <a:pt x="131033" y="151130"/>
                  </a:lnTo>
                  <a:close/>
                </a:path>
                <a:path w="313690" h="161289">
                  <a:moveTo>
                    <a:pt x="134345" y="151130"/>
                  </a:moveTo>
                  <a:lnTo>
                    <a:pt x="131033" y="151130"/>
                  </a:lnTo>
                  <a:lnTo>
                    <a:pt x="133635" y="149860"/>
                  </a:lnTo>
                  <a:lnTo>
                    <a:pt x="134345" y="151130"/>
                  </a:lnTo>
                  <a:close/>
                </a:path>
                <a:path w="313690" h="161289">
                  <a:moveTo>
                    <a:pt x="87513" y="154940"/>
                  </a:moveTo>
                  <a:lnTo>
                    <a:pt x="85273" y="153670"/>
                  </a:lnTo>
                  <a:lnTo>
                    <a:pt x="78983" y="153670"/>
                  </a:lnTo>
                  <a:lnTo>
                    <a:pt x="78031" y="151130"/>
                  </a:lnTo>
                  <a:lnTo>
                    <a:pt x="85562" y="151130"/>
                  </a:lnTo>
                  <a:lnTo>
                    <a:pt x="86889" y="152400"/>
                  </a:lnTo>
                  <a:lnTo>
                    <a:pt x="87513" y="154940"/>
                  </a:lnTo>
                  <a:close/>
                </a:path>
                <a:path w="313690" h="161289">
                  <a:moveTo>
                    <a:pt x="143544" y="161290"/>
                  </a:moveTo>
                  <a:lnTo>
                    <a:pt x="140272" y="158750"/>
                  </a:lnTo>
                  <a:lnTo>
                    <a:pt x="138443" y="157480"/>
                  </a:lnTo>
                  <a:lnTo>
                    <a:pt x="134830" y="156210"/>
                  </a:lnTo>
                  <a:lnTo>
                    <a:pt x="132925" y="154940"/>
                  </a:lnTo>
                  <a:lnTo>
                    <a:pt x="137104" y="154940"/>
                  </a:lnTo>
                  <a:lnTo>
                    <a:pt x="139655" y="156210"/>
                  </a:lnTo>
                  <a:lnTo>
                    <a:pt x="149362" y="156210"/>
                  </a:lnTo>
                  <a:lnTo>
                    <a:pt x="149685" y="157480"/>
                  </a:lnTo>
                  <a:lnTo>
                    <a:pt x="150602" y="158750"/>
                  </a:lnTo>
                  <a:lnTo>
                    <a:pt x="151445" y="160020"/>
                  </a:lnTo>
                  <a:lnTo>
                    <a:pt x="145910" y="160020"/>
                  </a:lnTo>
                  <a:lnTo>
                    <a:pt x="143544" y="161290"/>
                  </a:lnTo>
                  <a:close/>
                </a:path>
                <a:path w="313690" h="161289">
                  <a:moveTo>
                    <a:pt x="149362" y="156210"/>
                  </a:moveTo>
                  <a:lnTo>
                    <a:pt x="141634" y="156210"/>
                  </a:lnTo>
                  <a:lnTo>
                    <a:pt x="142933" y="154940"/>
                  </a:lnTo>
                  <a:lnTo>
                    <a:pt x="151191" y="154940"/>
                  </a:lnTo>
                  <a:lnTo>
                    <a:pt x="149362" y="156210"/>
                  </a:lnTo>
                  <a:close/>
                </a:path>
                <a:path w="313690" h="161289">
                  <a:moveTo>
                    <a:pt x="149835" y="161290"/>
                  </a:moveTo>
                  <a:lnTo>
                    <a:pt x="145910" y="160020"/>
                  </a:lnTo>
                  <a:lnTo>
                    <a:pt x="151445" y="160020"/>
                  </a:lnTo>
                  <a:lnTo>
                    <a:pt x="149835" y="161290"/>
                  </a:lnTo>
                  <a:close/>
                </a:path>
              </a:pathLst>
            </a:custGeom>
            <a:solidFill>
              <a:srgbClr val="D4A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7" name="object 987"/>
            <p:cNvPicPr/>
            <p:nvPr/>
          </p:nvPicPr>
          <p:blipFill>
            <a:blip r:embed="rId3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1743" y="5406909"/>
              <a:ext cx="489795" cy="418344"/>
            </a:xfrm>
            <a:prstGeom prst="rect">
              <a:avLst/>
            </a:prstGeom>
          </p:spPr>
        </p:pic>
        <p:sp>
          <p:nvSpPr>
            <p:cNvPr id="988" name="object 988"/>
            <p:cNvSpPr/>
            <p:nvPr/>
          </p:nvSpPr>
          <p:spPr>
            <a:xfrm>
              <a:off x="8636724" y="5461939"/>
              <a:ext cx="495934" cy="368300"/>
            </a:xfrm>
            <a:custGeom>
              <a:avLst/>
              <a:gdLst/>
              <a:ahLst/>
              <a:cxnLst/>
              <a:rect l="l" t="t" r="r" b="b"/>
              <a:pathLst>
                <a:path w="495934" h="368300">
                  <a:moveTo>
                    <a:pt x="1435" y="123190"/>
                  </a:moveTo>
                  <a:lnTo>
                    <a:pt x="266" y="121920"/>
                  </a:lnTo>
                  <a:lnTo>
                    <a:pt x="0" y="121920"/>
                  </a:lnTo>
                  <a:lnTo>
                    <a:pt x="12" y="123190"/>
                  </a:lnTo>
                  <a:lnTo>
                    <a:pt x="1435" y="123190"/>
                  </a:lnTo>
                  <a:close/>
                </a:path>
                <a:path w="495934" h="368300">
                  <a:moveTo>
                    <a:pt x="349529" y="302158"/>
                  </a:moveTo>
                  <a:lnTo>
                    <a:pt x="349402" y="300888"/>
                  </a:lnTo>
                  <a:lnTo>
                    <a:pt x="348703" y="300888"/>
                  </a:lnTo>
                  <a:lnTo>
                    <a:pt x="349529" y="302158"/>
                  </a:lnTo>
                  <a:close/>
                </a:path>
                <a:path w="495934" h="368300">
                  <a:moveTo>
                    <a:pt x="438772" y="27940"/>
                  </a:moveTo>
                  <a:lnTo>
                    <a:pt x="437413" y="25400"/>
                  </a:lnTo>
                  <a:lnTo>
                    <a:pt x="436613" y="22860"/>
                  </a:lnTo>
                  <a:lnTo>
                    <a:pt x="436448" y="22860"/>
                  </a:lnTo>
                  <a:lnTo>
                    <a:pt x="436854" y="19050"/>
                  </a:lnTo>
                  <a:lnTo>
                    <a:pt x="435381" y="15240"/>
                  </a:lnTo>
                  <a:lnTo>
                    <a:pt x="434670" y="12700"/>
                  </a:lnTo>
                  <a:lnTo>
                    <a:pt x="434238" y="10160"/>
                  </a:lnTo>
                  <a:lnTo>
                    <a:pt x="434390" y="7620"/>
                  </a:lnTo>
                  <a:lnTo>
                    <a:pt x="433806" y="6350"/>
                  </a:lnTo>
                  <a:lnTo>
                    <a:pt x="433209" y="5080"/>
                  </a:lnTo>
                  <a:lnTo>
                    <a:pt x="433235" y="3810"/>
                  </a:lnTo>
                  <a:lnTo>
                    <a:pt x="431685" y="6350"/>
                  </a:lnTo>
                  <a:lnTo>
                    <a:pt x="430593" y="5080"/>
                  </a:lnTo>
                  <a:lnTo>
                    <a:pt x="429336" y="2540"/>
                  </a:lnTo>
                  <a:lnTo>
                    <a:pt x="425678" y="2540"/>
                  </a:lnTo>
                  <a:lnTo>
                    <a:pt x="424141" y="3810"/>
                  </a:lnTo>
                  <a:lnTo>
                    <a:pt x="417804" y="2540"/>
                  </a:lnTo>
                  <a:lnTo>
                    <a:pt x="413473" y="0"/>
                  </a:lnTo>
                  <a:lnTo>
                    <a:pt x="406666" y="0"/>
                  </a:lnTo>
                  <a:lnTo>
                    <a:pt x="405041" y="2540"/>
                  </a:lnTo>
                  <a:lnTo>
                    <a:pt x="405752" y="3810"/>
                  </a:lnTo>
                  <a:lnTo>
                    <a:pt x="406730" y="3810"/>
                  </a:lnTo>
                  <a:lnTo>
                    <a:pt x="407555" y="5080"/>
                  </a:lnTo>
                  <a:lnTo>
                    <a:pt x="407403" y="7620"/>
                  </a:lnTo>
                  <a:lnTo>
                    <a:pt x="409816" y="8890"/>
                  </a:lnTo>
                  <a:lnTo>
                    <a:pt x="410044" y="8890"/>
                  </a:lnTo>
                  <a:lnTo>
                    <a:pt x="410286" y="10160"/>
                  </a:lnTo>
                  <a:lnTo>
                    <a:pt x="405511" y="10160"/>
                  </a:lnTo>
                  <a:lnTo>
                    <a:pt x="401027" y="12700"/>
                  </a:lnTo>
                  <a:lnTo>
                    <a:pt x="392188" y="12700"/>
                  </a:lnTo>
                  <a:lnTo>
                    <a:pt x="388835" y="10160"/>
                  </a:lnTo>
                  <a:lnTo>
                    <a:pt x="386651" y="10160"/>
                  </a:lnTo>
                  <a:lnTo>
                    <a:pt x="382663" y="11430"/>
                  </a:lnTo>
                  <a:lnTo>
                    <a:pt x="380923" y="12700"/>
                  </a:lnTo>
                  <a:lnTo>
                    <a:pt x="378612" y="10160"/>
                  </a:lnTo>
                  <a:lnTo>
                    <a:pt x="377825" y="10160"/>
                  </a:lnTo>
                  <a:lnTo>
                    <a:pt x="377469" y="11430"/>
                  </a:lnTo>
                  <a:lnTo>
                    <a:pt x="375818" y="11430"/>
                  </a:lnTo>
                  <a:lnTo>
                    <a:pt x="375234" y="12700"/>
                  </a:lnTo>
                  <a:lnTo>
                    <a:pt x="374446" y="15240"/>
                  </a:lnTo>
                  <a:lnTo>
                    <a:pt x="372897" y="15240"/>
                  </a:lnTo>
                  <a:lnTo>
                    <a:pt x="370332" y="13970"/>
                  </a:lnTo>
                  <a:lnTo>
                    <a:pt x="366293" y="13970"/>
                  </a:lnTo>
                  <a:lnTo>
                    <a:pt x="365747" y="16510"/>
                  </a:lnTo>
                  <a:lnTo>
                    <a:pt x="360146" y="16510"/>
                  </a:lnTo>
                  <a:lnTo>
                    <a:pt x="356146" y="19050"/>
                  </a:lnTo>
                  <a:lnTo>
                    <a:pt x="352399" y="17780"/>
                  </a:lnTo>
                  <a:lnTo>
                    <a:pt x="346176" y="20320"/>
                  </a:lnTo>
                  <a:lnTo>
                    <a:pt x="343763" y="22860"/>
                  </a:lnTo>
                  <a:lnTo>
                    <a:pt x="336804" y="26670"/>
                  </a:lnTo>
                  <a:lnTo>
                    <a:pt x="331127" y="29210"/>
                  </a:lnTo>
                  <a:lnTo>
                    <a:pt x="321144" y="31750"/>
                  </a:lnTo>
                  <a:lnTo>
                    <a:pt x="317906" y="33020"/>
                  </a:lnTo>
                  <a:lnTo>
                    <a:pt x="312724" y="35560"/>
                  </a:lnTo>
                  <a:lnTo>
                    <a:pt x="312000" y="36830"/>
                  </a:lnTo>
                  <a:lnTo>
                    <a:pt x="313283" y="36830"/>
                  </a:lnTo>
                  <a:lnTo>
                    <a:pt x="313283" y="38100"/>
                  </a:lnTo>
                  <a:lnTo>
                    <a:pt x="310629" y="38100"/>
                  </a:lnTo>
                  <a:lnTo>
                    <a:pt x="309219" y="41910"/>
                  </a:lnTo>
                  <a:lnTo>
                    <a:pt x="307060" y="40640"/>
                  </a:lnTo>
                  <a:lnTo>
                    <a:pt x="303720" y="40640"/>
                  </a:lnTo>
                  <a:lnTo>
                    <a:pt x="299364" y="41910"/>
                  </a:lnTo>
                  <a:lnTo>
                    <a:pt x="295770" y="43180"/>
                  </a:lnTo>
                  <a:lnTo>
                    <a:pt x="291668" y="41910"/>
                  </a:lnTo>
                  <a:lnTo>
                    <a:pt x="282778" y="41910"/>
                  </a:lnTo>
                  <a:lnTo>
                    <a:pt x="282016" y="40640"/>
                  </a:lnTo>
                  <a:lnTo>
                    <a:pt x="281508" y="41910"/>
                  </a:lnTo>
                  <a:lnTo>
                    <a:pt x="279285" y="41910"/>
                  </a:lnTo>
                  <a:lnTo>
                    <a:pt x="279107" y="43180"/>
                  </a:lnTo>
                  <a:lnTo>
                    <a:pt x="277342" y="43180"/>
                  </a:lnTo>
                  <a:lnTo>
                    <a:pt x="277964" y="45720"/>
                  </a:lnTo>
                  <a:lnTo>
                    <a:pt x="273862" y="46990"/>
                  </a:lnTo>
                  <a:lnTo>
                    <a:pt x="271449" y="49530"/>
                  </a:lnTo>
                  <a:lnTo>
                    <a:pt x="268617" y="52070"/>
                  </a:lnTo>
                  <a:lnTo>
                    <a:pt x="265976" y="52070"/>
                  </a:lnTo>
                  <a:lnTo>
                    <a:pt x="265925" y="50800"/>
                  </a:lnTo>
                  <a:lnTo>
                    <a:pt x="267055" y="49530"/>
                  </a:lnTo>
                  <a:lnTo>
                    <a:pt x="264528" y="49530"/>
                  </a:lnTo>
                  <a:lnTo>
                    <a:pt x="261416" y="48260"/>
                  </a:lnTo>
                  <a:lnTo>
                    <a:pt x="259499" y="50800"/>
                  </a:lnTo>
                  <a:lnTo>
                    <a:pt x="256425" y="50800"/>
                  </a:lnTo>
                  <a:lnTo>
                    <a:pt x="255117" y="52070"/>
                  </a:lnTo>
                  <a:lnTo>
                    <a:pt x="253060" y="55880"/>
                  </a:lnTo>
                  <a:lnTo>
                    <a:pt x="251739" y="57150"/>
                  </a:lnTo>
                  <a:lnTo>
                    <a:pt x="245618" y="55880"/>
                  </a:lnTo>
                  <a:lnTo>
                    <a:pt x="242125" y="58420"/>
                  </a:lnTo>
                  <a:lnTo>
                    <a:pt x="235940" y="60960"/>
                  </a:lnTo>
                  <a:lnTo>
                    <a:pt x="233578" y="60960"/>
                  </a:lnTo>
                  <a:lnTo>
                    <a:pt x="228815" y="58420"/>
                  </a:lnTo>
                  <a:lnTo>
                    <a:pt x="226987" y="59690"/>
                  </a:lnTo>
                  <a:lnTo>
                    <a:pt x="224523" y="63500"/>
                  </a:lnTo>
                  <a:lnTo>
                    <a:pt x="222554" y="64770"/>
                  </a:lnTo>
                  <a:lnTo>
                    <a:pt x="219583" y="66040"/>
                  </a:lnTo>
                  <a:lnTo>
                    <a:pt x="219227" y="67310"/>
                  </a:lnTo>
                  <a:lnTo>
                    <a:pt x="219354" y="67310"/>
                  </a:lnTo>
                  <a:lnTo>
                    <a:pt x="219722" y="71120"/>
                  </a:lnTo>
                  <a:lnTo>
                    <a:pt x="218655" y="71120"/>
                  </a:lnTo>
                  <a:lnTo>
                    <a:pt x="212750" y="72390"/>
                  </a:lnTo>
                  <a:lnTo>
                    <a:pt x="209740" y="72390"/>
                  </a:lnTo>
                  <a:lnTo>
                    <a:pt x="205587" y="73660"/>
                  </a:lnTo>
                  <a:lnTo>
                    <a:pt x="204851" y="74930"/>
                  </a:lnTo>
                  <a:lnTo>
                    <a:pt x="201295" y="76200"/>
                  </a:lnTo>
                  <a:lnTo>
                    <a:pt x="199186" y="76200"/>
                  </a:lnTo>
                  <a:lnTo>
                    <a:pt x="195097" y="74930"/>
                  </a:lnTo>
                  <a:lnTo>
                    <a:pt x="193141" y="74930"/>
                  </a:lnTo>
                  <a:lnTo>
                    <a:pt x="191655" y="77470"/>
                  </a:lnTo>
                  <a:lnTo>
                    <a:pt x="189890" y="78740"/>
                  </a:lnTo>
                  <a:lnTo>
                    <a:pt x="186944" y="80010"/>
                  </a:lnTo>
                  <a:lnTo>
                    <a:pt x="186270" y="83820"/>
                  </a:lnTo>
                  <a:lnTo>
                    <a:pt x="181546" y="83820"/>
                  </a:lnTo>
                  <a:lnTo>
                    <a:pt x="180124" y="81280"/>
                  </a:lnTo>
                  <a:lnTo>
                    <a:pt x="177850" y="81280"/>
                  </a:lnTo>
                  <a:lnTo>
                    <a:pt x="175856" y="85090"/>
                  </a:lnTo>
                  <a:lnTo>
                    <a:pt x="171335" y="85090"/>
                  </a:lnTo>
                  <a:lnTo>
                    <a:pt x="171119" y="83820"/>
                  </a:lnTo>
                  <a:lnTo>
                    <a:pt x="170764" y="82550"/>
                  </a:lnTo>
                  <a:lnTo>
                    <a:pt x="168224" y="82550"/>
                  </a:lnTo>
                  <a:lnTo>
                    <a:pt x="166649" y="80010"/>
                  </a:lnTo>
                  <a:lnTo>
                    <a:pt x="165074" y="80010"/>
                  </a:lnTo>
                  <a:lnTo>
                    <a:pt x="163207" y="82550"/>
                  </a:lnTo>
                  <a:lnTo>
                    <a:pt x="162356" y="82550"/>
                  </a:lnTo>
                  <a:lnTo>
                    <a:pt x="160464" y="83820"/>
                  </a:lnTo>
                  <a:lnTo>
                    <a:pt x="158254" y="83820"/>
                  </a:lnTo>
                  <a:lnTo>
                    <a:pt x="154152" y="85090"/>
                  </a:lnTo>
                  <a:lnTo>
                    <a:pt x="151447" y="88900"/>
                  </a:lnTo>
                  <a:lnTo>
                    <a:pt x="146761" y="88900"/>
                  </a:lnTo>
                  <a:lnTo>
                    <a:pt x="146202" y="90170"/>
                  </a:lnTo>
                  <a:lnTo>
                    <a:pt x="144373" y="92710"/>
                  </a:lnTo>
                  <a:lnTo>
                    <a:pt x="142100" y="93980"/>
                  </a:lnTo>
                  <a:lnTo>
                    <a:pt x="138328" y="97790"/>
                  </a:lnTo>
                  <a:lnTo>
                    <a:pt x="135432" y="99060"/>
                  </a:lnTo>
                  <a:lnTo>
                    <a:pt x="133400" y="100330"/>
                  </a:lnTo>
                  <a:lnTo>
                    <a:pt x="133184" y="100330"/>
                  </a:lnTo>
                  <a:lnTo>
                    <a:pt x="130467" y="101600"/>
                  </a:lnTo>
                  <a:lnTo>
                    <a:pt x="128282" y="101600"/>
                  </a:lnTo>
                  <a:lnTo>
                    <a:pt x="124028" y="105410"/>
                  </a:lnTo>
                  <a:lnTo>
                    <a:pt x="121208" y="106680"/>
                  </a:lnTo>
                  <a:lnTo>
                    <a:pt x="116611" y="107950"/>
                  </a:lnTo>
                  <a:lnTo>
                    <a:pt x="113969" y="109220"/>
                  </a:lnTo>
                  <a:lnTo>
                    <a:pt x="110832" y="107950"/>
                  </a:lnTo>
                  <a:lnTo>
                    <a:pt x="110401" y="109220"/>
                  </a:lnTo>
                  <a:lnTo>
                    <a:pt x="108775" y="109220"/>
                  </a:lnTo>
                  <a:lnTo>
                    <a:pt x="110096" y="113030"/>
                  </a:lnTo>
                  <a:lnTo>
                    <a:pt x="104292" y="113030"/>
                  </a:lnTo>
                  <a:lnTo>
                    <a:pt x="102527" y="115570"/>
                  </a:lnTo>
                  <a:lnTo>
                    <a:pt x="99745" y="116840"/>
                  </a:lnTo>
                  <a:lnTo>
                    <a:pt x="99136" y="118110"/>
                  </a:lnTo>
                  <a:lnTo>
                    <a:pt x="96431" y="115570"/>
                  </a:lnTo>
                  <a:lnTo>
                    <a:pt x="92011" y="116840"/>
                  </a:lnTo>
                  <a:lnTo>
                    <a:pt x="92214" y="121920"/>
                  </a:lnTo>
                  <a:lnTo>
                    <a:pt x="92354" y="123190"/>
                  </a:lnTo>
                  <a:lnTo>
                    <a:pt x="90170" y="124460"/>
                  </a:lnTo>
                  <a:lnTo>
                    <a:pt x="90373" y="124460"/>
                  </a:lnTo>
                  <a:lnTo>
                    <a:pt x="90462" y="125730"/>
                  </a:lnTo>
                  <a:lnTo>
                    <a:pt x="89077" y="125730"/>
                  </a:lnTo>
                  <a:lnTo>
                    <a:pt x="89077" y="127000"/>
                  </a:lnTo>
                  <a:lnTo>
                    <a:pt x="87782" y="127000"/>
                  </a:lnTo>
                  <a:lnTo>
                    <a:pt x="85953" y="125730"/>
                  </a:lnTo>
                  <a:lnTo>
                    <a:pt x="83337" y="130810"/>
                  </a:lnTo>
                  <a:lnTo>
                    <a:pt x="76517" y="123190"/>
                  </a:lnTo>
                  <a:lnTo>
                    <a:pt x="77203" y="128270"/>
                  </a:lnTo>
                  <a:lnTo>
                    <a:pt x="75552" y="129540"/>
                  </a:lnTo>
                  <a:lnTo>
                    <a:pt x="75095" y="130810"/>
                  </a:lnTo>
                  <a:lnTo>
                    <a:pt x="72745" y="135890"/>
                  </a:lnTo>
                  <a:lnTo>
                    <a:pt x="71437" y="128270"/>
                  </a:lnTo>
                  <a:lnTo>
                    <a:pt x="65303" y="127000"/>
                  </a:lnTo>
                  <a:lnTo>
                    <a:pt x="61023" y="129540"/>
                  </a:lnTo>
                  <a:lnTo>
                    <a:pt x="61696" y="130810"/>
                  </a:lnTo>
                  <a:lnTo>
                    <a:pt x="61607" y="132080"/>
                  </a:lnTo>
                  <a:lnTo>
                    <a:pt x="59029" y="133350"/>
                  </a:lnTo>
                  <a:lnTo>
                    <a:pt x="57607" y="134620"/>
                  </a:lnTo>
                  <a:lnTo>
                    <a:pt x="53162" y="135890"/>
                  </a:lnTo>
                  <a:lnTo>
                    <a:pt x="48539" y="137160"/>
                  </a:lnTo>
                  <a:lnTo>
                    <a:pt x="48006" y="140970"/>
                  </a:lnTo>
                  <a:lnTo>
                    <a:pt x="41579" y="139700"/>
                  </a:lnTo>
                  <a:lnTo>
                    <a:pt x="35153" y="138430"/>
                  </a:lnTo>
                  <a:lnTo>
                    <a:pt x="31140" y="139700"/>
                  </a:lnTo>
                  <a:lnTo>
                    <a:pt x="28270" y="134620"/>
                  </a:lnTo>
                  <a:lnTo>
                    <a:pt x="26098" y="130810"/>
                  </a:lnTo>
                  <a:lnTo>
                    <a:pt x="24257" y="133350"/>
                  </a:lnTo>
                  <a:lnTo>
                    <a:pt x="23977" y="134620"/>
                  </a:lnTo>
                  <a:lnTo>
                    <a:pt x="23152" y="134620"/>
                  </a:lnTo>
                  <a:lnTo>
                    <a:pt x="18554" y="132080"/>
                  </a:lnTo>
                  <a:lnTo>
                    <a:pt x="11417" y="124460"/>
                  </a:lnTo>
                  <a:lnTo>
                    <a:pt x="4838" y="118110"/>
                  </a:lnTo>
                  <a:lnTo>
                    <a:pt x="1892" y="116840"/>
                  </a:lnTo>
                  <a:lnTo>
                    <a:pt x="1854" y="118110"/>
                  </a:lnTo>
                  <a:lnTo>
                    <a:pt x="1409" y="119380"/>
                  </a:lnTo>
                  <a:lnTo>
                    <a:pt x="736" y="121920"/>
                  </a:lnTo>
                  <a:lnTo>
                    <a:pt x="2844" y="121920"/>
                  </a:lnTo>
                  <a:lnTo>
                    <a:pt x="2247" y="123190"/>
                  </a:lnTo>
                  <a:lnTo>
                    <a:pt x="2159" y="124460"/>
                  </a:lnTo>
                  <a:lnTo>
                    <a:pt x="2755" y="125730"/>
                  </a:lnTo>
                  <a:lnTo>
                    <a:pt x="6159" y="130810"/>
                  </a:lnTo>
                  <a:lnTo>
                    <a:pt x="6578" y="134620"/>
                  </a:lnTo>
                  <a:lnTo>
                    <a:pt x="7150" y="137160"/>
                  </a:lnTo>
                  <a:lnTo>
                    <a:pt x="6832" y="142240"/>
                  </a:lnTo>
                  <a:lnTo>
                    <a:pt x="8750" y="146050"/>
                  </a:lnTo>
                  <a:lnTo>
                    <a:pt x="14439" y="152400"/>
                  </a:lnTo>
                  <a:lnTo>
                    <a:pt x="12001" y="154940"/>
                  </a:lnTo>
                  <a:lnTo>
                    <a:pt x="13030" y="156210"/>
                  </a:lnTo>
                  <a:lnTo>
                    <a:pt x="18021" y="156210"/>
                  </a:lnTo>
                  <a:lnTo>
                    <a:pt x="16979" y="160020"/>
                  </a:lnTo>
                  <a:lnTo>
                    <a:pt x="17627" y="160020"/>
                  </a:lnTo>
                  <a:lnTo>
                    <a:pt x="20726" y="163830"/>
                  </a:lnTo>
                  <a:lnTo>
                    <a:pt x="24739" y="166370"/>
                  </a:lnTo>
                  <a:lnTo>
                    <a:pt x="24879" y="168910"/>
                  </a:lnTo>
                  <a:lnTo>
                    <a:pt x="24980" y="170180"/>
                  </a:lnTo>
                  <a:lnTo>
                    <a:pt x="25336" y="171450"/>
                  </a:lnTo>
                  <a:lnTo>
                    <a:pt x="26517" y="171450"/>
                  </a:lnTo>
                  <a:lnTo>
                    <a:pt x="26924" y="172720"/>
                  </a:lnTo>
                  <a:lnTo>
                    <a:pt x="26860" y="175260"/>
                  </a:lnTo>
                  <a:lnTo>
                    <a:pt x="27622" y="176530"/>
                  </a:lnTo>
                  <a:lnTo>
                    <a:pt x="30886" y="177800"/>
                  </a:lnTo>
                  <a:lnTo>
                    <a:pt x="32131" y="180340"/>
                  </a:lnTo>
                  <a:lnTo>
                    <a:pt x="32664" y="184150"/>
                  </a:lnTo>
                  <a:lnTo>
                    <a:pt x="33172" y="185420"/>
                  </a:lnTo>
                  <a:lnTo>
                    <a:pt x="36906" y="182880"/>
                  </a:lnTo>
                  <a:lnTo>
                    <a:pt x="42075" y="182880"/>
                  </a:lnTo>
                  <a:lnTo>
                    <a:pt x="42773" y="184150"/>
                  </a:lnTo>
                  <a:lnTo>
                    <a:pt x="40944" y="186690"/>
                  </a:lnTo>
                  <a:lnTo>
                    <a:pt x="42011" y="187960"/>
                  </a:lnTo>
                  <a:lnTo>
                    <a:pt x="45681" y="189230"/>
                  </a:lnTo>
                  <a:lnTo>
                    <a:pt x="48729" y="189230"/>
                  </a:lnTo>
                  <a:lnTo>
                    <a:pt x="53848" y="185420"/>
                  </a:lnTo>
                  <a:lnTo>
                    <a:pt x="56057" y="185420"/>
                  </a:lnTo>
                  <a:lnTo>
                    <a:pt x="61849" y="187960"/>
                  </a:lnTo>
                  <a:lnTo>
                    <a:pt x="65049" y="187960"/>
                  </a:lnTo>
                  <a:lnTo>
                    <a:pt x="69418" y="185420"/>
                  </a:lnTo>
                  <a:lnTo>
                    <a:pt x="71361" y="184150"/>
                  </a:lnTo>
                  <a:lnTo>
                    <a:pt x="74917" y="182880"/>
                  </a:lnTo>
                  <a:lnTo>
                    <a:pt x="76593" y="182880"/>
                  </a:lnTo>
                  <a:lnTo>
                    <a:pt x="80606" y="179070"/>
                  </a:lnTo>
                  <a:lnTo>
                    <a:pt x="84061" y="179070"/>
                  </a:lnTo>
                  <a:lnTo>
                    <a:pt x="92824" y="177800"/>
                  </a:lnTo>
                  <a:lnTo>
                    <a:pt x="98336" y="179070"/>
                  </a:lnTo>
                  <a:lnTo>
                    <a:pt x="100469" y="177800"/>
                  </a:lnTo>
                  <a:lnTo>
                    <a:pt x="104749" y="175260"/>
                  </a:lnTo>
                  <a:lnTo>
                    <a:pt x="108077" y="175260"/>
                  </a:lnTo>
                  <a:lnTo>
                    <a:pt x="112814" y="173990"/>
                  </a:lnTo>
                  <a:lnTo>
                    <a:pt x="117297" y="172720"/>
                  </a:lnTo>
                  <a:lnTo>
                    <a:pt x="124218" y="171450"/>
                  </a:lnTo>
                  <a:lnTo>
                    <a:pt x="126415" y="171450"/>
                  </a:lnTo>
                  <a:lnTo>
                    <a:pt x="127711" y="168910"/>
                  </a:lnTo>
                  <a:lnTo>
                    <a:pt x="128968" y="167640"/>
                  </a:lnTo>
                  <a:lnTo>
                    <a:pt x="130619" y="168910"/>
                  </a:lnTo>
                  <a:lnTo>
                    <a:pt x="132930" y="167640"/>
                  </a:lnTo>
                  <a:lnTo>
                    <a:pt x="135255" y="166370"/>
                  </a:lnTo>
                  <a:lnTo>
                    <a:pt x="138633" y="167640"/>
                  </a:lnTo>
                  <a:lnTo>
                    <a:pt x="142963" y="168910"/>
                  </a:lnTo>
                  <a:lnTo>
                    <a:pt x="144373" y="168910"/>
                  </a:lnTo>
                  <a:lnTo>
                    <a:pt x="145618" y="167640"/>
                  </a:lnTo>
                  <a:lnTo>
                    <a:pt x="148031" y="167640"/>
                  </a:lnTo>
                  <a:lnTo>
                    <a:pt x="149009" y="166370"/>
                  </a:lnTo>
                  <a:lnTo>
                    <a:pt x="150964" y="165100"/>
                  </a:lnTo>
                  <a:lnTo>
                    <a:pt x="152971" y="163830"/>
                  </a:lnTo>
                  <a:lnTo>
                    <a:pt x="153720" y="161290"/>
                  </a:lnTo>
                  <a:lnTo>
                    <a:pt x="154736" y="161290"/>
                  </a:lnTo>
                  <a:lnTo>
                    <a:pt x="154292" y="160020"/>
                  </a:lnTo>
                  <a:lnTo>
                    <a:pt x="154686" y="158750"/>
                  </a:lnTo>
                  <a:lnTo>
                    <a:pt x="155981" y="158750"/>
                  </a:lnTo>
                  <a:lnTo>
                    <a:pt x="157353" y="160020"/>
                  </a:lnTo>
                  <a:lnTo>
                    <a:pt x="158610" y="160020"/>
                  </a:lnTo>
                  <a:lnTo>
                    <a:pt x="158394" y="158750"/>
                  </a:lnTo>
                  <a:lnTo>
                    <a:pt x="158013" y="157480"/>
                  </a:lnTo>
                  <a:lnTo>
                    <a:pt x="161721" y="157480"/>
                  </a:lnTo>
                  <a:lnTo>
                    <a:pt x="163334" y="156210"/>
                  </a:lnTo>
                  <a:lnTo>
                    <a:pt x="164350" y="154940"/>
                  </a:lnTo>
                  <a:lnTo>
                    <a:pt x="165239" y="154940"/>
                  </a:lnTo>
                  <a:lnTo>
                    <a:pt x="165569" y="153670"/>
                  </a:lnTo>
                  <a:lnTo>
                    <a:pt x="166573" y="152400"/>
                  </a:lnTo>
                  <a:lnTo>
                    <a:pt x="168008" y="152400"/>
                  </a:lnTo>
                  <a:lnTo>
                    <a:pt x="168186" y="151130"/>
                  </a:lnTo>
                  <a:lnTo>
                    <a:pt x="170167" y="151130"/>
                  </a:lnTo>
                  <a:lnTo>
                    <a:pt x="170903" y="148590"/>
                  </a:lnTo>
                  <a:lnTo>
                    <a:pt x="172834" y="149860"/>
                  </a:lnTo>
                  <a:lnTo>
                    <a:pt x="186309" y="148590"/>
                  </a:lnTo>
                  <a:lnTo>
                    <a:pt x="212839" y="142240"/>
                  </a:lnTo>
                  <a:lnTo>
                    <a:pt x="216725" y="140970"/>
                  </a:lnTo>
                  <a:lnTo>
                    <a:pt x="232257" y="135890"/>
                  </a:lnTo>
                  <a:lnTo>
                    <a:pt x="247789" y="130810"/>
                  </a:lnTo>
                  <a:lnTo>
                    <a:pt x="251663" y="129540"/>
                  </a:lnTo>
                  <a:lnTo>
                    <a:pt x="260883" y="127000"/>
                  </a:lnTo>
                  <a:lnTo>
                    <a:pt x="274726" y="123190"/>
                  </a:lnTo>
                  <a:lnTo>
                    <a:pt x="289001" y="118110"/>
                  </a:lnTo>
                  <a:lnTo>
                    <a:pt x="342734" y="99060"/>
                  </a:lnTo>
                  <a:lnTo>
                    <a:pt x="369201" y="85090"/>
                  </a:lnTo>
                  <a:lnTo>
                    <a:pt x="371614" y="83820"/>
                  </a:lnTo>
                  <a:lnTo>
                    <a:pt x="374015" y="82550"/>
                  </a:lnTo>
                  <a:lnTo>
                    <a:pt x="390512" y="76200"/>
                  </a:lnTo>
                  <a:lnTo>
                    <a:pt x="403694" y="71120"/>
                  </a:lnTo>
                  <a:lnTo>
                    <a:pt x="420204" y="66040"/>
                  </a:lnTo>
                  <a:lnTo>
                    <a:pt x="405625" y="62230"/>
                  </a:lnTo>
                  <a:lnTo>
                    <a:pt x="406793" y="60960"/>
                  </a:lnTo>
                  <a:lnTo>
                    <a:pt x="407301" y="58420"/>
                  </a:lnTo>
                  <a:lnTo>
                    <a:pt x="407593" y="58420"/>
                  </a:lnTo>
                  <a:lnTo>
                    <a:pt x="407784" y="57150"/>
                  </a:lnTo>
                  <a:lnTo>
                    <a:pt x="409105" y="57150"/>
                  </a:lnTo>
                  <a:lnTo>
                    <a:pt x="409663" y="55880"/>
                  </a:lnTo>
                  <a:lnTo>
                    <a:pt x="411111" y="55880"/>
                  </a:lnTo>
                  <a:lnTo>
                    <a:pt x="410946" y="54610"/>
                  </a:lnTo>
                  <a:lnTo>
                    <a:pt x="411505" y="54610"/>
                  </a:lnTo>
                  <a:lnTo>
                    <a:pt x="412838" y="53340"/>
                  </a:lnTo>
                  <a:lnTo>
                    <a:pt x="414083" y="52070"/>
                  </a:lnTo>
                  <a:lnTo>
                    <a:pt x="417677" y="50800"/>
                  </a:lnTo>
                  <a:lnTo>
                    <a:pt x="418287" y="49530"/>
                  </a:lnTo>
                  <a:lnTo>
                    <a:pt x="419163" y="45720"/>
                  </a:lnTo>
                  <a:lnTo>
                    <a:pt x="418134" y="44450"/>
                  </a:lnTo>
                  <a:lnTo>
                    <a:pt x="416725" y="43180"/>
                  </a:lnTo>
                  <a:lnTo>
                    <a:pt x="415747" y="43180"/>
                  </a:lnTo>
                  <a:lnTo>
                    <a:pt x="415785" y="41910"/>
                  </a:lnTo>
                  <a:lnTo>
                    <a:pt x="415912" y="38100"/>
                  </a:lnTo>
                  <a:lnTo>
                    <a:pt x="420306" y="35560"/>
                  </a:lnTo>
                  <a:lnTo>
                    <a:pt x="425767" y="38100"/>
                  </a:lnTo>
                  <a:lnTo>
                    <a:pt x="426720" y="35560"/>
                  </a:lnTo>
                  <a:lnTo>
                    <a:pt x="427977" y="34290"/>
                  </a:lnTo>
                  <a:lnTo>
                    <a:pt x="428663" y="35560"/>
                  </a:lnTo>
                  <a:lnTo>
                    <a:pt x="429310" y="34290"/>
                  </a:lnTo>
                  <a:lnTo>
                    <a:pt x="429945" y="34290"/>
                  </a:lnTo>
                  <a:lnTo>
                    <a:pt x="431038" y="35560"/>
                  </a:lnTo>
                  <a:lnTo>
                    <a:pt x="432295" y="34290"/>
                  </a:lnTo>
                  <a:lnTo>
                    <a:pt x="436041" y="35560"/>
                  </a:lnTo>
                  <a:lnTo>
                    <a:pt x="436181" y="35560"/>
                  </a:lnTo>
                  <a:lnTo>
                    <a:pt x="436181" y="34290"/>
                  </a:lnTo>
                  <a:lnTo>
                    <a:pt x="436168" y="31750"/>
                  </a:lnTo>
                  <a:lnTo>
                    <a:pt x="435216" y="30480"/>
                  </a:lnTo>
                  <a:lnTo>
                    <a:pt x="438772" y="27940"/>
                  </a:lnTo>
                  <a:close/>
                </a:path>
                <a:path w="495934" h="368300">
                  <a:moveTo>
                    <a:pt x="495769" y="106578"/>
                  </a:moveTo>
                  <a:lnTo>
                    <a:pt x="494144" y="105308"/>
                  </a:lnTo>
                  <a:lnTo>
                    <a:pt x="490410" y="105308"/>
                  </a:lnTo>
                  <a:lnTo>
                    <a:pt x="488188" y="106578"/>
                  </a:lnTo>
                  <a:lnTo>
                    <a:pt x="488873" y="104038"/>
                  </a:lnTo>
                  <a:lnTo>
                    <a:pt x="486829" y="104038"/>
                  </a:lnTo>
                  <a:lnTo>
                    <a:pt x="488099" y="101498"/>
                  </a:lnTo>
                  <a:lnTo>
                    <a:pt x="487908" y="101498"/>
                  </a:lnTo>
                  <a:lnTo>
                    <a:pt x="487019" y="100228"/>
                  </a:lnTo>
                  <a:lnTo>
                    <a:pt x="486511" y="100228"/>
                  </a:lnTo>
                  <a:lnTo>
                    <a:pt x="486803" y="112928"/>
                  </a:lnTo>
                  <a:lnTo>
                    <a:pt x="485267" y="119278"/>
                  </a:lnTo>
                  <a:lnTo>
                    <a:pt x="466902" y="142138"/>
                  </a:lnTo>
                  <a:lnTo>
                    <a:pt x="465378" y="152298"/>
                  </a:lnTo>
                  <a:lnTo>
                    <a:pt x="452628" y="149758"/>
                  </a:lnTo>
                  <a:lnTo>
                    <a:pt x="448043" y="163728"/>
                  </a:lnTo>
                  <a:lnTo>
                    <a:pt x="442937" y="168808"/>
                  </a:lnTo>
                  <a:lnTo>
                    <a:pt x="433755" y="176428"/>
                  </a:lnTo>
                  <a:lnTo>
                    <a:pt x="425081" y="177698"/>
                  </a:lnTo>
                  <a:lnTo>
                    <a:pt x="411822" y="192938"/>
                  </a:lnTo>
                  <a:lnTo>
                    <a:pt x="409270" y="195478"/>
                  </a:lnTo>
                  <a:lnTo>
                    <a:pt x="405193" y="201828"/>
                  </a:lnTo>
                  <a:lnTo>
                    <a:pt x="407225" y="204368"/>
                  </a:lnTo>
                  <a:lnTo>
                    <a:pt x="384276" y="210718"/>
                  </a:lnTo>
                  <a:lnTo>
                    <a:pt x="378663" y="225958"/>
                  </a:lnTo>
                  <a:lnTo>
                    <a:pt x="362343" y="227228"/>
                  </a:lnTo>
                  <a:lnTo>
                    <a:pt x="360311" y="236118"/>
                  </a:lnTo>
                  <a:lnTo>
                    <a:pt x="355206" y="239928"/>
                  </a:lnTo>
                  <a:lnTo>
                    <a:pt x="351129" y="241198"/>
                  </a:lnTo>
                  <a:lnTo>
                    <a:pt x="341947" y="241198"/>
                  </a:lnTo>
                  <a:lnTo>
                    <a:pt x="341947" y="242468"/>
                  </a:lnTo>
                  <a:lnTo>
                    <a:pt x="340918" y="247548"/>
                  </a:lnTo>
                  <a:lnTo>
                    <a:pt x="332765" y="261518"/>
                  </a:lnTo>
                  <a:lnTo>
                    <a:pt x="333273" y="255168"/>
                  </a:lnTo>
                  <a:lnTo>
                    <a:pt x="320522" y="265328"/>
                  </a:lnTo>
                  <a:lnTo>
                    <a:pt x="320522" y="270408"/>
                  </a:lnTo>
                  <a:lnTo>
                    <a:pt x="311848" y="269138"/>
                  </a:lnTo>
                  <a:lnTo>
                    <a:pt x="306235" y="269138"/>
                  </a:lnTo>
                  <a:lnTo>
                    <a:pt x="305739" y="275488"/>
                  </a:lnTo>
                  <a:lnTo>
                    <a:pt x="293992" y="283108"/>
                  </a:lnTo>
                  <a:lnTo>
                    <a:pt x="276656" y="299618"/>
                  </a:lnTo>
                  <a:lnTo>
                    <a:pt x="265938" y="294538"/>
                  </a:lnTo>
                  <a:lnTo>
                    <a:pt x="238404" y="304698"/>
                  </a:lnTo>
                  <a:lnTo>
                    <a:pt x="225640" y="303428"/>
                  </a:lnTo>
                  <a:lnTo>
                    <a:pt x="212890" y="303428"/>
                  </a:lnTo>
                  <a:lnTo>
                    <a:pt x="196570" y="299618"/>
                  </a:lnTo>
                  <a:lnTo>
                    <a:pt x="187388" y="303428"/>
                  </a:lnTo>
                  <a:lnTo>
                    <a:pt x="180251" y="297078"/>
                  </a:lnTo>
                  <a:lnTo>
                    <a:pt x="173621" y="289458"/>
                  </a:lnTo>
                  <a:lnTo>
                    <a:pt x="156781" y="288188"/>
                  </a:lnTo>
                  <a:lnTo>
                    <a:pt x="154940" y="276758"/>
                  </a:lnTo>
                  <a:lnTo>
                    <a:pt x="154736" y="275488"/>
                  </a:lnTo>
                  <a:lnTo>
                    <a:pt x="146075" y="276758"/>
                  </a:lnTo>
                  <a:lnTo>
                    <a:pt x="141986" y="270408"/>
                  </a:lnTo>
                  <a:lnTo>
                    <a:pt x="134848" y="265328"/>
                  </a:lnTo>
                  <a:lnTo>
                    <a:pt x="134340" y="262788"/>
                  </a:lnTo>
                  <a:lnTo>
                    <a:pt x="133311" y="257708"/>
                  </a:lnTo>
                  <a:lnTo>
                    <a:pt x="128219" y="252628"/>
                  </a:lnTo>
                  <a:lnTo>
                    <a:pt x="127190" y="258978"/>
                  </a:lnTo>
                  <a:lnTo>
                    <a:pt x="127190" y="262788"/>
                  </a:lnTo>
                  <a:lnTo>
                    <a:pt x="123113" y="257708"/>
                  </a:lnTo>
                  <a:lnTo>
                    <a:pt x="119557" y="251358"/>
                  </a:lnTo>
                  <a:lnTo>
                    <a:pt x="113931" y="247548"/>
                  </a:lnTo>
                  <a:lnTo>
                    <a:pt x="111899" y="243738"/>
                  </a:lnTo>
                  <a:lnTo>
                    <a:pt x="105549" y="239928"/>
                  </a:lnTo>
                  <a:lnTo>
                    <a:pt x="105473" y="243738"/>
                  </a:lnTo>
                  <a:lnTo>
                    <a:pt x="105956" y="245008"/>
                  </a:lnTo>
                  <a:lnTo>
                    <a:pt x="105384" y="246278"/>
                  </a:lnTo>
                  <a:lnTo>
                    <a:pt x="104952" y="248818"/>
                  </a:lnTo>
                  <a:lnTo>
                    <a:pt x="104876" y="251358"/>
                  </a:lnTo>
                  <a:lnTo>
                    <a:pt x="107594" y="253898"/>
                  </a:lnTo>
                  <a:lnTo>
                    <a:pt x="106718" y="256438"/>
                  </a:lnTo>
                  <a:lnTo>
                    <a:pt x="106641" y="258978"/>
                  </a:lnTo>
                  <a:lnTo>
                    <a:pt x="106451" y="258978"/>
                  </a:lnTo>
                  <a:lnTo>
                    <a:pt x="108292" y="264058"/>
                  </a:lnTo>
                  <a:lnTo>
                    <a:pt x="106730" y="267868"/>
                  </a:lnTo>
                  <a:lnTo>
                    <a:pt x="108267" y="274218"/>
                  </a:lnTo>
                  <a:lnTo>
                    <a:pt x="107886" y="275488"/>
                  </a:lnTo>
                  <a:lnTo>
                    <a:pt x="109778" y="279298"/>
                  </a:lnTo>
                  <a:lnTo>
                    <a:pt x="108623" y="280568"/>
                  </a:lnTo>
                  <a:lnTo>
                    <a:pt x="110413" y="281838"/>
                  </a:lnTo>
                  <a:lnTo>
                    <a:pt x="110617" y="281838"/>
                  </a:lnTo>
                  <a:lnTo>
                    <a:pt x="110540" y="283108"/>
                  </a:lnTo>
                  <a:lnTo>
                    <a:pt x="110350" y="283108"/>
                  </a:lnTo>
                  <a:lnTo>
                    <a:pt x="111836" y="286918"/>
                  </a:lnTo>
                  <a:lnTo>
                    <a:pt x="111201" y="290728"/>
                  </a:lnTo>
                  <a:lnTo>
                    <a:pt x="111455" y="298348"/>
                  </a:lnTo>
                  <a:lnTo>
                    <a:pt x="111975" y="302158"/>
                  </a:lnTo>
                  <a:lnTo>
                    <a:pt x="113449" y="307238"/>
                  </a:lnTo>
                  <a:lnTo>
                    <a:pt x="114274" y="308508"/>
                  </a:lnTo>
                  <a:lnTo>
                    <a:pt x="116535" y="312318"/>
                  </a:lnTo>
                  <a:lnTo>
                    <a:pt x="117576" y="313588"/>
                  </a:lnTo>
                  <a:lnTo>
                    <a:pt x="117094" y="317398"/>
                  </a:lnTo>
                  <a:lnTo>
                    <a:pt x="117729" y="318668"/>
                  </a:lnTo>
                  <a:lnTo>
                    <a:pt x="122402" y="319938"/>
                  </a:lnTo>
                  <a:lnTo>
                    <a:pt x="125018" y="321208"/>
                  </a:lnTo>
                  <a:lnTo>
                    <a:pt x="128104" y="323748"/>
                  </a:lnTo>
                  <a:lnTo>
                    <a:pt x="128625" y="325018"/>
                  </a:lnTo>
                  <a:lnTo>
                    <a:pt x="128028" y="327558"/>
                  </a:lnTo>
                  <a:lnTo>
                    <a:pt x="128955" y="328828"/>
                  </a:lnTo>
                  <a:lnTo>
                    <a:pt x="132537" y="328828"/>
                  </a:lnTo>
                  <a:lnTo>
                    <a:pt x="133845" y="330098"/>
                  </a:lnTo>
                  <a:lnTo>
                    <a:pt x="134899" y="332638"/>
                  </a:lnTo>
                  <a:lnTo>
                    <a:pt x="135966" y="333908"/>
                  </a:lnTo>
                  <a:lnTo>
                    <a:pt x="136804" y="336448"/>
                  </a:lnTo>
                  <a:lnTo>
                    <a:pt x="139522" y="336448"/>
                  </a:lnTo>
                  <a:lnTo>
                    <a:pt x="139230" y="337718"/>
                  </a:lnTo>
                  <a:lnTo>
                    <a:pt x="140322" y="338988"/>
                  </a:lnTo>
                  <a:lnTo>
                    <a:pt x="141668" y="338988"/>
                  </a:lnTo>
                  <a:lnTo>
                    <a:pt x="144132" y="341528"/>
                  </a:lnTo>
                  <a:lnTo>
                    <a:pt x="146672" y="341528"/>
                  </a:lnTo>
                  <a:lnTo>
                    <a:pt x="149872" y="345338"/>
                  </a:lnTo>
                  <a:lnTo>
                    <a:pt x="151587" y="346608"/>
                  </a:lnTo>
                  <a:lnTo>
                    <a:pt x="155105" y="346608"/>
                  </a:lnTo>
                  <a:lnTo>
                    <a:pt x="157124" y="349148"/>
                  </a:lnTo>
                  <a:lnTo>
                    <a:pt x="158635" y="350418"/>
                  </a:lnTo>
                  <a:lnTo>
                    <a:pt x="162750" y="351688"/>
                  </a:lnTo>
                  <a:lnTo>
                    <a:pt x="163601" y="351688"/>
                  </a:lnTo>
                  <a:lnTo>
                    <a:pt x="164185" y="356768"/>
                  </a:lnTo>
                  <a:lnTo>
                    <a:pt x="165277" y="356768"/>
                  </a:lnTo>
                  <a:lnTo>
                    <a:pt x="168579" y="354228"/>
                  </a:lnTo>
                  <a:lnTo>
                    <a:pt x="169024" y="355498"/>
                  </a:lnTo>
                  <a:lnTo>
                    <a:pt x="168998" y="356768"/>
                  </a:lnTo>
                  <a:lnTo>
                    <a:pt x="169583" y="359308"/>
                  </a:lnTo>
                  <a:lnTo>
                    <a:pt x="173799" y="359308"/>
                  </a:lnTo>
                  <a:lnTo>
                    <a:pt x="173443" y="358038"/>
                  </a:lnTo>
                  <a:lnTo>
                    <a:pt x="172885" y="356768"/>
                  </a:lnTo>
                  <a:lnTo>
                    <a:pt x="173024" y="355498"/>
                  </a:lnTo>
                  <a:lnTo>
                    <a:pt x="174561" y="356768"/>
                  </a:lnTo>
                  <a:lnTo>
                    <a:pt x="175869" y="355498"/>
                  </a:lnTo>
                  <a:lnTo>
                    <a:pt x="178638" y="356768"/>
                  </a:lnTo>
                  <a:lnTo>
                    <a:pt x="180771" y="356768"/>
                  </a:lnTo>
                  <a:lnTo>
                    <a:pt x="181724" y="359308"/>
                  </a:lnTo>
                  <a:lnTo>
                    <a:pt x="188010" y="359308"/>
                  </a:lnTo>
                  <a:lnTo>
                    <a:pt x="190284" y="360578"/>
                  </a:lnTo>
                  <a:lnTo>
                    <a:pt x="191109" y="363118"/>
                  </a:lnTo>
                  <a:lnTo>
                    <a:pt x="192176" y="361848"/>
                  </a:lnTo>
                  <a:lnTo>
                    <a:pt x="196354" y="359308"/>
                  </a:lnTo>
                  <a:lnTo>
                    <a:pt x="199504" y="358038"/>
                  </a:lnTo>
                  <a:lnTo>
                    <a:pt x="204774" y="358038"/>
                  </a:lnTo>
                  <a:lnTo>
                    <a:pt x="206895" y="356768"/>
                  </a:lnTo>
                  <a:lnTo>
                    <a:pt x="209943" y="360578"/>
                  </a:lnTo>
                  <a:lnTo>
                    <a:pt x="212217" y="359308"/>
                  </a:lnTo>
                  <a:lnTo>
                    <a:pt x="214642" y="360578"/>
                  </a:lnTo>
                  <a:lnTo>
                    <a:pt x="214960" y="360578"/>
                  </a:lnTo>
                  <a:lnTo>
                    <a:pt x="216255" y="359308"/>
                  </a:lnTo>
                  <a:lnTo>
                    <a:pt x="217855" y="358038"/>
                  </a:lnTo>
                  <a:lnTo>
                    <a:pt x="222135" y="358038"/>
                  </a:lnTo>
                  <a:lnTo>
                    <a:pt x="223685" y="356768"/>
                  </a:lnTo>
                  <a:lnTo>
                    <a:pt x="224650" y="356768"/>
                  </a:lnTo>
                  <a:lnTo>
                    <a:pt x="225933" y="358038"/>
                  </a:lnTo>
                  <a:lnTo>
                    <a:pt x="226415" y="359308"/>
                  </a:lnTo>
                  <a:lnTo>
                    <a:pt x="227126" y="359308"/>
                  </a:lnTo>
                  <a:lnTo>
                    <a:pt x="228892" y="360578"/>
                  </a:lnTo>
                  <a:lnTo>
                    <a:pt x="230581" y="363118"/>
                  </a:lnTo>
                  <a:lnTo>
                    <a:pt x="235661" y="361848"/>
                  </a:lnTo>
                  <a:lnTo>
                    <a:pt x="237566" y="361848"/>
                  </a:lnTo>
                  <a:lnTo>
                    <a:pt x="241173" y="364388"/>
                  </a:lnTo>
                  <a:lnTo>
                    <a:pt x="243014" y="364388"/>
                  </a:lnTo>
                  <a:lnTo>
                    <a:pt x="246278" y="366928"/>
                  </a:lnTo>
                  <a:lnTo>
                    <a:pt x="248640" y="366928"/>
                  </a:lnTo>
                  <a:lnTo>
                    <a:pt x="252577" y="368198"/>
                  </a:lnTo>
                  <a:lnTo>
                    <a:pt x="254190" y="365658"/>
                  </a:lnTo>
                  <a:lnTo>
                    <a:pt x="253339" y="365658"/>
                  </a:lnTo>
                  <a:lnTo>
                    <a:pt x="252425" y="363118"/>
                  </a:lnTo>
                  <a:lnTo>
                    <a:pt x="252107" y="363118"/>
                  </a:lnTo>
                  <a:lnTo>
                    <a:pt x="253936" y="361848"/>
                  </a:lnTo>
                  <a:lnTo>
                    <a:pt x="254990" y="361848"/>
                  </a:lnTo>
                  <a:lnTo>
                    <a:pt x="255739" y="364388"/>
                  </a:lnTo>
                  <a:lnTo>
                    <a:pt x="256425" y="364388"/>
                  </a:lnTo>
                  <a:lnTo>
                    <a:pt x="261950" y="363118"/>
                  </a:lnTo>
                  <a:lnTo>
                    <a:pt x="264261" y="361848"/>
                  </a:lnTo>
                  <a:lnTo>
                    <a:pt x="266560" y="360578"/>
                  </a:lnTo>
                  <a:lnTo>
                    <a:pt x="271589" y="355498"/>
                  </a:lnTo>
                  <a:lnTo>
                    <a:pt x="272846" y="354228"/>
                  </a:lnTo>
                  <a:lnTo>
                    <a:pt x="274104" y="352958"/>
                  </a:lnTo>
                  <a:lnTo>
                    <a:pt x="278904" y="352958"/>
                  </a:lnTo>
                  <a:lnTo>
                    <a:pt x="284302" y="354228"/>
                  </a:lnTo>
                  <a:lnTo>
                    <a:pt x="287820" y="354228"/>
                  </a:lnTo>
                  <a:lnTo>
                    <a:pt x="290144" y="352958"/>
                  </a:lnTo>
                  <a:lnTo>
                    <a:pt x="292481" y="351688"/>
                  </a:lnTo>
                  <a:lnTo>
                    <a:pt x="295922" y="349148"/>
                  </a:lnTo>
                  <a:lnTo>
                    <a:pt x="298297" y="345338"/>
                  </a:lnTo>
                  <a:lnTo>
                    <a:pt x="298081" y="344068"/>
                  </a:lnTo>
                  <a:lnTo>
                    <a:pt x="299085" y="342798"/>
                  </a:lnTo>
                  <a:lnTo>
                    <a:pt x="302158" y="342798"/>
                  </a:lnTo>
                  <a:lnTo>
                    <a:pt x="303771" y="340258"/>
                  </a:lnTo>
                  <a:lnTo>
                    <a:pt x="306057" y="336448"/>
                  </a:lnTo>
                  <a:lnTo>
                    <a:pt x="306400" y="335178"/>
                  </a:lnTo>
                  <a:lnTo>
                    <a:pt x="303491" y="332638"/>
                  </a:lnTo>
                  <a:lnTo>
                    <a:pt x="303784" y="331368"/>
                  </a:lnTo>
                  <a:lnTo>
                    <a:pt x="307073" y="327558"/>
                  </a:lnTo>
                  <a:lnTo>
                    <a:pt x="309930" y="327558"/>
                  </a:lnTo>
                  <a:lnTo>
                    <a:pt x="314350" y="325018"/>
                  </a:lnTo>
                  <a:lnTo>
                    <a:pt x="316204" y="325018"/>
                  </a:lnTo>
                  <a:lnTo>
                    <a:pt x="320522" y="326288"/>
                  </a:lnTo>
                  <a:lnTo>
                    <a:pt x="320675" y="325018"/>
                  </a:lnTo>
                  <a:lnTo>
                    <a:pt x="319697" y="322478"/>
                  </a:lnTo>
                  <a:lnTo>
                    <a:pt x="319951" y="321208"/>
                  </a:lnTo>
                  <a:lnTo>
                    <a:pt x="321094" y="319938"/>
                  </a:lnTo>
                  <a:lnTo>
                    <a:pt x="322376" y="319938"/>
                  </a:lnTo>
                  <a:lnTo>
                    <a:pt x="322529" y="321208"/>
                  </a:lnTo>
                  <a:lnTo>
                    <a:pt x="322834" y="321208"/>
                  </a:lnTo>
                  <a:lnTo>
                    <a:pt x="324967" y="319938"/>
                  </a:lnTo>
                  <a:lnTo>
                    <a:pt x="326186" y="318668"/>
                  </a:lnTo>
                  <a:lnTo>
                    <a:pt x="325551" y="314858"/>
                  </a:lnTo>
                  <a:lnTo>
                    <a:pt x="327202" y="311048"/>
                  </a:lnTo>
                  <a:lnTo>
                    <a:pt x="328853" y="309778"/>
                  </a:lnTo>
                  <a:lnTo>
                    <a:pt x="329196" y="311048"/>
                  </a:lnTo>
                  <a:lnTo>
                    <a:pt x="329501" y="311048"/>
                  </a:lnTo>
                  <a:lnTo>
                    <a:pt x="331165" y="312318"/>
                  </a:lnTo>
                  <a:lnTo>
                    <a:pt x="333667" y="312318"/>
                  </a:lnTo>
                  <a:lnTo>
                    <a:pt x="336524" y="313588"/>
                  </a:lnTo>
                  <a:lnTo>
                    <a:pt x="336804" y="313588"/>
                  </a:lnTo>
                  <a:lnTo>
                    <a:pt x="336308" y="309778"/>
                  </a:lnTo>
                  <a:lnTo>
                    <a:pt x="337058" y="307238"/>
                  </a:lnTo>
                  <a:lnTo>
                    <a:pt x="340106" y="304698"/>
                  </a:lnTo>
                  <a:lnTo>
                    <a:pt x="340702" y="303428"/>
                  </a:lnTo>
                  <a:lnTo>
                    <a:pt x="340817" y="302158"/>
                  </a:lnTo>
                  <a:lnTo>
                    <a:pt x="341401" y="302158"/>
                  </a:lnTo>
                  <a:lnTo>
                    <a:pt x="341109" y="300888"/>
                  </a:lnTo>
                  <a:lnTo>
                    <a:pt x="340817" y="299618"/>
                  </a:lnTo>
                  <a:lnTo>
                    <a:pt x="340677" y="299618"/>
                  </a:lnTo>
                  <a:lnTo>
                    <a:pt x="337362" y="300888"/>
                  </a:lnTo>
                  <a:lnTo>
                    <a:pt x="337350" y="299618"/>
                  </a:lnTo>
                  <a:lnTo>
                    <a:pt x="337693" y="298348"/>
                  </a:lnTo>
                  <a:lnTo>
                    <a:pt x="341744" y="298348"/>
                  </a:lnTo>
                  <a:lnTo>
                    <a:pt x="343179" y="299618"/>
                  </a:lnTo>
                  <a:lnTo>
                    <a:pt x="345998" y="299618"/>
                  </a:lnTo>
                  <a:lnTo>
                    <a:pt x="347345" y="299618"/>
                  </a:lnTo>
                  <a:lnTo>
                    <a:pt x="349275" y="299618"/>
                  </a:lnTo>
                  <a:lnTo>
                    <a:pt x="351104" y="298348"/>
                  </a:lnTo>
                  <a:lnTo>
                    <a:pt x="352920" y="297078"/>
                  </a:lnTo>
                  <a:lnTo>
                    <a:pt x="355269" y="298348"/>
                  </a:lnTo>
                  <a:lnTo>
                    <a:pt x="355904" y="297078"/>
                  </a:lnTo>
                  <a:lnTo>
                    <a:pt x="357847" y="294538"/>
                  </a:lnTo>
                  <a:lnTo>
                    <a:pt x="360895" y="294538"/>
                  </a:lnTo>
                  <a:lnTo>
                    <a:pt x="363105" y="291998"/>
                  </a:lnTo>
                  <a:lnTo>
                    <a:pt x="363842" y="291998"/>
                  </a:lnTo>
                  <a:lnTo>
                    <a:pt x="364363" y="293268"/>
                  </a:lnTo>
                  <a:lnTo>
                    <a:pt x="365975" y="294538"/>
                  </a:lnTo>
                  <a:lnTo>
                    <a:pt x="368477" y="295808"/>
                  </a:lnTo>
                  <a:lnTo>
                    <a:pt x="371462" y="297078"/>
                  </a:lnTo>
                  <a:lnTo>
                    <a:pt x="371894" y="297078"/>
                  </a:lnTo>
                  <a:lnTo>
                    <a:pt x="373964" y="293268"/>
                  </a:lnTo>
                  <a:lnTo>
                    <a:pt x="374700" y="291998"/>
                  </a:lnTo>
                  <a:lnTo>
                    <a:pt x="375437" y="290728"/>
                  </a:lnTo>
                  <a:lnTo>
                    <a:pt x="376275" y="288188"/>
                  </a:lnTo>
                  <a:lnTo>
                    <a:pt x="376593" y="286918"/>
                  </a:lnTo>
                  <a:lnTo>
                    <a:pt x="380860" y="285648"/>
                  </a:lnTo>
                  <a:lnTo>
                    <a:pt x="383146" y="283108"/>
                  </a:lnTo>
                  <a:lnTo>
                    <a:pt x="387718" y="281838"/>
                  </a:lnTo>
                  <a:lnTo>
                    <a:pt x="388848" y="281838"/>
                  </a:lnTo>
                  <a:lnTo>
                    <a:pt x="387642" y="278028"/>
                  </a:lnTo>
                  <a:lnTo>
                    <a:pt x="394398" y="278028"/>
                  </a:lnTo>
                  <a:lnTo>
                    <a:pt x="396824" y="274218"/>
                  </a:lnTo>
                  <a:lnTo>
                    <a:pt x="398030" y="272948"/>
                  </a:lnTo>
                  <a:lnTo>
                    <a:pt x="403644" y="272948"/>
                  </a:lnTo>
                  <a:lnTo>
                    <a:pt x="404164" y="270408"/>
                  </a:lnTo>
                  <a:lnTo>
                    <a:pt x="404431" y="269138"/>
                  </a:lnTo>
                  <a:lnTo>
                    <a:pt x="405333" y="269138"/>
                  </a:lnTo>
                  <a:lnTo>
                    <a:pt x="406793" y="267868"/>
                  </a:lnTo>
                  <a:lnTo>
                    <a:pt x="406095" y="267868"/>
                  </a:lnTo>
                  <a:lnTo>
                    <a:pt x="406107" y="266598"/>
                  </a:lnTo>
                  <a:lnTo>
                    <a:pt x="406311" y="265328"/>
                  </a:lnTo>
                  <a:lnTo>
                    <a:pt x="408571" y="265328"/>
                  </a:lnTo>
                  <a:lnTo>
                    <a:pt x="409854" y="264058"/>
                  </a:lnTo>
                  <a:lnTo>
                    <a:pt x="412432" y="262788"/>
                  </a:lnTo>
                  <a:lnTo>
                    <a:pt x="412775" y="261518"/>
                  </a:lnTo>
                  <a:lnTo>
                    <a:pt x="412153" y="257708"/>
                  </a:lnTo>
                  <a:lnTo>
                    <a:pt x="412254" y="255168"/>
                  </a:lnTo>
                  <a:lnTo>
                    <a:pt x="415328" y="253898"/>
                  </a:lnTo>
                  <a:lnTo>
                    <a:pt x="415683" y="253898"/>
                  </a:lnTo>
                  <a:lnTo>
                    <a:pt x="416077" y="252628"/>
                  </a:lnTo>
                  <a:lnTo>
                    <a:pt x="417423" y="252628"/>
                  </a:lnTo>
                  <a:lnTo>
                    <a:pt x="418452" y="251358"/>
                  </a:lnTo>
                  <a:lnTo>
                    <a:pt x="420001" y="251358"/>
                  </a:lnTo>
                  <a:lnTo>
                    <a:pt x="423037" y="250088"/>
                  </a:lnTo>
                  <a:lnTo>
                    <a:pt x="424929" y="250088"/>
                  </a:lnTo>
                  <a:lnTo>
                    <a:pt x="427939" y="245008"/>
                  </a:lnTo>
                  <a:lnTo>
                    <a:pt x="429183" y="239928"/>
                  </a:lnTo>
                  <a:lnTo>
                    <a:pt x="433082" y="238658"/>
                  </a:lnTo>
                  <a:lnTo>
                    <a:pt x="433070" y="237388"/>
                  </a:lnTo>
                  <a:lnTo>
                    <a:pt x="436118" y="237388"/>
                  </a:lnTo>
                  <a:lnTo>
                    <a:pt x="437667" y="239928"/>
                  </a:lnTo>
                  <a:lnTo>
                    <a:pt x="445084" y="239928"/>
                  </a:lnTo>
                  <a:lnTo>
                    <a:pt x="446798" y="237388"/>
                  </a:lnTo>
                  <a:lnTo>
                    <a:pt x="447649" y="236118"/>
                  </a:lnTo>
                  <a:lnTo>
                    <a:pt x="447802" y="234848"/>
                  </a:lnTo>
                  <a:lnTo>
                    <a:pt x="445681" y="234848"/>
                  </a:lnTo>
                  <a:lnTo>
                    <a:pt x="444347" y="233578"/>
                  </a:lnTo>
                  <a:lnTo>
                    <a:pt x="443064" y="233578"/>
                  </a:lnTo>
                  <a:lnTo>
                    <a:pt x="443776" y="231038"/>
                  </a:lnTo>
                  <a:lnTo>
                    <a:pt x="445071" y="232308"/>
                  </a:lnTo>
                  <a:lnTo>
                    <a:pt x="448525" y="232308"/>
                  </a:lnTo>
                  <a:lnTo>
                    <a:pt x="449529" y="231038"/>
                  </a:lnTo>
                  <a:lnTo>
                    <a:pt x="450596" y="228498"/>
                  </a:lnTo>
                  <a:lnTo>
                    <a:pt x="450672" y="225958"/>
                  </a:lnTo>
                  <a:lnTo>
                    <a:pt x="451535" y="224688"/>
                  </a:lnTo>
                  <a:lnTo>
                    <a:pt x="455777" y="224688"/>
                  </a:lnTo>
                  <a:lnTo>
                    <a:pt x="456742" y="222148"/>
                  </a:lnTo>
                  <a:lnTo>
                    <a:pt x="458431" y="219608"/>
                  </a:lnTo>
                  <a:lnTo>
                    <a:pt x="458990" y="219608"/>
                  </a:lnTo>
                  <a:lnTo>
                    <a:pt x="460082" y="217068"/>
                  </a:lnTo>
                  <a:lnTo>
                    <a:pt x="460844" y="217068"/>
                  </a:lnTo>
                  <a:lnTo>
                    <a:pt x="461022" y="215798"/>
                  </a:lnTo>
                  <a:lnTo>
                    <a:pt x="462622" y="215798"/>
                  </a:lnTo>
                  <a:lnTo>
                    <a:pt x="463245" y="214528"/>
                  </a:lnTo>
                  <a:lnTo>
                    <a:pt x="463181" y="211988"/>
                  </a:lnTo>
                  <a:lnTo>
                    <a:pt x="464146" y="211988"/>
                  </a:lnTo>
                  <a:lnTo>
                    <a:pt x="467004" y="213258"/>
                  </a:lnTo>
                  <a:lnTo>
                    <a:pt x="467423" y="211988"/>
                  </a:lnTo>
                  <a:lnTo>
                    <a:pt x="466686" y="210718"/>
                  </a:lnTo>
                  <a:lnTo>
                    <a:pt x="466661" y="209448"/>
                  </a:lnTo>
                  <a:lnTo>
                    <a:pt x="467182" y="208178"/>
                  </a:lnTo>
                  <a:lnTo>
                    <a:pt x="469036" y="208178"/>
                  </a:lnTo>
                  <a:lnTo>
                    <a:pt x="470471" y="209448"/>
                  </a:lnTo>
                  <a:lnTo>
                    <a:pt x="471805" y="209448"/>
                  </a:lnTo>
                  <a:lnTo>
                    <a:pt x="472998" y="208178"/>
                  </a:lnTo>
                  <a:lnTo>
                    <a:pt x="473875" y="206908"/>
                  </a:lnTo>
                  <a:lnTo>
                    <a:pt x="473798" y="205638"/>
                  </a:lnTo>
                  <a:lnTo>
                    <a:pt x="475437" y="205638"/>
                  </a:lnTo>
                  <a:lnTo>
                    <a:pt x="475830" y="204368"/>
                  </a:lnTo>
                  <a:lnTo>
                    <a:pt x="477329" y="204368"/>
                  </a:lnTo>
                  <a:lnTo>
                    <a:pt x="477558" y="203098"/>
                  </a:lnTo>
                  <a:lnTo>
                    <a:pt x="478688" y="203098"/>
                  </a:lnTo>
                  <a:lnTo>
                    <a:pt x="479132" y="201828"/>
                  </a:lnTo>
                  <a:lnTo>
                    <a:pt x="480377" y="200558"/>
                  </a:lnTo>
                  <a:lnTo>
                    <a:pt x="479132" y="199288"/>
                  </a:lnTo>
                  <a:lnTo>
                    <a:pt x="477266" y="199288"/>
                  </a:lnTo>
                  <a:lnTo>
                    <a:pt x="477748" y="198018"/>
                  </a:lnTo>
                  <a:lnTo>
                    <a:pt x="478510" y="196748"/>
                  </a:lnTo>
                  <a:lnTo>
                    <a:pt x="480783" y="198018"/>
                  </a:lnTo>
                  <a:lnTo>
                    <a:pt x="481368" y="196748"/>
                  </a:lnTo>
                  <a:lnTo>
                    <a:pt x="482803" y="196748"/>
                  </a:lnTo>
                  <a:lnTo>
                    <a:pt x="482409" y="194208"/>
                  </a:lnTo>
                  <a:lnTo>
                    <a:pt x="483514" y="192938"/>
                  </a:lnTo>
                  <a:lnTo>
                    <a:pt x="486130" y="190398"/>
                  </a:lnTo>
                  <a:lnTo>
                    <a:pt x="486486" y="190398"/>
                  </a:lnTo>
                  <a:lnTo>
                    <a:pt x="485571" y="187858"/>
                  </a:lnTo>
                  <a:lnTo>
                    <a:pt x="485902" y="187858"/>
                  </a:lnTo>
                  <a:lnTo>
                    <a:pt x="486029" y="186588"/>
                  </a:lnTo>
                  <a:lnTo>
                    <a:pt x="487934" y="185318"/>
                  </a:lnTo>
                  <a:lnTo>
                    <a:pt x="489102" y="184048"/>
                  </a:lnTo>
                  <a:lnTo>
                    <a:pt x="486486" y="181508"/>
                  </a:lnTo>
                  <a:lnTo>
                    <a:pt x="487514" y="180238"/>
                  </a:lnTo>
                  <a:lnTo>
                    <a:pt x="489496" y="180238"/>
                  </a:lnTo>
                  <a:lnTo>
                    <a:pt x="489165" y="178968"/>
                  </a:lnTo>
                  <a:lnTo>
                    <a:pt x="487553" y="178968"/>
                  </a:lnTo>
                  <a:lnTo>
                    <a:pt x="488124" y="177698"/>
                  </a:lnTo>
                  <a:lnTo>
                    <a:pt x="488492" y="177698"/>
                  </a:lnTo>
                  <a:lnTo>
                    <a:pt x="489673" y="176428"/>
                  </a:lnTo>
                  <a:lnTo>
                    <a:pt x="491566" y="178968"/>
                  </a:lnTo>
                  <a:lnTo>
                    <a:pt x="492696" y="178968"/>
                  </a:lnTo>
                  <a:lnTo>
                    <a:pt x="494360" y="176428"/>
                  </a:lnTo>
                  <a:lnTo>
                    <a:pt x="494144" y="175158"/>
                  </a:lnTo>
                  <a:lnTo>
                    <a:pt x="491007" y="172618"/>
                  </a:lnTo>
                  <a:lnTo>
                    <a:pt x="490677" y="170078"/>
                  </a:lnTo>
                  <a:lnTo>
                    <a:pt x="491413" y="163728"/>
                  </a:lnTo>
                  <a:lnTo>
                    <a:pt x="491655" y="159918"/>
                  </a:lnTo>
                  <a:lnTo>
                    <a:pt x="491566" y="156108"/>
                  </a:lnTo>
                  <a:lnTo>
                    <a:pt x="491756" y="156108"/>
                  </a:lnTo>
                  <a:lnTo>
                    <a:pt x="494309" y="154838"/>
                  </a:lnTo>
                  <a:lnTo>
                    <a:pt x="494576" y="153568"/>
                  </a:lnTo>
                  <a:lnTo>
                    <a:pt x="494271" y="152298"/>
                  </a:lnTo>
                  <a:lnTo>
                    <a:pt x="493687" y="149758"/>
                  </a:lnTo>
                  <a:lnTo>
                    <a:pt x="492950" y="149758"/>
                  </a:lnTo>
                  <a:lnTo>
                    <a:pt x="494804" y="144678"/>
                  </a:lnTo>
                  <a:lnTo>
                    <a:pt x="494792" y="142138"/>
                  </a:lnTo>
                  <a:lnTo>
                    <a:pt x="492836" y="133248"/>
                  </a:lnTo>
                  <a:lnTo>
                    <a:pt x="491477" y="129438"/>
                  </a:lnTo>
                  <a:lnTo>
                    <a:pt x="493814" y="125628"/>
                  </a:lnTo>
                  <a:lnTo>
                    <a:pt x="494157" y="121818"/>
                  </a:lnTo>
                  <a:lnTo>
                    <a:pt x="492239" y="118008"/>
                  </a:lnTo>
                  <a:lnTo>
                    <a:pt x="492061" y="118008"/>
                  </a:lnTo>
                  <a:lnTo>
                    <a:pt x="494334" y="116738"/>
                  </a:lnTo>
                  <a:lnTo>
                    <a:pt x="493141" y="115468"/>
                  </a:lnTo>
                  <a:lnTo>
                    <a:pt x="494690" y="111658"/>
                  </a:lnTo>
                  <a:lnTo>
                    <a:pt x="494576" y="110388"/>
                  </a:lnTo>
                  <a:lnTo>
                    <a:pt x="493750" y="109118"/>
                  </a:lnTo>
                  <a:lnTo>
                    <a:pt x="494220" y="107848"/>
                  </a:lnTo>
                  <a:lnTo>
                    <a:pt x="495274" y="107848"/>
                  </a:lnTo>
                  <a:lnTo>
                    <a:pt x="495769" y="106578"/>
                  </a:lnTo>
                  <a:close/>
                </a:path>
              </a:pathLst>
            </a:custGeom>
            <a:solidFill>
              <a:srgbClr val="A25E3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9" name="object 989"/>
            <p:cNvPicPr/>
            <p:nvPr/>
          </p:nvPicPr>
          <p:blipFill>
            <a:blip r:embed="rId3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3747" y="5485764"/>
              <a:ext cx="227025" cy="252780"/>
            </a:xfrm>
            <a:prstGeom prst="rect">
              <a:avLst/>
            </a:prstGeom>
          </p:spPr>
        </p:pic>
        <p:sp>
          <p:nvSpPr>
            <p:cNvPr id="990" name="object 990"/>
            <p:cNvSpPr/>
            <p:nvPr/>
          </p:nvSpPr>
          <p:spPr>
            <a:xfrm>
              <a:off x="9663740" y="5485766"/>
              <a:ext cx="227329" cy="253365"/>
            </a:xfrm>
            <a:custGeom>
              <a:avLst/>
              <a:gdLst/>
              <a:ahLst/>
              <a:cxnLst/>
              <a:rect l="l" t="t" r="r" b="b"/>
              <a:pathLst>
                <a:path w="227329" h="253364">
                  <a:moveTo>
                    <a:pt x="227027" y="219514"/>
                  </a:moveTo>
                  <a:lnTo>
                    <a:pt x="383" y="252766"/>
                  </a:lnTo>
                  <a:lnTo>
                    <a:pt x="0" y="33243"/>
                  </a:lnTo>
                  <a:lnTo>
                    <a:pt x="226643" y="0"/>
                  </a:lnTo>
                  <a:lnTo>
                    <a:pt x="227027" y="2195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1" name="object 991"/>
            <p:cNvPicPr/>
            <p:nvPr/>
          </p:nvPicPr>
          <p:blipFill>
            <a:blip r:embed="rId3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5093" y="5532716"/>
              <a:ext cx="227037" cy="252742"/>
            </a:xfrm>
            <a:prstGeom prst="rect">
              <a:avLst/>
            </a:prstGeom>
          </p:spPr>
        </p:pic>
        <p:sp>
          <p:nvSpPr>
            <p:cNvPr id="992" name="object 992"/>
            <p:cNvSpPr/>
            <p:nvPr/>
          </p:nvSpPr>
          <p:spPr>
            <a:xfrm>
              <a:off x="9665103" y="5532697"/>
              <a:ext cx="227329" cy="253365"/>
            </a:xfrm>
            <a:custGeom>
              <a:avLst/>
              <a:gdLst/>
              <a:ahLst/>
              <a:cxnLst/>
              <a:rect l="l" t="t" r="r" b="b"/>
              <a:pathLst>
                <a:path w="227329" h="253364">
                  <a:moveTo>
                    <a:pt x="227027" y="219514"/>
                  </a:moveTo>
                  <a:lnTo>
                    <a:pt x="383" y="252766"/>
                  </a:lnTo>
                  <a:lnTo>
                    <a:pt x="0" y="33243"/>
                  </a:lnTo>
                  <a:lnTo>
                    <a:pt x="226643" y="0"/>
                  </a:lnTo>
                  <a:lnTo>
                    <a:pt x="227027" y="2195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3" name="object 993"/>
            <p:cNvPicPr/>
            <p:nvPr/>
          </p:nvPicPr>
          <p:blipFill>
            <a:blip r:embed="rId3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0460" y="5572888"/>
              <a:ext cx="231114" cy="195870"/>
            </a:xfrm>
            <a:prstGeom prst="rect">
              <a:avLst/>
            </a:prstGeom>
          </p:spPr>
        </p:pic>
        <p:pic>
          <p:nvPicPr>
            <p:cNvPr id="994" name="object 994"/>
            <p:cNvPicPr/>
            <p:nvPr/>
          </p:nvPicPr>
          <p:blipFill>
            <a:blip r:embed="rId3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174" y="5623472"/>
              <a:ext cx="98201" cy="85420"/>
            </a:xfrm>
            <a:prstGeom prst="rect">
              <a:avLst/>
            </a:prstGeom>
          </p:spPr>
        </p:pic>
        <p:sp>
          <p:nvSpPr>
            <p:cNvPr id="995" name="object 995"/>
            <p:cNvSpPr/>
            <p:nvPr/>
          </p:nvSpPr>
          <p:spPr>
            <a:xfrm>
              <a:off x="9765141" y="56240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522" y="13263"/>
                  </a:moveTo>
                  <a:lnTo>
                    <a:pt x="0" y="6374"/>
                  </a:lnTo>
                  <a:lnTo>
                    <a:pt x="391" y="726"/>
                  </a:lnTo>
                  <a:lnTo>
                    <a:pt x="5206" y="359"/>
                  </a:lnTo>
                  <a:lnTo>
                    <a:pt x="10021" y="0"/>
                  </a:lnTo>
                  <a:lnTo>
                    <a:pt x="11278" y="5541"/>
                  </a:lnTo>
                  <a:lnTo>
                    <a:pt x="11792" y="12422"/>
                  </a:lnTo>
                  <a:lnTo>
                    <a:pt x="12323" y="19319"/>
                  </a:lnTo>
                  <a:lnTo>
                    <a:pt x="11931" y="24975"/>
                  </a:lnTo>
                  <a:lnTo>
                    <a:pt x="7124" y="25334"/>
                  </a:lnTo>
                  <a:lnTo>
                    <a:pt x="2317" y="25693"/>
                  </a:lnTo>
                  <a:lnTo>
                    <a:pt x="1044" y="20168"/>
                  </a:lnTo>
                  <a:lnTo>
                    <a:pt x="522" y="132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6" name="object 996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53955" y="5642102"/>
              <a:ext cx="13919" cy="25488"/>
            </a:xfrm>
            <a:prstGeom prst="rect">
              <a:avLst/>
            </a:prstGeom>
          </p:spPr>
        </p:pic>
        <p:sp>
          <p:nvSpPr>
            <p:cNvPr id="997" name="object 997"/>
            <p:cNvSpPr/>
            <p:nvPr/>
          </p:nvSpPr>
          <p:spPr>
            <a:xfrm>
              <a:off x="9753948" y="564146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79" y="13883"/>
                  </a:moveTo>
                  <a:lnTo>
                    <a:pt x="163" y="7076"/>
                  </a:lnTo>
                  <a:lnTo>
                    <a:pt x="0" y="1420"/>
                  </a:lnTo>
                  <a:lnTo>
                    <a:pt x="4766" y="710"/>
                  </a:lnTo>
                  <a:lnTo>
                    <a:pt x="9532" y="0"/>
                  </a:lnTo>
                  <a:lnTo>
                    <a:pt x="11335" y="5403"/>
                  </a:lnTo>
                  <a:lnTo>
                    <a:pt x="12543" y="12226"/>
                  </a:lnTo>
                  <a:lnTo>
                    <a:pt x="13759" y="19033"/>
                  </a:lnTo>
                  <a:lnTo>
                    <a:pt x="13922" y="24689"/>
                  </a:lnTo>
                  <a:lnTo>
                    <a:pt x="9148" y="25399"/>
                  </a:lnTo>
                  <a:lnTo>
                    <a:pt x="4382" y="26126"/>
                  </a:lnTo>
                  <a:lnTo>
                    <a:pt x="2578" y="20706"/>
                  </a:lnTo>
                  <a:lnTo>
                    <a:pt x="1379" y="138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8" name="object 99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700513" y="5665863"/>
              <a:ext cx="12153" cy="25184"/>
            </a:xfrm>
            <a:prstGeom prst="rect">
              <a:avLst/>
            </a:prstGeom>
          </p:spPr>
        </p:pic>
        <p:sp>
          <p:nvSpPr>
            <p:cNvPr id="999" name="object 999"/>
            <p:cNvSpPr/>
            <p:nvPr/>
          </p:nvSpPr>
          <p:spPr>
            <a:xfrm>
              <a:off x="9700516" y="566572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432" y="12495"/>
                  </a:moveTo>
                  <a:lnTo>
                    <a:pt x="873" y="5582"/>
                  </a:lnTo>
                  <a:lnTo>
                    <a:pt x="2056" y="0"/>
                  </a:lnTo>
                  <a:lnTo>
                    <a:pt x="6855" y="138"/>
                  </a:lnTo>
                  <a:lnTo>
                    <a:pt x="11686" y="269"/>
                  </a:lnTo>
                  <a:lnTo>
                    <a:pt x="12151" y="5909"/>
                  </a:lnTo>
                  <a:lnTo>
                    <a:pt x="11727" y="12814"/>
                  </a:lnTo>
                  <a:lnTo>
                    <a:pt x="11286" y="19735"/>
                  </a:lnTo>
                  <a:lnTo>
                    <a:pt x="10111" y="25326"/>
                  </a:lnTo>
                  <a:lnTo>
                    <a:pt x="5288" y="25195"/>
                  </a:lnTo>
                  <a:lnTo>
                    <a:pt x="473" y="25057"/>
                  </a:lnTo>
                  <a:lnTo>
                    <a:pt x="0" y="19417"/>
                  </a:lnTo>
                  <a:lnTo>
                    <a:pt x="432" y="124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0" name="object 1000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3607" y="5675007"/>
              <a:ext cx="16129" cy="25463"/>
            </a:xfrm>
            <a:prstGeom prst="rect">
              <a:avLst/>
            </a:prstGeom>
          </p:spPr>
        </p:pic>
        <p:sp>
          <p:nvSpPr>
            <p:cNvPr id="1001" name="object 1001"/>
            <p:cNvSpPr/>
            <p:nvPr/>
          </p:nvSpPr>
          <p:spPr>
            <a:xfrm>
              <a:off x="9713609" y="5674207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09" h="26670">
                  <a:moveTo>
                    <a:pt x="2562" y="12095"/>
                  </a:moveTo>
                  <a:lnTo>
                    <a:pt x="4431" y="5337"/>
                  </a:lnTo>
                  <a:lnTo>
                    <a:pt x="6757" y="0"/>
                  </a:lnTo>
                  <a:lnTo>
                    <a:pt x="11441" y="889"/>
                  </a:lnTo>
                  <a:lnTo>
                    <a:pt x="16134" y="1762"/>
                  </a:lnTo>
                  <a:lnTo>
                    <a:pt x="15416" y="7411"/>
                  </a:lnTo>
                  <a:lnTo>
                    <a:pt x="13563" y="14169"/>
                  </a:lnTo>
                  <a:lnTo>
                    <a:pt x="11678" y="20943"/>
                  </a:lnTo>
                  <a:lnTo>
                    <a:pt x="9377" y="26265"/>
                  </a:lnTo>
                  <a:lnTo>
                    <a:pt x="4676" y="25375"/>
                  </a:lnTo>
                  <a:lnTo>
                    <a:pt x="0" y="24510"/>
                  </a:lnTo>
                  <a:lnTo>
                    <a:pt x="693" y="18870"/>
                  </a:lnTo>
                  <a:lnTo>
                    <a:pt x="2562" y="120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2" name="object 1002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152" y="5685320"/>
              <a:ext cx="18618" cy="25196"/>
            </a:xfrm>
            <a:prstGeom prst="rect">
              <a:avLst/>
            </a:prstGeom>
          </p:spPr>
        </p:pic>
        <p:sp>
          <p:nvSpPr>
            <p:cNvPr id="1003" name="object 1003"/>
            <p:cNvSpPr/>
            <p:nvPr/>
          </p:nvSpPr>
          <p:spPr>
            <a:xfrm>
              <a:off x="9733150" y="5684137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3950" y="14871"/>
                  </a:moveTo>
                  <a:lnTo>
                    <a:pt x="1338" y="8382"/>
                  </a:lnTo>
                  <a:lnTo>
                    <a:pt x="0" y="2864"/>
                  </a:lnTo>
                  <a:lnTo>
                    <a:pt x="4537" y="1436"/>
                  </a:lnTo>
                  <a:lnTo>
                    <a:pt x="9107" y="0"/>
                  </a:lnTo>
                  <a:lnTo>
                    <a:pt x="12013" y="5003"/>
                  </a:lnTo>
                  <a:lnTo>
                    <a:pt x="14649" y="11491"/>
                  </a:lnTo>
                  <a:lnTo>
                    <a:pt x="17277" y="17997"/>
                  </a:lnTo>
                  <a:lnTo>
                    <a:pt x="18615" y="23498"/>
                  </a:lnTo>
                  <a:lnTo>
                    <a:pt x="14053" y="24934"/>
                  </a:lnTo>
                  <a:lnTo>
                    <a:pt x="9515" y="26379"/>
                  </a:lnTo>
                  <a:lnTo>
                    <a:pt x="6594" y="21359"/>
                  </a:lnTo>
                  <a:lnTo>
                    <a:pt x="3950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4" name="object 100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29850" y="5713768"/>
              <a:ext cx="30632" cy="13296"/>
            </a:xfrm>
            <a:prstGeom prst="rect">
              <a:avLst/>
            </a:prstGeom>
          </p:spPr>
        </p:pic>
        <p:sp>
          <p:nvSpPr>
            <p:cNvPr id="1005" name="object 1005"/>
            <p:cNvSpPr/>
            <p:nvPr/>
          </p:nvSpPr>
          <p:spPr>
            <a:xfrm>
              <a:off x="9729866" y="5712683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44" y="2489"/>
                  </a:moveTo>
                  <a:lnTo>
                    <a:pt x="24581" y="4236"/>
                  </a:lnTo>
                  <a:lnTo>
                    <a:pt x="30612" y="6358"/>
                  </a:lnTo>
                  <a:lnTo>
                    <a:pt x="29306" y="10365"/>
                  </a:lnTo>
                  <a:lnTo>
                    <a:pt x="28000" y="14381"/>
                  </a:lnTo>
                  <a:lnTo>
                    <a:pt x="21480" y="13654"/>
                  </a:lnTo>
                  <a:lnTo>
                    <a:pt x="13767" y="11908"/>
                  </a:lnTo>
                  <a:lnTo>
                    <a:pt x="6039" y="10145"/>
                  </a:lnTo>
                  <a:lnTo>
                    <a:pt x="0" y="8039"/>
                  </a:lnTo>
                  <a:lnTo>
                    <a:pt x="1305" y="4015"/>
                  </a:lnTo>
                  <a:lnTo>
                    <a:pt x="2627" y="0"/>
                  </a:lnTo>
                  <a:lnTo>
                    <a:pt x="9116" y="734"/>
                  </a:lnTo>
                  <a:lnTo>
                    <a:pt x="16844" y="24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6" name="object 1006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25863" y="5660034"/>
              <a:ext cx="11315" cy="25133"/>
            </a:xfrm>
            <a:prstGeom prst="rect">
              <a:avLst/>
            </a:prstGeom>
          </p:spPr>
        </p:pic>
        <p:sp>
          <p:nvSpPr>
            <p:cNvPr id="1007" name="object 1007"/>
            <p:cNvSpPr/>
            <p:nvPr/>
          </p:nvSpPr>
          <p:spPr>
            <a:xfrm>
              <a:off x="9725868" y="5659954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11" y="12512"/>
                  </a:moveTo>
                  <a:lnTo>
                    <a:pt x="11311" y="19433"/>
                  </a:lnTo>
                  <a:lnTo>
                    <a:pt x="10462" y="25048"/>
                  </a:lnTo>
                  <a:lnTo>
                    <a:pt x="5639" y="25138"/>
                  </a:lnTo>
                  <a:lnTo>
                    <a:pt x="824" y="25220"/>
                  </a:lnTo>
                  <a:lnTo>
                    <a:pt x="0" y="19629"/>
                  </a:lnTo>
                  <a:lnTo>
                    <a:pt x="0" y="12699"/>
                  </a:lnTo>
                  <a:lnTo>
                    <a:pt x="16" y="5786"/>
                  </a:lnTo>
                  <a:lnTo>
                    <a:pt x="856" y="155"/>
                  </a:lnTo>
                  <a:lnTo>
                    <a:pt x="5672" y="81"/>
                  </a:lnTo>
                  <a:lnTo>
                    <a:pt x="10478" y="0"/>
                  </a:lnTo>
                  <a:lnTo>
                    <a:pt x="11311" y="5590"/>
                  </a:lnTo>
                  <a:lnTo>
                    <a:pt x="11311" y="1251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8" name="object 100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3958" y="5681319"/>
              <a:ext cx="28816" cy="19875"/>
            </a:xfrm>
            <a:prstGeom prst="rect">
              <a:avLst/>
            </a:prstGeom>
          </p:spPr>
        </p:pic>
        <p:sp>
          <p:nvSpPr>
            <p:cNvPr id="1009" name="object 1009"/>
            <p:cNvSpPr/>
            <p:nvPr/>
          </p:nvSpPr>
          <p:spPr>
            <a:xfrm>
              <a:off x="9723968" y="5679451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94"/>
                  </a:moveTo>
                  <a:lnTo>
                    <a:pt x="24205" y="11181"/>
                  </a:lnTo>
                  <a:lnTo>
                    <a:pt x="28800" y="15124"/>
                  </a:lnTo>
                  <a:lnTo>
                    <a:pt x="25821" y="18429"/>
                  </a:lnTo>
                  <a:lnTo>
                    <a:pt x="22826" y="21759"/>
                  </a:lnTo>
                  <a:lnTo>
                    <a:pt x="17195" y="18935"/>
                  </a:lnTo>
                  <a:lnTo>
                    <a:pt x="10895" y="14756"/>
                  </a:lnTo>
                  <a:lnTo>
                    <a:pt x="4586" y="10569"/>
                  </a:lnTo>
                  <a:lnTo>
                    <a:pt x="0" y="6627"/>
                  </a:lnTo>
                  <a:lnTo>
                    <a:pt x="2995" y="3313"/>
                  </a:lnTo>
                  <a:lnTo>
                    <a:pt x="5982" y="0"/>
                  </a:lnTo>
                  <a:lnTo>
                    <a:pt x="11605" y="2815"/>
                  </a:lnTo>
                  <a:lnTo>
                    <a:pt x="17897" y="69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0" name="object 1010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64648" y="5659818"/>
              <a:ext cx="12052" cy="25285"/>
            </a:xfrm>
            <a:prstGeom prst="rect">
              <a:avLst/>
            </a:prstGeom>
          </p:spPr>
        </p:pic>
        <p:sp>
          <p:nvSpPr>
            <p:cNvPr id="1011" name="object 1011"/>
            <p:cNvSpPr/>
            <p:nvPr/>
          </p:nvSpPr>
          <p:spPr>
            <a:xfrm>
              <a:off x="9764641" y="5659541"/>
              <a:ext cx="12065" cy="26034"/>
            </a:xfrm>
            <a:custGeom>
              <a:avLst/>
              <a:gdLst/>
              <a:ahLst/>
              <a:cxnLst/>
              <a:rect l="l" t="t" r="r" b="b"/>
              <a:pathLst>
                <a:path w="12065" h="26035">
                  <a:moveTo>
                    <a:pt x="11670" y="12446"/>
                  </a:moveTo>
                  <a:lnTo>
                    <a:pt x="12062" y="19351"/>
                  </a:lnTo>
                  <a:lnTo>
                    <a:pt x="11548" y="24999"/>
                  </a:lnTo>
                  <a:lnTo>
                    <a:pt x="6741" y="25285"/>
                  </a:lnTo>
                  <a:lnTo>
                    <a:pt x="1901" y="25563"/>
                  </a:lnTo>
                  <a:lnTo>
                    <a:pt x="783" y="20029"/>
                  </a:lnTo>
                  <a:lnTo>
                    <a:pt x="383" y="13116"/>
                  </a:lnTo>
                  <a:lnTo>
                    <a:pt x="0" y="6211"/>
                  </a:lnTo>
                  <a:lnTo>
                    <a:pt x="538" y="571"/>
                  </a:lnTo>
                  <a:lnTo>
                    <a:pt x="5345" y="285"/>
                  </a:lnTo>
                  <a:lnTo>
                    <a:pt x="10152" y="0"/>
                  </a:lnTo>
                  <a:lnTo>
                    <a:pt x="11286" y="5541"/>
                  </a:lnTo>
                  <a:lnTo>
                    <a:pt x="11670" y="124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2" name="object 1012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6754" y="5644744"/>
              <a:ext cx="26403" cy="22301"/>
            </a:xfrm>
            <a:prstGeom prst="rect">
              <a:avLst/>
            </a:prstGeom>
          </p:spPr>
        </p:pic>
        <p:sp>
          <p:nvSpPr>
            <p:cNvPr id="1013" name="object 1013"/>
            <p:cNvSpPr/>
            <p:nvPr/>
          </p:nvSpPr>
          <p:spPr>
            <a:xfrm>
              <a:off x="9746757" y="5642912"/>
              <a:ext cx="26670" cy="24130"/>
            </a:xfrm>
            <a:custGeom>
              <a:avLst/>
              <a:gdLst/>
              <a:ahLst/>
              <a:cxnLst/>
              <a:rect l="l" t="t" r="r" b="b"/>
              <a:pathLst>
                <a:path w="26670" h="24129">
                  <a:moveTo>
                    <a:pt x="17448" y="8798"/>
                  </a:moveTo>
                  <a:lnTo>
                    <a:pt x="22736" y="13916"/>
                  </a:lnTo>
                  <a:lnTo>
                    <a:pt x="26401" y="18543"/>
                  </a:lnTo>
                  <a:lnTo>
                    <a:pt x="22761" y="21343"/>
                  </a:lnTo>
                  <a:lnTo>
                    <a:pt x="19129" y="24134"/>
                  </a:lnTo>
                  <a:lnTo>
                    <a:pt x="14233" y="20470"/>
                  </a:lnTo>
                  <a:lnTo>
                    <a:pt x="8944" y="15336"/>
                  </a:lnTo>
                  <a:lnTo>
                    <a:pt x="3664" y="10218"/>
                  </a:lnTo>
                  <a:lnTo>
                    <a:pt x="0" y="5582"/>
                  </a:lnTo>
                  <a:lnTo>
                    <a:pt x="3639" y="2807"/>
                  </a:lnTo>
                  <a:lnTo>
                    <a:pt x="7271" y="0"/>
                  </a:lnTo>
                  <a:lnTo>
                    <a:pt x="12176" y="3681"/>
                  </a:lnTo>
                  <a:lnTo>
                    <a:pt x="17448" y="87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4" name="object 1014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7229" y="5670905"/>
              <a:ext cx="30276" cy="16802"/>
            </a:xfrm>
            <a:prstGeom prst="rect">
              <a:avLst/>
            </a:prstGeom>
          </p:spPr>
        </p:pic>
        <p:sp>
          <p:nvSpPr>
            <p:cNvPr id="1015" name="object 1015"/>
            <p:cNvSpPr/>
            <p:nvPr/>
          </p:nvSpPr>
          <p:spPr>
            <a:xfrm>
              <a:off x="9737226" y="5669259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26" y="4848"/>
                  </a:moveTo>
                  <a:lnTo>
                    <a:pt x="24867" y="7876"/>
                  </a:lnTo>
                  <a:lnTo>
                    <a:pt x="30286" y="10969"/>
                  </a:lnTo>
                  <a:lnTo>
                    <a:pt x="28098" y="14699"/>
                  </a:lnTo>
                  <a:lnTo>
                    <a:pt x="25903" y="18437"/>
                  </a:lnTo>
                  <a:lnTo>
                    <a:pt x="19717" y="16625"/>
                  </a:lnTo>
                  <a:lnTo>
                    <a:pt x="12576" y="13597"/>
                  </a:lnTo>
                  <a:lnTo>
                    <a:pt x="5427" y="10561"/>
                  </a:lnTo>
                  <a:lnTo>
                    <a:pt x="0" y="7476"/>
                  </a:lnTo>
                  <a:lnTo>
                    <a:pt x="2203" y="3729"/>
                  </a:lnTo>
                  <a:lnTo>
                    <a:pt x="4398" y="0"/>
                  </a:lnTo>
                  <a:lnTo>
                    <a:pt x="10576" y="1820"/>
                  </a:lnTo>
                  <a:lnTo>
                    <a:pt x="17726" y="48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6" name="object 101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9205" y="5695149"/>
              <a:ext cx="26962" cy="21882"/>
            </a:xfrm>
            <a:prstGeom prst="rect">
              <a:avLst/>
            </a:prstGeom>
          </p:spPr>
        </p:pic>
        <p:sp>
          <p:nvSpPr>
            <p:cNvPr id="1017" name="object 1017"/>
            <p:cNvSpPr/>
            <p:nvPr/>
          </p:nvSpPr>
          <p:spPr>
            <a:xfrm>
              <a:off x="9699213" y="5693302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17611" y="8455"/>
                  </a:moveTo>
                  <a:lnTo>
                    <a:pt x="23096" y="13385"/>
                  </a:lnTo>
                  <a:lnTo>
                    <a:pt x="26956" y="17915"/>
                  </a:lnTo>
                  <a:lnTo>
                    <a:pt x="23430" y="20821"/>
                  </a:lnTo>
                  <a:lnTo>
                    <a:pt x="19913" y="23726"/>
                  </a:lnTo>
                  <a:lnTo>
                    <a:pt x="14853" y="20208"/>
                  </a:lnTo>
                  <a:lnTo>
                    <a:pt x="9360" y="15262"/>
                  </a:lnTo>
                  <a:lnTo>
                    <a:pt x="3852" y="10324"/>
                  </a:lnTo>
                  <a:lnTo>
                    <a:pt x="0" y="5803"/>
                  </a:lnTo>
                  <a:lnTo>
                    <a:pt x="3517" y="2897"/>
                  </a:lnTo>
                  <a:lnTo>
                    <a:pt x="7043" y="0"/>
                  </a:lnTo>
                  <a:lnTo>
                    <a:pt x="12102" y="3509"/>
                  </a:lnTo>
                  <a:lnTo>
                    <a:pt x="17611" y="84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8" name="object 1018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04425" y="5684418"/>
              <a:ext cx="30670" cy="13881"/>
            </a:xfrm>
            <a:prstGeom prst="rect">
              <a:avLst/>
            </a:prstGeom>
          </p:spPr>
        </p:pic>
        <p:sp>
          <p:nvSpPr>
            <p:cNvPr id="1019" name="object 1019"/>
            <p:cNvSpPr/>
            <p:nvPr/>
          </p:nvSpPr>
          <p:spPr>
            <a:xfrm>
              <a:off x="9704421" y="5683222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7056" y="2872"/>
                  </a:moveTo>
                  <a:lnTo>
                    <a:pt x="24703" y="4831"/>
                  </a:lnTo>
                  <a:lnTo>
                    <a:pt x="30669" y="7125"/>
                  </a:lnTo>
                  <a:lnTo>
                    <a:pt x="29184" y="11100"/>
                  </a:lnTo>
                  <a:lnTo>
                    <a:pt x="27739" y="15083"/>
                  </a:lnTo>
                  <a:lnTo>
                    <a:pt x="21276" y="14160"/>
                  </a:lnTo>
                  <a:lnTo>
                    <a:pt x="13629" y="12218"/>
                  </a:lnTo>
                  <a:lnTo>
                    <a:pt x="5965" y="10235"/>
                  </a:lnTo>
                  <a:lnTo>
                    <a:pt x="0" y="7957"/>
                  </a:lnTo>
                  <a:lnTo>
                    <a:pt x="1485" y="3974"/>
                  </a:lnTo>
                  <a:lnTo>
                    <a:pt x="2946" y="0"/>
                  </a:lnTo>
                  <a:lnTo>
                    <a:pt x="9401" y="914"/>
                  </a:lnTo>
                  <a:lnTo>
                    <a:pt x="17056" y="287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0" name="object 1020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54107" y="5696114"/>
              <a:ext cx="12458" cy="25247"/>
            </a:xfrm>
            <a:prstGeom prst="rect">
              <a:avLst/>
            </a:prstGeom>
          </p:spPr>
        </p:pic>
        <p:sp>
          <p:nvSpPr>
            <p:cNvPr id="1021" name="object 1021"/>
            <p:cNvSpPr/>
            <p:nvPr/>
          </p:nvSpPr>
          <p:spPr>
            <a:xfrm>
              <a:off x="9754117" y="569589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66" y="12993"/>
                  </a:moveTo>
                  <a:lnTo>
                    <a:pt x="11262" y="19915"/>
                  </a:lnTo>
                  <a:lnTo>
                    <a:pt x="9972" y="25457"/>
                  </a:lnTo>
                  <a:lnTo>
                    <a:pt x="5157" y="25252"/>
                  </a:lnTo>
                  <a:lnTo>
                    <a:pt x="350" y="25032"/>
                  </a:lnTo>
                  <a:lnTo>
                    <a:pt x="0" y="19392"/>
                  </a:lnTo>
                  <a:lnTo>
                    <a:pt x="595" y="12471"/>
                  </a:lnTo>
                  <a:lnTo>
                    <a:pt x="1191" y="5566"/>
                  </a:lnTo>
                  <a:lnTo>
                    <a:pt x="2497" y="0"/>
                  </a:lnTo>
                  <a:lnTo>
                    <a:pt x="7287" y="220"/>
                  </a:lnTo>
                  <a:lnTo>
                    <a:pt x="12102" y="432"/>
                  </a:lnTo>
                  <a:lnTo>
                    <a:pt x="12453" y="6088"/>
                  </a:lnTo>
                  <a:lnTo>
                    <a:pt x="11866" y="1299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2" name="object 1022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67494" y="5680316"/>
              <a:ext cx="30441" cy="12649"/>
            </a:xfrm>
            <a:prstGeom prst="rect">
              <a:avLst/>
            </a:prstGeom>
          </p:spPr>
        </p:pic>
        <p:sp>
          <p:nvSpPr>
            <p:cNvPr id="1023" name="object 1023"/>
            <p:cNvSpPr/>
            <p:nvPr/>
          </p:nvSpPr>
          <p:spPr>
            <a:xfrm>
              <a:off x="9767494" y="5679400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14094" y="2024"/>
                  </a:moveTo>
                  <a:lnTo>
                    <a:pt x="21953" y="522"/>
                  </a:lnTo>
                  <a:lnTo>
                    <a:pt x="28515" y="0"/>
                  </a:lnTo>
                  <a:lnTo>
                    <a:pt x="29478" y="4048"/>
                  </a:lnTo>
                  <a:lnTo>
                    <a:pt x="30432" y="8096"/>
                  </a:lnTo>
                  <a:lnTo>
                    <a:pt x="24189" y="10022"/>
                  </a:lnTo>
                  <a:lnTo>
                    <a:pt x="16322" y="11524"/>
                  </a:lnTo>
                  <a:lnTo>
                    <a:pt x="8454" y="13042"/>
                  </a:lnTo>
                  <a:lnTo>
                    <a:pt x="1885" y="13565"/>
                  </a:lnTo>
                  <a:lnTo>
                    <a:pt x="946" y="9500"/>
                  </a:lnTo>
                  <a:lnTo>
                    <a:pt x="0" y="5444"/>
                  </a:lnTo>
                  <a:lnTo>
                    <a:pt x="6218" y="3525"/>
                  </a:lnTo>
                  <a:lnTo>
                    <a:pt x="14094" y="20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4" name="object 102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67646" y="5695124"/>
              <a:ext cx="29845" cy="10833"/>
            </a:xfrm>
            <a:prstGeom prst="rect">
              <a:avLst/>
            </a:prstGeom>
          </p:spPr>
        </p:pic>
        <p:sp>
          <p:nvSpPr>
            <p:cNvPr id="1025" name="object 1025"/>
            <p:cNvSpPr/>
            <p:nvPr/>
          </p:nvSpPr>
          <p:spPr>
            <a:xfrm>
              <a:off x="9767638" y="5694717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412" y="783"/>
                  </a:moveTo>
                  <a:lnTo>
                    <a:pt x="22410" y="0"/>
                  </a:lnTo>
                  <a:lnTo>
                    <a:pt x="28963" y="106"/>
                  </a:lnTo>
                  <a:lnTo>
                    <a:pt x="29412" y="4227"/>
                  </a:lnTo>
                  <a:lnTo>
                    <a:pt x="29861" y="8357"/>
                  </a:lnTo>
                  <a:lnTo>
                    <a:pt x="23430" y="9688"/>
                  </a:lnTo>
                  <a:lnTo>
                    <a:pt x="15449" y="10463"/>
                  </a:lnTo>
                  <a:lnTo>
                    <a:pt x="7442" y="11230"/>
                  </a:lnTo>
                  <a:lnTo>
                    <a:pt x="881" y="11149"/>
                  </a:lnTo>
                  <a:lnTo>
                    <a:pt x="448" y="7035"/>
                  </a:lnTo>
                  <a:lnTo>
                    <a:pt x="0" y="2897"/>
                  </a:lnTo>
                  <a:lnTo>
                    <a:pt x="6414" y="1567"/>
                  </a:lnTo>
                  <a:lnTo>
                    <a:pt x="14412" y="7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6" name="object 1026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46944" y="5686463"/>
              <a:ext cx="30340" cy="12255"/>
            </a:xfrm>
            <a:prstGeom prst="rect">
              <a:avLst/>
            </a:prstGeom>
          </p:spPr>
        </p:pic>
        <p:sp>
          <p:nvSpPr>
            <p:cNvPr id="1027" name="object 1027"/>
            <p:cNvSpPr/>
            <p:nvPr/>
          </p:nvSpPr>
          <p:spPr>
            <a:xfrm>
              <a:off x="9746937" y="5685664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4184" y="1754"/>
                  </a:moveTo>
                  <a:lnTo>
                    <a:pt x="22084" y="391"/>
                  </a:lnTo>
                  <a:lnTo>
                    <a:pt x="28637" y="0"/>
                  </a:lnTo>
                  <a:lnTo>
                    <a:pt x="29502" y="4064"/>
                  </a:lnTo>
                  <a:lnTo>
                    <a:pt x="30343" y="8145"/>
                  </a:lnTo>
                  <a:lnTo>
                    <a:pt x="24075" y="9933"/>
                  </a:lnTo>
                  <a:lnTo>
                    <a:pt x="16150" y="11304"/>
                  </a:lnTo>
                  <a:lnTo>
                    <a:pt x="8250" y="12650"/>
                  </a:lnTo>
                  <a:lnTo>
                    <a:pt x="1689" y="13059"/>
                  </a:lnTo>
                  <a:lnTo>
                    <a:pt x="840" y="8986"/>
                  </a:lnTo>
                  <a:lnTo>
                    <a:pt x="0" y="4913"/>
                  </a:lnTo>
                  <a:lnTo>
                    <a:pt x="6275" y="3117"/>
                  </a:lnTo>
                  <a:lnTo>
                    <a:pt x="14184" y="17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8" name="object 1028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19500" y="5641632"/>
              <a:ext cx="29349" cy="9804"/>
            </a:xfrm>
            <a:prstGeom prst="rect">
              <a:avLst/>
            </a:prstGeom>
          </p:spPr>
        </p:pic>
        <p:sp>
          <p:nvSpPr>
            <p:cNvPr id="1029" name="object 1029"/>
            <p:cNvSpPr/>
            <p:nvPr/>
          </p:nvSpPr>
          <p:spPr>
            <a:xfrm>
              <a:off x="9719498" y="5641578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828" y="57"/>
                  </a:moveTo>
                  <a:lnTo>
                    <a:pt x="22859" y="114"/>
                  </a:lnTo>
                  <a:lnTo>
                    <a:pt x="29355" y="873"/>
                  </a:lnTo>
                  <a:lnTo>
                    <a:pt x="29225" y="5011"/>
                  </a:lnTo>
                  <a:lnTo>
                    <a:pt x="29086" y="9173"/>
                  </a:lnTo>
                  <a:lnTo>
                    <a:pt x="22541" y="9843"/>
                  </a:lnTo>
                  <a:lnTo>
                    <a:pt x="14526" y="9777"/>
                  </a:lnTo>
                  <a:lnTo>
                    <a:pt x="6479" y="9729"/>
                  </a:lnTo>
                  <a:lnTo>
                    <a:pt x="0" y="8969"/>
                  </a:lnTo>
                  <a:lnTo>
                    <a:pt x="130" y="4823"/>
                  </a:lnTo>
                  <a:lnTo>
                    <a:pt x="269" y="661"/>
                  </a:lnTo>
                  <a:lnTo>
                    <a:pt x="6798" y="0"/>
                  </a:lnTo>
                  <a:lnTo>
                    <a:pt x="14828" y="5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0" name="object 103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08591" y="5654243"/>
              <a:ext cx="30479" cy="12090"/>
            </a:xfrm>
            <a:prstGeom prst="rect">
              <a:avLst/>
            </a:prstGeom>
          </p:spPr>
        </p:pic>
        <p:sp>
          <p:nvSpPr>
            <p:cNvPr id="1031" name="object 1031"/>
            <p:cNvSpPr/>
            <p:nvPr/>
          </p:nvSpPr>
          <p:spPr>
            <a:xfrm>
              <a:off x="9708597" y="5653481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6420" y="1640"/>
                  </a:moveTo>
                  <a:lnTo>
                    <a:pt x="24271" y="2930"/>
                  </a:lnTo>
                  <a:lnTo>
                    <a:pt x="30473" y="4684"/>
                  </a:lnTo>
                  <a:lnTo>
                    <a:pt x="29461" y="8765"/>
                  </a:lnTo>
                  <a:lnTo>
                    <a:pt x="28457" y="12838"/>
                  </a:lnTo>
                  <a:lnTo>
                    <a:pt x="21920" y="12495"/>
                  </a:lnTo>
                  <a:lnTo>
                    <a:pt x="14061" y="11198"/>
                  </a:lnTo>
                  <a:lnTo>
                    <a:pt x="6218" y="9908"/>
                  </a:lnTo>
                  <a:lnTo>
                    <a:pt x="0" y="8153"/>
                  </a:lnTo>
                  <a:lnTo>
                    <a:pt x="1011" y="4064"/>
                  </a:lnTo>
                  <a:lnTo>
                    <a:pt x="1991" y="0"/>
                  </a:lnTo>
                  <a:lnTo>
                    <a:pt x="8544" y="350"/>
                  </a:lnTo>
                  <a:lnTo>
                    <a:pt x="16420" y="16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2" name="object 1032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034" y="5671235"/>
              <a:ext cx="30632" cy="15532"/>
            </a:xfrm>
            <a:prstGeom prst="rect">
              <a:avLst/>
            </a:prstGeom>
          </p:spPr>
        </p:pic>
        <p:sp>
          <p:nvSpPr>
            <p:cNvPr id="1033" name="object 1033"/>
            <p:cNvSpPr/>
            <p:nvPr/>
          </p:nvSpPr>
          <p:spPr>
            <a:xfrm>
              <a:off x="9697025" y="566975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335" y="3983"/>
                  </a:moveTo>
                  <a:lnTo>
                    <a:pt x="20868" y="1420"/>
                  </a:lnTo>
                  <a:lnTo>
                    <a:pt x="27258" y="0"/>
                  </a:lnTo>
                  <a:lnTo>
                    <a:pt x="28955" y="3868"/>
                  </a:lnTo>
                  <a:lnTo>
                    <a:pt x="30636" y="7729"/>
                  </a:lnTo>
                  <a:lnTo>
                    <a:pt x="24818" y="10463"/>
                  </a:lnTo>
                  <a:lnTo>
                    <a:pt x="17309" y="13018"/>
                  </a:lnTo>
                  <a:lnTo>
                    <a:pt x="9777" y="15589"/>
                  </a:lnTo>
                  <a:lnTo>
                    <a:pt x="3395" y="17001"/>
                  </a:lnTo>
                  <a:lnTo>
                    <a:pt x="1689" y="13140"/>
                  </a:lnTo>
                  <a:lnTo>
                    <a:pt x="0" y="9288"/>
                  </a:lnTo>
                  <a:lnTo>
                    <a:pt x="5818" y="6537"/>
                  </a:lnTo>
                  <a:lnTo>
                    <a:pt x="13335" y="39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4" name="object 1034"/>
            <p:cNvPicPr/>
            <p:nvPr/>
          </p:nvPicPr>
          <p:blipFill>
            <a:blip r:embed="rId3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674" y="5627316"/>
              <a:ext cx="64561" cy="65740"/>
            </a:xfrm>
            <a:prstGeom prst="rect">
              <a:avLst/>
            </a:prstGeom>
          </p:spPr>
        </p:pic>
        <p:pic>
          <p:nvPicPr>
            <p:cNvPr id="1035" name="object 1035"/>
            <p:cNvPicPr/>
            <p:nvPr/>
          </p:nvPicPr>
          <p:blipFill>
            <a:blip r:embed="rId3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2291" y="5626793"/>
              <a:ext cx="102934" cy="76331"/>
            </a:xfrm>
            <a:prstGeom prst="rect">
              <a:avLst/>
            </a:prstGeom>
          </p:spPr>
        </p:pic>
        <p:sp>
          <p:nvSpPr>
            <p:cNvPr id="1036" name="object 1036"/>
            <p:cNvSpPr/>
            <p:nvPr/>
          </p:nvSpPr>
          <p:spPr>
            <a:xfrm>
              <a:off x="9768004" y="5670200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469" y="12324"/>
                  </a:moveTo>
                  <a:lnTo>
                    <a:pt x="2725" y="5484"/>
                  </a:lnTo>
                  <a:lnTo>
                    <a:pt x="4570" y="0"/>
                  </a:lnTo>
                  <a:lnTo>
                    <a:pt x="9328" y="579"/>
                  </a:lnTo>
                  <a:lnTo>
                    <a:pt x="14094" y="1150"/>
                  </a:lnTo>
                  <a:lnTo>
                    <a:pt x="13882" y="6790"/>
                  </a:lnTo>
                  <a:lnTo>
                    <a:pt x="12625" y="13663"/>
                  </a:lnTo>
                  <a:lnTo>
                    <a:pt x="11360" y="20510"/>
                  </a:lnTo>
                  <a:lnTo>
                    <a:pt x="9524" y="25971"/>
                  </a:lnTo>
                  <a:lnTo>
                    <a:pt x="4766" y="25416"/>
                  </a:lnTo>
                  <a:lnTo>
                    <a:pt x="0" y="24836"/>
                  </a:lnTo>
                  <a:lnTo>
                    <a:pt x="212" y="19180"/>
                  </a:lnTo>
                  <a:lnTo>
                    <a:pt x="1469" y="12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7" name="object 1037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6836" y="5595645"/>
              <a:ext cx="25120" cy="23507"/>
            </a:xfrm>
            <a:prstGeom prst="rect">
              <a:avLst/>
            </a:prstGeom>
          </p:spPr>
        </p:pic>
        <p:sp>
          <p:nvSpPr>
            <p:cNvPr id="1038" name="object 1038"/>
            <p:cNvSpPr/>
            <p:nvPr/>
          </p:nvSpPr>
          <p:spPr>
            <a:xfrm>
              <a:off x="9686824" y="559392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15450"/>
                  </a:moveTo>
                  <a:lnTo>
                    <a:pt x="12290" y="21082"/>
                  </a:lnTo>
                  <a:lnTo>
                    <a:pt x="7736" y="25236"/>
                  </a:lnTo>
                  <a:lnTo>
                    <a:pt x="3876" y="22812"/>
                  </a:lnTo>
                  <a:lnTo>
                    <a:pt x="0" y="20388"/>
                  </a:lnTo>
                  <a:lnTo>
                    <a:pt x="3239" y="15417"/>
                  </a:lnTo>
                  <a:lnTo>
                    <a:pt x="8055" y="9794"/>
                  </a:lnTo>
                  <a:lnTo>
                    <a:pt x="12853" y="4162"/>
                  </a:lnTo>
                  <a:lnTo>
                    <a:pt x="17424" y="0"/>
                  </a:lnTo>
                  <a:lnTo>
                    <a:pt x="21276" y="2424"/>
                  </a:lnTo>
                  <a:lnTo>
                    <a:pt x="25136" y="4848"/>
                  </a:lnTo>
                  <a:lnTo>
                    <a:pt x="21920" y="9835"/>
                  </a:lnTo>
                  <a:lnTo>
                    <a:pt x="17089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9" name="object 1039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544" y="5604776"/>
              <a:ext cx="30632" cy="14922"/>
            </a:xfrm>
            <a:prstGeom prst="rect">
              <a:avLst/>
            </a:prstGeom>
          </p:spPr>
        </p:pic>
        <p:sp>
          <p:nvSpPr>
            <p:cNvPr id="1040" name="object 1040"/>
            <p:cNvSpPr/>
            <p:nvPr/>
          </p:nvSpPr>
          <p:spPr>
            <a:xfrm>
              <a:off x="9740543" y="560340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286" y="12724"/>
                  </a:moveTo>
                  <a:lnTo>
                    <a:pt x="5794" y="10381"/>
                  </a:lnTo>
                  <a:lnTo>
                    <a:pt x="0" y="7802"/>
                  </a:lnTo>
                  <a:lnTo>
                    <a:pt x="1730" y="3893"/>
                  </a:lnTo>
                  <a:lnTo>
                    <a:pt x="3452" y="0"/>
                  </a:lnTo>
                  <a:lnTo>
                    <a:pt x="9826" y="1216"/>
                  </a:lnTo>
                  <a:lnTo>
                    <a:pt x="17326" y="3574"/>
                  </a:lnTo>
                  <a:lnTo>
                    <a:pt x="24834" y="5901"/>
                  </a:lnTo>
                  <a:lnTo>
                    <a:pt x="30628" y="8472"/>
                  </a:lnTo>
                  <a:lnTo>
                    <a:pt x="28898" y="12389"/>
                  </a:lnTo>
                  <a:lnTo>
                    <a:pt x="27168" y="16291"/>
                  </a:lnTo>
                  <a:lnTo>
                    <a:pt x="20794" y="15066"/>
                  </a:lnTo>
                  <a:lnTo>
                    <a:pt x="13286" y="127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1" name="object 104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9042" y="5602693"/>
              <a:ext cx="29921" cy="18503"/>
            </a:xfrm>
            <a:prstGeom prst="rect">
              <a:avLst/>
            </a:prstGeom>
          </p:spPr>
        </p:pic>
        <p:sp>
          <p:nvSpPr>
            <p:cNvPr id="1042" name="object 1042"/>
            <p:cNvSpPr/>
            <p:nvPr/>
          </p:nvSpPr>
          <p:spPr>
            <a:xfrm>
              <a:off x="9719036" y="5600906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56" y="14267"/>
                  </a:moveTo>
                  <a:lnTo>
                    <a:pt x="10944" y="17948"/>
                  </a:lnTo>
                  <a:lnTo>
                    <a:pt x="4929" y="20290"/>
                  </a:lnTo>
                  <a:lnTo>
                    <a:pt x="2472" y="16789"/>
                  </a:lnTo>
                  <a:lnTo>
                    <a:pt x="0" y="13246"/>
                  </a:lnTo>
                  <a:lnTo>
                    <a:pt x="5182" y="9680"/>
                  </a:lnTo>
                  <a:lnTo>
                    <a:pt x="12086" y="6023"/>
                  </a:lnTo>
                  <a:lnTo>
                    <a:pt x="18999" y="2358"/>
                  </a:lnTo>
                  <a:lnTo>
                    <a:pt x="24997" y="0"/>
                  </a:lnTo>
                  <a:lnTo>
                    <a:pt x="27478" y="3525"/>
                  </a:lnTo>
                  <a:lnTo>
                    <a:pt x="29935" y="7043"/>
                  </a:lnTo>
                  <a:lnTo>
                    <a:pt x="24760" y="10618"/>
                  </a:lnTo>
                  <a:lnTo>
                    <a:pt x="17856" y="142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3" name="object 104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26014" y="5636742"/>
              <a:ext cx="30670" cy="14033"/>
            </a:xfrm>
            <a:prstGeom prst="rect">
              <a:avLst/>
            </a:prstGeom>
          </p:spPr>
        </p:pic>
        <p:sp>
          <p:nvSpPr>
            <p:cNvPr id="1044" name="object 1044"/>
            <p:cNvSpPr/>
            <p:nvPr/>
          </p:nvSpPr>
          <p:spPr>
            <a:xfrm>
              <a:off x="9726023" y="5635497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63" y="12291"/>
                  </a:moveTo>
                  <a:lnTo>
                    <a:pt x="5933" y="10275"/>
                  </a:lnTo>
                  <a:lnTo>
                    <a:pt x="0" y="7957"/>
                  </a:lnTo>
                  <a:lnTo>
                    <a:pt x="1509" y="3983"/>
                  </a:lnTo>
                  <a:lnTo>
                    <a:pt x="3027" y="0"/>
                  </a:lnTo>
                  <a:lnTo>
                    <a:pt x="9450" y="963"/>
                  </a:lnTo>
                  <a:lnTo>
                    <a:pt x="17089" y="2995"/>
                  </a:lnTo>
                  <a:lnTo>
                    <a:pt x="24720" y="5003"/>
                  </a:lnTo>
                  <a:lnTo>
                    <a:pt x="30653" y="7329"/>
                  </a:lnTo>
                  <a:lnTo>
                    <a:pt x="29151" y="11304"/>
                  </a:lnTo>
                  <a:lnTo>
                    <a:pt x="27641" y="15270"/>
                  </a:lnTo>
                  <a:lnTo>
                    <a:pt x="21210" y="14316"/>
                  </a:lnTo>
                  <a:lnTo>
                    <a:pt x="13563" y="1229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5" name="object 104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875" y="5633402"/>
              <a:ext cx="30632" cy="15405"/>
            </a:xfrm>
            <a:prstGeom prst="rect">
              <a:avLst/>
            </a:prstGeom>
          </p:spPr>
        </p:pic>
        <p:sp>
          <p:nvSpPr>
            <p:cNvPr id="1046" name="object 1046"/>
            <p:cNvSpPr/>
            <p:nvPr/>
          </p:nvSpPr>
          <p:spPr>
            <a:xfrm>
              <a:off x="9748881" y="5631926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60" y="12985"/>
                  </a:moveTo>
                  <a:lnTo>
                    <a:pt x="9719" y="15499"/>
                  </a:lnTo>
                  <a:lnTo>
                    <a:pt x="3321" y="16887"/>
                  </a:lnTo>
                  <a:lnTo>
                    <a:pt x="1648" y="12993"/>
                  </a:lnTo>
                  <a:lnTo>
                    <a:pt x="0" y="9149"/>
                  </a:lnTo>
                  <a:lnTo>
                    <a:pt x="5843" y="6439"/>
                  </a:lnTo>
                  <a:lnTo>
                    <a:pt x="13376" y="3909"/>
                  </a:lnTo>
                  <a:lnTo>
                    <a:pt x="20925" y="1395"/>
                  </a:lnTo>
                  <a:lnTo>
                    <a:pt x="27331" y="0"/>
                  </a:lnTo>
                  <a:lnTo>
                    <a:pt x="28980" y="3893"/>
                  </a:lnTo>
                  <a:lnTo>
                    <a:pt x="30636" y="7745"/>
                  </a:lnTo>
                  <a:lnTo>
                    <a:pt x="24809" y="10455"/>
                  </a:lnTo>
                  <a:lnTo>
                    <a:pt x="17260" y="12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7" name="object 1047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513" y="5616599"/>
              <a:ext cx="28117" cy="21335"/>
            </a:xfrm>
            <a:prstGeom prst="rect">
              <a:avLst/>
            </a:prstGeom>
          </p:spPr>
        </p:pic>
        <p:sp>
          <p:nvSpPr>
            <p:cNvPr id="1048" name="object 1048"/>
            <p:cNvSpPr/>
            <p:nvPr/>
          </p:nvSpPr>
          <p:spPr>
            <a:xfrm>
              <a:off x="9727516" y="5614747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40"/>
                  </a:moveTo>
                  <a:lnTo>
                    <a:pt x="11858" y="19866"/>
                  </a:lnTo>
                  <a:lnTo>
                    <a:pt x="6455" y="23179"/>
                  </a:lnTo>
                  <a:lnTo>
                    <a:pt x="3239" y="20151"/>
                  </a:lnTo>
                  <a:lnTo>
                    <a:pt x="0" y="17107"/>
                  </a:lnTo>
                  <a:lnTo>
                    <a:pt x="4325" y="12765"/>
                  </a:lnTo>
                  <a:lnTo>
                    <a:pt x="10283" y="8031"/>
                  </a:lnTo>
                  <a:lnTo>
                    <a:pt x="16265" y="3297"/>
                  </a:lnTo>
                  <a:lnTo>
                    <a:pt x="21667" y="0"/>
                  </a:lnTo>
                  <a:lnTo>
                    <a:pt x="24883" y="3019"/>
                  </a:lnTo>
                  <a:lnTo>
                    <a:pt x="28115" y="6056"/>
                  </a:lnTo>
                  <a:lnTo>
                    <a:pt x="23797" y="10406"/>
                  </a:lnTo>
                  <a:lnTo>
                    <a:pt x="17840" y="151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9" name="object 104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578" y="5602846"/>
              <a:ext cx="30594" cy="16027"/>
            </a:xfrm>
            <a:prstGeom prst="rect">
              <a:avLst/>
            </a:prstGeom>
          </p:spPr>
        </p:pic>
        <p:sp>
          <p:nvSpPr>
            <p:cNvPr id="1050" name="object 1050"/>
            <p:cNvSpPr/>
            <p:nvPr/>
          </p:nvSpPr>
          <p:spPr>
            <a:xfrm>
              <a:off x="9704573" y="5601297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7432" y="13254"/>
                  </a:moveTo>
                  <a:lnTo>
                    <a:pt x="10005" y="16013"/>
                  </a:lnTo>
                  <a:lnTo>
                    <a:pt x="3664" y="17572"/>
                  </a:lnTo>
                  <a:lnTo>
                    <a:pt x="1828" y="13777"/>
                  </a:lnTo>
                  <a:lnTo>
                    <a:pt x="0" y="9965"/>
                  </a:lnTo>
                  <a:lnTo>
                    <a:pt x="5729" y="7076"/>
                  </a:lnTo>
                  <a:lnTo>
                    <a:pt x="13163" y="4325"/>
                  </a:lnTo>
                  <a:lnTo>
                    <a:pt x="20606" y="1575"/>
                  </a:lnTo>
                  <a:lnTo>
                    <a:pt x="26939" y="0"/>
                  </a:lnTo>
                  <a:lnTo>
                    <a:pt x="28768" y="3811"/>
                  </a:lnTo>
                  <a:lnTo>
                    <a:pt x="30596" y="7623"/>
                  </a:lnTo>
                  <a:lnTo>
                    <a:pt x="24858" y="10496"/>
                  </a:lnTo>
                  <a:lnTo>
                    <a:pt x="17432" y="13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1" name="object 105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679" y="5585219"/>
              <a:ext cx="25704" cy="23190"/>
            </a:xfrm>
            <a:prstGeom prst="rect">
              <a:avLst/>
            </a:prstGeom>
          </p:spPr>
        </p:pic>
        <p:sp>
          <p:nvSpPr>
            <p:cNvPr id="1052" name="object 1052"/>
            <p:cNvSpPr/>
            <p:nvPr/>
          </p:nvSpPr>
          <p:spPr>
            <a:xfrm>
              <a:off x="9727697" y="5583463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60" y="15426"/>
                  </a:moveTo>
                  <a:lnTo>
                    <a:pt x="12258" y="20919"/>
                  </a:lnTo>
                  <a:lnTo>
                    <a:pt x="7532" y="24950"/>
                  </a:lnTo>
                  <a:lnTo>
                    <a:pt x="3762" y="22420"/>
                  </a:lnTo>
                  <a:lnTo>
                    <a:pt x="0" y="19882"/>
                  </a:lnTo>
                  <a:lnTo>
                    <a:pt x="3427" y="15001"/>
                  </a:lnTo>
                  <a:lnTo>
                    <a:pt x="8430" y="9516"/>
                  </a:lnTo>
                  <a:lnTo>
                    <a:pt x="13449" y="4023"/>
                  </a:lnTo>
                  <a:lnTo>
                    <a:pt x="18166" y="0"/>
                  </a:lnTo>
                  <a:lnTo>
                    <a:pt x="21929" y="2522"/>
                  </a:lnTo>
                  <a:lnTo>
                    <a:pt x="25691" y="5044"/>
                  </a:lnTo>
                  <a:lnTo>
                    <a:pt x="22271" y="9924"/>
                  </a:lnTo>
                  <a:lnTo>
                    <a:pt x="17260" y="154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3" name="object 1053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0632" y="5615241"/>
              <a:ext cx="30467" cy="16217"/>
            </a:xfrm>
            <a:prstGeom prst="rect">
              <a:avLst/>
            </a:prstGeom>
          </p:spPr>
        </p:pic>
        <p:sp>
          <p:nvSpPr>
            <p:cNvPr id="1054" name="object 1054"/>
            <p:cNvSpPr/>
            <p:nvPr/>
          </p:nvSpPr>
          <p:spPr>
            <a:xfrm>
              <a:off x="9690655" y="5613664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813" y="13336"/>
                  </a:moveTo>
                  <a:lnTo>
                    <a:pt x="5541" y="10528"/>
                  </a:lnTo>
                  <a:lnTo>
                    <a:pt x="0" y="7598"/>
                  </a:lnTo>
                  <a:lnTo>
                    <a:pt x="2056" y="3795"/>
                  </a:lnTo>
                  <a:lnTo>
                    <a:pt x="4113" y="0"/>
                  </a:lnTo>
                  <a:lnTo>
                    <a:pt x="10364" y="1632"/>
                  </a:lnTo>
                  <a:lnTo>
                    <a:pt x="17628" y="4440"/>
                  </a:lnTo>
                  <a:lnTo>
                    <a:pt x="24883" y="7264"/>
                  </a:lnTo>
                  <a:lnTo>
                    <a:pt x="30441" y="10186"/>
                  </a:lnTo>
                  <a:lnTo>
                    <a:pt x="28392" y="13989"/>
                  </a:lnTo>
                  <a:lnTo>
                    <a:pt x="26344" y="17776"/>
                  </a:lnTo>
                  <a:lnTo>
                    <a:pt x="20084" y="16152"/>
                  </a:lnTo>
                  <a:lnTo>
                    <a:pt x="12813" y="1333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5" name="object 1055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4635" y="5635701"/>
              <a:ext cx="14338" cy="25438"/>
            </a:xfrm>
            <a:prstGeom prst="rect">
              <a:avLst/>
            </a:prstGeom>
          </p:spPr>
        </p:pic>
        <p:sp>
          <p:nvSpPr>
            <p:cNvPr id="1056" name="object 1056"/>
            <p:cNvSpPr/>
            <p:nvPr/>
          </p:nvSpPr>
          <p:spPr>
            <a:xfrm>
              <a:off x="9714621" y="5635129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2739" y="13720"/>
                  </a:moveTo>
                  <a:lnTo>
                    <a:pt x="11417" y="20551"/>
                  </a:lnTo>
                  <a:lnTo>
                    <a:pt x="9515" y="26012"/>
                  </a:lnTo>
                  <a:lnTo>
                    <a:pt x="4766" y="25408"/>
                  </a:lnTo>
                  <a:lnTo>
                    <a:pt x="0" y="24804"/>
                  </a:lnTo>
                  <a:lnTo>
                    <a:pt x="277" y="19147"/>
                  </a:lnTo>
                  <a:lnTo>
                    <a:pt x="1615" y="12291"/>
                  </a:lnTo>
                  <a:lnTo>
                    <a:pt x="2946" y="5452"/>
                  </a:lnTo>
                  <a:lnTo>
                    <a:pt x="4839" y="0"/>
                  </a:lnTo>
                  <a:lnTo>
                    <a:pt x="9597" y="612"/>
                  </a:lnTo>
                  <a:lnTo>
                    <a:pt x="14347" y="1216"/>
                  </a:lnTo>
                  <a:lnTo>
                    <a:pt x="14077" y="6872"/>
                  </a:lnTo>
                  <a:lnTo>
                    <a:pt x="12739" y="137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7" name="object 105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923" y="5630964"/>
              <a:ext cx="17170" cy="25438"/>
            </a:xfrm>
            <a:prstGeom prst="rect">
              <a:avLst/>
            </a:prstGeom>
          </p:spPr>
        </p:pic>
        <p:sp>
          <p:nvSpPr>
            <p:cNvPr id="1058" name="object 1058"/>
            <p:cNvSpPr/>
            <p:nvPr/>
          </p:nvSpPr>
          <p:spPr>
            <a:xfrm>
              <a:off x="9697918" y="5630059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14029" y="14397"/>
                  </a:moveTo>
                  <a:lnTo>
                    <a:pt x="11841" y="21106"/>
                  </a:lnTo>
                  <a:lnTo>
                    <a:pt x="9279" y="26346"/>
                  </a:lnTo>
                  <a:lnTo>
                    <a:pt x="4643" y="25310"/>
                  </a:lnTo>
                  <a:lnTo>
                    <a:pt x="0" y="24265"/>
                  </a:lnTo>
                  <a:lnTo>
                    <a:pt x="954" y="18658"/>
                  </a:lnTo>
                  <a:lnTo>
                    <a:pt x="3142" y="11973"/>
                  </a:lnTo>
                  <a:lnTo>
                    <a:pt x="5329" y="5264"/>
                  </a:lnTo>
                  <a:lnTo>
                    <a:pt x="7891" y="0"/>
                  </a:lnTo>
                  <a:lnTo>
                    <a:pt x="12519" y="1036"/>
                  </a:lnTo>
                  <a:lnTo>
                    <a:pt x="17171" y="2097"/>
                  </a:lnTo>
                  <a:lnTo>
                    <a:pt x="16191" y="7713"/>
                  </a:lnTo>
                  <a:lnTo>
                    <a:pt x="14029" y="1439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9" name="object 1059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5563" y="5617108"/>
              <a:ext cx="14960" cy="25488"/>
            </a:xfrm>
            <a:prstGeom prst="rect">
              <a:avLst/>
            </a:prstGeom>
          </p:spPr>
        </p:pic>
        <p:sp>
          <p:nvSpPr>
            <p:cNvPr id="1060" name="object 1060"/>
            <p:cNvSpPr/>
            <p:nvPr/>
          </p:nvSpPr>
          <p:spPr>
            <a:xfrm>
              <a:off x="9715554" y="5616482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3033" y="13867"/>
                  </a:moveTo>
                  <a:lnTo>
                    <a:pt x="11531" y="20682"/>
                  </a:lnTo>
                  <a:lnTo>
                    <a:pt x="9475" y="26109"/>
                  </a:lnTo>
                  <a:lnTo>
                    <a:pt x="4757" y="25408"/>
                  </a:lnTo>
                  <a:lnTo>
                    <a:pt x="0" y="24697"/>
                  </a:lnTo>
                  <a:lnTo>
                    <a:pt x="440" y="19058"/>
                  </a:lnTo>
                  <a:lnTo>
                    <a:pt x="1942" y="12242"/>
                  </a:lnTo>
                  <a:lnTo>
                    <a:pt x="3452" y="5411"/>
                  </a:lnTo>
                  <a:lnTo>
                    <a:pt x="5484" y="0"/>
                  </a:lnTo>
                  <a:lnTo>
                    <a:pt x="10225" y="701"/>
                  </a:lnTo>
                  <a:lnTo>
                    <a:pt x="14951" y="1387"/>
                  </a:lnTo>
                  <a:lnTo>
                    <a:pt x="14543" y="7027"/>
                  </a:lnTo>
                  <a:lnTo>
                    <a:pt x="13033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1" name="object 106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056" y="5610529"/>
              <a:ext cx="20091" cy="25133"/>
            </a:xfrm>
            <a:prstGeom prst="rect">
              <a:avLst/>
            </a:prstGeom>
          </p:spPr>
        </p:pic>
        <p:sp>
          <p:nvSpPr>
            <p:cNvPr id="1062" name="object 1062"/>
            <p:cNvSpPr/>
            <p:nvPr/>
          </p:nvSpPr>
          <p:spPr>
            <a:xfrm>
              <a:off x="9773060" y="560929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77" y="14968"/>
                  </a:moveTo>
                  <a:lnTo>
                    <a:pt x="12184" y="21400"/>
                  </a:lnTo>
                  <a:lnTo>
                    <a:pt x="8911" y="26363"/>
                  </a:lnTo>
                  <a:lnTo>
                    <a:pt x="4464" y="24861"/>
                  </a:lnTo>
                  <a:lnTo>
                    <a:pt x="0" y="23351"/>
                  </a:lnTo>
                  <a:lnTo>
                    <a:pt x="1754" y="17858"/>
                  </a:lnTo>
                  <a:lnTo>
                    <a:pt x="4847" y="11418"/>
                  </a:lnTo>
                  <a:lnTo>
                    <a:pt x="7924" y="4962"/>
                  </a:lnTo>
                  <a:lnTo>
                    <a:pt x="11188" y="0"/>
                  </a:lnTo>
                  <a:lnTo>
                    <a:pt x="15644" y="1518"/>
                  </a:lnTo>
                  <a:lnTo>
                    <a:pt x="20084" y="3044"/>
                  </a:lnTo>
                  <a:lnTo>
                    <a:pt x="18362" y="8529"/>
                  </a:lnTo>
                  <a:lnTo>
                    <a:pt x="15277" y="149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3" name="object 1063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384" y="5619089"/>
              <a:ext cx="23901" cy="24066"/>
            </a:xfrm>
            <a:prstGeom prst="rect">
              <a:avLst/>
            </a:prstGeom>
          </p:spPr>
        </p:pic>
        <p:sp>
          <p:nvSpPr>
            <p:cNvPr id="1064" name="object 1064"/>
            <p:cNvSpPr/>
            <p:nvPr/>
          </p:nvSpPr>
          <p:spPr>
            <a:xfrm>
              <a:off x="9753374" y="5617474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689" y="15409"/>
                  </a:moveTo>
                  <a:lnTo>
                    <a:pt x="12339" y="21310"/>
                  </a:lnTo>
                  <a:lnTo>
                    <a:pt x="8079" y="25685"/>
                  </a:lnTo>
                  <a:lnTo>
                    <a:pt x="4047" y="23490"/>
                  </a:lnTo>
                  <a:lnTo>
                    <a:pt x="0" y="21310"/>
                  </a:lnTo>
                  <a:lnTo>
                    <a:pt x="2840" y="16176"/>
                  </a:lnTo>
                  <a:lnTo>
                    <a:pt x="7222" y="10292"/>
                  </a:lnTo>
                  <a:lnTo>
                    <a:pt x="11580" y="4391"/>
                  </a:lnTo>
                  <a:lnTo>
                    <a:pt x="15816" y="0"/>
                  </a:lnTo>
                  <a:lnTo>
                    <a:pt x="19864" y="2179"/>
                  </a:lnTo>
                  <a:lnTo>
                    <a:pt x="23912" y="4374"/>
                  </a:lnTo>
                  <a:lnTo>
                    <a:pt x="21055" y="9508"/>
                  </a:lnTo>
                  <a:lnTo>
                    <a:pt x="16689" y="154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5" name="object 1065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51198" y="5581649"/>
              <a:ext cx="11391" cy="25133"/>
            </a:xfrm>
            <a:prstGeom prst="rect">
              <a:avLst/>
            </a:prstGeom>
          </p:spPr>
        </p:pic>
        <p:sp>
          <p:nvSpPr>
            <p:cNvPr id="1066" name="object 1066"/>
            <p:cNvSpPr/>
            <p:nvPr/>
          </p:nvSpPr>
          <p:spPr>
            <a:xfrm>
              <a:off x="9751196" y="5581594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44" y="12528"/>
                  </a:moveTo>
                  <a:lnTo>
                    <a:pt x="11295" y="19449"/>
                  </a:lnTo>
                  <a:lnTo>
                    <a:pt x="10421" y="25065"/>
                  </a:lnTo>
                  <a:lnTo>
                    <a:pt x="5606" y="25130"/>
                  </a:lnTo>
                  <a:lnTo>
                    <a:pt x="775" y="25195"/>
                  </a:lnTo>
                  <a:lnTo>
                    <a:pt x="0" y="19580"/>
                  </a:lnTo>
                  <a:lnTo>
                    <a:pt x="10625" y="0"/>
                  </a:lnTo>
                  <a:lnTo>
                    <a:pt x="11392" y="5615"/>
                  </a:lnTo>
                  <a:lnTo>
                    <a:pt x="11344" y="1252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7" name="object 106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350" y="5695797"/>
              <a:ext cx="23520" cy="24218"/>
            </a:xfrm>
            <a:prstGeom prst="rect">
              <a:avLst/>
            </a:prstGeom>
          </p:spPr>
        </p:pic>
        <p:sp>
          <p:nvSpPr>
            <p:cNvPr id="1068" name="object 1068"/>
            <p:cNvSpPr/>
            <p:nvPr/>
          </p:nvSpPr>
          <p:spPr>
            <a:xfrm>
              <a:off x="9716340" y="5694207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67" y="15401"/>
                  </a:moveTo>
                  <a:lnTo>
                    <a:pt x="12323" y="21351"/>
                  </a:lnTo>
                  <a:lnTo>
                    <a:pt x="8185" y="25807"/>
                  </a:lnTo>
                  <a:lnTo>
                    <a:pt x="4121" y="23694"/>
                  </a:lnTo>
                  <a:lnTo>
                    <a:pt x="0" y="21571"/>
                  </a:lnTo>
                  <a:lnTo>
                    <a:pt x="2733" y="16397"/>
                  </a:lnTo>
                  <a:lnTo>
                    <a:pt x="6969" y="10430"/>
                  </a:lnTo>
                  <a:lnTo>
                    <a:pt x="11205" y="4472"/>
                  </a:lnTo>
                  <a:lnTo>
                    <a:pt x="15342" y="0"/>
                  </a:lnTo>
                  <a:lnTo>
                    <a:pt x="19439" y="2122"/>
                  </a:lnTo>
                  <a:lnTo>
                    <a:pt x="23536" y="4244"/>
                  </a:lnTo>
                  <a:lnTo>
                    <a:pt x="20810" y="9435"/>
                  </a:lnTo>
                  <a:lnTo>
                    <a:pt x="16567" y="154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9" name="object 106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69640" y="5701741"/>
              <a:ext cx="30645" cy="13373"/>
            </a:xfrm>
            <a:prstGeom prst="rect">
              <a:avLst/>
            </a:prstGeom>
          </p:spPr>
        </p:pic>
        <p:sp>
          <p:nvSpPr>
            <p:cNvPr id="1070" name="object 1070"/>
            <p:cNvSpPr/>
            <p:nvPr/>
          </p:nvSpPr>
          <p:spPr>
            <a:xfrm>
              <a:off x="9769638" y="5700666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3759" y="11924"/>
                  </a:moveTo>
                  <a:lnTo>
                    <a:pt x="6039" y="10153"/>
                  </a:lnTo>
                  <a:lnTo>
                    <a:pt x="0" y="8031"/>
                  </a:lnTo>
                  <a:lnTo>
                    <a:pt x="1338" y="4015"/>
                  </a:lnTo>
                  <a:lnTo>
                    <a:pt x="2676" y="0"/>
                  </a:lnTo>
                  <a:lnTo>
                    <a:pt x="9148" y="734"/>
                  </a:lnTo>
                  <a:lnTo>
                    <a:pt x="16877" y="2522"/>
                  </a:lnTo>
                  <a:lnTo>
                    <a:pt x="24597" y="4285"/>
                  </a:lnTo>
                  <a:lnTo>
                    <a:pt x="30645" y="6415"/>
                  </a:lnTo>
                  <a:lnTo>
                    <a:pt x="29306" y="10439"/>
                  </a:lnTo>
                  <a:lnTo>
                    <a:pt x="27968" y="14446"/>
                  </a:lnTo>
                  <a:lnTo>
                    <a:pt x="21480" y="13703"/>
                  </a:lnTo>
                  <a:lnTo>
                    <a:pt x="13759" y="119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1" name="object 107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468" y="5700039"/>
              <a:ext cx="29273" cy="19812"/>
            </a:xfrm>
            <a:prstGeom prst="rect">
              <a:avLst/>
            </a:prstGeom>
          </p:spPr>
        </p:pic>
        <p:sp>
          <p:nvSpPr>
            <p:cNvPr id="1072" name="object 1072"/>
            <p:cNvSpPr/>
            <p:nvPr/>
          </p:nvSpPr>
          <p:spPr>
            <a:xfrm>
              <a:off x="9748485" y="5698176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17913" y="14748"/>
                  </a:moveTo>
                  <a:lnTo>
                    <a:pt x="11376" y="18894"/>
                  </a:lnTo>
                  <a:lnTo>
                    <a:pt x="5623" y="21686"/>
                  </a:lnTo>
                  <a:lnTo>
                    <a:pt x="2799" y="18372"/>
                  </a:lnTo>
                  <a:lnTo>
                    <a:pt x="0" y="15050"/>
                  </a:lnTo>
                  <a:lnTo>
                    <a:pt x="4798" y="11116"/>
                  </a:lnTo>
                  <a:lnTo>
                    <a:pt x="11311" y="6970"/>
                  </a:lnTo>
                  <a:lnTo>
                    <a:pt x="17848" y="2807"/>
                  </a:lnTo>
                  <a:lnTo>
                    <a:pt x="23618" y="0"/>
                  </a:lnTo>
                  <a:lnTo>
                    <a:pt x="26442" y="3321"/>
                  </a:lnTo>
                  <a:lnTo>
                    <a:pt x="29249" y="6651"/>
                  </a:lnTo>
                  <a:lnTo>
                    <a:pt x="24442" y="10586"/>
                  </a:lnTo>
                  <a:lnTo>
                    <a:pt x="17913" y="147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3" name="object 107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58374" y="5734583"/>
              <a:ext cx="30556" cy="12471"/>
            </a:xfrm>
            <a:prstGeom prst="rect">
              <a:avLst/>
            </a:prstGeom>
          </p:spPr>
        </p:pic>
        <p:sp>
          <p:nvSpPr>
            <p:cNvPr id="1074" name="object 1074"/>
            <p:cNvSpPr/>
            <p:nvPr/>
          </p:nvSpPr>
          <p:spPr>
            <a:xfrm>
              <a:off x="9758379" y="5733716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5" h="13335">
                  <a:moveTo>
                    <a:pt x="13980" y="11426"/>
                  </a:moveTo>
                  <a:lnTo>
                    <a:pt x="6169" y="9982"/>
                  </a:lnTo>
                  <a:lnTo>
                    <a:pt x="0" y="8129"/>
                  </a:lnTo>
                  <a:lnTo>
                    <a:pt x="1118" y="4056"/>
                  </a:lnTo>
                  <a:lnTo>
                    <a:pt x="2219" y="0"/>
                  </a:lnTo>
                  <a:lnTo>
                    <a:pt x="8748" y="465"/>
                  </a:lnTo>
                  <a:lnTo>
                    <a:pt x="16558" y="1909"/>
                  </a:lnTo>
                  <a:lnTo>
                    <a:pt x="24385" y="3346"/>
                  </a:lnTo>
                  <a:lnTo>
                    <a:pt x="30539" y="5223"/>
                  </a:lnTo>
                  <a:lnTo>
                    <a:pt x="29453" y="9280"/>
                  </a:lnTo>
                  <a:lnTo>
                    <a:pt x="28335" y="13336"/>
                  </a:lnTo>
                  <a:lnTo>
                    <a:pt x="21798" y="12879"/>
                  </a:lnTo>
                  <a:lnTo>
                    <a:pt x="13980" y="114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5" name="object 1075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0338" y="5715101"/>
              <a:ext cx="30441" cy="16903"/>
            </a:xfrm>
            <a:prstGeom prst="rect">
              <a:avLst/>
            </a:prstGeom>
          </p:spPr>
        </p:pic>
        <p:sp>
          <p:nvSpPr>
            <p:cNvPr id="1076" name="object 1076"/>
            <p:cNvSpPr/>
            <p:nvPr/>
          </p:nvSpPr>
          <p:spPr>
            <a:xfrm>
              <a:off x="9770345" y="5713442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587" y="13638"/>
                  </a:moveTo>
                  <a:lnTo>
                    <a:pt x="10332" y="16715"/>
                  </a:lnTo>
                  <a:lnTo>
                    <a:pt x="4080" y="18568"/>
                  </a:lnTo>
                  <a:lnTo>
                    <a:pt x="2032" y="14822"/>
                  </a:lnTo>
                  <a:lnTo>
                    <a:pt x="0" y="11100"/>
                  </a:lnTo>
                  <a:lnTo>
                    <a:pt x="5541" y="7982"/>
                  </a:lnTo>
                  <a:lnTo>
                    <a:pt x="12813" y="4921"/>
                  </a:lnTo>
                  <a:lnTo>
                    <a:pt x="20092" y="1852"/>
                  </a:lnTo>
                  <a:lnTo>
                    <a:pt x="26344" y="0"/>
                  </a:lnTo>
                  <a:lnTo>
                    <a:pt x="28376" y="3729"/>
                  </a:lnTo>
                  <a:lnTo>
                    <a:pt x="30432" y="7435"/>
                  </a:lnTo>
                  <a:lnTo>
                    <a:pt x="24891" y="10561"/>
                  </a:lnTo>
                  <a:lnTo>
                    <a:pt x="17587" y="136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7" name="object 107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743" y="5713386"/>
              <a:ext cx="26911" cy="22351"/>
            </a:xfrm>
            <a:prstGeom prst="rect">
              <a:avLst/>
            </a:prstGeom>
          </p:spPr>
        </p:pic>
        <p:sp>
          <p:nvSpPr>
            <p:cNvPr id="1078" name="object 1078"/>
            <p:cNvSpPr/>
            <p:nvPr/>
          </p:nvSpPr>
          <p:spPr>
            <a:xfrm>
              <a:off x="9758733" y="5711553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17587" y="15352"/>
                  </a:moveTo>
                  <a:lnTo>
                    <a:pt x="12094" y="20486"/>
                  </a:lnTo>
                  <a:lnTo>
                    <a:pt x="7026" y="24183"/>
                  </a:lnTo>
                  <a:lnTo>
                    <a:pt x="3517" y="21425"/>
                  </a:lnTo>
                  <a:lnTo>
                    <a:pt x="0" y="18649"/>
                  </a:lnTo>
                  <a:lnTo>
                    <a:pt x="3835" y="13997"/>
                  </a:lnTo>
                  <a:lnTo>
                    <a:pt x="9336" y="8863"/>
                  </a:lnTo>
                  <a:lnTo>
                    <a:pt x="14836" y="3697"/>
                  </a:lnTo>
                  <a:lnTo>
                    <a:pt x="19872" y="0"/>
                  </a:lnTo>
                  <a:lnTo>
                    <a:pt x="23406" y="2791"/>
                  </a:lnTo>
                  <a:lnTo>
                    <a:pt x="26931" y="5566"/>
                  </a:lnTo>
                  <a:lnTo>
                    <a:pt x="23079" y="10202"/>
                  </a:lnTo>
                  <a:lnTo>
                    <a:pt x="17587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9" name="object 107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8982" y="5676074"/>
              <a:ext cx="30302" cy="17513"/>
            </a:xfrm>
            <a:prstGeom prst="rect">
              <a:avLst/>
            </a:prstGeom>
          </p:spPr>
        </p:pic>
        <p:sp>
          <p:nvSpPr>
            <p:cNvPr id="1080" name="object 1080"/>
            <p:cNvSpPr/>
            <p:nvPr/>
          </p:nvSpPr>
          <p:spPr>
            <a:xfrm>
              <a:off x="9738987" y="5674364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726" y="13883"/>
                  </a:moveTo>
                  <a:lnTo>
                    <a:pt x="10576" y="17172"/>
                  </a:lnTo>
                  <a:lnTo>
                    <a:pt x="4415" y="19213"/>
                  </a:lnTo>
                  <a:lnTo>
                    <a:pt x="2195" y="15556"/>
                  </a:lnTo>
                  <a:lnTo>
                    <a:pt x="0" y="11908"/>
                  </a:lnTo>
                  <a:lnTo>
                    <a:pt x="5410" y="8610"/>
                  </a:lnTo>
                  <a:lnTo>
                    <a:pt x="12560" y="5305"/>
                  </a:lnTo>
                  <a:lnTo>
                    <a:pt x="19709" y="2040"/>
                  </a:lnTo>
                  <a:lnTo>
                    <a:pt x="25887" y="0"/>
                  </a:lnTo>
                  <a:lnTo>
                    <a:pt x="28082" y="3648"/>
                  </a:lnTo>
                  <a:lnTo>
                    <a:pt x="30302" y="7296"/>
                  </a:lnTo>
                  <a:lnTo>
                    <a:pt x="24867" y="10594"/>
                  </a:lnTo>
                  <a:lnTo>
                    <a:pt x="17726" y="138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1" name="object 108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6025" y="5682348"/>
              <a:ext cx="24155" cy="23964"/>
            </a:xfrm>
            <a:prstGeom prst="rect">
              <a:avLst/>
            </a:prstGeom>
          </p:spPr>
        </p:pic>
        <p:sp>
          <p:nvSpPr>
            <p:cNvPr id="1082" name="object 1082"/>
            <p:cNvSpPr/>
            <p:nvPr/>
          </p:nvSpPr>
          <p:spPr>
            <a:xfrm>
              <a:off x="9756025" y="5680697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16787" y="15409"/>
                  </a:moveTo>
                  <a:lnTo>
                    <a:pt x="12347" y="21245"/>
                  </a:lnTo>
                  <a:lnTo>
                    <a:pt x="8030" y="25612"/>
                  </a:lnTo>
                  <a:lnTo>
                    <a:pt x="4031" y="23375"/>
                  </a:lnTo>
                  <a:lnTo>
                    <a:pt x="0" y="21131"/>
                  </a:lnTo>
                  <a:lnTo>
                    <a:pt x="2946" y="16021"/>
                  </a:lnTo>
                  <a:lnTo>
                    <a:pt x="7394" y="10177"/>
                  </a:lnTo>
                  <a:lnTo>
                    <a:pt x="11841" y="4350"/>
                  </a:lnTo>
                  <a:lnTo>
                    <a:pt x="16134" y="0"/>
                  </a:lnTo>
                  <a:lnTo>
                    <a:pt x="20158" y="2236"/>
                  </a:lnTo>
                  <a:lnTo>
                    <a:pt x="24157" y="4440"/>
                  </a:lnTo>
                  <a:lnTo>
                    <a:pt x="21243" y="9573"/>
                  </a:lnTo>
                  <a:lnTo>
                    <a:pt x="16787" y="154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3" name="object 1083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871" y="5715889"/>
              <a:ext cx="30619" cy="14668"/>
            </a:xfrm>
            <a:prstGeom prst="rect">
              <a:avLst/>
            </a:prstGeom>
          </p:spPr>
        </p:pic>
        <p:sp>
          <p:nvSpPr>
            <p:cNvPr id="1084" name="object 1084"/>
            <p:cNvSpPr/>
            <p:nvPr/>
          </p:nvSpPr>
          <p:spPr>
            <a:xfrm>
              <a:off x="9720870" y="5714550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359" y="12610"/>
                  </a:moveTo>
                  <a:lnTo>
                    <a:pt x="5827" y="10365"/>
                  </a:lnTo>
                  <a:lnTo>
                    <a:pt x="0" y="7859"/>
                  </a:lnTo>
                  <a:lnTo>
                    <a:pt x="1656" y="3925"/>
                  </a:lnTo>
                  <a:lnTo>
                    <a:pt x="3321" y="0"/>
                  </a:lnTo>
                  <a:lnTo>
                    <a:pt x="9728" y="1150"/>
                  </a:lnTo>
                  <a:lnTo>
                    <a:pt x="17269" y="3403"/>
                  </a:lnTo>
                  <a:lnTo>
                    <a:pt x="24793" y="5664"/>
                  </a:lnTo>
                  <a:lnTo>
                    <a:pt x="30620" y="8145"/>
                  </a:lnTo>
                  <a:lnTo>
                    <a:pt x="28963" y="12087"/>
                  </a:lnTo>
                  <a:lnTo>
                    <a:pt x="27290" y="16005"/>
                  </a:lnTo>
                  <a:lnTo>
                    <a:pt x="20900" y="14871"/>
                  </a:lnTo>
                  <a:lnTo>
                    <a:pt x="13359" y="126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5" name="object 1085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48354" y="5734291"/>
              <a:ext cx="12572" cy="25272"/>
            </a:xfrm>
            <a:prstGeom prst="rect">
              <a:avLst/>
            </a:prstGeom>
          </p:spPr>
        </p:pic>
        <p:sp>
          <p:nvSpPr>
            <p:cNvPr id="1086" name="object 1086"/>
            <p:cNvSpPr/>
            <p:nvPr/>
          </p:nvSpPr>
          <p:spPr>
            <a:xfrm>
              <a:off x="9748361" y="573404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98" y="13059"/>
                  </a:moveTo>
                  <a:lnTo>
                    <a:pt x="11262" y="19964"/>
                  </a:lnTo>
                  <a:lnTo>
                    <a:pt x="9915" y="25514"/>
                  </a:lnTo>
                  <a:lnTo>
                    <a:pt x="5108" y="25269"/>
                  </a:lnTo>
                  <a:lnTo>
                    <a:pt x="310" y="25032"/>
                  </a:lnTo>
                  <a:lnTo>
                    <a:pt x="0" y="19384"/>
                  </a:lnTo>
                  <a:lnTo>
                    <a:pt x="652" y="12471"/>
                  </a:lnTo>
                  <a:lnTo>
                    <a:pt x="1297" y="5566"/>
                  </a:lnTo>
                  <a:lnTo>
                    <a:pt x="2636" y="0"/>
                  </a:lnTo>
                  <a:lnTo>
                    <a:pt x="7442" y="261"/>
                  </a:lnTo>
                  <a:lnTo>
                    <a:pt x="12258" y="497"/>
                  </a:lnTo>
                  <a:lnTo>
                    <a:pt x="12560" y="6145"/>
                  </a:lnTo>
                  <a:lnTo>
                    <a:pt x="11898" y="130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7" name="object 1087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424" y="5730671"/>
              <a:ext cx="14897" cy="25450"/>
            </a:xfrm>
            <a:prstGeom prst="rect">
              <a:avLst/>
            </a:prstGeom>
          </p:spPr>
        </p:pic>
        <p:sp>
          <p:nvSpPr>
            <p:cNvPr id="1088" name="object 1088"/>
            <p:cNvSpPr/>
            <p:nvPr/>
          </p:nvSpPr>
          <p:spPr>
            <a:xfrm>
              <a:off x="9731424" y="5730048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2992" y="13834"/>
                  </a:moveTo>
                  <a:lnTo>
                    <a:pt x="11507" y="20674"/>
                  </a:lnTo>
                  <a:lnTo>
                    <a:pt x="9466" y="26077"/>
                  </a:lnTo>
                  <a:lnTo>
                    <a:pt x="4733" y="25391"/>
                  </a:lnTo>
                  <a:lnTo>
                    <a:pt x="0" y="24697"/>
                  </a:lnTo>
                  <a:lnTo>
                    <a:pt x="399" y="19049"/>
                  </a:lnTo>
                  <a:lnTo>
                    <a:pt x="1909" y="12234"/>
                  </a:lnTo>
                  <a:lnTo>
                    <a:pt x="3403" y="5403"/>
                  </a:lnTo>
                  <a:lnTo>
                    <a:pt x="5427" y="0"/>
                  </a:lnTo>
                  <a:lnTo>
                    <a:pt x="10168" y="677"/>
                  </a:lnTo>
                  <a:lnTo>
                    <a:pt x="14902" y="1363"/>
                  </a:lnTo>
                  <a:lnTo>
                    <a:pt x="14502" y="7027"/>
                  </a:lnTo>
                  <a:lnTo>
                    <a:pt x="12992" y="138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9" name="object 108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47568" y="5715711"/>
              <a:ext cx="12890" cy="25336"/>
            </a:xfrm>
            <a:prstGeom prst="rect">
              <a:avLst/>
            </a:prstGeom>
          </p:spPr>
        </p:pic>
        <p:sp>
          <p:nvSpPr>
            <p:cNvPr id="1090" name="object 1090"/>
            <p:cNvSpPr/>
            <p:nvPr/>
          </p:nvSpPr>
          <p:spPr>
            <a:xfrm>
              <a:off x="9747568" y="5715380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070" y="13230"/>
                  </a:moveTo>
                  <a:lnTo>
                    <a:pt x="11254" y="20119"/>
                  </a:lnTo>
                  <a:lnTo>
                    <a:pt x="9752" y="25661"/>
                  </a:lnTo>
                  <a:lnTo>
                    <a:pt x="4961" y="25326"/>
                  </a:lnTo>
                  <a:lnTo>
                    <a:pt x="146" y="24975"/>
                  </a:lnTo>
                  <a:lnTo>
                    <a:pt x="0" y="19335"/>
                  </a:lnTo>
                  <a:lnTo>
                    <a:pt x="832" y="12430"/>
                  </a:lnTo>
                  <a:lnTo>
                    <a:pt x="1648" y="5550"/>
                  </a:lnTo>
                  <a:lnTo>
                    <a:pt x="3125" y="0"/>
                  </a:lnTo>
                  <a:lnTo>
                    <a:pt x="7932" y="342"/>
                  </a:lnTo>
                  <a:lnTo>
                    <a:pt x="12723" y="685"/>
                  </a:lnTo>
                  <a:lnTo>
                    <a:pt x="12886" y="6325"/>
                  </a:lnTo>
                  <a:lnTo>
                    <a:pt x="12070" y="132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1" name="object 1091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4247" y="5704535"/>
              <a:ext cx="18021" cy="25387"/>
            </a:xfrm>
            <a:prstGeom prst="rect">
              <a:avLst/>
            </a:prstGeom>
          </p:spPr>
        </p:pic>
        <p:sp>
          <p:nvSpPr>
            <p:cNvPr id="1092" name="object 1092"/>
            <p:cNvSpPr/>
            <p:nvPr/>
          </p:nvSpPr>
          <p:spPr>
            <a:xfrm>
              <a:off x="9804251" y="57035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96" y="14569"/>
                  </a:moveTo>
                  <a:lnTo>
                    <a:pt x="11956" y="21196"/>
                  </a:lnTo>
                  <a:lnTo>
                    <a:pt x="9197" y="26387"/>
                  </a:lnTo>
                  <a:lnTo>
                    <a:pt x="4594" y="25220"/>
                  </a:lnTo>
                  <a:lnTo>
                    <a:pt x="0" y="24036"/>
                  </a:lnTo>
                  <a:lnTo>
                    <a:pt x="1199" y="18454"/>
                  </a:lnTo>
                  <a:lnTo>
                    <a:pt x="3623" y="11826"/>
                  </a:lnTo>
                  <a:lnTo>
                    <a:pt x="6063" y="5190"/>
                  </a:lnTo>
                  <a:lnTo>
                    <a:pt x="8814" y="0"/>
                  </a:lnTo>
                  <a:lnTo>
                    <a:pt x="13425" y="1175"/>
                  </a:lnTo>
                  <a:lnTo>
                    <a:pt x="18011" y="2342"/>
                  </a:lnTo>
                  <a:lnTo>
                    <a:pt x="16836" y="7941"/>
                  </a:lnTo>
                  <a:lnTo>
                    <a:pt x="14396" y="1456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3" name="object 1093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0277" y="5693155"/>
              <a:ext cx="22161" cy="24637"/>
            </a:xfrm>
            <a:prstGeom prst="rect">
              <a:avLst/>
            </a:prstGeom>
          </p:spPr>
        </p:pic>
        <p:sp>
          <p:nvSpPr>
            <p:cNvPr id="1094" name="object 1094"/>
            <p:cNvSpPr/>
            <p:nvPr/>
          </p:nvSpPr>
          <p:spPr>
            <a:xfrm>
              <a:off x="9790273" y="5691692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70">
                  <a:moveTo>
                    <a:pt x="16069" y="15254"/>
                  </a:moveTo>
                  <a:lnTo>
                    <a:pt x="12307" y="21441"/>
                  </a:lnTo>
                  <a:lnTo>
                    <a:pt x="8512" y="26101"/>
                  </a:lnTo>
                  <a:lnTo>
                    <a:pt x="4268" y="24240"/>
                  </a:lnTo>
                  <a:lnTo>
                    <a:pt x="0" y="22379"/>
                  </a:lnTo>
                  <a:lnTo>
                    <a:pt x="2325" y="17058"/>
                  </a:lnTo>
                  <a:lnTo>
                    <a:pt x="6088" y="10855"/>
                  </a:lnTo>
                  <a:lnTo>
                    <a:pt x="9858" y="4693"/>
                  </a:lnTo>
                  <a:lnTo>
                    <a:pt x="13645" y="0"/>
                  </a:lnTo>
                  <a:lnTo>
                    <a:pt x="17913" y="1877"/>
                  </a:lnTo>
                  <a:lnTo>
                    <a:pt x="22173" y="3746"/>
                  </a:lnTo>
                  <a:lnTo>
                    <a:pt x="19847" y="9067"/>
                  </a:lnTo>
                  <a:lnTo>
                    <a:pt x="16069" y="15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5" name="object 1095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77971" y="5678043"/>
              <a:ext cx="12560" cy="25400"/>
            </a:xfrm>
            <a:prstGeom prst="rect">
              <a:avLst/>
            </a:prstGeom>
          </p:spPr>
        </p:pic>
        <p:sp>
          <p:nvSpPr>
            <p:cNvPr id="1096" name="object 1096"/>
            <p:cNvSpPr/>
            <p:nvPr/>
          </p:nvSpPr>
          <p:spPr>
            <a:xfrm>
              <a:off x="9777970" y="567766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23" y="12389"/>
                  </a:moveTo>
                  <a:lnTo>
                    <a:pt x="12560" y="19278"/>
                  </a:lnTo>
                  <a:lnTo>
                    <a:pt x="12241" y="24934"/>
                  </a:lnTo>
                  <a:lnTo>
                    <a:pt x="7442" y="25367"/>
                  </a:lnTo>
                  <a:lnTo>
                    <a:pt x="2627" y="25775"/>
                  </a:lnTo>
                  <a:lnTo>
                    <a:pt x="1305" y="20266"/>
                  </a:lnTo>
                  <a:lnTo>
                    <a:pt x="652" y="13369"/>
                  </a:lnTo>
                  <a:lnTo>
                    <a:pt x="0" y="6480"/>
                  </a:lnTo>
                  <a:lnTo>
                    <a:pt x="334" y="840"/>
                  </a:lnTo>
                  <a:lnTo>
                    <a:pt x="5125" y="399"/>
                  </a:lnTo>
                  <a:lnTo>
                    <a:pt x="9932" y="0"/>
                  </a:lnTo>
                  <a:lnTo>
                    <a:pt x="11270" y="5525"/>
                  </a:lnTo>
                  <a:lnTo>
                    <a:pt x="11923" y="123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7" name="object 1097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570" y="5628399"/>
              <a:ext cx="29946" cy="18554"/>
            </a:xfrm>
            <a:prstGeom prst="rect">
              <a:avLst/>
            </a:prstGeom>
          </p:spPr>
        </p:pic>
        <p:sp>
          <p:nvSpPr>
            <p:cNvPr id="1098" name="object 1098"/>
            <p:cNvSpPr/>
            <p:nvPr/>
          </p:nvSpPr>
          <p:spPr>
            <a:xfrm>
              <a:off x="9640572" y="5626594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17864" y="14307"/>
                  </a:moveTo>
                  <a:lnTo>
                    <a:pt x="10968" y="17972"/>
                  </a:lnTo>
                  <a:lnTo>
                    <a:pt x="4961" y="20363"/>
                  </a:lnTo>
                  <a:lnTo>
                    <a:pt x="2480" y="16838"/>
                  </a:lnTo>
                  <a:lnTo>
                    <a:pt x="0" y="13320"/>
                  </a:lnTo>
                  <a:lnTo>
                    <a:pt x="5166" y="9729"/>
                  </a:lnTo>
                  <a:lnTo>
                    <a:pt x="12054" y="6047"/>
                  </a:lnTo>
                  <a:lnTo>
                    <a:pt x="18958" y="2383"/>
                  </a:lnTo>
                  <a:lnTo>
                    <a:pt x="24973" y="0"/>
                  </a:lnTo>
                  <a:lnTo>
                    <a:pt x="27445" y="3525"/>
                  </a:lnTo>
                  <a:lnTo>
                    <a:pt x="29935" y="7027"/>
                  </a:lnTo>
                  <a:lnTo>
                    <a:pt x="24769" y="10626"/>
                  </a:lnTo>
                  <a:lnTo>
                    <a:pt x="17864" y="1430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9" name="object 109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1205" y="5650306"/>
              <a:ext cx="27800" cy="21094"/>
            </a:xfrm>
            <a:prstGeom prst="rect">
              <a:avLst/>
            </a:prstGeom>
          </p:spPr>
        </p:pic>
        <p:sp>
          <p:nvSpPr>
            <p:cNvPr id="1100" name="object 1100"/>
            <p:cNvSpPr/>
            <p:nvPr/>
          </p:nvSpPr>
          <p:spPr>
            <a:xfrm>
              <a:off x="9691214" y="5648424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0013" y="15099"/>
                  </a:moveTo>
                  <a:lnTo>
                    <a:pt x="4170" y="10471"/>
                  </a:lnTo>
                  <a:lnTo>
                    <a:pt x="0" y="6170"/>
                  </a:lnTo>
                  <a:lnTo>
                    <a:pt x="3313" y="3093"/>
                  </a:lnTo>
                  <a:lnTo>
                    <a:pt x="6610" y="0"/>
                  </a:lnTo>
                  <a:lnTo>
                    <a:pt x="11915" y="3223"/>
                  </a:lnTo>
                  <a:lnTo>
                    <a:pt x="17766" y="7884"/>
                  </a:lnTo>
                  <a:lnTo>
                    <a:pt x="23618" y="12528"/>
                  </a:lnTo>
                  <a:lnTo>
                    <a:pt x="27796" y="16821"/>
                  </a:lnTo>
                  <a:lnTo>
                    <a:pt x="24475" y="19906"/>
                  </a:lnTo>
                  <a:lnTo>
                    <a:pt x="21178" y="22975"/>
                  </a:lnTo>
                  <a:lnTo>
                    <a:pt x="15865" y="19735"/>
                  </a:lnTo>
                  <a:lnTo>
                    <a:pt x="10013" y="150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1" name="object 110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670198" y="5646775"/>
              <a:ext cx="30200" cy="11696"/>
            </a:xfrm>
            <a:prstGeom prst="rect">
              <a:avLst/>
            </a:prstGeom>
          </p:spPr>
        </p:pic>
        <p:sp>
          <p:nvSpPr>
            <p:cNvPr id="1102" name="object 1102"/>
            <p:cNvSpPr/>
            <p:nvPr/>
          </p:nvSpPr>
          <p:spPr>
            <a:xfrm>
              <a:off x="9670195" y="5646112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15930" y="10994"/>
                  </a:moveTo>
                  <a:lnTo>
                    <a:pt x="7965" y="12153"/>
                  </a:lnTo>
                  <a:lnTo>
                    <a:pt x="1411" y="12373"/>
                  </a:lnTo>
                  <a:lnTo>
                    <a:pt x="710" y="8292"/>
                  </a:lnTo>
                  <a:lnTo>
                    <a:pt x="0" y="4195"/>
                  </a:lnTo>
                  <a:lnTo>
                    <a:pt x="6333" y="2554"/>
                  </a:lnTo>
                  <a:lnTo>
                    <a:pt x="14273" y="1403"/>
                  </a:lnTo>
                  <a:lnTo>
                    <a:pt x="22214" y="244"/>
                  </a:lnTo>
                  <a:lnTo>
                    <a:pt x="28784" y="0"/>
                  </a:lnTo>
                  <a:lnTo>
                    <a:pt x="29494" y="4097"/>
                  </a:lnTo>
                  <a:lnTo>
                    <a:pt x="30196" y="8194"/>
                  </a:lnTo>
                  <a:lnTo>
                    <a:pt x="23879" y="9835"/>
                  </a:lnTo>
                  <a:lnTo>
                    <a:pt x="15930" y="109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3" name="object 1103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3684" y="5675363"/>
              <a:ext cx="28384" cy="20421"/>
            </a:xfrm>
            <a:prstGeom prst="rect">
              <a:avLst/>
            </a:prstGeom>
          </p:spPr>
        </p:pic>
        <p:sp>
          <p:nvSpPr>
            <p:cNvPr id="1104" name="object 1104"/>
            <p:cNvSpPr/>
            <p:nvPr/>
          </p:nvSpPr>
          <p:spPr>
            <a:xfrm>
              <a:off x="9663682" y="5673487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0519" y="14919"/>
                  </a:moveTo>
                  <a:lnTo>
                    <a:pt x="4415" y="10537"/>
                  </a:lnTo>
                  <a:lnTo>
                    <a:pt x="0" y="6423"/>
                  </a:lnTo>
                  <a:lnTo>
                    <a:pt x="3150" y="3215"/>
                  </a:lnTo>
                  <a:lnTo>
                    <a:pt x="6267" y="0"/>
                  </a:lnTo>
                  <a:lnTo>
                    <a:pt x="11768" y="3011"/>
                  </a:lnTo>
                  <a:lnTo>
                    <a:pt x="17848" y="7394"/>
                  </a:lnTo>
                  <a:lnTo>
                    <a:pt x="23969" y="11761"/>
                  </a:lnTo>
                  <a:lnTo>
                    <a:pt x="28384" y="15891"/>
                  </a:lnTo>
                  <a:lnTo>
                    <a:pt x="25266" y="19098"/>
                  </a:lnTo>
                  <a:lnTo>
                    <a:pt x="22124" y="22298"/>
                  </a:lnTo>
                  <a:lnTo>
                    <a:pt x="16624" y="19294"/>
                  </a:lnTo>
                  <a:lnTo>
                    <a:pt x="10519" y="1491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5" name="object 1105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682048" y="5675376"/>
              <a:ext cx="29438" cy="9867"/>
            </a:xfrm>
            <a:prstGeom prst="rect">
              <a:avLst/>
            </a:prstGeom>
          </p:spPr>
        </p:pic>
        <p:sp>
          <p:nvSpPr>
            <p:cNvPr id="1106" name="object 1106"/>
            <p:cNvSpPr/>
            <p:nvPr/>
          </p:nvSpPr>
          <p:spPr>
            <a:xfrm>
              <a:off x="9682039" y="5675271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494" y="9851"/>
                  </a:moveTo>
                  <a:lnTo>
                    <a:pt x="6488" y="9720"/>
                  </a:lnTo>
                  <a:lnTo>
                    <a:pt x="0" y="8929"/>
                  </a:lnTo>
                  <a:lnTo>
                    <a:pt x="179" y="4766"/>
                  </a:lnTo>
                  <a:lnTo>
                    <a:pt x="359" y="603"/>
                  </a:lnTo>
                  <a:lnTo>
                    <a:pt x="6904" y="0"/>
                  </a:lnTo>
                  <a:lnTo>
                    <a:pt x="14934" y="114"/>
                  </a:lnTo>
                  <a:lnTo>
                    <a:pt x="22965" y="220"/>
                  </a:lnTo>
                  <a:lnTo>
                    <a:pt x="29453" y="1044"/>
                  </a:lnTo>
                  <a:lnTo>
                    <a:pt x="29241" y="5190"/>
                  </a:lnTo>
                  <a:lnTo>
                    <a:pt x="29078" y="9345"/>
                  </a:lnTo>
                  <a:lnTo>
                    <a:pt x="22532" y="9973"/>
                  </a:lnTo>
                  <a:lnTo>
                    <a:pt x="14494" y="98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7" name="object 1107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0187" y="5662142"/>
              <a:ext cx="30632" cy="15214"/>
            </a:xfrm>
            <a:prstGeom prst="rect">
              <a:avLst/>
            </a:prstGeom>
          </p:spPr>
        </p:pic>
        <p:sp>
          <p:nvSpPr>
            <p:cNvPr id="1108" name="object 1108"/>
            <p:cNvSpPr/>
            <p:nvPr/>
          </p:nvSpPr>
          <p:spPr>
            <a:xfrm>
              <a:off x="9670181" y="5660702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20" y="12879"/>
                  </a:moveTo>
                  <a:lnTo>
                    <a:pt x="9646" y="15336"/>
                  </a:lnTo>
                  <a:lnTo>
                    <a:pt x="3223" y="16658"/>
                  </a:lnTo>
                  <a:lnTo>
                    <a:pt x="1615" y="12781"/>
                  </a:lnTo>
                  <a:lnTo>
                    <a:pt x="0" y="8896"/>
                  </a:lnTo>
                  <a:lnTo>
                    <a:pt x="5867" y="6252"/>
                  </a:lnTo>
                  <a:lnTo>
                    <a:pt x="13425" y="3795"/>
                  </a:lnTo>
                  <a:lnTo>
                    <a:pt x="20990" y="1338"/>
                  </a:lnTo>
                  <a:lnTo>
                    <a:pt x="27405" y="0"/>
                  </a:lnTo>
                  <a:lnTo>
                    <a:pt x="29021" y="3885"/>
                  </a:lnTo>
                  <a:lnTo>
                    <a:pt x="30645" y="7778"/>
                  </a:lnTo>
                  <a:lnTo>
                    <a:pt x="24777" y="10422"/>
                  </a:lnTo>
                  <a:lnTo>
                    <a:pt x="17220" y="1287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9" name="object 110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676181" y="5621375"/>
              <a:ext cx="29095" cy="9880"/>
            </a:xfrm>
            <a:prstGeom prst="rect">
              <a:avLst/>
            </a:prstGeom>
          </p:spPr>
        </p:pic>
        <p:sp>
          <p:nvSpPr>
            <p:cNvPr id="1110" name="object 1110"/>
            <p:cNvSpPr/>
            <p:nvPr/>
          </p:nvSpPr>
          <p:spPr>
            <a:xfrm>
              <a:off x="9676188" y="5621254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535" y="9859"/>
                  </a:moveTo>
                  <a:lnTo>
                    <a:pt x="6512" y="10006"/>
                  </a:lnTo>
                  <a:lnTo>
                    <a:pt x="0" y="9394"/>
                  </a:lnTo>
                  <a:lnTo>
                    <a:pt x="8" y="5239"/>
                  </a:lnTo>
                  <a:lnTo>
                    <a:pt x="8" y="1093"/>
                  </a:lnTo>
                  <a:lnTo>
                    <a:pt x="6528" y="261"/>
                  </a:lnTo>
                  <a:lnTo>
                    <a:pt x="14551" y="138"/>
                  </a:lnTo>
                  <a:lnTo>
                    <a:pt x="22573" y="0"/>
                  </a:lnTo>
                  <a:lnTo>
                    <a:pt x="29102" y="612"/>
                  </a:lnTo>
                  <a:lnTo>
                    <a:pt x="29094" y="4758"/>
                  </a:lnTo>
                  <a:lnTo>
                    <a:pt x="29078" y="8904"/>
                  </a:lnTo>
                  <a:lnTo>
                    <a:pt x="22573" y="9712"/>
                  </a:lnTo>
                  <a:lnTo>
                    <a:pt x="14535" y="9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1" name="object 111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2886" y="5632182"/>
              <a:ext cx="30137" cy="18059"/>
            </a:xfrm>
            <a:prstGeom prst="rect">
              <a:avLst/>
            </a:prstGeom>
          </p:spPr>
        </p:pic>
        <p:sp>
          <p:nvSpPr>
            <p:cNvPr id="1112" name="object 1112"/>
            <p:cNvSpPr/>
            <p:nvPr/>
          </p:nvSpPr>
          <p:spPr>
            <a:xfrm>
              <a:off x="9682894" y="5630433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15" y="14111"/>
                  </a:moveTo>
                  <a:lnTo>
                    <a:pt x="10789" y="17597"/>
                  </a:lnTo>
                  <a:lnTo>
                    <a:pt x="4684" y="19808"/>
                  </a:lnTo>
                  <a:lnTo>
                    <a:pt x="2342" y="16225"/>
                  </a:lnTo>
                  <a:lnTo>
                    <a:pt x="0" y="12602"/>
                  </a:lnTo>
                  <a:lnTo>
                    <a:pt x="5304" y="9182"/>
                  </a:lnTo>
                  <a:lnTo>
                    <a:pt x="12315" y="5688"/>
                  </a:lnTo>
                  <a:lnTo>
                    <a:pt x="19341" y="2211"/>
                  </a:lnTo>
                  <a:lnTo>
                    <a:pt x="25438" y="0"/>
                  </a:lnTo>
                  <a:lnTo>
                    <a:pt x="27788" y="3591"/>
                  </a:lnTo>
                  <a:lnTo>
                    <a:pt x="30122" y="7166"/>
                  </a:lnTo>
                  <a:lnTo>
                    <a:pt x="24834" y="10610"/>
                  </a:lnTo>
                  <a:lnTo>
                    <a:pt x="17815" y="141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3" name="object 111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1039" y="5643753"/>
              <a:ext cx="26758" cy="22009"/>
            </a:xfrm>
            <a:prstGeom prst="rect">
              <a:avLst/>
            </a:prstGeom>
          </p:spPr>
        </p:pic>
        <p:sp>
          <p:nvSpPr>
            <p:cNvPr id="1114" name="object 1114"/>
            <p:cNvSpPr/>
            <p:nvPr/>
          </p:nvSpPr>
          <p:spPr>
            <a:xfrm>
              <a:off x="9641046" y="5641907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9205" y="15287"/>
                  </a:moveTo>
                  <a:lnTo>
                    <a:pt x="3794" y="10284"/>
                  </a:lnTo>
                  <a:lnTo>
                    <a:pt x="0" y="5737"/>
                  </a:lnTo>
                  <a:lnTo>
                    <a:pt x="3541" y="2872"/>
                  </a:lnTo>
                  <a:lnTo>
                    <a:pt x="7100" y="0"/>
                  </a:lnTo>
                  <a:lnTo>
                    <a:pt x="12111" y="3558"/>
                  </a:lnTo>
                  <a:lnTo>
                    <a:pt x="17538" y="8545"/>
                  </a:lnTo>
                  <a:lnTo>
                    <a:pt x="22965" y="13565"/>
                  </a:lnTo>
                  <a:lnTo>
                    <a:pt x="26752" y="18111"/>
                  </a:lnTo>
                  <a:lnTo>
                    <a:pt x="23202" y="20984"/>
                  </a:lnTo>
                  <a:lnTo>
                    <a:pt x="19660" y="23849"/>
                  </a:lnTo>
                  <a:lnTo>
                    <a:pt x="14641" y="20290"/>
                  </a:lnTo>
                  <a:lnTo>
                    <a:pt x="9205" y="1528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5" name="object 1115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5967" y="5671604"/>
              <a:ext cx="23545" cy="24206"/>
            </a:xfrm>
            <a:prstGeom prst="rect">
              <a:avLst/>
            </a:prstGeom>
          </p:spPr>
        </p:pic>
        <p:sp>
          <p:nvSpPr>
            <p:cNvPr id="1116" name="object 1116"/>
            <p:cNvSpPr/>
            <p:nvPr/>
          </p:nvSpPr>
          <p:spPr>
            <a:xfrm>
              <a:off x="9645974" y="567000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75" y="15377"/>
                  </a:moveTo>
                  <a:lnTo>
                    <a:pt x="12331" y="21327"/>
                  </a:lnTo>
                  <a:lnTo>
                    <a:pt x="8185" y="25791"/>
                  </a:lnTo>
                  <a:lnTo>
                    <a:pt x="4096" y="23669"/>
                  </a:lnTo>
                  <a:lnTo>
                    <a:pt x="0" y="21563"/>
                  </a:lnTo>
                  <a:lnTo>
                    <a:pt x="2725" y="16364"/>
                  </a:lnTo>
                  <a:lnTo>
                    <a:pt x="6977" y="10414"/>
                  </a:lnTo>
                  <a:lnTo>
                    <a:pt x="11221" y="4464"/>
                  </a:lnTo>
                  <a:lnTo>
                    <a:pt x="15367" y="0"/>
                  </a:lnTo>
                  <a:lnTo>
                    <a:pt x="19464" y="2130"/>
                  </a:lnTo>
                  <a:lnTo>
                    <a:pt x="23544" y="4244"/>
                  </a:lnTo>
                  <a:lnTo>
                    <a:pt x="20819" y="9435"/>
                  </a:lnTo>
                  <a:lnTo>
                    <a:pt x="16575" y="153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7" name="object 1117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3102" y="5662562"/>
              <a:ext cx="25526" cy="23291"/>
            </a:xfrm>
            <a:prstGeom prst="rect">
              <a:avLst/>
            </a:prstGeom>
          </p:spPr>
        </p:pic>
        <p:sp>
          <p:nvSpPr>
            <p:cNvPr id="1118" name="object 1118"/>
            <p:cNvSpPr/>
            <p:nvPr/>
          </p:nvSpPr>
          <p:spPr>
            <a:xfrm>
              <a:off x="9633104" y="5660809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03" y="15442"/>
                  </a:moveTo>
                  <a:lnTo>
                    <a:pt x="12274" y="20984"/>
                  </a:lnTo>
                  <a:lnTo>
                    <a:pt x="7589" y="25048"/>
                  </a:lnTo>
                  <a:lnTo>
                    <a:pt x="3794" y="22551"/>
                  </a:lnTo>
                  <a:lnTo>
                    <a:pt x="0" y="20053"/>
                  </a:lnTo>
                  <a:lnTo>
                    <a:pt x="3370" y="15132"/>
                  </a:lnTo>
                  <a:lnTo>
                    <a:pt x="8308" y="9614"/>
                  </a:lnTo>
                  <a:lnTo>
                    <a:pt x="13278" y="4056"/>
                  </a:lnTo>
                  <a:lnTo>
                    <a:pt x="17921" y="0"/>
                  </a:lnTo>
                  <a:lnTo>
                    <a:pt x="21733" y="2489"/>
                  </a:lnTo>
                  <a:lnTo>
                    <a:pt x="25536" y="4986"/>
                  </a:lnTo>
                  <a:lnTo>
                    <a:pt x="22173" y="9900"/>
                  </a:lnTo>
                  <a:lnTo>
                    <a:pt x="17203" y="154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9" name="object 111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5085" y="5654738"/>
              <a:ext cx="23990" cy="24041"/>
            </a:xfrm>
            <a:prstGeom prst="rect">
              <a:avLst/>
            </a:prstGeom>
          </p:spPr>
        </p:pic>
        <p:sp>
          <p:nvSpPr>
            <p:cNvPr id="1120" name="object 1120"/>
            <p:cNvSpPr/>
            <p:nvPr/>
          </p:nvSpPr>
          <p:spPr>
            <a:xfrm>
              <a:off x="9655088" y="565310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722" y="15426"/>
                  </a:moveTo>
                  <a:lnTo>
                    <a:pt x="12339" y="21302"/>
                  </a:lnTo>
                  <a:lnTo>
                    <a:pt x="8071" y="25669"/>
                  </a:lnTo>
                  <a:lnTo>
                    <a:pt x="4031" y="23481"/>
                  </a:lnTo>
                  <a:lnTo>
                    <a:pt x="0" y="21269"/>
                  </a:lnTo>
                  <a:lnTo>
                    <a:pt x="2880" y="16152"/>
                  </a:lnTo>
                  <a:lnTo>
                    <a:pt x="7271" y="10284"/>
                  </a:lnTo>
                  <a:lnTo>
                    <a:pt x="11670" y="4391"/>
                  </a:lnTo>
                  <a:lnTo>
                    <a:pt x="15914" y="0"/>
                  </a:lnTo>
                  <a:lnTo>
                    <a:pt x="19945" y="2211"/>
                  </a:lnTo>
                  <a:lnTo>
                    <a:pt x="23993" y="4399"/>
                  </a:lnTo>
                  <a:lnTo>
                    <a:pt x="21121" y="9549"/>
                  </a:lnTo>
                  <a:lnTo>
                    <a:pt x="16722" y="154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1" name="object 112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588" y="5668950"/>
              <a:ext cx="27393" cy="22021"/>
            </a:xfrm>
            <a:prstGeom prst="rect">
              <a:avLst/>
            </a:prstGeom>
          </p:spPr>
        </p:pic>
        <p:sp>
          <p:nvSpPr>
            <p:cNvPr id="1122" name="object 1122"/>
            <p:cNvSpPr/>
            <p:nvPr/>
          </p:nvSpPr>
          <p:spPr>
            <a:xfrm>
              <a:off x="9711596" y="5667109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685" y="15303"/>
                  </a:moveTo>
                  <a:lnTo>
                    <a:pt x="12037" y="20290"/>
                  </a:lnTo>
                  <a:lnTo>
                    <a:pt x="6839" y="23865"/>
                  </a:lnTo>
                  <a:lnTo>
                    <a:pt x="3427" y="20992"/>
                  </a:lnTo>
                  <a:lnTo>
                    <a:pt x="0" y="18111"/>
                  </a:lnTo>
                  <a:lnTo>
                    <a:pt x="4023" y="13565"/>
                  </a:lnTo>
                  <a:lnTo>
                    <a:pt x="9695" y="8578"/>
                  </a:lnTo>
                  <a:lnTo>
                    <a:pt x="15367" y="3566"/>
                  </a:lnTo>
                  <a:lnTo>
                    <a:pt x="20549" y="0"/>
                  </a:lnTo>
                  <a:lnTo>
                    <a:pt x="23977" y="2872"/>
                  </a:lnTo>
                  <a:lnTo>
                    <a:pt x="27380" y="5737"/>
                  </a:lnTo>
                  <a:lnTo>
                    <a:pt x="23365" y="10292"/>
                  </a:lnTo>
                  <a:lnTo>
                    <a:pt x="17685" y="153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3" name="object 112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6495" y="5654700"/>
              <a:ext cx="29413" cy="19583"/>
            </a:xfrm>
            <a:prstGeom prst="rect">
              <a:avLst/>
            </a:prstGeom>
          </p:spPr>
        </p:pic>
        <p:sp>
          <p:nvSpPr>
            <p:cNvPr id="1124" name="object 1124"/>
            <p:cNvSpPr/>
            <p:nvPr/>
          </p:nvSpPr>
          <p:spPr>
            <a:xfrm>
              <a:off x="9706498" y="5652857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7913" y="14666"/>
                  </a:moveTo>
                  <a:lnTo>
                    <a:pt x="11311" y="18731"/>
                  </a:lnTo>
                  <a:lnTo>
                    <a:pt x="5500" y="21425"/>
                  </a:lnTo>
                  <a:lnTo>
                    <a:pt x="2758" y="18078"/>
                  </a:lnTo>
                  <a:lnTo>
                    <a:pt x="0" y="14699"/>
                  </a:lnTo>
                  <a:lnTo>
                    <a:pt x="4872" y="10855"/>
                  </a:lnTo>
                  <a:lnTo>
                    <a:pt x="11482" y="6774"/>
                  </a:lnTo>
                  <a:lnTo>
                    <a:pt x="18085" y="2709"/>
                  </a:lnTo>
                  <a:lnTo>
                    <a:pt x="23887" y="0"/>
                  </a:lnTo>
                  <a:lnTo>
                    <a:pt x="26646" y="3354"/>
                  </a:lnTo>
                  <a:lnTo>
                    <a:pt x="29404" y="6725"/>
                  </a:lnTo>
                  <a:lnTo>
                    <a:pt x="24516" y="10586"/>
                  </a:lnTo>
                  <a:lnTo>
                    <a:pt x="17913" y="1466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5" name="object 112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651" y="5632132"/>
              <a:ext cx="20129" cy="25107"/>
            </a:xfrm>
            <a:prstGeom prst="rect">
              <a:avLst/>
            </a:prstGeom>
          </p:spPr>
        </p:pic>
        <p:sp>
          <p:nvSpPr>
            <p:cNvPr id="1126" name="object 1126"/>
            <p:cNvSpPr/>
            <p:nvPr/>
          </p:nvSpPr>
          <p:spPr>
            <a:xfrm>
              <a:off x="9703642" y="5630883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85" y="14960"/>
                  </a:moveTo>
                  <a:lnTo>
                    <a:pt x="12184" y="21408"/>
                  </a:lnTo>
                  <a:lnTo>
                    <a:pt x="8903" y="26354"/>
                  </a:lnTo>
                  <a:lnTo>
                    <a:pt x="4455" y="24844"/>
                  </a:lnTo>
                  <a:lnTo>
                    <a:pt x="0" y="23294"/>
                  </a:lnTo>
                  <a:lnTo>
                    <a:pt x="1762" y="17833"/>
                  </a:lnTo>
                  <a:lnTo>
                    <a:pt x="4864" y="11394"/>
                  </a:lnTo>
                  <a:lnTo>
                    <a:pt x="7973" y="4946"/>
                  </a:lnTo>
                  <a:lnTo>
                    <a:pt x="11237" y="0"/>
                  </a:lnTo>
                  <a:lnTo>
                    <a:pt x="15693" y="1526"/>
                  </a:lnTo>
                  <a:lnTo>
                    <a:pt x="20149" y="3044"/>
                  </a:lnTo>
                  <a:lnTo>
                    <a:pt x="18378" y="8529"/>
                  </a:lnTo>
                  <a:lnTo>
                    <a:pt x="15285" y="1496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7" name="object 1127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933" y="5615685"/>
              <a:ext cx="30594" cy="15303"/>
            </a:xfrm>
            <a:prstGeom prst="rect">
              <a:avLst/>
            </a:prstGeom>
          </p:spPr>
        </p:pic>
        <p:sp>
          <p:nvSpPr>
            <p:cNvPr id="1128" name="object 1128"/>
            <p:cNvSpPr/>
            <p:nvPr/>
          </p:nvSpPr>
          <p:spPr>
            <a:xfrm>
              <a:off x="9735939" y="5614241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163" y="12920"/>
                  </a:moveTo>
                  <a:lnTo>
                    <a:pt x="5712" y="10422"/>
                  </a:lnTo>
                  <a:lnTo>
                    <a:pt x="0" y="7753"/>
                  </a:lnTo>
                  <a:lnTo>
                    <a:pt x="1828" y="3876"/>
                  </a:lnTo>
                  <a:lnTo>
                    <a:pt x="3648" y="0"/>
                  </a:lnTo>
                  <a:lnTo>
                    <a:pt x="9981" y="1346"/>
                  </a:lnTo>
                  <a:lnTo>
                    <a:pt x="17432" y="3836"/>
                  </a:lnTo>
                  <a:lnTo>
                    <a:pt x="24875" y="6325"/>
                  </a:lnTo>
                  <a:lnTo>
                    <a:pt x="30588" y="9002"/>
                  </a:lnTo>
                  <a:lnTo>
                    <a:pt x="28751" y="12863"/>
                  </a:lnTo>
                  <a:lnTo>
                    <a:pt x="26931" y="16748"/>
                  </a:lnTo>
                  <a:lnTo>
                    <a:pt x="20590" y="15409"/>
                  </a:lnTo>
                  <a:lnTo>
                    <a:pt x="13163" y="129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9" name="object 112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52127" y="5658574"/>
              <a:ext cx="13017" cy="25361"/>
            </a:xfrm>
            <a:prstGeom prst="rect">
              <a:avLst/>
            </a:prstGeom>
          </p:spPr>
        </p:pic>
        <p:sp>
          <p:nvSpPr>
            <p:cNvPr id="1130" name="object 1130"/>
            <p:cNvSpPr/>
            <p:nvPr/>
          </p:nvSpPr>
          <p:spPr>
            <a:xfrm>
              <a:off x="9752141" y="5658202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897" y="12414"/>
                  </a:moveTo>
                  <a:lnTo>
                    <a:pt x="1779" y="5525"/>
                  </a:lnTo>
                  <a:lnTo>
                    <a:pt x="3354" y="0"/>
                  </a:lnTo>
                  <a:lnTo>
                    <a:pt x="8128" y="375"/>
                  </a:lnTo>
                  <a:lnTo>
                    <a:pt x="12935" y="759"/>
                  </a:lnTo>
                  <a:lnTo>
                    <a:pt x="13000" y="6423"/>
                  </a:lnTo>
                  <a:lnTo>
                    <a:pt x="12119" y="13295"/>
                  </a:lnTo>
                  <a:lnTo>
                    <a:pt x="11221" y="20192"/>
                  </a:lnTo>
                  <a:lnTo>
                    <a:pt x="9670" y="25726"/>
                  </a:lnTo>
                  <a:lnTo>
                    <a:pt x="4847" y="25326"/>
                  </a:lnTo>
                  <a:lnTo>
                    <a:pt x="81" y="24942"/>
                  </a:lnTo>
                  <a:lnTo>
                    <a:pt x="0" y="19302"/>
                  </a:lnTo>
                  <a:lnTo>
                    <a:pt x="897" y="124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1" name="object 113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455" y="5642914"/>
              <a:ext cx="27419" cy="21450"/>
            </a:xfrm>
            <a:prstGeom prst="rect">
              <a:avLst/>
            </a:prstGeom>
          </p:spPr>
        </p:pic>
        <p:sp>
          <p:nvSpPr>
            <p:cNvPr id="1132" name="object 1132"/>
            <p:cNvSpPr/>
            <p:nvPr/>
          </p:nvSpPr>
          <p:spPr>
            <a:xfrm>
              <a:off x="9740451" y="5641065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9728" y="15164"/>
                  </a:moveTo>
                  <a:lnTo>
                    <a:pt x="4015" y="10406"/>
                  </a:lnTo>
                  <a:lnTo>
                    <a:pt x="0" y="6015"/>
                  </a:lnTo>
                  <a:lnTo>
                    <a:pt x="3362" y="3011"/>
                  </a:lnTo>
                  <a:lnTo>
                    <a:pt x="6757" y="0"/>
                  </a:lnTo>
                  <a:lnTo>
                    <a:pt x="11964" y="3346"/>
                  </a:lnTo>
                  <a:lnTo>
                    <a:pt x="17677" y="8104"/>
                  </a:lnTo>
                  <a:lnTo>
                    <a:pt x="23381" y="12895"/>
                  </a:lnTo>
                  <a:lnTo>
                    <a:pt x="27429" y="17254"/>
                  </a:lnTo>
                  <a:lnTo>
                    <a:pt x="24050" y="20266"/>
                  </a:lnTo>
                  <a:lnTo>
                    <a:pt x="20639" y="23285"/>
                  </a:lnTo>
                  <a:lnTo>
                    <a:pt x="15432" y="19939"/>
                  </a:lnTo>
                  <a:lnTo>
                    <a:pt x="9728" y="1516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3" name="object 113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13645" y="5655030"/>
              <a:ext cx="12280" cy="25196"/>
            </a:xfrm>
            <a:prstGeom prst="rect">
              <a:avLst/>
            </a:prstGeom>
          </p:spPr>
        </p:pic>
        <p:sp>
          <p:nvSpPr>
            <p:cNvPr id="1134" name="object 1134"/>
            <p:cNvSpPr/>
            <p:nvPr/>
          </p:nvSpPr>
          <p:spPr>
            <a:xfrm>
              <a:off x="9713640" y="565484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505" y="12471"/>
                  </a:moveTo>
                  <a:lnTo>
                    <a:pt x="1020" y="5550"/>
                  </a:lnTo>
                  <a:lnTo>
                    <a:pt x="2260" y="0"/>
                  </a:lnTo>
                  <a:lnTo>
                    <a:pt x="7075" y="179"/>
                  </a:lnTo>
                  <a:lnTo>
                    <a:pt x="11890" y="342"/>
                  </a:lnTo>
                  <a:lnTo>
                    <a:pt x="12282" y="5982"/>
                  </a:lnTo>
                  <a:lnTo>
                    <a:pt x="11792" y="12903"/>
                  </a:lnTo>
                  <a:lnTo>
                    <a:pt x="11262" y="19800"/>
                  </a:lnTo>
                  <a:lnTo>
                    <a:pt x="10038" y="25383"/>
                  </a:lnTo>
                  <a:lnTo>
                    <a:pt x="5223" y="25220"/>
                  </a:lnTo>
                  <a:lnTo>
                    <a:pt x="408" y="25024"/>
                  </a:lnTo>
                  <a:lnTo>
                    <a:pt x="0" y="19392"/>
                  </a:lnTo>
                  <a:lnTo>
                    <a:pt x="505" y="124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5" name="object 113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5918" y="5674982"/>
              <a:ext cx="24511" cy="23444"/>
            </a:xfrm>
            <a:prstGeom prst="rect">
              <a:avLst/>
            </a:prstGeom>
          </p:spPr>
        </p:pic>
        <p:sp>
          <p:nvSpPr>
            <p:cNvPr id="1136" name="object 1136"/>
            <p:cNvSpPr/>
            <p:nvPr/>
          </p:nvSpPr>
          <p:spPr>
            <a:xfrm>
              <a:off x="9715913" y="567325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7606" y="15434"/>
                  </a:moveTo>
                  <a:lnTo>
                    <a:pt x="3044" y="9835"/>
                  </a:lnTo>
                  <a:lnTo>
                    <a:pt x="0" y="4864"/>
                  </a:lnTo>
                  <a:lnTo>
                    <a:pt x="3990" y="2432"/>
                  </a:lnTo>
                  <a:lnTo>
                    <a:pt x="7957" y="0"/>
                  </a:lnTo>
                  <a:lnTo>
                    <a:pt x="12339" y="4129"/>
                  </a:lnTo>
                  <a:lnTo>
                    <a:pt x="16918" y="9729"/>
                  </a:lnTo>
                  <a:lnTo>
                    <a:pt x="21480" y="15336"/>
                  </a:lnTo>
                  <a:lnTo>
                    <a:pt x="24507" y="20306"/>
                  </a:lnTo>
                  <a:lnTo>
                    <a:pt x="20549" y="22747"/>
                  </a:lnTo>
                  <a:lnTo>
                    <a:pt x="16583" y="25163"/>
                  </a:lnTo>
                  <a:lnTo>
                    <a:pt x="12192" y="21041"/>
                  </a:lnTo>
                  <a:lnTo>
                    <a:pt x="7606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113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3932" y="5654751"/>
              <a:ext cx="29591" cy="18618"/>
            </a:xfrm>
            <a:prstGeom prst="rect">
              <a:avLst/>
            </a:prstGeom>
          </p:spPr>
        </p:pic>
        <p:sp>
          <p:nvSpPr>
            <p:cNvPr id="1138" name="object 1138"/>
            <p:cNvSpPr/>
            <p:nvPr/>
          </p:nvSpPr>
          <p:spPr>
            <a:xfrm>
              <a:off x="9723932" y="5652953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11670" y="14324"/>
                  </a:moveTo>
                  <a:lnTo>
                    <a:pt x="4986" y="10618"/>
                  </a:lnTo>
                  <a:lnTo>
                    <a:pt x="0" y="7011"/>
                  </a:lnTo>
                  <a:lnTo>
                    <a:pt x="2676" y="3509"/>
                  </a:lnTo>
                  <a:lnTo>
                    <a:pt x="5345" y="0"/>
                  </a:lnTo>
                  <a:lnTo>
                    <a:pt x="11237" y="2391"/>
                  </a:lnTo>
                  <a:lnTo>
                    <a:pt x="17921" y="6096"/>
                  </a:lnTo>
                  <a:lnTo>
                    <a:pt x="24614" y="9802"/>
                  </a:lnTo>
                  <a:lnTo>
                    <a:pt x="29592" y="13418"/>
                  </a:lnTo>
                  <a:lnTo>
                    <a:pt x="26923" y="16911"/>
                  </a:lnTo>
                  <a:lnTo>
                    <a:pt x="24263" y="20421"/>
                  </a:lnTo>
                  <a:lnTo>
                    <a:pt x="18362" y="18029"/>
                  </a:lnTo>
                  <a:lnTo>
                    <a:pt x="11670" y="14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9" name="object 1139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954" y="5629732"/>
              <a:ext cx="25158" cy="23101"/>
            </a:xfrm>
            <a:prstGeom prst="rect">
              <a:avLst/>
            </a:prstGeom>
          </p:spPr>
        </p:pic>
        <p:sp>
          <p:nvSpPr>
            <p:cNvPr id="1140" name="object 1140"/>
            <p:cNvSpPr/>
            <p:nvPr/>
          </p:nvSpPr>
          <p:spPr>
            <a:xfrm>
              <a:off x="9768966" y="562795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8030" y="15434"/>
                  </a:moveTo>
                  <a:lnTo>
                    <a:pt x="3231" y="9973"/>
                  </a:lnTo>
                  <a:lnTo>
                    <a:pt x="0" y="5117"/>
                  </a:lnTo>
                  <a:lnTo>
                    <a:pt x="3852" y="2562"/>
                  </a:lnTo>
                  <a:lnTo>
                    <a:pt x="7720" y="0"/>
                  </a:lnTo>
                  <a:lnTo>
                    <a:pt x="12282" y="3991"/>
                  </a:lnTo>
                  <a:lnTo>
                    <a:pt x="17089" y="9451"/>
                  </a:lnTo>
                  <a:lnTo>
                    <a:pt x="21896" y="14911"/>
                  </a:lnTo>
                  <a:lnTo>
                    <a:pt x="25152" y="19760"/>
                  </a:lnTo>
                  <a:lnTo>
                    <a:pt x="21267" y="22322"/>
                  </a:lnTo>
                  <a:lnTo>
                    <a:pt x="17407" y="24877"/>
                  </a:lnTo>
                  <a:lnTo>
                    <a:pt x="12853" y="20886"/>
                  </a:lnTo>
                  <a:lnTo>
                    <a:pt x="8030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1" name="object 114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7409" y="5646877"/>
              <a:ext cx="30492" cy="15887"/>
            </a:xfrm>
            <a:prstGeom prst="rect">
              <a:avLst/>
            </a:prstGeom>
          </p:spPr>
        </p:pic>
        <p:sp>
          <p:nvSpPr>
            <p:cNvPr id="1142" name="object 1142"/>
            <p:cNvSpPr/>
            <p:nvPr/>
          </p:nvSpPr>
          <p:spPr>
            <a:xfrm>
              <a:off x="9757414" y="5645351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951" y="13197"/>
                  </a:moveTo>
                  <a:lnTo>
                    <a:pt x="5623" y="10496"/>
                  </a:lnTo>
                  <a:lnTo>
                    <a:pt x="0" y="7655"/>
                  </a:lnTo>
                  <a:lnTo>
                    <a:pt x="1966" y="3827"/>
                  </a:lnTo>
                  <a:lnTo>
                    <a:pt x="3941" y="0"/>
                  </a:lnTo>
                  <a:lnTo>
                    <a:pt x="10217" y="1526"/>
                  </a:lnTo>
                  <a:lnTo>
                    <a:pt x="17538" y="4219"/>
                  </a:lnTo>
                  <a:lnTo>
                    <a:pt x="24883" y="6913"/>
                  </a:lnTo>
                  <a:lnTo>
                    <a:pt x="30481" y="9753"/>
                  </a:lnTo>
                  <a:lnTo>
                    <a:pt x="28523" y="13589"/>
                  </a:lnTo>
                  <a:lnTo>
                    <a:pt x="26531" y="17409"/>
                  </a:lnTo>
                  <a:lnTo>
                    <a:pt x="20280" y="15891"/>
                  </a:lnTo>
                  <a:lnTo>
                    <a:pt x="12951" y="1319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3" name="object 1143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311" y="5619940"/>
              <a:ext cx="14846" cy="25476"/>
            </a:xfrm>
            <a:prstGeom prst="rect">
              <a:avLst/>
            </a:prstGeom>
          </p:spPr>
        </p:pic>
        <p:sp>
          <p:nvSpPr>
            <p:cNvPr id="1144" name="object 1144"/>
            <p:cNvSpPr/>
            <p:nvPr/>
          </p:nvSpPr>
          <p:spPr>
            <a:xfrm>
              <a:off x="9727309" y="5619317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868" y="12251"/>
                  </a:moveTo>
                  <a:lnTo>
                    <a:pt x="3362" y="5427"/>
                  </a:lnTo>
                  <a:lnTo>
                    <a:pt x="5378" y="0"/>
                  </a:lnTo>
                  <a:lnTo>
                    <a:pt x="10111" y="685"/>
                  </a:lnTo>
                  <a:lnTo>
                    <a:pt x="14845" y="1371"/>
                  </a:lnTo>
                  <a:lnTo>
                    <a:pt x="14461" y="7011"/>
                  </a:lnTo>
                  <a:lnTo>
                    <a:pt x="12968" y="13842"/>
                  </a:lnTo>
                  <a:lnTo>
                    <a:pt x="11499" y="20674"/>
                  </a:lnTo>
                  <a:lnTo>
                    <a:pt x="9491" y="26085"/>
                  </a:lnTo>
                  <a:lnTo>
                    <a:pt x="4741" y="25408"/>
                  </a:lnTo>
                  <a:lnTo>
                    <a:pt x="0" y="24722"/>
                  </a:lnTo>
                  <a:lnTo>
                    <a:pt x="383" y="19082"/>
                  </a:lnTo>
                  <a:lnTo>
                    <a:pt x="1868" y="122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5" name="object 1145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694759" y="5647397"/>
              <a:ext cx="29819" cy="10756"/>
            </a:xfrm>
            <a:prstGeom prst="rect">
              <a:avLst/>
            </a:prstGeom>
          </p:spPr>
        </p:pic>
        <p:sp>
          <p:nvSpPr>
            <p:cNvPr id="1146" name="object 1146"/>
            <p:cNvSpPr/>
            <p:nvPr/>
          </p:nvSpPr>
          <p:spPr>
            <a:xfrm>
              <a:off x="9694746" y="5647011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400" y="10406"/>
                  </a:moveTo>
                  <a:lnTo>
                    <a:pt x="7410" y="11149"/>
                  </a:lnTo>
                  <a:lnTo>
                    <a:pt x="848" y="11051"/>
                  </a:lnTo>
                  <a:lnTo>
                    <a:pt x="416" y="6913"/>
                  </a:lnTo>
                  <a:lnTo>
                    <a:pt x="0" y="2783"/>
                  </a:lnTo>
                  <a:lnTo>
                    <a:pt x="6406" y="1477"/>
                  </a:lnTo>
                  <a:lnTo>
                    <a:pt x="14428" y="734"/>
                  </a:lnTo>
                  <a:lnTo>
                    <a:pt x="22426" y="0"/>
                  </a:lnTo>
                  <a:lnTo>
                    <a:pt x="28996" y="89"/>
                  </a:lnTo>
                  <a:lnTo>
                    <a:pt x="29412" y="4236"/>
                  </a:lnTo>
                  <a:lnTo>
                    <a:pt x="29829" y="8357"/>
                  </a:lnTo>
                  <a:lnTo>
                    <a:pt x="23398" y="9671"/>
                  </a:lnTo>
                  <a:lnTo>
                    <a:pt x="15400" y="10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7" name="object 1147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696996" y="5633631"/>
              <a:ext cx="29273" cy="9728"/>
            </a:xfrm>
            <a:prstGeom prst="rect">
              <a:avLst/>
            </a:prstGeom>
          </p:spPr>
        </p:pic>
        <p:sp>
          <p:nvSpPr>
            <p:cNvPr id="1148" name="object 1148"/>
            <p:cNvSpPr/>
            <p:nvPr/>
          </p:nvSpPr>
          <p:spPr>
            <a:xfrm>
              <a:off x="9696998" y="5633619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18" y="9737"/>
                  </a:moveTo>
                  <a:lnTo>
                    <a:pt x="6488" y="9737"/>
                  </a:lnTo>
                  <a:lnTo>
                    <a:pt x="0" y="9018"/>
                  </a:lnTo>
                  <a:lnTo>
                    <a:pt x="81" y="4864"/>
                  </a:lnTo>
                  <a:lnTo>
                    <a:pt x="187" y="718"/>
                  </a:lnTo>
                  <a:lnTo>
                    <a:pt x="6716" y="0"/>
                  </a:lnTo>
                  <a:lnTo>
                    <a:pt x="14739" y="8"/>
                  </a:lnTo>
                  <a:lnTo>
                    <a:pt x="22794" y="8"/>
                  </a:lnTo>
                  <a:lnTo>
                    <a:pt x="29282" y="710"/>
                  </a:lnTo>
                  <a:lnTo>
                    <a:pt x="29184" y="4872"/>
                  </a:lnTo>
                  <a:lnTo>
                    <a:pt x="29086" y="9018"/>
                  </a:lnTo>
                  <a:lnTo>
                    <a:pt x="22549" y="9737"/>
                  </a:lnTo>
                  <a:lnTo>
                    <a:pt x="14518" y="973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9" name="object 114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16008" y="5643486"/>
              <a:ext cx="29679" cy="10515"/>
            </a:xfrm>
            <a:prstGeom prst="rect">
              <a:avLst/>
            </a:prstGeom>
          </p:spPr>
        </p:pic>
        <p:sp>
          <p:nvSpPr>
            <p:cNvPr id="1150" name="object 1150"/>
            <p:cNvSpPr/>
            <p:nvPr/>
          </p:nvSpPr>
          <p:spPr>
            <a:xfrm>
              <a:off x="9716014" y="5643132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204" y="10284"/>
                  </a:moveTo>
                  <a:lnTo>
                    <a:pt x="7189" y="10879"/>
                  </a:lnTo>
                  <a:lnTo>
                    <a:pt x="636" y="10659"/>
                  </a:lnTo>
                  <a:lnTo>
                    <a:pt x="334" y="6513"/>
                  </a:lnTo>
                  <a:lnTo>
                    <a:pt x="0" y="2366"/>
                  </a:lnTo>
                  <a:lnTo>
                    <a:pt x="6455" y="1191"/>
                  </a:lnTo>
                  <a:lnTo>
                    <a:pt x="14469" y="595"/>
                  </a:lnTo>
                  <a:lnTo>
                    <a:pt x="22483" y="0"/>
                  </a:lnTo>
                  <a:lnTo>
                    <a:pt x="29061" y="228"/>
                  </a:lnTo>
                  <a:lnTo>
                    <a:pt x="29347" y="4366"/>
                  </a:lnTo>
                  <a:lnTo>
                    <a:pt x="29673" y="8496"/>
                  </a:lnTo>
                  <a:lnTo>
                    <a:pt x="23218" y="9696"/>
                  </a:lnTo>
                  <a:lnTo>
                    <a:pt x="15204" y="1028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1" name="object 115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37573" y="5691504"/>
              <a:ext cx="30137" cy="10909"/>
            </a:xfrm>
            <a:prstGeom prst="rect">
              <a:avLst/>
            </a:prstGeom>
          </p:spPr>
        </p:pic>
        <p:sp>
          <p:nvSpPr>
            <p:cNvPr id="1152" name="object 1152"/>
            <p:cNvSpPr/>
            <p:nvPr/>
          </p:nvSpPr>
          <p:spPr>
            <a:xfrm>
              <a:off x="9737562" y="5691102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282" y="10504"/>
                  </a:moveTo>
                  <a:lnTo>
                    <a:pt x="6333" y="9663"/>
                  </a:lnTo>
                  <a:lnTo>
                    <a:pt x="0" y="8292"/>
                  </a:lnTo>
                  <a:lnTo>
                    <a:pt x="669" y="4178"/>
                  </a:lnTo>
                  <a:lnTo>
                    <a:pt x="1346" y="48"/>
                  </a:lnTo>
                  <a:lnTo>
                    <a:pt x="7924" y="0"/>
                  </a:lnTo>
                  <a:lnTo>
                    <a:pt x="15857" y="840"/>
                  </a:lnTo>
                  <a:lnTo>
                    <a:pt x="23838" y="1665"/>
                  </a:lnTo>
                  <a:lnTo>
                    <a:pt x="30155" y="3028"/>
                  </a:lnTo>
                  <a:lnTo>
                    <a:pt x="29478" y="7174"/>
                  </a:lnTo>
                  <a:lnTo>
                    <a:pt x="28825" y="11287"/>
                  </a:lnTo>
                  <a:lnTo>
                    <a:pt x="22239" y="11320"/>
                  </a:lnTo>
                  <a:lnTo>
                    <a:pt x="14282" y="1050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3" name="object 115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49294" y="5677992"/>
              <a:ext cx="30670" cy="14084"/>
            </a:xfrm>
            <a:prstGeom prst="rect">
              <a:avLst/>
            </a:prstGeom>
          </p:spPr>
        </p:pic>
        <p:sp>
          <p:nvSpPr>
            <p:cNvPr id="1154" name="object 1154"/>
            <p:cNvSpPr/>
            <p:nvPr/>
          </p:nvSpPr>
          <p:spPr>
            <a:xfrm>
              <a:off x="9749303" y="5676736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39" y="12324"/>
                  </a:moveTo>
                  <a:lnTo>
                    <a:pt x="5916" y="10284"/>
                  </a:lnTo>
                  <a:lnTo>
                    <a:pt x="0" y="7941"/>
                  </a:lnTo>
                  <a:lnTo>
                    <a:pt x="1517" y="3974"/>
                  </a:lnTo>
                  <a:lnTo>
                    <a:pt x="3035" y="0"/>
                  </a:lnTo>
                  <a:lnTo>
                    <a:pt x="9491" y="987"/>
                  </a:lnTo>
                  <a:lnTo>
                    <a:pt x="17097" y="3028"/>
                  </a:lnTo>
                  <a:lnTo>
                    <a:pt x="24736" y="5068"/>
                  </a:lnTo>
                  <a:lnTo>
                    <a:pt x="30661" y="7411"/>
                  </a:lnTo>
                  <a:lnTo>
                    <a:pt x="29110" y="11385"/>
                  </a:lnTo>
                  <a:lnTo>
                    <a:pt x="27617" y="15344"/>
                  </a:lnTo>
                  <a:lnTo>
                    <a:pt x="21170" y="14364"/>
                  </a:lnTo>
                  <a:lnTo>
                    <a:pt x="13539" y="12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5" name="object 1155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63098" y="5661024"/>
              <a:ext cx="30568" cy="13525"/>
            </a:xfrm>
            <a:prstGeom prst="rect">
              <a:avLst/>
            </a:prstGeom>
          </p:spPr>
        </p:pic>
        <p:sp>
          <p:nvSpPr>
            <p:cNvPr id="1156" name="object 1156"/>
            <p:cNvSpPr/>
            <p:nvPr/>
          </p:nvSpPr>
          <p:spPr>
            <a:xfrm>
              <a:off x="9763098" y="5659901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6673" y="12022"/>
                  </a:moveTo>
                  <a:lnTo>
                    <a:pt x="8895" y="13842"/>
                  </a:lnTo>
                  <a:lnTo>
                    <a:pt x="2358" y="14634"/>
                  </a:lnTo>
                  <a:lnTo>
                    <a:pt x="1199" y="10643"/>
                  </a:lnTo>
                  <a:lnTo>
                    <a:pt x="0" y="6635"/>
                  </a:lnTo>
                  <a:lnTo>
                    <a:pt x="6120" y="4448"/>
                  </a:lnTo>
                  <a:lnTo>
                    <a:pt x="13906" y="2619"/>
                  </a:lnTo>
                  <a:lnTo>
                    <a:pt x="21708" y="799"/>
                  </a:lnTo>
                  <a:lnTo>
                    <a:pt x="28213" y="0"/>
                  </a:lnTo>
                  <a:lnTo>
                    <a:pt x="29404" y="4015"/>
                  </a:lnTo>
                  <a:lnTo>
                    <a:pt x="30571" y="8006"/>
                  </a:lnTo>
                  <a:lnTo>
                    <a:pt x="24467" y="10186"/>
                  </a:lnTo>
                  <a:lnTo>
                    <a:pt x="16673" y="120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7" name="object 115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5104" y="5654345"/>
              <a:ext cx="19354" cy="25234"/>
            </a:xfrm>
            <a:prstGeom prst="rect">
              <a:avLst/>
            </a:prstGeom>
          </p:spPr>
        </p:pic>
        <p:sp>
          <p:nvSpPr>
            <p:cNvPr id="1158" name="object 1158"/>
            <p:cNvSpPr/>
            <p:nvPr/>
          </p:nvSpPr>
          <p:spPr>
            <a:xfrm>
              <a:off x="9795105" y="5653161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4382" y="11565"/>
                  </a:moveTo>
                  <a:lnTo>
                    <a:pt x="7255" y="5052"/>
                  </a:lnTo>
                  <a:lnTo>
                    <a:pt x="10332" y="0"/>
                  </a:lnTo>
                  <a:lnTo>
                    <a:pt x="14828" y="1412"/>
                  </a:lnTo>
                  <a:lnTo>
                    <a:pt x="19358" y="2791"/>
                  </a:lnTo>
                  <a:lnTo>
                    <a:pt x="17807" y="8333"/>
                  </a:lnTo>
                  <a:lnTo>
                    <a:pt x="14967" y="14838"/>
                  </a:lnTo>
                  <a:lnTo>
                    <a:pt x="12086" y="21351"/>
                  </a:lnTo>
                  <a:lnTo>
                    <a:pt x="9001" y="26403"/>
                  </a:lnTo>
                  <a:lnTo>
                    <a:pt x="4496" y="25016"/>
                  </a:lnTo>
                  <a:lnTo>
                    <a:pt x="0" y="23620"/>
                  </a:lnTo>
                  <a:lnTo>
                    <a:pt x="1526" y="18111"/>
                  </a:lnTo>
                  <a:lnTo>
                    <a:pt x="4382" y="1156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9" name="object 115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33674" y="5669965"/>
              <a:ext cx="29819" cy="10325"/>
            </a:xfrm>
            <a:prstGeom prst="rect">
              <a:avLst/>
            </a:prstGeom>
          </p:spPr>
        </p:pic>
        <p:sp>
          <p:nvSpPr>
            <p:cNvPr id="1160" name="object 1160"/>
            <p:cNvSpPr/>
            <p:nvPr/>
          </p:nvSpPr>
          <p:spPr>
            <a:xfrm>
              <a:off x="9733662" y="5669657"/>
              <a:ext cx="29845" cy="10795"/>
            </a:xfrm>
            <a:custGeom>
              <a:avLst/>
              <a:gdLst/>
              <a:ahLst/>
              <a:cxnLst/>
              <a:rect l="l" t="t" r="r" b="b"/>
              <a:pathLst>
                <a:path w="29845" h="10795">
                  <a:moveTo>
                    <a:pt x="15400" y="465"/>
                  </a:moveTo>
                  <a:lnTo>
                    <a:pt x="23414" y="914"/>
                  </a:lnTo>
                  <a:lnTo>
                    <a:pt x="29837" y="2015"/>
                  </a:lnTo>
                  <a:lnTo>
                    <a:pt x="29412" y="6154"/>
                  </a:lnTo>
                  <a:lnTo>
                    <a:pt x="28996" y="10300"/>
                  </a:lnTo>
                  <a:lnTo>
                    <a:pt x="22435" y="10634"/>
                  </a:lnTo>
                  <a:lnTo>
                    <a:pt x="14420" y="10177"/>
                  </a:lnTo>
                  <a:lnTo>
                    <a:pt x="6414" y="9729"/>
                  </a:lnTo>
                  <a:lnTo>
                    <a:pt x="0" y="8627"/>
                  </a:lnTo>
                  <a:lnTo>
                    <a:pt x="424" y="4489"/>
                  </a:lnTo>
                  <a:lnTo>
                    <a:pt x="840" y="359"/>
                  </a:lnTo>
                  <a:lnTo>
                    <a:pt x="7410" y="0"/>
                  </a:lnTo>
                  <a:lnTo>
                    <a:pt x="15400" y="46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1" name="object 1161"/>
            <p:cNvPicPr/>
            <p:nvPr/>
          </p:nvPicPr>
          <p:blipFill>
            <a:blip r:embed="rId3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6368" y="5660009"/>
              <a:ext cx="26974" cy="22339"/>
            </a:xfrm>
            <a:prstGeom prst="rect">
              <a:avLst/>
            </a:prstGeom>
          </p:spPr>
        </p:pic>
        <p:sp>
          <p:nvSpPr>
            <p:cNvPr id="1162" name="object 1162"/>
            <p:cNvSpPr/>
            <p:nvPr/>
          </p:nvSpPr>
          <p:spPr>
            <a:xfrm>
              <a:off x="9756384" y="5658183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9369" y="8831"/>
                  </a:moveTo>
                  <a:lnTo>
                    <a:pt x="14877" y="3681"/>
                  </a:lnTo>
                  <a:lnTo>
                    <a:pt x="19945" y="0"/>
                  </a:lnTo>
                  <a:lnTo>
                    <a:pt x="23447" y="2775"/>
                  </a:lnTo>
                  <a:lnTo>
                    <a:pt x="26956" y="5582"/>
                  </a:lnTo>
                  <a:lnTo>
                    <a:pt x="23104" y="10218"/>
                  </a:lnTo>
                  <a:lnTo>
                    <a:pt x="17587" y="15352"/>
                  </a:lnTo>
                  <a:lnTo>
                    <a:pt x="12086" y="20486"/>
                  </a:lnTo>
                  <a:lnTo>
                    <a:pt x="7018" y="24159"/>
                  </a:lnTo>
                  <a:lnTo>
                    <a:pt x="3509" y="21376"/>
                  </a:lnTo>
                  <a:lnTo>
                    <a:pt x="0" y="18601"/>
                  </a:lnTo>
                  <a:lnTo>
                    <a:pt x="3860" y="13965"/>
                  </a:lnTo>
                  <a:lnTo>
                    <a:pt x="9369" y="883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3" name="object 116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37800" y="5636463"/>
              <a:ext cx="29425" cy="9880"/>
            </a:xfrm>
            <a:prstGeom prst="rect">
              <a:avLst/>
            </a:prstGeom>
          </p:spPr>
        </p:pic>
        <p:sp>
          <p:nvSpPr>
            <p:cNvPr id="1164" name="object 1164"/>
            <p:cNvSpPr/>
            <p:nvPr/>
          </p:nvSpPr>
          <p:spPr>
            <a:xfrm>
              <a:off x="9737802" y="5636364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934" y="122"/>
                  </a:moveTo>
                  <a:lnTo>
                    <a:pt x="22949" y="253"/>
                  </a:lnTo>
                  <a:lnTo>
                    <a:pt x="29420" y="1044"/>
                  </a:lnTo>
                  <a:lnTo>
                    <a:pt x="29233" y="5207"/>
                  </a:lnTo>
                  <a:lnTo>
                    <a:pt x="29045" y="9369"/>
                  </a:lnTo>
                  <a:lnTo>
                    <a:pt x="22524" y="9973"/>
                  </a:lnTo>
                  <a:lnTo>
                    <a:pt x="14486" y="9859"/>
                  </a:lnTo>
                  <a:lnTo>
                    <a:pt x="6447" y="9745"/>
                  </a:lnTo>
                  <a:lnTo>
                    <a:pt x="0" y="8920"/>
                  </a:lnTo>
                  <a:lnTo>
                    <a:pt x="171" y="4758"/>
                  </a:lnTo>
                  <a:lnTo>
                    <a:pt x="350" y="620"/>
                  </a:lnTo>
                  <a:lnTo>
                    <a:pt x="6888" y="0"/>
                  </a:lnTo>
                  <a:lnTo>
                    <a:pt x="14934" y="1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5" name="object 116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693" y="5640374"/>
              <a:ext cx="29184" cy="19951"/>
            </a:xfrm>
            <a:prstGeom prst="rect">
              <a:avLst/>
            </a:prstGeom>
          </p:spPr>
        </p:pic>
        <p:sp>
          <p:nvSpPr>
            <p:cNvPr id="1166" name="object 1166"/>
            <p:cNvSpPr/>
            <p:nvPr/>
          </p:nvSpPr>
          <p:spPr>
            <a:xfrm>
              <a:off x="9716697" y="563851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1254" y="7027"/>
                  </a:moveTo>
                  <a:lnTo>
                    <a:pt x="17758" y="2832"/>
                  </a:lnTo>
                  <a:lnTo>
                    <a:pt x="23495" y="0"/>
                  </a:lnTo>
                  <a:lnTo>
                    <a:pt x="26352" y="3297"/>
                  </a:lnTo>
                  <a:lnTo>
                    <a:pt x="29184" y="6602"/>
                  </a:lnTo>
                  <a:lnTo>
                    <a:pt x="24401" y="10586"/>
                  </a:lnTo>
                  <a:lnTo>
                    <a:pt x="17930" y="14764"/>
                  </a:lnTo>
                  <a:lnTo>
                    <a:pt x="11433" y="18968"/>
                  </a:lnTo>
                  <a:lnTo>
                    <a:pt x="5680" y="21808"/>
                  </a:lnTo>
                  <a:lnTo>
                    <a:pt x="2856" y="18503"/>
                  </a:lnTo>
                  <a:lnTo>
                    <a:pt x="0" y="15197"/>
                  </a:lnTo>
                  <a:lnTo>
                    <a:pt x="4774" y="11222"/>
                  </a:lnTo>
                  <a:lnTo>
                    <a:pt x="11254" y="702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7" name="object 1167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5839" y="5646178"/>
              <a:ext cx="23647" cy="24168"/>
            </a:xfrm>
            <a:prstGeom prst="rect">
              <a:avLst/>
            </a:prstGeom>
          </p:spPr>
        </p:pic>
        <p:sp>
          <p:nvSpPr>
            <p:cNvPr id="1168" name="object 1168"/>
            <p:cNvSpPr/>
            <p:nvPr/>
          </p:nvSpPr>
          <p:spPr>
            <a:xfrm>
              <a:off x="9745854" y="5644588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7018" y="10390"/>
                  </a:moveTo>
                  <a:lnTo>
                    <a:pt x="11295" y="4440"/>
                  </a:lnTo>
                  <a:lnTo>
                    <a:pt x="15457" y="0"/>
                  </a:lnTo>
                  <a:lnTo>
                    <a:pt x="19521" y="2130"/>
                  </a:lnTo>
                  <a:lnTo>
                    <a:pt x="23626" y="4252"/>
                  </a:lnTo>
                  <a:lnTo>
                    <a:pt x="20843" y="9443"/>
                  </a:lnTo>
                  <a:lnTo>
                    <a:pt x="16591" y="15377"/>
                  </a:lnTo>
                  <a:lnTo>
                    <a:pt x="12315" y="21310"/>
                  </a:lnTo>
                  <a:lnTo>
                    <a:pt x="8161" y="25767"/>
                  </a:lnTo>
                  <a:lnTo>
                    <a:pt x="4080" y="23636"/>
                  </a:lnTo>
                  <a:lnTo>
                    <a:pt x="0" y="21498"/>
                  </a:lnTo>
                  <a:lnTo>
                    <a:pt x="2742" y="16323"/>
                  </a:lnTo>
                  <a:lnTo>
                    <a:pt x="7018" y="1039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9" name="object 116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9843" y="5683986"/>
              <a:ext cx="28829" cy="20485"/>
            </a:xfrm>
            <a:prstGeom prst="rect">
              <a:avLst/>
            </a:prstGeom>
          </p:spPr>
        </p:pic>
        <p:sp>
          <p:nvSpPr>
            <p:cNvPr id="1170" name="object 1170"/>
            <p:cNvSpPr/>
            <p:nvPr/>
          </p:nvSpPr>
          <p:spPr>
            <a:xfrm>
              <a:off x="9769855" y="5682112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60">
                  <a:moveTo>
                    <a:pt x="10919" y="7411"/>
                  </a:moveTo>
                  <a:lnTo>
                    <a:pt x="17228" y="3019"/>
                  </a:lnTo>
                  <a:lnTo>
                    <a:pt x="22859" y="0"/>
                  </a:lnTo>
                  <a:lnTo>
                    <a:pt x="25838" y="3215"/>
                  </a:lnTo>
                  <a:lnTo>
                    <a:pt x="28817" y="6423"/>
                  </a:lnTo>
                  <a:lnTo>
                    <a:pt x="24230" y="10545"/>
                  </a:lnTo>
                  <a:lnTo>
                    <a:pt x="17913" y="14919"/>
                  </a:lnTo>
                  <a:lnTo>
                    <a:pt x="11588" y="19327"/>
                  </a:lnTo>
                  <a:lnTo>
                    <a:pt x="5965" y="22355"/>
                  </a:lnTo>
                  <a:lnTo>
                    <a:pt x="2978" y="19131"/>
                  </a:lnTo>
                  <a:lnTo>
                    <a:pt x="0" y="15923"/>
                  </a:lnTo>
                  <a:lnTo>
                    <a:pt x="4611" y="11810"/>
                  </a:lnTo>
                  <a:lnTo>
                    <a:pt x="10919" y="74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1" name="object 117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324" y="5674334"/>
              <a:ext cx="20091" cy="25146"/>
            </a:xfrm>
            <a:prstGeom prst="rect">
              <a:avLst/>
            </a:prstGeom>
          </p:spPr>
        </p:pic>
        <p:sp>
          <p:nvSpPr>
            <p:cNvPr id="1172" name="object 1172"/>
            <p:cNvSpPr/>
            <p:nvPr/>
          </p:nvSpPr>
          <p:spPr>
            <a:xfrm>
              <a:off x="9758330" y="56730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4831" y="11394"/>
                  </a:moveTo>
                  <a:lnTo>
                    <a:pt x="7924" y="4962"/>
                  </a:lnTo>
                  <a:lnTo>
                    <a:pt x="11197" y="0"/>
                  </a:lnTo>
                  <a:lnTo>
                    <a:pt x="15653" y="1501"/>
                  </a:lnTo>
                  <a:lnTo>
                    <a:pt x="20084" y="3044"/>
                  </a:lnTo>
                  <a:lnTo>
                    <a:pt x="18346" y="8512"/>
                  </a:lnTo>
                  <a:lnTo>
                    <a:pt x="15253" y="14952"/>
                  </a:lnTo>
                  <a:lnTo>
                    <a:pt x="12160" y="21400"/>
                  </a:lnTo>
                  <a:lnTo>
                    <a:pt x="8895" y="26363"/>
                  </a:lnTo>
                  <a:lnTo>
                    <a:pt x="4431" y="24836"/>
                  </a:lnTo>
                  <a:lnTo>
                    <a:pt x="0" y="23318"/>
                  </a:lnTo>
                  <a:lnTo>
                    <a:pt x="1738" y="17841"/>
                  </a:lnTo>
                  <a:lnTo>
                    <a:pt x="4831" y="113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3" name="object 117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78262" y="5647245"/>
              <a:ext cx="30251" cy="11214"/>
            </a:xfrm>
            <a:prstGeom prst="rect">
              <a:avLst/>
            </a:prstGeom>
          </p:spPr>
        </p:pic>
        <p:pic>
          <p:nvPicPr>
            <p:cNvPr id="1174" name="object 1174"/>
            <p:cNvPicPr/>
            <p:nvPr/>
          </p:nvPicPr>
          <p:blipFill>
            <a:blip r:embed="rId3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2010" y="5618779"/>
              <a:ext cx="96678" cy="86264"/>
            </a:xfrm>
            <a:prstGeom prst="rect">
              <a:avLst/>
            </a:prstGeom>
          </p:spPr>
        </p:pic>
        <p:sp>
          <p:nvSpPr>
            <p:cNvPr id="1175" name="object 1175"/>
            <p:cNvSpPr/>
            <p:nvPr/>
          </p:nvSpPr>
          <p:spPr>
            <a:xfrm>
              <a:off x="9744558" y="5678619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3117" y="14609"/>
                  </a:moveTo>
                  <a:lnTo>
                    <a:pt x="963" y="7974"/>
                  </a:lnTo>
                  <a:lnTo>
                    <a:pt x="0" y="2391"/>
                  </a:lnTo>
                  <a:lnTo>
                    <a:pt x="4651" y="1191"/>
                  </a:lnTo>
                  <a:lnTo>
                    <a:pt x="9311" y="0"/>
                  </a:lnTo>
                  <a:lnTo>
                    <a:pt x="11841" y="5166"/>
                  </a:lnTo>
                  <a:lnTo>
                    <a:pt x="13996" y="11793"/>
                  </a:lnTo>
                  <a:lnTo>
                    <a:pt x="16150" y="18429"/>
                  </a:lnTo>
                  <a:lnTo>
                    <a:pt x="17122" y="24004"/>
                  </a:lnTo>
                  <a:lnTo>
                    <a:pt x="12470" y="25187"/>
                  </a:lnTo>
                  <a:lnTo>
                    <a:pt x="7818" y="26411"/>
                  </a:lnTo>
                  <a:lnTo>
                    <a:pt x="5280" y="21237"/>
                  </a:lnTo>
                  <a:lnTo>
                    <a:pt x="3117" y="146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6" name="object 117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891" y="5596649"/>
              <a:ext cx="25996" cy="22593"/>
            </a:xfrm>
            <a:prstGeom prst="rect">
              <a:avLst/>
            </a:prstGeom>
          </p:spPr>
        </p:pic>
        <p:sp>
          <p:nvSpPr>
            <p:cNvPr id="1177" name="object 1177"/>
            <p:cNvSpPr/>
            <p:nvPr/>
          </p:nvSpPr>
          <p:spPr>
            <a:xfrm>
              <a:off x="9753882" y="5594838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650" y="15377"/>
                  </a:moveTo>
                  <a:lnTo>
                    <a:pt x="3525" y="10128"/>
                  </a:lnTo>
                  <a:lnTo>
                    <a:pt x="0" y="5427"/>
                  </a:lnTo>
                  <a:lnTo>
                    <a:pt x="3729" y="2717"/>
                  </a:lnTo>
                  <a:lnTo>
                    <a:pt x="7451" y="0"/>
                  </a:lnTo>
                  <a:lnTo>
                    <a:pt x="12233" y="3778"/>
                  </a:lnTo>
                  <a:lnTo>
                    <a:pt x="17358" y="9010"/>
                  </a:lnTo>
                  <a:lnTo>
                    <a:pt x="22492" y="14258"/>
                  </a:lnTo>
                  <a:lnTo>
                    <a:pt x="26009" y="18960"/>
                  </a:lnTo>
                  <a:lnTo>
                    <a:pt x="22288" y="21669"/>
                  </a:lnTo>
                  <a:lnTo>
                    <a:pt x="18566" y="24395"/>
                  </a:lnTo>
                  <a:lnTo>
                    <a:pt x="13784" y="20608"/>
                  </a:lnTo>
                  <a:lnTo>
                    <a:pt x="8650" y="153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8" name="object 1178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978" y="5622619"/>
              <a:ext cx="24447" cy="23837"/>
            </a:xfrm>
            <a:prstGeom prst="rect">
              <a:avLst/>
            </a:prstGeom>
          </p:spPr>
        </p:pic>
        <p:sp>
          <p:nvSpPr>
            <p:cNvPr id="1179" name="object 1179"/>
            <p:cNvSpPr/>
            <p:nvPr/>
          </p:nvSpPr>
          <p:spPr>
            <a:xfrm>
              <a:off x="9733990" y="5620963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7581" y="10071"/>
                  </a:moveTo>
                  <a:lnTo>
                    <a:pt x="12119" y="4301"/>
                  </a:lnTo>
                  <a:lnTo>
                    <a:pt x="16518" y="0"/>
                  </a:lnTo>
                  <a:lnTo>
                    <a:pt x="20468" y="2293"/>
                  </a:lnTo>
                  <a:lnTo>
                    <a:pt x="24442" y="4570"/>
                  </a:lnTo>
                  <a:lnTo>
                    <a:pt x="21423" y="9639"/>
                  </a:lnTo>
                  <a:lnTo>
                    <a:pt x="16893" y="15426"/>
                  </a:lnTo>
                  <a:lnTo>
                    <a:pt x="12323" y="21196"/>
                  </a:lnTo>
                  <a:lnTo>
                    <a:pt x="7940" y="25506"/>
                  </a:lnTo>
                  <a:lnTo>
                    <a:pt x="3974" y="23220"/>
                  </a:lnTo>
                  <a:lnTo>
                    <a:pt x="0" y="20927"/>
                  </a:lnTo>
                  <a:lnTo>
                    <a:pt x="3011" y="15858"/>
                  </a:lnTo>
                  <a:lnTo>
                    <a:pt x="7581" y="100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0" name="object 1180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452" y="5603417"/>
              <a:ext cx="17818" cy="25323"/>
            </a:xfrm>
            <a:prstGeom prst="rect">
              <a:avLst/>
            </a:prstGeom>
          </p:spPr>
        </p:pic>
        <p:sp>
          <p:nvSpPr>
            <p:cNvPr id="1181" name="object 1181"/>
            <p:cNvSpPr/>
            <p:nvPr/>
          </p:nvSpPr>
          <p:spPr>
            <a:xfrm>
              <a:off x="9743457" y="5602322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492" y="14724"/>
                  </a:moveTo>
                  <a:lnTo>
                    <a:pt x="1118" y="8153"/>
                  </a:lnTo>
                  <a:lnTo>
                    <a:pt x="0" y="2619"/>
                  </a:lnTo>
                  <a:lnTo>
                    <a:pt x="4611" y="1289"/>
                  </a:lnTo>
                  <a:lnTo>
                    <a:pt x="9197" y="0"/>
                  </a:lnTo>
                  <a:lnTo>
                    <a:pt x="11923" y="5101"/>
                  </a:lnTo>
                  <a:lnTo>
                    <a:pt x="14290" y="11671"/>
                  </a:lnTo>
                  <a:lnTo>
                    <a:pt x="16656" y="18241"/>
                  </a:lnTo>
                  <a:lnTo>
                    <a:pt x="17799" y="23800"/>
                  </a:lnTo>
                  <a:lnTo>
                    <a:pt x="13180" y="25097"/>
                  </a:lnTo>
                  <a:lnTo>
                    <a:pt x="8569" y="26403"/>
                  </a:lnTo>
                  <a:lnTo>
                    <a:pt x="5851" y="21302"/>
                  </a:lnTo>
                  <a:lnTo>
                    <a:pt x="3492" y="147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2" name="object 1182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2507" y="5603468"/>
              <a:ext cx="23507" cy="24218"/>
            </a:xfrm>
            <a:prstGeom prst="rect">
              <a:avLst/>
            </a:prstGeom>
          </p:spPr>
        </p:pic>
        <p:sp>
          <p:nvSpPr>
            <p:cNvPr id="1183" name="object 1183"/>
            <p:cNvSpPr/>
            <p:nvPr/>
          </p:nvSpPr>
          <p:spPr>
            <a:xfrm>
              <a:off x="9702507" y="5601881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6961" y="10422"/>
                  </a:moveTo>
                  <a:lnTo>
                    <a:pt x="11197" y="4472"/>
                  </a:lnTo>
                  <a:lnTo>
                    <a:pt x="15318" y="0"/>
                  </a:lnTo>
                  <a:lnTo>
                    <a:pt x="19407" y="2113"/>
                  </a:lnTo>
                  <a:lnTo>
                    <a:pt x="23512" y="4219"/>
                  </a:lnTo>
                  <a:lnTo>
                    <a:pt x="20802" y="9418"/>
                  </a:lnTo>
                  <a:lnTo>
                    <a:pt x="16558" y="15377"/>
                  </a:lnTo>
                  <a:lnTo>
                    <a:pt x="12331" y="21343"/>
                  </a:lnTo>
                  <a:lnTo>
                    <a:pt x="8210" y="25807"/>
                  </a:lnTo>
                  <a:lnTo>
                    <a:pt x="4096" y="23694"/>
                  </a:lnTo>
                  <a:lnTo>
                    <a:pt x="0" y="21580"/>
                  </a:lnTo>
                  <a:lnTo>
                    <a:pt x="2725" y="16380"/>
                  </a:lnTo>
                  <a:lnTo>
                    <a:pt x="6961" y="104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4" name="object 1184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05034" y="5622048"/>
              <a:ext cx="13042" cy="25450"/>
            </a:xfrm>
            <a:prstGeom prst="rect">
              <a:avLst/>
            </a:prstGeom>
          </p:spPr>
        </p:pic>
        <p:sp>
          <p:nvSpPr>
            <p:cNvPr id="1185" name="object 1185"/>
            <p:cNvSpPr/>
            <p:nvPr/>
          </p:nvSpPr>
          <p:spPr>
            <a:xfrm>
              <a:off x="9705032" y="5621549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905" y="13614"/>
                  </a:moveTo>
                  <a:lnTo>
                    <a:pt x="0" y="6766"/>
                  </a:lnTo>
                  <a:lnTo>
                    <a:pt x="65" y="1110"/>
                  </a:lnTo>
                  <a:lnTo>
                    <a:pt x="4855" y="538"/>
                  </a:lnTo>
                  <a:lnTo>
                    <a:pt x="9654" y="0"/>
                  </a:lnTo>
                  <a:lnTo>
                    <a:pt x="11229" y="5452"/>
                  </a:lnTo>
                  <a:lnTo>
                    <a:pt x="12143" y="12324"/>
                  </a:lnTo>
                  <a:lnTo>
                    <a:pt x="13049" y="19172"/>
                  </a:lnTo>
                  <a:lnTo>
                    <a:pt x="12976" y="24836"/>
                  </a:lnTo>
                  <a:lnTo>
                    <a:pt x="8193" y="25391"/>
                  </a:lnTo>
                  <a:lnTo>
                    <a:pt x="3395" y="25954"/>
                  </a:lnTo>
                  <a:lnTo>
                    <a:pt x="1828" y="20486"/>
                  </a:lnTo>
                  <a:lnTo>
                    <a:pt x="905" y="136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6" name="object 118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2040" y="5607189"/>
              <a:ext cx="22313" cy="24358"/>
            </a:xfrm>
            <a:prstGeom prst="rect">
              <a:avLst/>
            </a:prstGeom>
          </p:spPr>
        </p:pic>
        <p:sp>
          <p:nvSpPr>
            <p:cNvPr id="1187" name="object 1187"/>
            <p:cNvSpPr/>
            <p:nvPr/>
          </p:nvSpPr>
          <p:spPr>
            <a:xfrm>
              <a:off x="9722037" y="5605631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6169" y="15360"/>
                  </a:moveTo>
                  <a:lnTo>
                    <a:pt x="2358" y="9320"/>
                  </a:lnTo>
                  <a:lnTo>
                    <a:pt x="0" y="4089"/>
                  </a:lnTo>
                  <a:lnTo>
                    <a:pt x="4243" y="2048"/>
                  </a:lnTo>
                  <a:lnTo>
                    <a:pt x="8479" y="0"/>
                  </a:lnTo>
                  <a:lnTo>
                    <a:pt x="12298" y="4529"/>
                  </a:lnTo>
                  <a:lnTo>
                    <a:pt x="16118" y="10545"/>
                  </a:lnTo>
                  <a:lnTo>
                    <a:pt x="19929" y="16568"/>
                  </a:lnTo>
                  <a:lnTo>
                    <a:pt x="22304" y="21800"/>
                  </a:lnTo>
                  <a:lnTo>
                    <a:pt x="18036" y="23857"/>
                  </a:lnTo>
                  <a:lnTo>
                    <a:pt x="13800" y="25914"/>
                  </a:lnTo>
                  <a:lnTo>
                    <a:pt x="9989" y="21376"/>
                  </a:lnTo>
                  <a:lnTo>
                    <a:pt x="6169" y="1536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8" name="object 118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76028" y="5603265"/>
              <a:ext cx="13868" cy="25476"/>
            </a:xfrm>
            <a:prstGeom prst="rect">
              <a:avLst/>
            </a:prstGeom>
          </p:spPr>
        </p:pic>
        <p:pic>
          <p:nvPicPr>
            <p:cNvPr id="1189" name="object 1189"/>
            <p:cNvPicPr/>
            <p:nvPr/>
          </p:nvPicPr>
          <p:blipFill>
            <a:blip r:embed="rId3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2280" y="5575812"/>
              <a:ext cx="87807" cy="89168"/>
            </a:xfrm>
            <a:prstGeom prst="rect">
              <a:avLst/>
            </a:prstGeom>
          </p:spPr>
        </p:pic>
        <p:sp>
          <p:nvSpPr>
            <p:cNvPr id="1190" name="object 1190"/>
            <p:cNvSpPr/>
            <p:nvPr/>
          </p:nvSpPr>
          <p:spPr>
            <a:xfrm>
              <a:off x="9750250" y="5631480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3931" y="11589"/>
                  </a:moveTo>
                  <a:lnTo>
                    <a:pt x="6137" y="10047"/>
                  </a:lnTo>
                  <a:lnTo>
                    <a:pt x="0" y="8104"/>
                  </a:lnTo>
                  <a:lnTo>
                    <a:pt x="1183" y="4064"/>
                  </a:lnTo>
                  <a:lnTo>
                    <a:pt x="2342" y="0"/>
                  </a:lnTo>
                  <a:lnTo>
                    <a:pt x="8863" y="555"/>
                  </a:lnTo>
                  <a:lnTo>
                    <a:pt x="16656" y="2089"/>
                  </a:lnTo>
                  <a:lnTo>
                    <a:pt x="24458" y="3615"/>
                  </a:lnTo>
                  <a:lnTo>
                    <a:pt x="30571" y="5566"/>
                  </a:lnTo>
                  <a:lnTo>
                    <a:pt x="29412" y="9606"/>
                  </a:lnTo>
                  <a:lnTo>
                    <a:pt x="28245" y="13654"/>
                  </a:lnTo>
                  <a:lnTo>
                    <a:pt x="21700" y="13116"/>
                  </a:lnTo>
                  <a:lnTo>
                    <a:pt x="13931" y="115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1" name="object 119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704" y="5688800"/>
              <a:ext cx="28155" cy="20739"/>
            </a:xfrm>
            <a:prstGeom prst="rect">
              <a:avLst/>
            </a:prstGeom>
          </p:spPr>
        </p:pic>
        <p:sp>
          <p:nvSpPr>
            <p:cNvPr id="1192" name="object 1192"/>
            <p:cNvSpPr/>
            <p:nvPr/>
          </p:nvSpPr>
          <p:spPr>
            <a:xfrm>
              <a:off x="9654705" y="5686937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7840" y="7606"/>
                  </a:moveTo>
                  <a:lnTo>
                    <a:pt x="23830" y="12104"/>
                  </a:lnTo>
                  <a:lnTo>
                    <a:pt x="28155" y="16274"/>
                  </a:lnTo>
                  <a:lnTo>
                    <a:pt x="24940" y="19417"/>
                  </a:lnTo>
                  <a:lnTo>
                    <a:pt x="21733" y="22592"/>
                  </a:lnTo>
                  <a:lnTo>
                    <a:pt x="16305" y="19498"/>
                  </a:lnTo>
                  <a:lnTo>
                    <a:pt x="10315" y="14993"/>
                  </a:lnTo>
                  <a:lnTo>
                    <a:pt x="4325" y="10496"/>
                  </a:lnTo>
                  <a:lnTo>
                    <a:pt x="0" y="6309"/>
                  </a:lnTo>
                  <a:lnTo>
                    <a:pt x="3223" y="3150"/>
                  </a:lnTo>
                  <a:lnTo>
                    <a:pt x="6430" y="0"/>
                  </a:lnTo>
                  <a:lnTo>
                    <a:pt x="11850" y="3085"/>
                  </a:lnTo>
                  <a:lnTo>
                    <a:pt x="17840" y="76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3" name="object 1193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9932" y="5638342"/>
              <a:ext cx="21374" cy="24879"/>
            </a:xfrm>
            <a:prstGeom prst="rect">
              <a:avLst/>
            </a:prstGeom>
          </p:spPr>
        </p:pic>
        <p:sp>
          <p:nvSpPr>
            <p:cNvPr id="1194" name="object 1194"/>
            <p:cNvSpPr/>
            <p:nvPr/>
          </p:nvSpPr>
          <p:spPr>
            <a:xfrm>
              <a:off x="9669919" y="5636967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75" y="15164"/>
                  </a:moveTo>
                  <a:lnTo>
                    <a:pt x="12258" y="21449"/>
                  </a:lnTo>
                  <a:lnTo>
                    <a:pt x="8675" y="26248"/>
                  </a:lnTo>
                  <a:lnTo>
                    <a:pt x="4333" y="24518"/>
                  </a:lnTo>
                  <a:lnTo>
                    <a:pt x="0" y="22771"/>
                  </a:lnTo>
                  <a:lnTo>
                    <a:pt x="2097" y="17376"/>
                  </a:lnTo>
                  <a:lnTo>
                    <a:pt x="5623" y="11092"/>
                  </a:lnTo>
                  <a:lnTo>
                    <a:pt x="9132" y="4791"/>
                  </a:lnTo>
                  <a:lnTo>
                    <a:pt x="12731" y="0"/>
                  </a:lnTo>
                  <a:lnTo>
                    <a:pt x="17064" y="1730"/>
                  </a:lnTo>
                  <a:lnTo>
                    <a:pt x="21382" y="3485"/>
                  </a:lnTo>
                  <a:lnTo>
                    <a:pt x="19284" y="8872"/>
                  </a:lnTo>
                  <a:lnTo>
                    <a:pt x="15775" y="1516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5" name="object 1195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7024" y="5657215"/>
              <a:ext cx="21323" cy="24663"/>
            </a:xfrm>
            <a:prstGeom prst="rect">
              <a:avLst/>
            </a:prstGeom>
          </p:spPr>
        </p:pic>
        <p:sp>
          <p:nvSpPr>
            <p:cNvPr id="1196" name="object 1196"/>
            <p:cNvSpPr/>
            <p:nvPr/>
          </p:nvSpPr>
          <p:spPr>
            <a:xfrm>
              <a:off x="9667026" y="565576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59" y="10855"/>
                  </a:moveTo>
                  <a:lnTo>
                    <a:pt x="19276" y="17017"/>
                  </a:lnTo>
                  <a:lnTo>
                    <a:pt x="21333" y="22331"/>
                  </a:lnTo>
                  <a:lnTo>
                    <a:pt x="17007" y="24216"/>
                  </a:lnTo>
                  <a:lnTo>
                    <a:pt x="12657" y="26109"/>
                  </a:lnTo>
                  <a:lnTo>
                    <a:pt x="9091" y="21425"/>
                  </a:lnTo>
                  <a:lnTo>
                    <a:pt x="5598" y="15262"/>
                  </a:lnTo>
                  <a:lnTo>
                    <a:pt x="2097" y="9100"/>
                  </a:lnTo>
                  <a:lnTo>
                    <a:pt x="0" y="3778"/>
                  </a:lnTo>
                  <a:lnTo>
                    <a:pt x="4358" y="1877"/>
                  </a:lnTo>
                  <a:lnTo>
                    <a:pt x="8691" y="0"/>
                  </a:lnTo>
                  <a:lnTo>
                    <a:pt x="12274" y="4684"/>
                  </a:lnTo>
                  <a:lnTo>
                    <a:pt x="15759" y="108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7" name="object 119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454" y="5652706"/>
              <a:ext cx="20294" cy="25082"/>
            </a:xfrm>
            <a:prstGeom prst="rect">
              <a:avLst/>
            </a:prstGeom>
          </p:spPr>
        </p:pic>
        <p:sp>
          <p:nvSpPr>
            <p:cNvPr id="1198" name="object 1198"/>
            <p:cNvSpPr/>
            <p:nvPr/>
          </p:nvSpPr>
          <p:spPr>
            <a:xfrm>
              <a:off x="9705451" y="565143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4993"/>
                  </a:moveTo>
                  <a:lnTo>
                    <a:pt x="12176" y="21408"/>
                  </a:lnTo>
                  <a:lnTo>
                    <a:pt x="8871" y="26354"/>
                  </a:lnTo>
                  <a:lnTo>
                    <a:pt x="4439" y="24787"/>
                  </a:lnTo>
                  <a:lnTo>
                    <a:pt x="0" y="23236"/>
                  </a:lnTo>
                  <a:lnTo>
                    <a:pt x="1803" y="17784"/>
                  </a:lnTo>
                  <a:lnTo>
                    <a:pt x="4970" y="11369"/>
                  </a:lnTo>
                  <a:lnTo>
                    <a:pt x="8104" y="4937"/>
                  </a:lnTo>
                  <a:lnTo>
                    <a:pt x="11441" y="0"/>
                  </a:lnTo>
                  <a:lnTo>
                    <a:pt x="15865" y="1558"/>
                  </a:lnTo>
                  <a:lnTo>
                    <a:pt x="20296" y="3109"/>
                  </a:lnTo>
                  <a:lnTo>
                    <a:pt x="18501" y="8578"/>
                  </a:lnTo>
                  <a:lnTo>
                    <a:pt x="15359" y="1499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9" name="object 1199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6368" y="5632627"/>
              <a:ext cx="16967" cy="25374"/>
            </a:xfrm>
            <a:prstGeom prst="rect">
              <a:avLst/>
            </a:prstGeom>
          </p:spPr>
        </p:pic>
        <p:sp>
          <p:nvSpPr>
            <p:cNvPr id="1200" name="object 1200"/>
            <p:cNvSpPr/>
            <p:nvPr/>
          </p:nvSpPr>
          <p:spPr>
            <a:xfrm>
              <a:off x="9706376" y="563162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939" y="11826"/>
                  </a:moveTo>
                  <a:lnTo>
                    <a:pt x="16036" y="18454"/>
                  </a:lnTo>
                  <a:lnTo>
                    <a:pt x="16950" y="24036"/>
                  </a:lnTo>
                  <a:lnTo>
                    <a:pt x="12282" y="25220"/>
                  </a:lnTo>
                  <a:lnTo>
                    <a:pt x="7647" y="26379"/>
                  </a:lnTo>
                  <a:lnTo>
                    <a:pt x="5133" y="21196"/>
                  </a:lnTo>
                  <a:lnTo>
                    <a:pt x="3019" y="14560"/>
                  </a:lnTo>
                  <a:lnTo>
                    <a:pt x="922" y="7908"/>
                  </a:lnTo>
                  <a:lnTo>
                    <a:pt x="0" y="2326"/>
                  </a:lnTo>
                  <a:lnTo>
                    <a:pt x="4651" y="1158"/>
                  </a:lnTo>
                  <a:lnTo>
                    <a:pt x="9311" y="0"/>
                  </a:lnTo>
                  <a:lnTo>
                    <a:pt x="11801" y="5166"/>
                  </a:lnTo>
                  <a:lnTo>
                    <a:pt x="13939" y="118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1" name="object 120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3598" y="5652668"/>
              <a:ext cx="25196" cy="23075"/>
            </a:xfrm>
            <a:prstGeom prst="rect">
              <a:avLst/>
            </a:prstGeom>
          </p:spPr>
        </p:pic>
        <p:sp>
          <p:nvSpPr>
            <p:cNvPr id="1202" name="object 1202"/>
            <p:cNvSpPr/>
            <p:nvPr/>
          </p:nvSpPr>
          <p:spPr>
            <a:xfrm>
              <a:off x="9683588" y="56509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105" y="9418"/>
                  </a:moveTo>
                  <a:lnTo>
                    <a:pt x="21937" y="14862"/>
                  </a:lnTo>
                  <a:lnTo>
                    <a:pt x="25201" y="19702"/>
                  </a:lnTo>
                  <a:lnTo>
                    <a:pt x="21357" y="22273"/>
                  </a:lnTo>
                  <a:lnTo>
                    <a:pt x="17489" y="24853"/>
                  </a:lnTo>
                  <a:lnTo>
                    <a:pt x="12910" y="20853"/>
                  </a:lnTo>
                  <a:lnTo>
                    <a:pt x="8087" y="15426"/>
                  </a:lnTo>
                  <a:lnTo>
                    <a:pt x="3248" y="9990"/>
                  </a:lnTo>
                  <a:lnTo>
                    <a:pt x="0" y="5133"/>
                  </a:lnTo>
                  <a:lnTo>
                    <a:pt x="3852" y="2562"/>
                  </a:lnTo>
                  <a:lnTo>
                    <a:pt x="7704" y="0"/>
                  </a:lnTo>
                  <a:lnTo>
                    <a:pt x="12282" y="3974"/>
                  </a:lnTo>
                  <a:lnTo>
                    <a:pt x="17105" y="941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3" name="object 1203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6159" y="5668784"/>
              <a:ext cx="17830" cy="25311"/>
            </a:xfrm>
            <a:prstGeom prst="rect">
              <a:avLst/>
            </a:prstGeom>
          </p:spPr>
        </p:pic>
        <p:sp>
          <p:nvSpPr>
            <p:cNvPr id="1204" name="object 1204"/>
            <p:cNvSpPr/>
            <p:nvPr/>
          </p:nvSpPr>
          <p:spPr>
            <a:xfrm>
              <a:off x="9666152" y="5667681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14" y="11671"/>
                  </a:moveTo>
                  <a:lnTo>
                    <a:pt x="16705" y="18225"/>
                  </a:lnTo>
                  <a:lnTo>
                    <a:pt x="17840" y="23775"/>
                  </a:lnTo>
                  <a:lnTo>
                    <a:pt x="13245" y="25089"/>
                  </a:lnTo>
                  <a:lnTo>
                    <a:pt x="8626" y="26420"/>
                  </a:lnTo>
                  <a:lnTo>
                    <a:pt x="5916" y="21310"/>
                  </a:lnTo>
                  <a:lnTo>
                    <a:pt x="3525" y="14748"/>
                  </a:lnTo>
                  <a:lnTo>
                    <a:pt x="1134" y="8178"/>
                  </a:lnTo>
                  <a:lnTo>
                    <a:pt x="0" y="2628"/>
                  </a:lnTo>
                  <a:lnTo>
                    <a:pt x="4611" y="1314"/>
                  </a:lnTo>
                  <a:lnTo>
                    <a:pt x="9213" y="0"/>
                  </a:lnTo>
                  <a:lnTo>
                    <a:pt x="11923" y="5101"/>
                  </a:lnTo>
                  <a:lnTo>
                    <a:pt x="14314" y="116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5" name="object 120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7059" y="5652579"/>
              <a:ext cx="27711" cy="21158"/>
            </a:xfrm>
            <a:prstGeom prst="rect">
              <a:avLst/>
            </a:prstGeom>
          </p:spPr>
        </p:pic>
        <p:sp>
          <p:nvSpPr>
            <p:cNvPr id="1206" name="object 1206"/>
            <p:cNvSpPr/>
            <p:nvPr/>
          </p:nvSpPr>
          <p:spPr>
            <a:xfrm>
              <a:off x="9647054" y="5650704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758" y="7908"/>
                  </a:moveTo>
                  <a:lnTo>
                    <a:pt x="23569" y="12577"/>
                  </a:lnTo>
                  <a:lnTo>
                    <a:pt x="27723" y="16887"/>
                  </a:lnTo>
                  <a:lnTo>
                    <a:pt x="24385" y="19972"/>
                  </a:lnTo>
                  <a:lnTo>
                    <a:pt x="21055" y="23032"/>
                  </a:lnTo>
                  <a:lnTo>
                    <a:pt x="15783" y="19768"/>
                  </a:lnTo>
                  <a:lnTo>
                    <a:pt x="9948" y="15099"/>
                  </a:lnTo>
                  <a:lnTo>
                    <a:pt x="4145" y="10422"/>
                  </a:lnTo>
                  <a:lnTo>
                    <a:pt x="0" y="6129"/>
                  </a:lnTo>
                  <a:lnTo>
                    <a:pt x="3313" y="3052"/>
                  </a:lnTo>
                  <a:lnTo>
                    <a:pt x="6643" y="0"/>
                  </a:lnTo>
                  <a:lnTo>
                    <a:pt x="11931" y="3248"/>
                  </a:lnTo>
                  <a:lnTo>
                    <a:pt x="17758" y="790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7" name="object 120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6510" y="5682272"/>
              <a:ext cx="22948" cy="24422"/>
            </a:xfrm>
            <a:prstGeom prst="rect">
              <a:avLst/>
            </a:prstGeom>
          </p:spPr>
        </p:pic>
        <p:sp>
          <p:nvSpPr>
            <p:cNvPr id="1208" name="object 1208"/>
            <p:cNvSpPr/>
            <p:nvPr/>
          </p:nvSpPr>
          <p:spPr>
            <a:xfrm>
              <a:off x="9676511" y="5680738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16371" y="15352"/>
                  </a:moveTo>
                  <a:lnTo>
                    <a:pt x="12331" y="21392"/>
                  </a:lnTo>
                  <a:lnTo>
                    <a:pt x="8357" y="25954"/>
                  </a:lnTo>
                  <a:lnTo>
                    <a:pt x="4170" y="23963"/>
                  </a:lnTo>
                  <a:lnTo>
                    <a:pt x="0" y="21955"/>
                  </a:lnTo>
                  <a:lnTo>
                    <a:pt x="2587" y="16674"/>
                  </a:lnTo>
                  <a:lnTo>
                    <a:pt x="6602" y="10634"/>
                  </a:lnTo>
                  <a:lnTo>
                    <a:pt x="10633" y="4578"/>
                  </a:lnTo>
                  <a:lnTo>
                    <a:pt x="14624" y="0"/>
                  </a:lnTo>
                  <a:lnTo>
                    <a:pt x="18811" y="2007"/>
                  </a:lnTo>
                  <a:lnTo>
                    <a:pt x="22965" y="4015"/>
                  </a:lnTo>
                  <a:lnTo>
                    <a:pt x="20402" y="9280"/>
                  </a:lnTo>
                  <a:lnTo>
                    <a:pt x="16371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9" name="object 1209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03993" y="5675769"/>
              <a:ext cx="30581" cy="12890"/>
            </a:xfrm>
            <a:prstGeom prst="rect">
              <a:avLst/>
            </a:prstGeom>
          </p:spPr>
        </p:pic>
        <p:sp>
          <p:nvSpPr>
            <p:cNvPr id="1210" name="object 1210"/>
            <p:cNvSpPr/>
            <p:nvPr/>
          </p:nvSpPr>
          <p:spPr>
            <a:xfrm>
              <a:off x="9703992" y="5674797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6705" y="2203"/>
                  </a:moveTo>
                  <a:lnTo>
                    <a:pt x="24467" y="3787"/>
                  </a:lnTo>
                  <a:lnTo>
                    <a:pt x="30571" y="5770"/>
                  </a:lnTo>
                  <a:lnTo>
                    <a:pt x="29380" y="9810"/>
                  </a:lnTo>
                  <a:lnTo>
                    <a:pt x="28164" y="13867"/>
                  </a:lnTo>
                  <a:lnTo>
                    <a:pt x="21651" y="13271"/>
                  </a:lnTo>
                  <a:lnTo>
                    <a:pt x="13882" y="11655"/>
                  </a:lnTo>
                  <a:lnTo>
                    <a:pt x="6088" y="10071"/>
                  </a:lnTo>
                  <a:lnTo>
                    <a:pt x="0" y="8088"/>
                  </a:lnTo>
                  <a:lnTo>
                    <a:pt x="1224" y="4048"/>
                  </a:lnTo>
                  <a:lnTo>
                    <a:pt x="2415" y="0"/>
                  </a:lnTo>
                  <a:lnTo>
                    <a:pt x="8944" y="587"/>
                  </a:lnTo>
                  <a:lnTo>
                    <a:pt x="16705" y="22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1" name="object 1211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6691" y="5687822"/>
              <a:ext cx="30619" cy="14820"/>
            </a:xfrm>
            <a:prstGeom prst="rect">
              <a:avLst/>
            </a:prstGeom>
          </p:spPr>
        </p:pic>
        <p:sp>
          <p:nvSpPr>
            <p:cNvPr id="1212" name="object 1212"/>
            <p:cNvSpPr/>
            <p:nvPr/>
          </p:nvSpPr>
          <p:spPr>
            <a:xfrm>
              <a:off x="9696678" y="5686443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7293" y="3517"/>
                  </a:moveTo>
                  <a:lnTo>
                    <a:pt x="24818" y="5827"/>
                  </a:lnTo>
                  <a:lnTo>
                    <a:pt x="30620" y="8357"/>
                  </a:lnTo>
                  <a:lnTo>
                    <a:pt x="28923" y="12291"/>
                  </a:lnTo>
                  <a:lnTo>
                    <a:pt x="27217" y="16201"/>
                  </a:lnTo>
                  <a:lnTo>
                    <a:pt x="20819" y="15001"/>
                  </a:lnTo>
                  <a:lnTo>
                    <a:pt x="13327" y="12691"/>
                  </a:lnTo>
                  <a:lnTo>
                    <a:pt x="5786" y="10390"/>
                  </a:lnTo>
                  <a:lnTo>
                    <a:pt x="0" y="7827"/>
                  </a:lnTo>
                  <a:lnTo>
                    <a:pt x="1705" y="3925"/>
                  </a:lnTo>
                  <a:lnTo>
                    <a:pt x="3411" y="0"/>
                  </a:lnTo>
                  <a:lnTo>
                    <a:pt x="9793" y="1207"/>
                  </a:lnTo>
                  <a:lnTo>
                    <a:pt x="17293" y="35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3" name="object 121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682594" y="5673331"/>
              <a:ext cx="30619" cy="13296"/>
            </a:xfrm>
            <a:prstGeom prst="rect">
              <a:avLst/>
            </a:prstGeom>
          </p:spPr>
        </p:pic>
        <p:sp>
          <p:nvSpPr>
            <p:cNvPr id="1214" name="object 1214"/>
            <p:cNvSpPr/>
            <p:nvPr/>
          </p:nvSpPr>
          <p:spPr>
            <a:xfrm>
              <a:off x="9682590" y="5672264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44" y="2481"/>
                  </a:moveTo>
                  <a:lnTo>
                    <a:pt x="24573" y="4203"/>
                  </a:lnTo>
                  <a:lnTo>
                    <a:pt x="30620" y="6325"/>
                  </a:lnTo>
                  <a:lnTo>
                    <a:pt x="29306" y="10341"/>
                  </a:lnTo>
                  <a:lnTo>
                    <a:pt x="28000" y="14364"/>
                  </a:lnTo>
                  <a:lnTo>
                    <a:pt x="21496" y="13622"/>
                  </a:lnTo>
                  <a:lnTo>
                    <a:pt x="13767" y="11883"/>
                  </a:lnTo>
                  <a:lnTo>
                    <a:pt x="6055" y="10128"/>
                  </a:lnTo>
                  <a:lnTo>
                    <a:pt x="0" y="8047"/>
                  </a:lnTo>
                  <a:lnTo>
                    <a:pt x="1338" y="4007"/>
                  </a:lnTo>
                  <a:lnTo>
                    <a:pt x="2627" y="0"/>
                  </a:lnTo>
                  <a:lnTo>
                    <a:pt x="9116" y="718"/>
                  </a:lnTo>
                  <a:lnTo>
                    <a:pt x="16844" y="24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5" name="object 1215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1044" y="5619762"/>
              <a:ext cx="30264" cy="16941"/>
            </a:xfrm>
            <a:prstGeom prst="rect">
              <a:avLst/>
            </a:prstGeom>
          </p:spPr>
        </p:pic>
        <p:sp>
          <p:nvSpPr>
            <p:cNvPr id="1216" name="object 1216"/>
            <p:cNvSpPr/>
            <p:nvPr/>
          </p:nvSpPr>
          <p:spPr>
            <a:xfrm>
              <a:off x="9681055" y="5618118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42" y="4913"/>
                  </a:moveTo>
                  <a:lnTo>
                    <a:pt x="24850" y="7998"/>
                  </a:lnTo>
                  <a:lnTo>
                    <a:pt x="30253" y="11132"/>
                  </a:lnTo>
                  <a:lnTo>
                    <a:pt x="28033" y="14846"/>
                  </a:lnTo>
                  <a:lnTo>
                    <a:pt x="25789" y="18576"/>
                  </a:lnTo>
                  <a:lnTo>
                    <a:pt x="19635" y="16723"/>
                  </a:lnTo>
                  <a:lnTo>
                    <a:pt x="12527" y="13646"/>
                  </a:lnTo>
                  <a:lnTo>
                    <a:pt x="5386" y="10586"/>
                  </a:lnTo>
                  <a:lnTo>
                    <a:pt x="0" y="7451"/>
                  </a:lnTo>
                  <a:lnTo>
                    <a:pt x="2219" y="3721"/>
                  </a:lnTo>
                  <a:lnTo>
                    <a:pt x="4464" y="0"/>
                  </a:lnTo>
                  <a:lnTo>
                    <a:pt x="10617" y="1852"/>
                  </a:lnTo>
                  <a:lnTo>
                    <a:pt x="17742" y="491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7" name="object 121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8893" y="5634228"/>
              <a:ext cx="28879" cy="19773"/>
            </a:xfrm>
            <a:prstGeom prst="rect">
              <a:avLst/>
            </a:prstGeom>
          </p:spPr>
        </p:pic>
        <p:sp>
          <p:nvSpPr>
            <p:cNvPr id="1218" name="object 1218"/>
            <p:cNvSpPr/>
            <p:nvPr/>
          </p:nvSpPr>
          <p:spPr>
            <a:xfrm>
              <a:off x="9688902" y="5632371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1"/>
                  </a:moveTo>
                  <a:lnTo>
                    <a:pt x="24254" y="11051"/>
                  </a:lnTo>
                  <a:lnTo>
                    <a:pt x="28882" y="14968"/>
                  </a:lnTo>
                  <a:lnTo>
                    <a:pt x="25911" y="18299"/>
                  </a:lnTo>
                  <a:lnTo>
                    <a:pt x="22957" y="21637"/>
                  </a:lnTo>
                  <a:lnTo>
                    <a:pt x="17309" y="18862"/>
                  </a:lnTo>
                  <a:lnTo>
                    <a:pt x="10976" y="14715"/>
                  </a:lnTo>
                  <a:lnTo>
                    <a:pt x="4627" y="10594"/>
                  </a:lnTo>
                  <a:lnTo>
                    <a:pt x="0" y="6668"/>
                  </a:lnTo>
                  <a:lnTo>
                    <a:pt x="2946" y="3338"/>
                  </a:lnTo>
                  <a:lnTo>
                    <a:pt x="5916" y="0"/>
                  </a:lnTo>
                  <a:lnTo>
                    <a:pt x="11556" y="2775"/>
                  </a:lnTo>
                  <a:lnTo>
                    <a:pt x="17897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9" name="object 121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645712" y="5643029"/>
              <a:ext cx="29870" cy="10401"/>
            </a:xfrm>
            <a:prstGeom prst="rect">
              <a:avLst/>
            </a:prstGeom>
          </p:spPr>
        </p:pic>
        <p:sp>
          <p:nvSpPr>
            <p:cNvPr id="1220" name="object 1220"/>
            <p:cNvSpPr/>
            <p:nvPr/>
          </p:nvSpPr>
          <p:spPr>
            <a:xfrm>
              <a:off x="9645705" y="564270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79" h="10795">
                  <a:moveTo>
                    <a:pt x="15473" y="506"/>
                  </a:moveTo>
                  <a:lnTo>
                    <a:pt x="23463" y="1012"/>
                  </a:lnTo>
                  <a:lnTo>
                    <a:pt x="29878" y="2130"/>
                  </a:lnTo>
                  <a:lnTo>
                    <a:pt x="29429" y="6268"/>
                  </a:lnTo>
                  <a:lnTo>
                    <a:pt x="28972" y="10422"/>
                  </a:lnTo>
                  <a:lnTo>
                    <a:pt x="22426" y="10716"/>
                  </a:lnTo>
                  <a:lnTo>
                    <a:pt x="14437" y="10202"/>
                  </a:lnTo>
                  <a:lnTo>
                    <a:pt x="6414" y="9729"/>
                  </a:lnTo>
                  <a:lnTo>
                    <a:pt x="0" y="8602"/>
                  </a:lnTo>
                  <a:lnTo>
                    <a:pt x="457" y="4448"/>
                  </a:lnTo>
                  <a:lnTo>
                    <a:pt x="914" y="301"/>
                  </a:lnTo>
                  <a:lnTo>
                    <a:pt x="7483" y="0"/>
                  </a:lnTo>
                  <a:lnTo>
                    <a:pt x="15473" y="5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1" name="object 1221"/>
            <p:cNvPicPr/>
            <p:nvPr/>
          </p:nvPicPr>
          <p:blipFill>
            <a:blip r:embed="rId3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4059" y="5618033"/>
              <a:ext cx="86765" cy="72992"/>
            </a:xfrm>
            <a:prstGeom prst="rect">
              <a:avLst/>
            </a:prstGeom>
          </p:spPr>
        </p:pic>
        <p:pic>
          <p:nvPicPr>
            <p:cNvPr id="1222" name="object 1222"/>
            <p:cNvPicPr/>
            <p:nvPr/>
          </p:nvPicPr>
          <p:blipFill>
            <a:blip r:embed="rId3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458" y="5599096"/>
              <a:ext cx="91784" cy="88467"/>
            </a:xfrm>
            <a:prstGeom prst="rect">
              <a:avLst/>
            </a:prstGeom>
          </p:spPr>
        </p:pic>
        <p:sp>
          <p:nvSpPr>
            <p:cNvPr id="1223" name="object 1223"/>
            <p:cNvSpPr/>
            <p:nvPr/>
          </p:nvSpPr>
          <p:spPr>
            <a:xfrm>
              <a:off x="9760453" y="5625915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16" y="114"/>
                  </a:moveTo>
                  <a:lnTo>
                    <a:pt x="22647" y="0"/>
                  </a:lnTo>
                  <a:lnTo>
                    <a:pt x="29159" y="652"/>
                  </a:lnTo>
                  <a:lnTo>
                    <a:pt x="29127" y="4799"/>
                  </a:lnTo>
                  <a:lnTo>
                    <a:pt x="29086" y="8961"/>
                  </a:lnTo>
                  <a:lnTo>
                    <a:pt x="22590" y="9745"/>
                  </a:lnTo>
                  <a:lnTo>
                    <a:pt x="14551" y="9851"/>
                  </a:lnTo>
                  <a:lnTo>
                    <a:pt x="6504" y="9949"/>
                  </a:lnTo>
                  <a:lnTo>
                    <a:pt x="0" y="9288"/>
                  </a:lnTo>
                  <a:lnTo>
                    <a:pt x="32" y="5150"/>
                  </a:lnTo>
                  <a:lnTo>
                    <a:pt x="73" y="995"/>
                  </a:lnTo>
                  <a:lnTo>
                    <a:pt x="6602" y="212"/>
                  </a:lnTo>
                  <a:lnTo>
                    <a:pt x="14616" y="1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4" name="object 122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8347" y="5726277"/>
              <a:ext cx="21399" cy="24650"/>
            </a:xfrm>
            <a:prstGeom prst="rect">
              <a:avLst/>
            </a:prstGeom>
          </p:spPr>
        </p:pic>
        <p:sp>
          <p:nvSpPr>
            <p:cNvPr id="1225" name="object 1225"/>
            <p:cNvSpPr/>
            <p:nvPr/>
          </p:nvSpPr>
          <p:spPr>
            <a:xfrm>
              <a:off x="9688337" y="5724818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83" y="10830"/>
                  </a:moveTo>
                  <a:lnTo>
                    <a:pt x="19309" y="16984"/>
                  </a:lnTo>
                  <a:lnTo>
                    <a:pt x="21406" y="22306"/>
                  </a:lnTo>
                  <a:lnTo>
                    <a:pt x="17056" y="24200"/>
                  </a:lnTo>
                  <a:lnTo>
                    <a:pt x="12739" y="26101"/>
                  </a:lnTo>
                  <a:lnTo>
                    <a:pt x="9140" y="21433"/>
                  </a:lnTo>
                  <a:lnTo>
                    <a:pt x="5623" y="15270"/>
                  </a:lnTo>
                  <a:lnTo>
                    <a:pt x="2121" y="9100"/>
                  </a:lnTo>
                  <a:lnTo>
                    <a:pt x="0" y="3778"/>
                  </a:lnTo>
                  <a:lnTo>
                    <a:pt x="4366" y="1885"/>
                  </a:lnTo>
                  <a:lnTo>
                    <a:pt x="8675" y="0"/>
                  </a:lnTo>
                  <a:lnTo>
                    <a:pt x="12266" y="4668"/>
                  </a:lnTo>
                  <a:lnTo>
                    <a:pt x="15783" y="108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6" name="object 122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7050" y="5687123"/>
              <a:ext cx="28130" cy="21285"/>
            </a:xfrm>
            <a:prstGeom prst="rect">
              <a:avLst/>
            </a:prstGeom>
          </p:spPr>
        </p:pic>
        <p:sp>
          <p:nvSpPr>
            <p:cNvPr id="1227" name="object 1227"/>
            <p:cNvSpPr/>
            <p:nvPr/>
          </p:nvSpPr>
          <p:spPr>
            <a:xfrm>
              <a:off x="9717052" y="5685254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40"/>
                  </a:moveTo>
                  <a:lnTo>
                    <a:pt x="11841" y="19857"/>
                  </a:lnTo>
                  <a:lnTo>
                    <a:pt x="6422" y="23155"/>
                  </a:lnTo>
                  <a:lnTo>
                    <a:pt x="3223" y="20102"/>
                  </a:lnTo>
                  <a:lnTo>
                    <a:pt x="0" y="17074"/>
                  </a:lnTo>
                  <a:lnTo>
                    <a:pt x="4300" y="12732"/>
                  </a:lnTo>
                  <a:lnTo>
                    <a:pt x="10307" y="8015"/>
                  </a:lnTo>
                  <a:lnTo>
                    <a:pt x="16314" y="3297"/>
                  </a:lnTo>
                  <a:lnTo>
                    <a:pt x="21725" y="0"/>
                  </a:lnTo>
                  <a:lnTo>
                    <a:pt x="24924" y="3044"/>
                  </a:lnTo>
                  <a:lnTo>
                    <a:pt x="28131" y="6080"/>
                  </a:lnTo>
                  <a:lnTo>
                    <a:pt x="23806" y="10422"/>
                  </a:lnTo>
                  <a:lnTo>
                    <a:pt x="17840" y="151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8" name="object 122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14076" y="5700839"/>
              <a:ext cx="12242" cy="25349"/>
            </a:xfrm>
            <a:prstGeom prst="rect">
              <a:avLst/>
            </a:prstGeom>
          </p:spPr>
        </p:pic>
        <p:sp>
          <p:nvSpPr>
            <p:cNvPr id="1229" name="object 1229"/>
            <p:cNvSpPr/>
            <p:nvPr/>
          </p:nvSpPr>
          <p:spPr>
            <a:xfrm>
              <a:off x="9714079" y="570051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760" y="12446"/>
                  </a:moveTo>
                  <a:lnTo>
                    <a:pt x="12249" y="19360"/>
                  </a:lnTo>
                  <a:lnTo>
                    <a:pt x="11801" y="24991"/>
                  </a:lnTo>
                  <a:lnTo>
                    <a:pt x="7010" y="25326"/>
                  </a:lnTo>
                  <a:lnTo>
                    <a:pt x="2187" y="25677"/>
                  </a:lnTo>
                  <a:lnTo>
                    <a:pt x="963" y="20127"/>
                  </a:lnTo>
                  <a:lnTo>
                    <a:pt x="481" y="13230"/>
                  </a:lnTo>
                  <a:lnTo>
                    <a:pt x="0" y="6333"/>
                  </a:lnTo>
                  <a:lnTo>
                    <a:pt x="424" y="685"/>
                  </a:lnTo>
                  <a:lnTo>
                    <a:pt x="5247" y="342"/>
                  </a:lnTo>
                  <a:lnTo>
                    <a:pt x="10062" y="0"/>
                  </a:lnTo>
                  <a:lnTo>
                    <a:pt x="11270" y="5525"/>
                  </a:lnTo>
                  <a:lnTo>
                    <a:pt x="11760" y="124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0" name="object 1230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046" y="5711799"/>
              <a:ext cx="27508" cy="21907"/>
            </a:xfrm>
            <a:prstGeom prst="rect">
              <a:avLst/>
            </a:prstGeom>
          </p:spPr>
        </p:pic>
        <p:sp>
          <p:nvSpPr>
            <p:cNvPr id="1231" name="object 1231"/>
            <p:cNvSpPr/>
            <p:nvPr/>
          </p:nvSpPr>
          <p:spPr>
            <a:xfrm>
              <a:off x="9743044" y="5709960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726" y="15270"/>
                  </a:moveTo>
                  <a:lnTo>
                    <a:pt x="12005" y="20208"/>
                  </a:lnTo>
                  <a:lnTo>
                    <a:pt x="6781" y="23743"/>
                  </a:lnTo>
                  <a:lnTo>
                    <a:pt x="3395" y="20845"/>
                  </a:lnTo>
                  <a:lnTo>
                    <a:pt x="0" y="17931"/>
                  </a:lnTo>
                  <a:lnTo>
                    <a:pt x="4072" y="13410"/>
                  </a:lnTo>
                  <a:lnTo>
                    <a:pt x="9801" y="8463"/>
                  </a:lnTo>
                  <a:lnTo>
                    <a:pt x="15522" y="3525"/>
                  </a:lnTo>
                  <a:lnTo>
                    <a:pt x="20761" y="0"/>
                  </a:lnTo>
                  <a:lnTo>
                    <a:pt x="24132" y="2881"/>
                  </a:lnTo>
                  <a:lnTo>
                    <a:pt x="27511" y="5786"/>
                  </a:lnTo>
                  <a:lnTo>
                    <a:pt x="23447" y="10324"/>
                  </a:lnTo>
                  <a:lnTo>
                    <a:pt x="17726" y="152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2" name="object 123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47134" y="5692851"/>
              <a:ext cx="13220" cy="25387"/>
            </a:xfrm>
            <a:prstGeom prst="rect">
              <a:avLst/>
            </a:prstGeom>
          </p:spPr>
        </p:pic>
        <p:sp>
          <p:nvSpPr>
            <p:cNvPr id="1233" name="object 1233"/>
            <p:cNvSpPr/>
            <p:nvPr/>
          </p:nvSpPr>
          <p:spPr>
            <a:xfrm>
              <a:off x="9747143" y="5692428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209" y="13418"/>
                  </a:moveTo>
                  <a:lnTo>
                    <a:pt x="11221" y="20290"/>
                  </a:lnTo>
                  <a:lnTo>
                    <a:pt x="9597" y="25807"/>
                  </a:lnTo>
                  <a:lnTo>
                    <a:pt x="4798" y="25359"/>
                  </a:lnTo>
                  <a:lnTo>
                    <a:pt x="16" y="24942"/>
                  </a:lnTo>
                  <a:lnTo>
                    <a:pt x="0" y="19294"/>
                  </a:lnTo>
                  <a:lnTo>
                    <a:pt x="1003" y="12397"/>
                  </a:lnTo>
                  <a:lnTo>
                    <a:pt x="2007" y="5509"/>
                  </a:lnTo>
                  <a:lnTo>
                    <a:pt x="3631" y="0"/>
                  </a:lnTo>
                  <a:lnTo>
                    <a:pt x="8414" y="440"/>
                  </a:lnTo>
                  <a:lnTo>
                    <a:pt x="13196" y="857"/>
                  </a:lnTo>
                  <a:lnTo>
                    <a:pt x="13212" y="6513"/>
                  </a:lnTo>
                  <a:lnTo>
                    <a:pt x="12209" y="1341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4" name="object 1234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235" y="5702033"/>
              <a:ext cx="16675" cy="25425"/>
            </a:xfrm>
            <a:prstGeom prst="rect">
              <a:avLst/>
            </a:prstGeom>
          </p:spPr>
        </p:pic>
        <p:sp>
          <p:nvSpPr>
            <p:cNvPr id="1235" name="object 1235"/>
            <p:cNvSpPr/>
            <p:nvPr/>
          </p:nvSpPr>
          <p:spPr>
            <a:xfrm>
              <a:off x="9731238" y="5701065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776" y="11867"/>
                  </a:moveTo>
                  <a:lnTo>
                    <a:pt x="15840" y="18511"/>
                  </a:lnTo>
                  <a:lnTo>
                    <a:pt x="16665" y="24126"/>
                  </a:lnTo>
                  <a:lnTo>
                    <a:pt x="12013" y="25261"/>
                  </a:lnTo>
                  <a:lnTo>
                    <a:pt x="7345" y="26387"/>
                  </a:lnTo>
                  <a:lnTo>
                    <a:pt x="4888" y="21188"/>
                  </a:lnTo>
                  <a:lnTo>
                    <a:pt x="2872" y="14520"/>
                  </a:lnTo>
                  <a:lnTo>
                    <a:pt x="840" y="7876"/>
                  </a:lnTo>
                  <a:lnTo>
                    <a:pt x="0" y="2277"/>
                  </a:lnTo>
                  <a:lnTo>
                    <a:pt x="4668" y="1134"/>
                  </a:lnTo>
                  <a:lnTo>
                    <a:pt x="9328" y="0"/>
                  </a:lnTo>
                  <a:lnTo>
                    <a:pt x="11760" y="5215"/>
                  </a:lnTo>
                  <a:lnTo>
                    <a:pt x="13776" y="11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6" name="object 1236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684320" y="5694464"/>
              <a:ext cx="12649" cy="25273"/>
            </a:xfrm>
            <a:prstGeom prst="rect">
              <a:avLst/>
            </a:prstGeom>
          </p:spPr>
        </p:pic>
        <p:sp>
          <p:nvSpPr>
            <p:cNvPr id="1237" name="object 1237"/>
            <p:cNvSpPr/>
            <p:nvPr/>
          </p:nvSpPr>
          <p:spPr>
            <a:xfrm>
              <a:off x="9684315" y="569418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64" y="13116"/>
                  </a:moveTo>
                  <a:lnTo>
                    <a:pt x="11254" y="20013"/>
                  </a:lnTo>
                  <a:lnTo>
                    <a:pt x="9858" y="25554"/>
                  </a:lnTo>
                  <a:lnTo>
                    <a:pt x="5043" y="25269"/>
                  </a:lnTo>
                  <a:lnTo>
                    <a:pt x="244" y="25008"/>
                  </a:lnTo>
                  <a:lnTo>
                    <a:pt x="0" y="19351"/>
                  </a:lnTo>
                  <a:lnTo>
                    <a:pt x="693" y="12455"/>
                  </a:lnTo>
                  <a:lnTo>
                    <a:pt x="1428" y="5541"/>
                  </a:lnTo>
                  <a:lnTo>
                    <a:pt x="2815" y="0"/>
                  </a:lnTo>
                  <a:lnTo>
                    <a:pt x="7614" y="277"/>
                  </a:lnTo>
                  <a:lnTo>
                    <a:pt x="12413" y="555"/>
                  </a:lnTo>
                  <a:lnTo>
                    <a:pt x="12666" y="6194"/>
                  </a:lnTo>
                  <a:lnTo>
                    <a:pt x="11964" y="131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8" name="object 1238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376" y="5689968"/>
              <a:ext cx="20688" cy="24828"/>
            </a:xfrm>
            <a:prstGeom prst="rect">
              <a:avLst/>
            </a:prstGeom>
          </p:spPr>
        </p:pic>
        <p:sp>
          <p:nvSpPr>
            <p:cNvPr id="1239" name="object 1239"/>
            <p:cNvSpPr/>
            <p:nvPr/>
          </p:nvSpPr>
          <p:spPr>
            <a:xfrm>
              <a:off x="9697365" y="5688571"/>
              <a:ext cx="20955" cy="26670"/>
            </a:xfrm>
            <a:custGeom>
              <a:avLst/>
              <a:gdLst/>
              <a:ahLst/>
              <a:cxnLst/>
              <a:rect l="l" t="t" r="r" b="b"/>
              <a:pathLst>
                <a:path w="20954" h="26670">
                  <a:moveTo>
                    <a:pt x="15522" y="11034"/>
                  </a:moveTo>
                  <a:lnTo>
                    <a:pt x="18786" y="17295"/>
                  </a:lnTo>
                  <a:lnTo>
                    <a:pt x="20696" y="22681"/>
                  </a:lnTo>
                  <a:lnTo>
                    <a:pt x="16281" y="24453"/>
                  </a:lnTo>
                  <a:lnTo>
                    <a:pt x="11866" y="26216"/>
                  </a:lnTo>
                  <a:lnTo>
                    <a:pt x="8479" y="21449"/>
                  </a:lnTo>
                  <a:lnTo>
                    <a:pt x="5182" y="15197"/>
                  </a:lnTo>
                  <a:lnTo>
                    <a:pt x="1909" y="8937"/>
                  </a:lnTo>
                  <a:lnTo>
                    <a:pt x="0" y="3550"/>
                  </a:lnTo>
                  <a:lnTo>
                    <a:pt x="4398" y="1771"/>
                  </a:lnTo>
                  <a:lnTo>
                    <a:pt x="8797" y="0"/>
                  </a:lnTo>
                  <a:lnTo>
                    <a:pt x="12209" y="4774"/>
                  </a:lnTo>
                  <a:lnTo>
                    <a:pt x="15522" y="110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0" name="object 124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196" y="5730735"/>
              <a:ext cx="28930" cy="20294"/>
            </a:xfrm>
            <a:prstGeom prst="rect">
              <a:avLst/>
            </a:prstGeom>
          </p:spPr>
        </p:pic>
        <p:sp>
          <p:nvSpPr>
            <p:cNvPr id="1241" name="object 1241"/>
            <p:cNvSpPr/>
            <p:nvPr/>
          </p:nvSpPr>
          <p:spPr>
            <a:xfrm>
              <a:off x="9704203" y="5728868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13" y="14871"/>
                  </a:moveTo>
                  <a:lnTo>
                    <a:pt x="11539" y="19204"/>
                  </a:lnTo>
                  <a:lnTo>
                    <a:pt x="5859" y="22159"/>
                  </a:lnTo>
                  <a:lnTo>
                    <a:pt x="2921" y="18919"/>
                  </a:lnTo>
                  <a:lnTo>
                    <a:pt x="0" y="15695"/>
                  </a:lnTo>
                  <a:lnTo>
                    <a:pt x="4643" y="11606"/>
                  </a:lnTo>
                  <a:lnTo>
                    <a:pt x="10993" y="7280"/>
                  </a:lnTo>
                  <a:lnTo>
                    <a:pt x="17375" y="2962"/>
                  </a:lnTo>
                  <a:lnTo>
                    <a:pt x="23038" y="0"/>
                  </a:lnTo>
                  <a:lnTo>
                    <a:pt x="25993" y="3232"/>
                  </a:lnTo>
                  <a:lnTo>
                    <a:pt x="28923" y="6472"/>
                  </a:lnTo>
                  <a:lnTo>
                    <a:pt x="24263" y="10553"/>
                  </a:lnTo>
                  <a:lnTo>
                    <a:pt x="17913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2" name="object 124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8118" y="5730163"/>
              <a:ext cx="29070" cy="19507"/>
            </a:xfrm>
            <a:prstGeom prst="rect">
              <a:avLst/>
            </a:prstGeom>
          </p:spPr>
        </p:pic>
        <p:sp>
          <p:nvSpPr>
            <p:cNvPr id="1243" name="object 1243"/>
            <p:cNvSpPr/>
            <p:nvPr/>
          </p:nvSpPr>
          <p:spPr>
            <a:xfrm>
              <a:off x="9738123" y="5728325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897" y="6725"/>
                  </a:moveTo>
                  <a:lnTo>
                    <a:pt x="24320" y="10741"/>
                  </a:lnTo>
                  <a:lnTo>
                    <a:pt x="29053" y="14585"/>
                  </a:lnTo>
                  <a:lnTo>
                    <a:pt x="26156" y="17980"/>
                  </a:lnTo>
                  <a:lnTo>
                    <a:pt x="23283" y="21351"/>
                  </a:lnTo>
                  <a:lnTo>
                    <a:pt x="17562" y="18674"/>
                  </a:lnTo>
                  <a:lnTo>
                    <a:pt x="11123" y="14634"/>
                  </a:lnTo>
                  <a:lnTo>
                    <a:pt x="4708" y="10602"/>
                  </a:lnTo>
                  <a:lnTo>
                    <a:pt x="0" y="6741"/>
                  </a:lnTo>
                  <a:lnTo>
                    <a:pt x="2880" y="3362"/>
                  </a:lnTo>
                  <a:lnTo>
                    <a:pt x="5761" y="0"/>
                  </a:lnTo>
                  <a:lnTo>
                    <a:pt x="11482" y="2677"/>
                  </a:lnTo>
                  <a:lnTo>
                    <a:pt x="17897" y="67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4" name="object 1244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6358" y="5738977"/>
              <a:ext cx="27851" cy="21043"/>
            </a:xfrm>
            <a:prstGeom prst="rect">
              <a:avLst/>
            </a:prstGeom>
          </p:spPr>
        </p:pic>
        <p:sp>
          <p:nvSpPr>
            <p:cNvPr id="1245" name="object 1245"/>
            <p:cNvSpPr/>
            <p:nvPr/>
          </p:nvSpPr>
          <p:spPr>
            <a:xfrm>
              <a:off x="9726353" y="5737099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807" y="7843"/>
                  </a:moveTo>
                  <a:lnTo>
                    <a:pt x="23675" y="12455"/>
                  </a:lnTo>
                  <a:lnTo>
                    <a:pt x="27862" y="16715"/>
                  </a:lnTo>
                  <a:lnTo>
                    <a:pt x="24581" y="19825"/>
                  </a:lnTo>
                  <a:lnTo>
                    <a:pt x="21292" y="22926"/>
                  </a:lnTo>
                  <a:lnTo>
                    <a:pt x="15963" y="19711"/>
                  </a:lnTo>
                  <a:lnTo>
                    <a:pt x="10095" y="15107"/>
                  </a:lnTo>
                  <a:lnTo>
                    <a:pt x="4219" y="10479"/>
                  </a:lnTo>
                  <a:lnTo>
                    <a:pt x="0" y="6219"/>
                  </a:lnTo>
                  <a:lnTo>
                    <a:pt x="3297" y="3117"/>
                  </a:lnTo>
                  <a:lnTo>
                    <a:pt x="6586" y="0"/>
                  </a:lnTo>
                  <a:lnTo>
                    <a:pt x="11907" y="3215"/>
                  </a:lnTo>
                  <a:lnTo>
                    <a:pt x="17807" y="784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6" name="object 124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9602" y="5720867"/>
              <a:ext cx="28867" cy="19875"/>
            </a:xfrm>
            <a:prstGeom prst="rect">
              <a:avLst/>
            </a:prstGeom>
          </p:spPr>
        </p:pic>
        <p:sp>
          <p:nvSpPr>
            <p:cNvPr id="1247" name="object 1247"/>
            <p:cNvSpPr/>
            <p:nvPr/>
          </p:nvSpPr>
          <p:spPr>
            <a:xfrm>
              <a:off x="9719609" y="5719002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13" y="6970"/>
                  </a:moveTo>
                  <a:lnTo>
                    <a:pt x="24230" y="11124"/>
                  </a:lnTo>
                  <a:lnTo>
                    <a:pt x="28857" y="15066"/>
                  </a:lnTo>
                  <a:lnTo>
                    <a:pt x="25887" y="18388"/>
                  </a:lnTo>
                  <a:lnTo>
                    <a:pt x="22908" y="21727"/>
                  </a:lnTo>
                  <a:lnTo>
                    <a:pt x="17269" y="18903"/>
                  </a:lnTo>
                  <a:lnTo>
                    <a:pt x="10952" y="14740"/>
                  </a:lnTo>
                  <a:lnTo>
                    <a:pt x="4627" y="10577"/>
                  </a:lnTo>
                  <a:lnTo>
                    <a:pt x="0" y="6651"/>
                  </a:lnTo>
                  <a:lnTo>
                    <a:pt x="2970" y="3346"/>
                  </a:lnTo>
                  <a:lnTo>
                    <a:pt x="5965" y="0"/>
                  </a:lnTo>
                  <a:lnTo>
                    <a:pt x="11580" y="2807"/>
                  </a:lnTo>
                  <a:lnTo>
                    <a:pt x="17913" y="69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8" name="object 1248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2347" y="5670410"/>
              <a:ext cx="26123" cy="22517"/>
            </a:xfrm>
            <a:prstGeom prst="rect">
              <a:avLst/>
            </a:prstGeom>
          </p:spPr>
        </p:pic>
        <p:sp>
          <p:nvSpPr>
            <p:cNvPr id="1249" name="object 1249"/>
            <p:cNvSpPr/>
            <p:nvPr/>
          </p:nvSpPr>
          <p:spPr>
            <a:xfrm>
              <a:off x="9742342" y="5668589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391" y="8961"/>
                  </a:moveTo>
                  <a:lnTo>
                    <a:pt x="22557" y="14160"/>
                  </a:lnTo>
                  <a:lnTo>
                    <a:pt x="26123" y="18845"/>
                  </a:lnTo>
                  <a:lnTo>
                    <a:pt x="22451" y="21588"/>
                  </a:lnTo>
                  <a:lnTo>
                    <a:pt x="18754" y="24330"/>
                  </a:lnTo>
                  <a:lnTo>
                    <a:pt x="13914" y="20568"/>
                  </a:lnTo>
                  <a:lnTo>
                    <a:pt x="8748" y="15385"/>
                  </a:lnTo>
                  <a:lnTo>
                    <a:pt x="3558" y="10186"/>
                  </a:lnTo>
                  <a:lnTo>
                    <a:pt x="0" y="5501"/>
                  </a:lnTo>
                  <a:lnTo>
                    <a:pt x="3680" y="2742"/>
                  </a:lnTo>
                  <a:lnTo>
                    <a:pt x="7377" y="0"/>
                  </a:lnTo>
                  <a:lnTo>
                    <a:pt x="12192" y="3762"/>
                  </a:lnTo>
                  <a:lnTo>
                    <a:pt x="17391" y="896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0" name="object 125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5672" y="5671972"/>
              <a:ext cx="22821" cy="24168"/>
            </a:xfrm>
            <a:prstGeom prst="rect">
              <a:avLst/>
            </a:prstGeom>
          </p:spPr>
        </p:pic>
        <p:sp>
          <p:nvSpPr>
            <p:cNvPr id="1251" name="object 1251"/>
            <p:cNvSpPr/>
            <p:nvPr/>
          </p:nvSpPr>
          <p:spPr>
            <a:xfrm>
              <a:off x="9725664" y="5670373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6314" y="10381"/>
                  </a:moveTo>
                  <a:lnTo>
                    <a:pt x="20321" y="16315"/>
                  </a:lnTo>
                  <a:lnTo>
                    <a:pt x="22834" y="21490"/>
                  </a:lnTo>
                  <a:lnTo>
                    <a:pt x="18640" y="23620"/>
                  </a:lnTo>
                  <a:lnTo>
                    <a:pt x="14445" y="25767"/>
                  </a:lnTo>
                  <a:lnTo>
                    <a:pt x="10511" y="21318"/>
                  </a:lnTo>
                  <a:lnTo>
                    <a:pt x="6512" y="15385"/>
                  </a:lnTo>
                  <a:lnTo>
                    <a:pt x="2529" y="9459"/>
                  </a:lnTo>
                  <a:lnTo>
                    <a:pt x="0" y="4285"/>
                  </a:lnTo>
                  <a:lnTo>
                    <a:pt x="4186" y="2138"/>
                  </a:lnTo>
                  <a:lnTo>
                    <a:pt x="8373" y="0"/>
                  </a:lnTo>
                  <a:lnTo>
                    <a:pt x="12331" y="4448"/>
                  </a:lnTo>
                  <a:lnTo>
                    <a:pt x="16314" y="103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2" name="object 1252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8583" y="5680747"/>
              <a:ext cx="30225" cy="16967"/>
            </a:xfrm>
            <a:prstGeom prst="rect">
              <a:avLst/>
            </a:prstGeom>
          </p:spPr>
        </p:pic>
        <p:sp>
          <p:nvSpPr>
            <p:cNvPr id="1253" name="object 1253"/>
            <p:cNvSpPr/>
            <p:nvPr/>
          </p:nvSpPr>
          <p:spPr>
            <a:xfrm>
              <a:off x="9698588" y="5679085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42" y="4954"/>
                  </a:moveTo>
                  <a:lnTo>
                    <a:pt x="24850" y="8031"/>
                  </a:lnTo>
                  <a:lnTo>
                    <a:pt x="30228" y="11198"/>
                  </a:lnTo>
                  <a:lnTo>
                    <a:pt x="28009" y="14903"/>
                  </a:lnTo>
                  <a:lnTo>
                    <a:pt x="25740" y="18633"/>
                  </a:lnTo>
                  <a:lnTo>
                    <a:pt x="19611" y="16764"/>
                  </a:lnTo>
                  <a:lnTo>
                    <a:pt x="12494" y="13671"/>
                  </a:lnTo>
                  <a:lnTo>
                    <a:pt x="5370" y="10586"/>
                  </a:lnTo>
                  <a:lnTo>
                    <a:pt x="0" y="7459"/>
                  </a:lnTo>
                  <a:lnTo>
                    <a:pt x="2236" y="3729"/>
                  </a:lnTo>
                  <a:lnTo>
                    <a:pt x="4480" y="0"/>
                  </a:lnTo>
                  <a:lnTo>
                    <a:pt x="10633" y="1877"/>
                  </a:lnTo>
                  <a:lnTo>
                    <a:pt x="17742" y="49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4" name="object 1254"/>
            <p:cNvPicPr/>
            <p:nvPr/>
          </p:nvPicPr>
          <p:blipFill>
            <a:blip r:embed="rId3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6625" y="5514009"/>
              <a:ext cx="225221" cy="195870"/>
            </a:xfrm>
            <a:prstGeom prst="rect">
              <a:avLst/>
            </a:prstGeom>
          </p:spPr>
        </p:pic>
        <p:pic>
          <p:nvPicPr>
            <p:cNvPr id="1255" name="object 1255"/>
            <p:cNvPicPr/>
            <p:nvPr/>
          </p:nvPicPr>
          <p:blipFill>
            <a:blip r:embed="rId3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26" y="5564577"/>
              <a:ext cx="98209" cy="85427"/>
            </a:xfrm>
            <a:prstGeom prst="rect">
              <a:avLst/>
            </a:prstGeom>
          </p:spPr>
        </p:pic>
        <p:sp>
          <p:nvSpPr>
            <p:cNvPr id="1256" name="object 1256"/>
            <p:cNvSpPr/>
            <p:nvPr/>
          </p:nvSpPr>
          <p:spPr>
            <a:xfrm>
              <a:off x="9811304" y="556518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522" y="13263"/>
                  </a:moveTo>
                  <a:lnTo>
                    <a:pt x="0" y="6366"/>
                  </a:lnTo>
                  <a:lnTo>
                    <a:pt x="391" y="726"/>
                  </a:lnTo>
                  <a:lnTo>
                    <a:pt x="5206" y="359"/>
                  </a:lnTo>
                  <a:lnTo>
                    <a:pt x="10021" y="0"/>
                  </a:lnTo>
                  <a:lnTo>
                    <a:pt x="11270" y="5541"/>
                  </a:lnTo>
                  <a:lnTo>
                    <a:pt x="11792" y="12422"/>
                  </a:lnTo>
                  <a:lnTo>
                    <a:pt x="12331" y="19311"/>
                  </a:lnTo>
                  <a:lnTo>
                    <a:pt x="11931" y="24975"/>
                  </a:lnTo>
                  <a:lnTo>
                    <a:pt x="7124" y="25334"/>
                  </a:lnTo>
                  <a:lnTo>
                    <a:pt x="2325" y="25701"/>
                  </a:lnTo>
                  <a:lnTo>
                    <a:pt x="1044" y="20176"/>
                  </a:lnTo>
                  <a:lnTo>
                    <a:pt x="522" y="132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7" name="object 125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00107" y="5583212"/>
              <a:ext cx="13931" cy="25488"/>
            </a:xfrm>
            <a:prstGeom prst="rect">
              <a:avLst/>
            </a:prstGeom>
          </p:spPr>
        </p:pic>
        <p:sp>
          <p:nvSpPr>
            <p:cNvPr id="1258" name="object 1258"/>
            <p:cNvSpPr/>
            <p:nvPr/>
          </p:nvSpPr>
          <p:spPr>
            <a:xfrm>
              <a:off x="9800109" y="558255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87" y="13899"/>
                  </a:moveTo>
                  <a:lnTo>
                    <a:pt x="163" y="7084"/>
                  </a:lnTo>
                  <a:lnTo>
                    <a:pt x="0" y="1428"/>
                  </a:lnTo>
                  <a:lnTo>
                    <a:pt x="4766" y="718"/>
                  </a:lnTo>
                  <a:lnTo>
                    <a:pt x="9548" y="0"/>
                  </a:lnTo>
                  <a:lnTo>
                    <a:pt x="11335" y="5403"/>
                  </a:lnTo>
                  <a:lnTo>
                    <a:pt x="12543" y="12234"/>
                  </a:lnTo>
                  <a:lnTo>
                    <a:pt x="13759" y="19049"/>
                  </a:lnTo>
                  <a:lnTo>
                    <a:pt x="13922" y="24697"/>
                  </a:lnTo>
                  <a:lnTo>
                    <a:pt x="9148" y="25408"/>
                  </a:lnTo>
                  <a:lnTo>
                    <a:pt x="4382" y="26134"/>
                  </a:lnTo>
                  <a:lnTo>
                    <a:pt x="2578" y="20714"/>
                  </a:lnTo>
                  <a:lnTo>
                    <a:pt x="1387" y="138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9" name="object 125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46679" y="5606974"/>
              <a:ext cx="12153" cy="25184"/>
            </a:xfrm>
            <a:prstGeom prst="rect">
              <a:avLst/>
            </a:prstGeom>
          </p:spPr>
        </p:pic>
        <p:sp>
          <p:nvSpPr>
            <p:cNvPr id="1260" name="object 1260"/>
            <p:cNvSpPr/>
            <p:nvPr/>
          </p:nvSpPr>
          <p:spPr>
            <a:xfrm>
              <a:off x="9746678" y="56068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432" y="12495"/>
                  </a:moveTo>
                  <a:lnTo>
                    <a:pt x="881" y="5574"/>
                  </a:lnTo>
                  <a:lnTo>
                    <a:pt x="2048" y="0"/>
                  </a:lnTo>
                  <a:lnTo>
                    <a:pt x="6863" y="130"/>
                  </a:lnTo>
                  <a:lnTo>
                    <a:pt x="11686" y="261"/>
                  </a:lnTo>
                  <a:lnTo>
                    <a:pt x="12160" y="5901"/>
                  </a:lnTo>
                  <a:lnTo>
                    <a:pt x="11719" y="12806"/>
                  </a:lnTo>
                  <a:lnTo>
                    <a:pt x="11278" y="19727"/>
                  </a:lnTo>
                  <a:lnTo>
                    <a:pt x="10119" y="25310"/>
                  </a:lnTo>
                  <a:lnTo>
                    <a:pt x="5280" y="25187"/>
                  </a:lnTo>
                  <a:lnTo>
                    <a:pt x="481" y="25048"/>
                  </a:lnTo>
                  <a:lnTo>
                    <a:pt x="0" y="19400"/>
                  </a:lnTo>
                  <a:lnTo>
                    <a:pt x="432" y="124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1" name="object 126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9771" y="5616118"/>
              <a:ext cx="16128" cy="25476"/>
            </a:xfrm>
            <a:prstGeom prst="rect">
              <a:avLst/>
            </a:prstGeom>
          </p:spPr>
        </p:pic>
        <p:sp>
          <p:nvSpPr>
            <p:cNvPr id="1262" name="object 1262"/>
            <p:cNvSpPr/>
            <p:nvPr/>
          </p:nvSpPr>
          <p:spPr>
            <a:xfrm>
              <a:off x="9759770" y="5615320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09" h="26670">
                  <a:moveTo>
                    <a:pt x="2578" y="12095"/>
                  </a:moveTo>
                  <a:lnTo>
                    <a:pt x="4431" y="5337"/>
                  </a:lnTo>
                  <a:lnTo>
                    <a:pt x="6757" y="0"/>
                  </a:lnTo>
                  <a:lnTo>
                    <a:pt x="11441" y="889"/>
                  </a:lnTo>
                  <a:lnTo>
                    <a:pt x="16126" y="1762"/>
                  </a:lnTo>
                  <a:lnTo>
                    <a:pt x="15424" y="7411"/>
                  </a:lnTo>
                  <a:lnTo>
                    <a:pt x="13563" y="14160"/>
                  </a:lnTo>
                  <a:lnTo>
                    <a:pt x="11694" y="20943"/>
                  </a:lnTo>
                  <a:lnTo>
                    <a:pt x="9377" y="26265"/>
                  </a:lnTo>
                  <a:lnTo>
                    <a:pt x="4684" y="25367"/>
                  </a:lnTo>
                  <a:lnTo>
                    <a:pt x="0" y="24502"/>
                  </a:lnTo>
                  <a:lnTo>
                    <a:pt x="701" y="18862"/>
                  </a:lnTo>
                  <a:lnTo>
                    <a:pt x="2578" y="120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3" name="object 1263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9317" y="5626430"/>
              <a:ext cx="18630" cy="25184"/>
            </a:xfrm>
            <a:prstGeom prst="rect">
              <a:avLst/>
            </a:prstGeom>
          </p:spPr>
        </p:pic>
        <p:sp>
          <p:nvSpPr>
            <p:cNvPr id="1264" name="object 1264"/>
            <p:cNvSpPr/>
            <p:nvPr/>
          </p:nvSpPr>
          <p:spPr>
            <a:xfrm>
              <a:off x="9779313" y="56252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3950" y="14887"/>
                  </a:moveTo>
                  <a:lnTo>
                    <a:pt x="1338" y="8398"/>
                  </a:lnTo>
                  <a:lnTo>
                    <a:pt x="0" y="2864"/>
                  </a:lnTo>
                  <a:lnTo>
                    <a:pt x="4537" y="1452"/>
                  </a:lnTo>
                  <a:lnTo>
                    <a:pt x="9116" y="0"/>
                  </a:lnTo>
                  <a:lnTo>
                    <a:pt x="12021" y="5011"/>
                  </a:lnTo>
                  <a:lnTo>
                    <a:pt x="14649" y="11508"/>
                  </a:lnTo>
                  <a:lnTo>
                    <a:pt x="17277" y="18013"/>
                  </a:lnTo>
                  <a:lnTo>
                    <a:pt x="18631" y="23506"/>
                  </a:lnTo>
                  <a:lnTo>
                    <a:pt x="14053" y="24942"/>
                  </a:lnTo>
                  <a:lnTo>
                    <a:pt x="9515" y="26387"/>
                  </a:lnTo>
                  <a:lnTo>
                    <a:pt x="6594" y="21376"/>
                  </a:lnTo>
                  <a:lnTo>
                    <a:pt x="3950" y="1488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5" name="object 1265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76027" y="5654878"/>
              <a:ext cx="30619" cy="13284"/>
            </a:xfrm>
            <a:prstGeom prst="rect">
              <a:avLst/>
            </a:prstGeom>
          </p:spPr>
        </p:pic>
        <p:sp>
          <p:nvSpPr>
            <p:cNvPr id="1266" name="object 1266"/>
            <p:cNvSpPr/>
            <p:nvPr/>
          </p:nvSpPr>
          <p:spPr>
            <a:xfrm>
              <a:off x="9776020" y="5653796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60" y="2489"/>
                  </a:moveTo>
                  <a:lnTo>
                    <a:pt x="24589" y="4227"/>
                  </a:lnTo>
                  <a:lnTo>
                    <a:pt x="30628" y="6349"/>
                  </a:lnTo>
                  <a:lnTo>
                    <a:pt x="29306" y="10357"/>
                  </a:lnTo>
                  <a:lnTo>
                    <a:pt x="28000" y="14381"/>
                  </a:lnTo>
                  <a:lnTo>
                    <a:pt x="21488" y="13646"/>
                  </a:lnTo>
                  <a:lnTo>
                    <a:pt x="13776" y="11900"/>
                  </a:lnTo>
                  <a:lnTo>
                    <a:pt x="6047" y="10137"/>
                  </a:lnTo>
                  <a:lnTo>
                    <a:pt x="0" y="8039"/>
                  </a:lnTo>
                  <a:lnTo>
                    <a:pt x="1313" y="4015"/>
                  </a:lnTo>
                  <a:lnTo>
                    <a:pt x="2636" y="0"/>
                  </a:lnTo>
                  <a:lnTo>
                    <a:pt x="9124" y="734"/>
                  </a:lnTo>
                  <a:lnTo>
                    <a:pt x="16860" y="24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7" name="object 126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72039" y="5601131"/>
              <a:ext cx="11302" cy="25158"/>
            </a:xfrm>
            <a:prstGeom prst="rect">
              <a:avLst/>
            </a:prstGeom>
          </p:spPr>
        </p:pic>
        <p:sp>
          <p:nvSpPr>
            <p:cNvPr id="1268" name="object 1268"/>
            <p:cNvSpPr/>
            <p:nvPr/>
          </p:nvSpPr>
          <p:spPr>
            <a:xfrm>
              <a:off x="9772022" y="5601059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19" y="12504"/>
                  </a:moveTo>
                  <a:lnTo>
                    <a:pt x="11319" y="19433"/>
                  </a:lnTo>
                  <a:lnTo>
                    <a:pt x="10470" y="25048"/>
                  </a:lnTo>
                  <a:lnTo>
                    <a:pt x="5647" y="25138"/>
                  </a:lnTo>
                  <a:lnTo>
                    <a:pt x="840" y="25228"/>
                  </a:lnTo>
                  <a:lnTo>
                    <a:pt x="16" y="19629"/>
                  </a:lnTo>
                  <a:lnTo>
                    <a:pt x="0" y="12699"/>
                  </a:lnTo>
                  <a:lnTo>
                    <a:pt x="32" y="5786"/>
                  </a:lnTo>
                  <a:lnTo>
                    <a:pt x="865" y="163"/>
                  </a:lnTo>
                  <a:lnTo>
                    <a:pt x="5672" y="81"/>
                  </a:lnTo>
                  <a:lnTo>
                    <a:pt x="10487" y="0"/>
                  </a:lnTo>
                  <a:lnTo>
                    <a:pt x="11319" y="5582"/>
                  </a:lnTo>
                  <a:lnTo>
                    <a:pt x="11319" y="1250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9" name="object 1269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0135" y="5622417"/>
              <a:ext cx="28790" cy="19888"/>
            </a:xfrm>
            <a:prstGeom prst="rect">
              <a:avLst/>
            </a:prstGeom>
          </p:spPr>
        </p:pic>
        <p:sp>
          <p:nvSpPr>
            <p:cNvPr id="1270" name="object 1270"/>
            <p:cNvSpPr/>
            <p:nvPr/>
          </p:nvSpPr>
          <p:spPr>
            <a:xfrm>
              <a:off x="9770129" y="5620556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7002"/>
                  </a:moveTo>
                  <a:lnTo>
                    <a:pt x="24205" y="11181"/>
                  </a:lnTo>
                  <a:lnTo>
                    <a:pt x="28800" y="15132"/>
                  </a:lnTo>
                  <a:lnTo>
                    <a:pt x="25830" y="18429"/>
                  </a:lnTo>
                  <a:lnTo>
                    <a:pt x="22826" y="21751"/>
                  </a:lnTo>
                  <a:lnTo>
                    <a:pt x="17195" y="18935"/>
                  </a:lnTo>
                  <a:lnTo>
                    <a:pt x="10903" y="14756"/>
                  </a:lnTo>
                  <a:lnTo>
                    <a:pt x="4602" y="10569"/>
                  </a:lnTo>
                  <a:lnTo>
                    <a:pt x="0" y="6627"/>
                  </a:lnTo>
                  <a:lnTo>
                    <a:pt x="2995" y="3313"/>
                  </a:lnTo>
                  <a:lnTo>
                    <a:pt x="5973" y="0"/>
                  </a:lnTo>
                  <a:lnTo>
                    <a:pt x="11605" y="2824"/>
                  </a:lnTo>
                  <a:lnTo>
                    <a:pt x="17897" y="70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1" name="object 1271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10812" y="5600928"/>
              <a:ext cx="12052" cy="25298"/>
            </a:xfrm>
            <a:prstGeom prst="rect">
              <a:avLst/>
            </a:prstGeom>
          </p:spPr>
        </p:pic>
        <p:sp>
          <p:nvSpPr>
            <p:cNvPr id="1272" name="object 1272"/>
            <p:cNvSpPr/>
            <p:nvPr/>
          </p:nvSpPr>
          <p:spPr>
            <a:xfrm>
              <a:off x="9810810" y="5600645"/>
              <a:ext cx="12065" cy="26034"/>
            </a:xfrm>
            <a:custGeom>
              <a:avLst/>
              <a:gdLst/>
              <a:ahLst/>
              <a:cxnLst/>
              <a:rect l="l" t="t" r="r" b="b"/>
              <a:pathLst>
                <a:path w="12065" h="26035">
                  <a:moveTo>
                    <a:pt x="11662" y="12455"/>
                  </a:moveTo>
                  <a:lnTo>
                    <a:pt x="12045" y="19360"/>
                  </a:lnTo>
                  <a:lnTo>
                    <a:pt x="11548" y="24999"/>
                  </a:lnTo>
                  <a:lnTo>
                    <a:pt x="6732" y="25285"/>
                  </a:lnTo>
                  <a:lnTo>
                    <a:pt x="1901" y="25571"/>
                  </a:lnTo>
                  <a:lnTo>
                    <a:pt x="775" y="20029"/>
                  </a:lnTo>
                  <a:lnTo>
                    <a:pt x="383" y="13124"/>
                  </a:lnTo>
                  <a:lnTo>
                    <a:pt x="0" y="6219"/>
                  </a:lnTo>
                  <a:lnTo>
                    <a:pt x="522" y="571"/>
                  </a:lnTo>
                  <a:lnTo>
                    <a:pt x="5337" y="285"/>
                  </a:lnTo>
                  <a:lnTo>
                    <a:pt x="10144" y="0"/>
                  </a:lnTo>
                  <a:lnTo>
                    <a:pt x="11295" y="5550"/>
                  </a:lnTo>
                  <a:lnTo>
                    <a:pt x="11662" y="124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3" name="object 1273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2919" y="5585853"/>
              <a:ext cx="26403" cy="22313"/>
            </a:xfrm>
            <a:prstGeom prst="rect">
              <a:avLst/>
            </a:prstGeom>
          </p:spPr>
        </p:pic>
        <p:sp>
          <p:nvSpPr>
            <p:cNvPr id="1274" name="object 1274"/>
            <p:cNvSpPr/>
            <p:nvPr/>
          </p:nvSpPr>
          <p:spPr>
            <a:xfrm>
              <a:off x="9792919" y="5584009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456" y="8798"/>
                  </a:moveTo>
                  <a:lnTo>
                    <a:pt x="22745" y="13924"/>
                  </a:lnTo>
                  <a:lnTo>
                    <a:pt x="26401" y="18552"/>
                  </a:lnTo>
                  <a:lnTo>
                    <a:pt x="22761" y="21351"/>
                  </a:lnTo>
                  <a:lnTo>
                    <a:pt x="19129" y="24151"/>
                  </a:lnTo>
                  <a:lnTo>
                    <a:pt x="14224" y="20470"/>
                  </a:lnTo>
                  <a:lnTo>
                    <a:pt x="8944" y="15344"/>
                  </a:lnTo>
                  <a:lnTo>
                    <a:pt x="3672" y="10226"/>
                  </a:lnTo>
                  <a:lnTo>
                    <a:pt x="0" y="5590"/>
                  </a:lnTo>
                  <a:lnTo>
                    <a:pt x="3656" y="2815"/>
                  </a:lnTo>
                  <a:lnTo>
                    <a:pt x="7287" y="0"/>
                  </a:lnTo>
                  <a:lnTo>
                    <a:pt x="12184" y="3681"/>
                  </a:lnTo>
                  <a:lnTo>
                    <a:pt x="17456" y="87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5" name="object 1275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3393" y="5612015"/>
              <a:ext cx="30289" cy="16789"/>
            </a:xfrm>
            <a:prstGeom prst="rect">
              <a:avLst/>
            </a:prstGeom>
          </p:spPr>
        </p:pic>
        <p:sp>
          <p:nvSpPr>
            <p:cNvPr id="1276" name="object 1276"/>
            <p:cNvSpPr/>
            <p:nvPr/>
          </p:nvSpPr>
          <p:spPr>
            <a:xfrm>
              <a:off x="9783389" y="5610364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26" y="4848"/>
                  </a:moveTo>
                  <a:lnTo>
                    <a:pt x="24867" y="7868"/>
                  </a:lnTo>
                  <a:lnTo>
                    <a:pt x="30286" y="10969"/>
                  </a:lnTo>
                  <a:lnTo>
                    <a:pt x="28098" y="14691"/>
                  </a:lnTo>
                  <a:lnTo>
                    <a:pt x="25903" y="18437"/>
                  </a:lnTo>
                  <a:lnTo>
                    <a:pt x="19717" y="16625"/>
                  </a:lnTo>
                  <a:lnTo>
                    <a:pt x="12576" y="13589"/>
                  </a:lnTo>
                  <a:lnTo>
                    <a:pt x="5435" y="10561"/>
                  </a:lnTo>
                  <a:lnTo>
                    <a:pt x="0" y="7468"/>
                  </a:lnTo>
                  <a:lnTo>
                    <a:pt x="2195" y="3738"/>
                  </a:lnTo>
                  <a:lnTo>
                    <a:pt x="4398" y="0"/>
                  </a:lnTo>
                  <a:lnTo>
                    <a:pt x="10576" y="1820"/>
                  </a:lnTo>
                  <a:lnTo>
                    <a:pt x="17726" y="48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7" name="object 127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5370" y="5636259"/>
              <a:ext cx="26962" cy="21869"/>
            </a:xfrm>
            <a:prstGeom prst="rect">
              <a:avLst/>
            </a:prstGeom>
          </p:spPr>
        </p:pic>
        <p:sp>
          <p:nvSpPr>
            <p:cNvPr id="1278" name="object 1278"/>
            <p:cNvSpPr/>
            <p:nvPr/>
          </p:nvSpPr>
          <p:spPr>
            <a:xfrm>
              <a:off x="9745374" y="5634407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17611" y="8455"/>
                  </a:moveTo>
                  <a:lnTo>
                    <a:pt x="23096" y="13393"/>
                  </a:lnTo>
                  <a:lnTo>
                    <a:pt x="26956" y="17923"/>
                  </a:lnTo>
                  <a:lnTo>
                    <a:pt x="23430" y="20821"/>
                  </a:lnTo>
                  <a:lnTo>
                    <a:pt x="19905" y="23726"/>
                  </a:lnTo>
                  <a:lnTo>
                    <a:pt x="14853" y="20208"/>
                  </a:lnTo>
                  <a:lnTo>
                    <a:pt x="9369" y="15262"/>
                  </a:lnTo>
                  <a:lnTo>
                    <a:pt x="3860" y="10324"/>
                  </a:lnTo>
                  <a:lnTo>
                    <a:pt x="0" y="5803"/>
                  </a:lnTo>
                  <a:lnTo>
                    <a:pt x="3525" y="2889"/>
                  </a:lnTo>
                  <a:lnTo>
                    <a:pt x="7051" y="0"/>
                  </a:lnTo>
                  <a:lnTo>
                    <a:pt x="12111" y="3517"/>
                  </a:lnTo>
                  <a:lnTo>
                    <a:pt x="17611" y="84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9" name="object 127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50602" y="5625528"/>
              <a:ext cx="30657" cy="13893"/>
            </a:xfrm>
            <a:prstGeom prst="rect">
              <a:avLst/>
            </a:prstGeom>
          </p:spPr>
        </p:pic>
        <p:sp>
          <p:nvSpPr>
            <p:cNvPr id="1280" name="object 1280"/>
            <p:cNvSpPr/>
            <p:nvPr/>
          </p:nvSpPr>
          <p:spPr>
            <a:xfrm>
              <a:off x="9750600" y="5624327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7040" y="2881"/>
                  </a:moveTo>
                  <a:lnTo>
                    <a:pt x="24687" y="4831"/>
                  </a:lnTo>
                  <a:lnTo>
                    <a:pt x="30653" y="7125"/>
                  </a:lnTo>
                  <a:lnTo>
                    <a:pt x="29184" y="11108"/>
                  </a:lnTo>
                  <a:lnTo>
                    <a:pt x="27723" y="15091"/>
                  </a:lnTo>
                  <a:lnTo>
                    <a:pt x="21251" y="14169"/>
                  </a:lnTo>
                  <a:lnTo>
                    <a:pt x="13612" y="12210"/>
                  </a:lnTo>
                  <a:lnTo>
                    <a:pt x="5957" y="10243"/>
                  </a:lnTo>
                  <a:lnTo>
                    <a:pt x="0" y="7966"/>
                  </a:lnTo>
                  <a:lnTo>
                    <a:pt x="1469" y="3983"/>
                  </a:lnTo>
                  <a:lnTo>
                    <a:pt x="2929" y="0"/>
                  </a:lnTo>
                  <a:lnTo>
                    <a:pt x="9393" y="905"/>
                  </a:lnTo>
                  <a:lnTo>
                    <a:pt x="17040" y="28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1" name="object 128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800284" y="5637212"/>
              <a:ext cx="12458" cy="25260"/>
            </a:xfrm>
            <a:prstGeom prst="rect">
              <a:avLst/>
            </a:prstGeom>
          </p:spPr>
        </p:pic>
        <p:sp>
          <p:nvSpPr>
            <p:cNvPr id="1282" name="object 1282"/>
            <p:cNvSpPr/>
            <p:nvPr/>
          </p:nvSpPr>
          <p:spPr>
            <a:xfrm>
              <a:off x="9800287" y="563701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58" y="12985"/>
                  </a:moveTo>
                  <a:lnTo>
                    <a:pt x="11262" y="19906"/>
                  </a:lnTo>
                  <a:lnTo>
                    <a:pt x="9964" y="25457"/>
                  </a:lnTo>
                  <a:lnTo>
                    <a:pt x="5157" y="25236"/>
                  </a:lnTo>
                  <a:lnTo>
                    <a:pt x="342" y="25032"/>
                  </a:lnTo>
                  <a:lnTo>
                    <a:pt x="0" y="19384"/>
                  </a:lnTo>
                  <a:lnTo>
                    <a:pt x="587" y="12471"/>
                  </a:lnTo>
                  <a:lnTo>
                    <a:pt x="1175" y="5566"/>
                  </a:lnTo>
                  <a:lnTo>
                    <a:pt x="2489" y="0"/>
                  </a:lnTo>
                  <a:lnTo>
                    <a:pt x="7296" y="212"/>
                  </a:lnTo>
                  <a:lnTo>
                    <a:pt x="12094" y="424"/>
                  </a:lnTo>
                  <a:lnTo>
                    <a:pt x="12453" y="6080"/>
                  </a:lnTo>
                  <a:lnTo>
                    <a:pt x="11858" y="12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3" name="object 1283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13658" y="5621426"/>
              <a:ext cx="30429" cy="12649"/>
            </a:xfrm>
            <a:prstGeom prst="rect">
              <a:avLst/>
            </a:prstGeom>
          </p:spPr>
        </p:pic>
        <p:sp>
          <p:nvSpPr>
            <p:cNvPr id="1284" name="object 1284"/>
            <p:cNvSpPr/>
            <p:nvPr/>
          </p:nvSpPr>
          <p:spPr>
            <a:xfrm>
              <a:off x="9813655" y="5620498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14094" y="2040"/>
                  </a:moveTo>
                  <a:lnTo>
                    <a:pt x="21953" y="538"/>
                  </a:lnTo>
                  <a:lnTo>
                    <a:pt x="28523" y="0"/>
                  </a:lnTo>
                  <a:lnTo>
                    <a:pt x="29486" y="4064"/>
                  </a:lnTo>
                  <a:lnTo>
                    <a:pt x="30432" y="8112"/>
                  </a:lnTo>
                  <a:lnTo>
                    <a:pt x="24197" y="10031"/>
                  </a:lnTo>
                  <a:lnTo>
                    <a:pt x="16322" y="11540"/>
                  </a:lnTo>
                  <a:lnTo>
                    <a:pt x="8454" y="13050"/>
                  </a:lnTo>
                  <a:lnTo>
                    <a:pt x="1901" y="13573"/>
                  </a:lnTo>
                  <a:lnTo>
                    <a:pt x="946" y="9508"/>
                  </a:lnTo>
                  <a:lnTo>
                    <a:pt x="0" y="5452"/>
                  </a:lnTo>
                  <a:lnTo>
                    <a:pt x="6210" y="3542"/>
                  </a:lnTo>
                  <a:lnTo>
                    <a:pt x="14094" y="20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5" name="object 1285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13784" y="5636222"/>
              <a:ext cx="29870" cy="10820"/>
            </a:xfrm>
            <a:prstGeom prst="rect">
              <a:avLst/>
            </a:prstGeom>
          </p:spPr>
        </p:pic>
        <p:sp>
          <p:nvSpPr>
            <p:cNvPr id="1286" name="object 1286"/>
            <p:cNvSpPr/>
            <p:nvPr/>
          </p:nvSpPr>
          <p:spPr>
            <a:xfrm>
              <a:off x="9813791" y="5635830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420" y="767"/>
                  </a:moveTo>
                  <a:lnTo>
                    <a:pt x="22418" y="0"/>
                  </a:lnTo>
                  <a:lnTo>
                    <a:pt x="28988" y="97"/>
                  </a:lnTo>
                  <a:lnTo>
                    <a:pt x="29420" y="4219"/>
                  </a:lnTo>
                  <a:lnTo>
                    <a:pt x="29869" y="8349"/>
                  </a:lnTo>
                  <a:lnTo>
                    <a:pt x="23438" y="9680"/>
                  </a:lnTo>
                  <a:lnTo>
                    <a:pt x="15449" y="10455"/>
                  </a:lnTo>
                  <a:lnTo>
                    <a:pt x="7451" y="11222"/>
                  </a:lnTo>
                  <a:lnTo>
                    <a:pt x="889" y="11141"/>
                  </a:lnTo>
                  <a:lnTo>
                    <a:pt x="448" y="7019"/>
                  </a:lnTo>
                  <a:lnTo>
                    <a:pt x="0" y="2889"/>
                  </a:lnTo>
                  <a:lnTo>
                    <a:pt x="6430" y="1550"/>
                  </a:lnTo>
                  <a:lnTo>
                    <a:pt x="14420" y="7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7" name="object 1287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93109" y="5627585"/>
              <a:ext cx="30340" cy="12242"/>
            </a:xfrm>
            <a:prstGeom prst="rect">
              <a:avLst/>
            </a:prstGeom>
          </p:spPr>
        </p:pic>
        <p:sp>
          <p:nvSpPr>
            <p:cNvPr id="1288" name="object 1288"/>
            <p:cNvSpPr/>
            <p:nvPr/>
          </p:nvSpPr>
          <p:spPr>
            <a:xfrm>
              <a:off x="9793107" y="5626760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4175" y="1771"/>
                  </a:moveTo>
                  <a:lnTo>
                    <a:pt x="22067" y="399"/>
                  </a:lnTo>
                  <a:lnTo>
                    <a:pt x="28645" y="0"/>
                  </a:lnTo>
                  <a:lnTo>
                    <a:pt x="29494" y="4080"/>
                  </a:lnTo>
                  <a:lnTo>
                    <a:pt x="30335" y="8153"/>
                  </a:lnTo>
                  <a:lnTo>
                    <a:pt x="24075" y="9949"/>
                  </a:lnTo>
                  <a:lnTo>
                    <a:pt x="16150" y="11304"/>
                  </a:lnTo>
                  <a:lnTo>
                    <a:pt x="8242" y="12659"/>
                  </a:lnTo>
                  <a:lnTo>
                    <a:pt x="1681" y="13067"/>
                  </a:lnTo>
                  <a:lnTo>
                    <a:pt x="832" y="8994"/>
                  </a:lnTo>
                  <a:lnTo>
                    <a:pt x="0" y="4929"/>
                  </a:lnTo>
                  <a:lnTo>
                    <a:pt x="6259" y="3126"/>
                  </a:lnTo>
                  <a:lnTo>
                    <a:pt x="14175" y="17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9" name="object 128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65638" y="5582729"/>
              <a:ext cx="29375" cy="9804"/>
            </a:xfrm>
            <a:prstGeom prst="rect">
              <a:avLst/>
            </a:prstGeom>
          </p:spPr>
        </p:pic>
        <p:sp>
          <p:nvSpPr>
            <p:cNvPr id="1290" name="object 1290"/>
            <p:cNvSpPr/>
            <p:nvPr/>
          </p:nvSpPr>
          <p:spPr>
            <a:xfrm>
              <a:off x="9765651" y="5582683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836" y="48"/>
                  </a:moveTo>
                  <a:lnTo>
                    <a:pt x="22867" y="114"/>
                  </a:lnTo>
                  <a:lnTo>
                    <a:pt x="29363" y="881"/>
                  </a:lnTo>
                  <a:lnTo>
                    <a:pt x="29225" y="5019"/>
                  </a:lnTo>
                  <a:lnTo>
                    <a:pt x="29086" y="9173"/>
                  </a:lnTo>
                  <a:lnTo>
                    <a:pt x="22549" y="9851"/>
                  </a:lnTo>
                  <a:lnTo>
                    <a:pt x="14535" y="9786"/>
                  </a:lnTo>
                  <a:lnTo>
                    <a:pt x="6488" y="9729"/>
                  </a:lnTo>
                  <a:lnTo>
                    <a:pt x="0" y="8978"/>
                  </a:lnTo>
                  <a:lnTo>
                    <a:pt x="138" y="4823"/>
                  </a:lnTo>
                  <a:lnTo>
                    <a:pt x="285" y="661"/>
                  </a:lnTo>
                  <a:lnTo>
                    <a:pt x="6814" y="0"/>
                  </a:lnTo>
                  <a:lnTo>
                    <a:pt x="14836" y="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1" name="object 129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54767" y="5595353"/>
              <a:ext cx="30467" cy="12077"/>
            </a:xfrm>
            <a:prstGeom prst="rect">
              <a:avLst/>
            </a:prstGeom>
          </p:spPr>
        </p:pic>
        <p:sp>
          <p:nvSpPr>
            <p:cNvPr id="1292" name="object 1292"/>
            <p:cNvSpPr/>
            <p:nvPr/>
          </p:nvSpPr>
          <p:spPr>
            <a:xfrm>
              <a:off x="9754767" y="5594579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6412" y="1640"/>
                  </a:moveTo>
                  <a:lnTo>
                    <a:pt x="24271" y="2930"/>
                  </a:lnTo>
                  <a:lnTo>
                    <a:pt x="30473" y="4701"/>
                  </a:lnTo>
                  <a:lnTo>
                    <a:pt x="29461" y="8774"/>
                  </a:lnTo>
                  <a:lnTo>
                    <a:pt x="28466" y="12846"/>
                  </a:lnTo>
                  <a:lnTo>
                    <a:pt x="21912" y="12504"/>
                  </a:lnTo>
                  <a:lnTo>
                    <a:pt x="14053" y="11206"/>
                  </a:lnTo>
                  <a:lnTo>
                    <a:pt x="6202" y="9916"/>
                  </a:lnTo>
                  <a:lnTo>
                    <a:pt x="0" y="8161"/>
                  </a:lnTo>
                  <a:lnTo>
                    <a:pt x="1011" y="4072"/>
                  </a:lnTo>
                  <a:lnTo>
                    <a:pt x="1991" y="0"/>
                  </a:lnTo>
                  <a:lnTo>
                    <a:pt x="8552" y="359"/>
                  </a:lnTo>
                  <a:lnTo>
                    <a:pt x="16412" y="16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3" name="object 1293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198" y="5612346"/>
              <a:ext cx="30632" cy="15506"/>
            </a:xfrm>
            <a:prstGeom prst="rect">
              <a:avLst/>
            </a:prstGeom>
          </p:spPr>
        </p:pic>
        <p:sp>
          <p:nvSpPr>
            <p:cNvPr id="1294" name="object 1294"/>
            <p:cNvSpPr/>
            <p:nvPr/>
          </p:nvSpPr>
          <p:spPr>
            <a:xfrm>
              <a:off x="9743187" y="5610863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335" y="3974"/>
                  </a:moveTo>
                  <a:lnTo>
                    <a:pt x="20859" y="1428"/>
                  </a:lnTo>
                  <a:lnTo>
                    <a:pt x="27258" y="0"/>
                  </a:lnTo>
                  <a:lnTo>
                    <a:pt x="28947" y="3876"/>
                  </a:lnTo>
                  <a:lnTo>
                    <a:pt x="30636" y="7721"/>
                  </a:lnTo>
                  <a:lnTo>
                    <a:pt x="24818" y="10463"/>
                  </a:lnTo>
                  <a:lnTo>
                    <a:pt x="17309" y="13018"/>
                  </a:lnTo>
                  <a:lnTo>
                    <a:pt x="9768" y="15589"/>
                  </a:lnTo>
                  <a:lnTo>
                    <a:pt x="3403" y="17001"/>
                  </a:lnTo>
                  <a:lnTo>
                    <a:pt x="1697" y="13140"/>
                  </a:lnTo>
                  <a:lnTo>
                    <a:pt x="0" y="9280"/>
                  </a:lnTo>
                  <a:lnTo>
                    <a:pt x="5818" y="6537"/>
                  </a:lnTo>
                  <a:lnTo>
                    <a:pt x="13335" y="397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5" name="object 1295"/>
            <p:cNvPicPr/>
            <p:nvPr/>
          </p:nvPicPr>
          <p:blipFill>
            <a:blip r:embed="rId3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6838" y="5568420"/>
              <a:ext cx="64558" cy="65741"/>
            </a:xfrm>
            <a:prstGeom prst="rect">
              <a:avLst/>
            </a:prstGeom>
          </p:spPr>
        </p:pic>
        <p:pic>
          <p:nvPicPr>
            <p:cNvPr id="1296" name="object 1296"/>
            <p:cNvPicPr/>
            <p:nvPr/>
          </p:nvPicPr>
          <p:blipFill>
            <a:blip r:embed="rId3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8452" y="5567890"/>
              <a:ext cx="102935" cy="76331"/>
            </a:xfrm>
            <a:prstGeom prst="rect">
              <a:avLst/>
            </a:prstGeom>
          </p:spPr>
        </p:pic>
        <p:sp>
          <p:nvSpPr>
            <p:cNvPr id="1297" name="object 1297"/>
            <p:cNvSpPr/>
            <p:nvPr/>
          </p:nvSpPr>
          <p:spPr>
            <a:xfrm>
              <a:off x="9814167" y="5611314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469" y="12316"/>
                  </a:moveTo>
                  <a:lnTo>
                    <a:pt x="2725" y="5468"/>
                  </a:lnTo>
                  <a:lnTo>
                    <a:pt x="4570" y="0"/>
                  </a:lnTo>
                  <a:lnTo>
                    <a:pt x="9328" y="579"/>
                  </a:lnTo>
                  <a:lnTo>
                    <a:pt x="14094" y="1134"/>
                  </a:lnTo>
                  <a:lnTo>
                    <a:pt x="13882" y="6790"/>
                  </a:lnTo>
                  <a:lnTo>
                    <a:pt x="12625" y="13646"/>
                  </a:lnTo>
                  <a:lnTo>
                    <a:pt x="11360" y="20502"/>
                  </a:lnTo>
                  <a:lnTo>
                    <a:pt x="9515" y="25971"/>
                  </a:lnTo>
                  <a:lnTo>
                    <a:pt x="4766" y="25399"/>
                  </a:lnTo>
                  <a:lnTo>
                    <a:pt x="0" y="24836"/>
                  </a:lnTo>
                  <a:lnTo>
                    <a:pt x="204" y="19172"/>
                  </a:lnTo>
                  <a:lnTo>
                    <a:pt x="1469" y="123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8" name="object 1298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88" y="5536755"/>
              <a:ext cx="25133" cy="23507"/>
            </a:xfrm>
            <a:prstGeom prst="rect">
              <a:avLst/>
            </a:prstGeom>
          </p:spPr>
        </p:pic>
        <p:sp>
          <p:nvSpPr>
            <p:cNvPr id="1299" name="object 1299"/>
            <p:cNvSpPr/>
            <p:nvPr/>
          </p:nvSpPr>
          <p:spPr>
            <a:xfrm>
              <a:off x="9732986" y="55350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15450"/>
                  </a:moveTo>
                  <a:lnTo>
                    <a:pt x="12290" y="21074"/>
                  </a:lnTo>
                  <a:lnTo>
                    <a:pt x="7736" y="25220"/>
                  </a:lnTo>
                  <a:lnTo>
                    <a:pt x="3876" y="22812"/>
                  </a:lnTo>
                  <a:lnTo>
                    <a:pt x="0" y="20380"/>
                  </a:lnTo>
                  <a:lnTo>
                    <a:pt x="3239" y="15401"/>
                  </a:lnTo>
                  <a:lnTo>
                    <a:pt x="8046" y="9786"/>
                  </a:lnTo>
                  <a:lnTo>
                    <a:pt x="12861" y="4162"/>
                  </a:lnTo>
                  <a:lnTo>
                    <a:pt x="17415" y="0"/>
                  </a:lnTo>
                  <a:lnTo>
                    <a:pt x="21284" y="2424"/>
                  </a:lnTo>
                  <a:lnTo>
                    <a:pt x="25136" y="4831"/>
                  </a:lnTo>
                  <a:lnTo>
                    <a:pt x="21912" y="9826"/>
                  </a:lnTo>
                  <a:lnTo>
                    <a:pt x="17089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0" name="object 1300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6709" y="5545886"/>
              <a:ext cx="30632" cy="14922"/>
            </a:xfrm>
            <a:prstGeom prst="rect">
              <a:avLst/>
            </a:prstGeom>
          </p:spPr>
        </p:pic>
        <p:sp>
          <p:nvSpPr>
            <p:cNvPr id="1301" name="object 1301"/>
            <p:cNvSpPr/>
            <p:nvPr/>
          </p:nvSpPr>
          <p:spPr>
            <a:xfrm>
              <a:off x="9786703" y="5544518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294" y="12716"/>
                  </a:moveTo>
                  <a:lnTo>
                    <a:pt x="5802" y="10373"/>
                  </a:lnTo>
                  <a:lnTo>
                    <a:pt x="0" y="7794"/>
                  </a:lnTo>
                  <a:lnTo>
                    <a:pt x="1722" y="3893"/>
                  </a:lnTo>
                  <a:lnTo>
                    <a:pt x="3460" y="0"/>
                  </a:lnTo>
                  <a:lnTo>
                    <a:pt x="9826" y="1216"/>
                  </a:lnTo>
                  <a:lnTo>
                    <a:pt x="17334" y="3558"/>
                  </a:lnTo>
                  <a:lnTo>
                    <a:pt x="24834" y="5901"/>
                  </a:lnTo>
                  <a:lnTo>
                    <a:pt x="30636" y="8463"/>
                  </a:lnTo>
                  <a:lnTo>
                    <a:pt x="28898" y="12389"/>
                  </a:lnTo>
                  <a:lnTo>
                    <a:pt x="27176" y="16283"/>
                  </a:lnTo>
                  <a:lnTo>
                    <a:pt x="20786" y="15066"/>
                  </a:lnTo>
                  <a:lnTo>
                    <a:pt x="13294" y="127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2" name="object 1302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195" y="5543816"/>
              <a:ext cx="29946" cy="18503"/>
            </a:xfrm>
            <a:prstGeom prst="rect">
              <a:avLst/>
            </a:prstGeom>
          </p:spPr>
        </p:pic>
        <p:sp>
          <p:nvSpPr>
            <p:cNvPr id="1303" name="object 1303"/>
            <p:cNvSpPr/>
            <p:nvPr/>
          </p:nvSpPr>
          <p:spPr>
            <a:xfrm>
              <a:off x="9765198" y="5542011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56" y="14275"/>
                  </a:moveTo>
                  <a:lnTo>
                    <a:pt x="10944" y="17939"/>
                  </a:lnTo>
                  <a:lnTo>
                    <a:pt x="4937" y="20298"/>
                  </a:lnTo>
                  <a:lnTo>
                    <a:pt x="2464" y="16780"/>
                  </a:lnTo>
                  <a:lnTo>
                    <a:pt x="0" y="13254"/>
                  </a:lnTo>
                  <a:lnTo>
                    <a:pt x="5174" y="9688"/>
                  </a:lnTo>
                  <a:lnTo>
                    <a:pt x="12078" y="6015"/>
                  </a:lnTo>
                  <a:lnTo>
                    <a:pt x="18991" y="2366"/>
                  </a:lnTo>
                  <a:lnTo>
                    <a:pt x="25005" y="0"/>
                  </a:lnTo>
                  <a:lnTo>
                    <a:pt x="27478" y="3525"/>
                  </a:lnTo>
                  <a:lnTo>
                    <a:pt x="29943" y="7035"/>
                  </a:lnTo>
                  <a:lnTo>
                    <a:pt x="24769" y="10626"/>
                  </a:lnTo>
                  <a:lnTo>
                    <a:pt x="17856" y="1427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4" name="object 130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72179" y="5577852"/>
              <a:ext cx="30645" cy="14033"/>
            </a:xfrm>
            <a:prstGeom prst="rect">
              <a:avLst/>
            </a:prstGeom>
          </p:spPr>
        </p:pic>
        <p:sp>
          <p:nvSpPr>
            <p:cNvPr id="1305" name="object 1305"/>
            <p:cNvSpPr/>
            <p:nvPr/>
          </p:nvSpPr>
          <p:spPr>
            <a:xfrm>
              <a:off x="9772184" y="5576610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55" y="12291"/>
                  </a:moveTo>
                  <a:lnTo>
                    <a:pt x="5933" y="10267"/>
                  </a:lnTo>
                  <a:lnTo>
                    <a:pt x="0" y="7941"/>
                  </a:lnTo>
                  <a:lnTo>
                    <a:pt x="1509" y="3966"/>
                  </a:lnTo>
                  <a:lnTo>
                    <a:pt x="3027" y="0"/>
                  </a:lnTo>
                  <a:lnTo>
                    <a:pt x="9450" y="954"/>
                  </a:lnTo>
                  <a:lnTo>
                    <a:pt x="17089" y="2979"/>
                  </a:lnTo>
                  <a:lnTo>
                    <a:pt x="24720" y="4986"/>
                  </a:lnTo>
                  <a:lnTo>
                    <a:pt x="30653" y="7321"/>
                  </a:lnTo>
                  <a:lnTo>
                    <a:pt x="29143" y="11296"/>
                  </a:lnTo>
                  <a:lnTo>
                    <a:pt x="27641" y="15270"/>
                  </a:lnTo>
                  <a:lnTo>
                    <a:pt x="21202" y="14299"/>
                  </a:lnTo>
                  <a:lnTo>
                    <a:pt x="13555" y="1229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6" name="object 1306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5040" y="5574499"/>
              <a:ext cx="30645" cy="15417"/>
            </a:xfrm>
            <a:prstGeom prst="rect">
              <a:avLst/>
            </a:prstGeom>
          </p:spPr>
        </p:pic>
        <p:sp>
          <p:nvSpPr>
            <p:cNvPr id="1307" name="object 1307"/>
            <p:cNvSpPr/>
            <p:nvPr/>
          </p:nvSpPr>
          <p:spPr>
            <a:xfrm>
              <a:off x="9795044" y="5573039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60" y="12977"/>
                  </a:moveTo>
                  <a:lnTo>
                    <a:pt x="9728" y="15499"/>
                  </a:lnTo>
                  <a:lnTo>
                    <a:pt x="3329" y="16887"/>
                  </a:lnTo>
                  <a:lnTo>
                    <a:pt x="1656" y="12993"/>
                  </a:lnTo>
                  <a:lnTo>
                    <a:pt x="0" y="9133"/>
                  </a:lnTo>
                  <a:lnTo>
                    <a:pt x="5843" y="6423"/>
                  </a:lnTo>
                  <a:lnTo>
                    <a:pt x="13384" y="3901"/>
                  </a:lnTo>
                  <a:lnTo>
                    <a:pt x="20925" y="1387"/>
                  </a:lnTo>
                  <a:lnTo>
                    <a:pt x="27331" y="0"/>
                  </a:lnTo>
                  <a:lnTo>
                    <a:pt x="28980" y="3885"/>
                  </a:lnTo>
                  <a:lnTo>
                    <a:pt x="30645" y="7745"/>
                  </a:lnTo>
                  <a:lnTo>
                    <a:pt x="24809" y="10447"/>
                  </a:lnTo>
                  <a:lnTo>
                    <a:pt x="17260" y="129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8" name="object 130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691" y="5557697"/>
              <a:ext cx="28079" cy="21336"/>
            </a:xfrm>
            <a:prstGeom prst="rect">
              <a:avLst/>
            </a:prstGeom>
          </p:spPr>
        </p:pic>
        <p:sp>
          <p:nvSpPr>
            <p:cNvPr id="1309" name="object 1309"/>
            <p:cNvSpPr/>
            <p:nvPr/>
          </p:nvSpPr>
          <p:spPr>
            <a:xfrm>
              <a:off x="9773678" y="5555844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40"/>
                  </a:moveTo>
                  <a:lnTo>
                    <a:pt x="11866" y="19874"/>
                  </a:lnTo>
                  <a:lnTo>
                    <a:pt x="6455" y="23188"/>
                  </a:lnTo>
                  <a:lnTo>
                    <a:pt x="3248" y="20159"/>
                  </a:lnTo>
                  <a:lnTo>
                    <a:pt x="0" y="17115"/>
                  </a:lnTo>
                  <a:lnTo>
                    <a:pt x="4325" y="12765"/>
                  </a:lnTo>
                  <a:lnTo>
                    <a:pt x="10283" y="8047"/>
                  </a:lnTo>
                  <a:lnTo>
                    <a:pt x="16273" y="3313"/>
                  </a:lnTo>
                  <a:lnTo>
                    <a:pt x="21676" y="0"/>
                  </a:lnTo>
                  <a:lnTo>
                    <a:pt x="24883" y="3028"/>
                  </a:lnTo>
                  <a:lnTo>
                    <a:pt x="28107" y="6056"/>
                  </a:lnTo>
                  <a:lnTo>
                    <a:pt x="23806" y="10406"/>
                  </a:lnTo>
                  <a:lnTo>
                    <a:pt x="17840" y="151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0" name="object 1310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0742" y="5543943"/>
              <a:ext cx="30594" cy="16027"/>
            </a:xfrm>
            <a:prstGeom prst="rect">
              <a:avLst/>
            </a:prstGeom>
          </p:spPr>
        </p:pic>
        <p:sp>
          <p:nvSpPr>
            <p:cNvPr id="1311" name="object 1311"/>
            <p:cNvSpPr/>
            <p:nvPr/>
          </p:nvSpPr>
          <p:spPr>
            <a:xfrm>
              <a:off x="9750743" y="5542401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7424" y="13254"/>
                  </a:moveTo>
                  <a:lnTo>
                    <a:pt x="9997" y="16005"/>
                  </a:lnTo>
                  <a:lnTo>
                    <a:pt x="3656" y="17572"/>
                  </a:lnTo>
                  <a:lnTo>
                    <a:pt x="1828" y="13769"/>
                  </a:lnTo>
                  <a:lnTo>
                    <a:pt x="0" y="9965"/>
                  </a:lnTo>
                  <a:lnTo>
                    <a:pt x="5729" y="7076"/>
                  </a:lnTo>
                  <a:lnTo>
                    <a:pt x="13155" y="4317"/>
                  </a:lnTo>
                  <a:lnTo>
                    <a:pt x="20598" y="1575"/>
                  </a:lnTo>
                  <a:lnTo>
                    <a:pt x="26931" y="0"/>
                  </a:lnTo>
                  <a:lnTo>
                    <a:pt x="28759" y="3811"/>
                  </a:lnTo>
                  <a:lnTo>
                    <a:pt x="30588" y="7623"/>
                  </a:lnTo>
                  <a:lnTo>
                    <a:pt x="24858" y="10496"/>
                  </a:lnTo>
                  <a:lnTo>
                    <a:pt x="17424" y="13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2" name="object 1312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856" y="5526328"/>
              <a:ext cx="25704" cy="23190"/>
            </a:xfrm>
            <a:prstGeom prst="rect">
              <a:avLst/>
            </a:prstGeom>
          </p:spPr>
        </p:pic>
        <p:sp>
          <p:nvSpPr>
            <p:cNvPr id="1313" name="object 1313"/>
            <p:cNvSpPr/>
            <p:nvPr/>
          </p:nvSpPr>
          <p:spPr>
            <a:xfrm>
              <a:off x="9773859" y="5524568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60" y="15426"/>
                  </a:moveTo>
                  <a:lnTo>
                    <a:pt x="12258" y="20919"/>
                  </a:lnTo>
                  <a:lnTo>
                    <a:pt x="7540" y="24950"/>
                  </a:lnTo>
                  <a:lnTo>
                    <a:pt x="3762" y="22420"/>
                  </a:lnTo>
                  <a:lnTo>
                    <a:pt x="0" y="19882"/>
                  </a:lnTo>
                  <a:lnTo>
                    <a:pt x="3427" y="15001"/>
                  </a:lnTo>
                  <a:lnTo>
                    <a:pt x="8438" y="9508"/>
                  </a:lnTo>
                  <a:lnTo>
                    <a:pt x="13449" y="4023"/>
                  </a:lnTo>
                  <a:lnTo>
                    <a:pt x="18158" y="0"/>
                  </a:lnTo>
                  <a:lnTo>
                    <a:pt x="21937" y="2513"/>
                  </a:lnTo>
                  <a:lnTo>
                    <a:pt x="25691" y="5052"/>
                  </a:lnTo>
                  <a:lnTo>
                    <a:pt x="22279" y="9924"/>
                  </a:lnTo>
                  <a:lnTo>
                    <a:pt x="17260" y="154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4" name="object 1314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6823" y="5556351"/>
              <a:ext cx="30429" cy="16192"/>
            </a:xfrm>
            <a:prstGeom prst="rect">
              <a:avLst/>
            </a:prstGeom>
          </p:spPr>
        </p:pic>
        <p:sp>
          <p:nvSpPr>
            <p:cNvPr id="1315" name="object 1315"/>
            <p:cNvSpPr/>
            <p:nvPr/>
          </p:nvSpPr>
          <p:spPr>
            <a:xfrm>
              <a:off x="9736833" y="5554770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796" y="13336"/>
                  </a:moveTo>
                  <a:lnTo>
                    <a:pt x="5541" y="10520"/>
                  </a:lnTo>
                  <a:lnTo>
                    <a:pt x="0" y="7598"/>
                  </a:lnTo>
                  <a:lnTo>
                    <a:pt x="2040" y="3795"/>
                  </a:lnTo>
                  <a:lnTo>
                    <a:pt x="4096" y="0"/>
                  </a:lnTo>
                  <a:lnTo>
                    <a:pt x="10348" y="1640"/>
                  </a:lnTo>
                  <a:lnTo>
                    <a:pt x="17611" y="4440"/>
                  </a:lnTo>
                  <a:lnTo>
                    <a:pt x="24867" y="7255"/>
                  </a:lnTo>
                  <a:lnTo>
                    <a:pt x="30424" y="10186"/>
                  </a:lnTo>
                  <a:lnTo>
                    <a:pt x="28368" y="13989"/>
                  </a:lnTo>
                  <a:lnTo>
                    <a:pt x="26327" y="17776"/>
                  </a:lnTo>
                  <a:lnTo>
                    <a:pt x="20076" y="16152"/>
                  </a:lnTo>
                  <a:lnTo>
                    <a:pt x="12796" y="1333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6" name="object 1316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787" y="5576811"/>
              <a:ext cx="14338" cy="25425"/>
            </a:xfrm>
            <a:prstGeom prst="rect">
              <a:avLst/>
            </a:prstGeom>
          </p:spPr>
        </p:pic>
        <p:sp>
          <p:nvSpPr>
            <p:cNvPr id="1317" name="object 1317"/>
            <p:cNvSpPr/>
            <p:nvPr/>
          </p:nvSpPr>
          <p:spPr>
            <a:xfrm>
              <a:off x="9760782" y="5576234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2739" y="13720"/>
                  </a:moveTo>
                  <a:lnTo>
                    <a:pt x="11417" y="20559"/>
                  </a:lnTo>
                  <a:lnTo>
                    <a:pt x="9515" y="26012"/>
                  </a:lnTo>
                  <a:lnTo>
                    <a:pt x="4766" y="25408"/>
                  </a:lnTo>
                  <a:lnTo>
                    <a:pt x="0" y="24795"/>
                  </a:lnTo>
                  <a:lnTo>
                    <a:pt x="277" y="19156"/>
                  </a:lnTo>
                  <a:lnTo>
                    <a:pt x="1624" y="12300"/>
                  </a:lnTo>
                  <a:lnTo>
                    <a:pt x="2954" y="5444"/>
                  </a:lnTo>
                  <a:lnTo>
                    <a:pt x="4831" y="0"/>
                  </a:lnTo>
                  <a:lnTo>
                    <a:pt x="9605" y="620"/>
                  </a:lnTo>
                  <a:lnTo>
                    <a:pt x="14347" y="1224"/>
                  </a:lnTo>
                  <a:lnTo>
                    <a:pt x="14094" y="6872"/>
                  </a:lnTo>
                  <a:lnTo>
                    <a:pt x="12739" y="137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8" name="object 131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075" y="5572073"/>
              <a:ext cx="17170" cy="25438"/>
            </a:xfrm>
            <a:prstGeom prst="rect">
              <a:avLst/>
            </a:prstGeom>
          </p:spPr>
        </p:pic>
        <p:sp>
          <p:nvSpPr>
            <p:cNvPr id="1319" name="object 1319"/>
            <p:cNvSpPr/>
            <p:nvPr/>
          </p:nvSpPr>
          <p:spPr>
            <a:xfrm>
              <a:off x="9744081" y="5571164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14020" y="14405"/>
                  </a:moveTo>
                  <a:lnTo>
                    <a:pt x="11841" y="21098"/>
                  </a:lnTo>
                  <a:lnTo>
                    <a:pt x="9287" y="26346"/>
                  </a:lnTo>
                  <a:lnTo>
                    <a:pt x="4643" y="25310"/>
                  </a:lnTo>
                  <a:lnTo>
                    <a:pt x="0" y="24273"/>
                  </a:lnTo>
                  <a:lnTo>
                    <a:pt x="954" y="18658"/>
                  </a:lnTo>
                  <a:lnTo>
                    <a:pt x="3142" y="11965"/>
                  </a:lnTo>
                  <a:lnTo>
                    <a:pt x="5329" y="5256"/>
                  </a:lnTo>
                  <a:lnTo>
                    <a:pt x="7891" y="0"/>
                  </a:lnTo>
                  <a:lnTo>
                    <a:pt x="12511" y="1044"/>
                  </a:lnTo>
                  <a:lnTo>
                    <a:pt x="17171" y="2097"/>
                  </a:lnTo>
                  <a:lnTo>
                    <a:pt x="16199" y="7713"/>
                  </a:lnTo>
                  <a:lnTo>
                    <a:pt x="14020" y="1440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0" name="object 1320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1741" y="5558218"/>
              <a:ext cx="14935" cy="25476"/>
            </a:xfrm>
            <a:prstGeom prst="rect">
              <a:avLst/>
            </a:prstGeom>
          </p:spPr>
        </p:pic>
        <p:sp>
          <p:nvSpPr>
            <p:cNvPr id="1321" name="object 1321"/>
            <p:cNvSpPr/>
            <p:nvPr/>
          </p:nvSpPr>
          <p:spPr>
            <a:xfrm>
              <a:off x="9761724" y="5557579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3025" y="13867"/>
                  </a:moveTo>
                  <a:lnTo>
                    <a:pt x="11523" y="20690"/>
                  </a:lnTo>
                  <a:lnTo>
                    <a:pt x="9475" y="26109"/>
                  </a:lnTo>
                  <a:lnTo>
                    <a:pt x="4749" y="25424"/>
                  </a:lnTo>
                  <a:lnTo>
                    <a:pt x="0" y="24706"/>
                  </a:lnTo>
                  <a:lnTo>
                    <a:pt x="424" y="19066"/>
                  </a:lnTo>
                  <a:lnTo>
                    <a:pt x="1934" y="12251"/>
                  </a:lnTo>
                  <a:lnTo>
                    <a:pt x="3444" y="5419"/>
                  </a:lnTo>
                  <a:lnTo>
                    <a:pt x="5476" y="0"/>
                  </a:lnTo>
                  <a:lnTo>
                    <a:pt x="10217" y="710"/>
                  </a:lnTo>
                  <a:lnTo>
                    <a:pt x="14951" y="1387"/>
                  </a:lnTo>
                  <a:lnTo>
                    <a:pt x="14543" y="7043"/>
                  </a:lnTo>
                  <a:lnTo>
                    <a:pt x="13025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2" name="object 1322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220" y="5551640"/>
              <a:ext cx="20091" cy="25133"/>
            </a:xfrm>
            <a:prstGeom prst="rect">
              <a:avLst/>
            </a:prstGeom>
          </p:spPr>
        </p:pic>
        <p:sp>
          <p:nvSpPr>
            <p:cNvPr id="1323" name="object 1323"/>
            <p:cNvSpPr/>
            <p:nvPr/>
          </p:nvSpPr>
          <p:spPr>
            <a:xfrm>
              <a:off x="9819231" y="555039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77" y="14977"/>
                  </a:moveTo>
                  <a:lnTo>
                    <a:pt x="12168" y="21400"/>
                  </a:lnTo>
                  <a:lnTo>
                    <a:pt x="8903" y="26371"/>
                  </a:lnTo>
                  <a:lnTo>
                    <a:pt x="4455" y="24861"/>
                  </a:lnTo>
                  <a:lnTo>
                    <a:pt x="0" y="23359"/>
                  </a:lnTo>
                  <a:lnTo>
                    <a:pt x="1746" y="17866"/>
                  </a:lnTo>
                  <a:lnTo>
                    <a:pt x="4831" y="11418"/>
                  </a:lnTo>
                  <a:lnTo>
                    <a:pt x="7916" y="4962"/>
                  </a:lnTo>
                  <a:lnTo>
                    <a:pt x="11180" y="0"/>
                  </a:lnTo>
                  <a:lnTo>
                    <a:pt x="15644" y="1526"/>
                  </a:lnTo>
                  <a:lnTo>
                    <a:pt x="20084" y="3044"/>
                  </a:lnTo>
                  <a:lnTo>
                    <a:pt x="18354" y="8537"/>
                  </a:lnTo>
                  <a:lnTo>
                    <a:pt x="15277" y="149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4" name="object 132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9535" y="5560187"/>
              <a:ext cx="23914" cy="24079"/>
            </a:xfrm>
            <a:prstGeom prst="rect">
              <a:avLst/>
            </a:prstGeom>
          </p:spPr>
        </p:pic>
        <p:sp>
          <p:nvSpPr>
            <p:cNvPr id="1325" name="object 1325"/>
            <p:cNvSpPr/>
            <p:nvPr/>
          </p:nvSpPr>
          <p:spPr>
            <a:xfrm>
              <a:off x="9799536" y="555857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689" y="15401"/>
                  </a:moveTo>
                  <a:lnTo>
                    <a:pt x="12339" y="21302"/>
                  </a:lnTo>
                  <a:lnTo>
                    <a:pt x="8095" y="25685"/>
                  </a:lnTo>
                  <a:lnTo>
                    <a:pt x="4047" y="23498"/>
                  </a:lnTo>
                  <a:lnTo>
                    <a:pt x="0" y="21310"/>
                  </a:lnTo>
                  <a:lnTo>
                    <a:pt x="2848" y="16176"/>
                  </a:lnTo>
                  <a:lnTo>
                    <a:pt x="7222" y="10284"/>
                  </a:lnTo>
                  <a:lnTo>
                    <a:pt x="11580" y="4391"/>
                  </a:lnTo>
                  <a:lnTo>
                    <a:pt x="15824" y="0"/>
                  </a:lnTo>
                  <a:lnTo>
                    <a:pt x="19872" y="2179"/>
                  </a:lnTo>
                  <a:lnTo>
                    <a:pt x="23912" y="4366"/>
                  </a:lnTo>
                  <a:lnTo>
                    <a:pt x="21055" y="9508"/>
                  </a:lnTo>
                  <a:lnTo>
                    <a:pt x="16689" y="154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6" name="object 1326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97364" y="5522772"/>
              <a:ext cx="11391" cy="25120"/>
            </a:xfrm>
            <a:prstGeom prst="rect">
              <a:avLst/>
            </a:prstGeom>
          </p:spPr>
        </p:pic>
        <p:sp>
          <p:nvSpPr>
            <p:cNvPr id="1327" name="object 1327"/>
            <p:cNvSpPr/>
            <p:nvPr/>
          </p:nvSpPr>
          <p:spPr>
            <a:xfrm>
              <a:off x="9797349" y="5522699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52" y="12528"/>
                  </a:moveTo>
                  <a:lnTo>
                    <a:pt x="11303" y="19449"/>
                  </a:lnTo>
                  <a:lnTo>
                    <a:pt x="10421" y="25065"/>
                  </a:lnTo>
                  <a:lnTo>
                    <a:pt x="5606" y="25122"/>
                  </a:lnTo>
                  <a:lnTo>
                    <a:pt x="775" y="25195"/>
                  </a:lnTo>
                  <a:lnTo>
                    <a:pt x="0" y="19580"/>
                  </a:lnTo>
                  <a:lnTo>
                    <a:pt x="57" y="12675"/>
                  </a:lnTo>
                  <a:lnTo>
                    <a:pt x="97" y="5745"/>
                  </a:lnTo>
                  <a:lnTo>
                    <a:pt x="979" y="122"/>
                  </a:lnTo>
                  <a:lnTo>
                    <a:pt x="5802" y="65"/>
                  </a:lnTo>
                  <a:lnTo>
                    <a:pt x="10633" y="0"/>
                  </a:lnTo>
                  <a:lnTo>
                    <a:pt x="11417" y="5615"/>
                  </a:lnTo>
                  <a:lnTo>
                    <a:pt x="11352" y="1252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8" name="object 1328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515" y="5636908"/>
              <a:ext cx="23520" cy="24206"/>
            </a:xfrm>
            <a:prstGeom prst="rect">
              <a:avLst/>
            </a:prstGeom>
          </p:spPr>
        </p:pic>
        <p:sp>
          <p:nvSpPr>
            <p:cNvPr id="1329" name="object 1329"/>
            <p:cNvSpPr/>
            <p:nvPr/>
          </p:nvSpPr>
          <p:spPr>
            <a:xfrm>
              <a:off x="9762510" y="5635320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58" y="15385"/>
                  </a:moveTo>
                  <a:lnTo>
                    <a:pt x="12323" y="21343"/>
                  </a:lnTo>
                  <a:lnTo>
                    <a:pt x="8185" y="25799"/>
                  </a:lnTo>
                  <a:lnTo>
                    <a:pt x="4113" y="23694"/>
                  </a:lnTo>
                  <a:lnTo>
                    <a:pt x="0" y="21571"/>
                  </a:lnTo>
                  <a:lnTo>
                    <a:pt x="2725" y="16389"/>
                  </a:lnTo>
                  <a:lnTo>
                    <a:pt x="6961" y="10422"/>
                  </a:lnTo>
                  <a:lnTo>
                    <a:pt x="11188" y="4464"/>
                  </a:lnTo>
                  <a:lnTo>
                    <a:pt x="15342" y="0"/>
                  </a:lnTo>
                  <a:lnTo>
                    <a:pt x="19431" y="2122"/>
                  </a:lnTo>
                  <a:lnTo>
                    <a:pt x="23528" y="4227"/>
                  </a:lnTo>
                  <a:lnTo>
                    <a:pt x="20802" y="9427"/>
                  </a:lnTo>
                  <a:lnTo>
                    <a:pt x="16558" y="153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0" name="object 1330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15804" y="5642864"/>
              <a:ext cx="30632" cy="13347"/>
            </a:xfrm>
            <a:prstGeom prst="rect">
              <a:avLst/>
            </a:prstGeom>
          </p:spPr>
        </p:pic>
        <p:sp>
          <p:nvSpPr>
            <p:cNvPr id="1331" name="object 1331"/>
            <p:cNvSpPr/>
            <p:nvPr/>
          </p:nvSpPr>
          <p:spPr>
            <a:xfrm>
              <a:off x="9815798" y="5641770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3767" y="11932"/>
                  </a:moveTo>
                  <a:lnTo>
                    <a:pt x="6039" y="10161"/>
                  </a:lnTo>
                  <a:lnTo>
                    <a:pt x="0" y="8023"/>
                  </a:lnTo>
                  <a:lnTo>
                    <a:pt x="1338" y="4023"/>
                  </a:lnTo>
                  <a:lnTo>
                    <a:pt x="2676" y="0"/>
                  </a:lnTo>
                  <a:lnTo>
                    <a:pt x="9148" y="742"/>
                  </a:lnTo>
                  <a:lnTo>
                    <a:pt x="16877" y="2522"/>
                  </a:lnTo>
                  <a:lnTo>
                    <a:pt x="24597" y="4285"/>
                  </a:lnTo>
                  <a:lnTo>
                    <a:pt x="30645" y="6415"/>
                  </a:lnTo>
                  <a:lnTo>
                    <a:pt x="29306" y="10439"/>
                  </a:lnTo>
                  <a:lnTo>
                    <a:pt x="27968" y="14446"/>
                  </a:lnTo>
                  <a:lnTo>
                    <a:pt x="21480" y="13703"/>
                  </a:lnTo>
                  <a:lnTo>
                    <a:pt x="13767" y="119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2" name="object 133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4646" y="5641149"/>
              <a:ext cx="29260" cy="19824"/>
            </a:xfrm>
            <a:prstGeom prst="rect">
              <a:avLst/>
            </a:prstGeom>
          </p:spPr>
        </p:pic>
        <p:sp>
          <p:nvSpPr>
            <p:cNvPr id="1333" name="object 1333"/>
            <p:cNvSpPr/>
            <p:nvPr/>
          </p:nvSpPr>
          <p:spPr>
            <a:xfrm>
              <a:off x="9794645" y="5639281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17913" y="14740"/>
                  </a:moveTo>
                  <a:lnTo>
                    <a:pt x="11376" y="18903"/>
                  </a:lnTo>
                  <a:lnTo>
                    <a:pt x="5623" y="21694"/>
                  </a:lnTo>
                  <a:lnTo>
                    <a:pt x="2799" y="18372"/>
                  </a:lnTo>
                  <a:lnTo>
                    <a:pt x="0" y="15058"/>
                  </a:lnTo>
                  <a:lnTo>
                    <a:pt x="4806" y="11116"/>
                  </a:lnTo>
                  <a:lnTo>
                    <a:pt x="11311" y="6970"/>
                  </a:lnTo>
                  <a:lnTo>
                    <a:pt x="17848" y="2815"/>
                  </a:lnTo>
                  <a:lnTo>
                    <a:pt x="23626" y="0"/>
                  </a:lnTo>
                  <a:lnTo>
                    <a:pt x="26442" y="3330"/>
                  </a:lnTo>
                  <a:lnTo>
                    <a:pt x="29265" y="6643"/>
                  </a:lnTo>
                  <a:lnTo>
                    <a:pt x="24450" y="10577"/>
                  </a:lnTo>
                  <a:lnTo>
                    <a:pt x="17913" y="147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4" name="object 133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04539" y="5675693"/>
              <a:ext cx="30543" cy="12471"/>
            </a:xfrm>
            <a:prstGeom prst="rect">
              <a:avLst/>
            </a:prstGeom>
          </p:spPr>
        </p:pic>
        <p:sp>
          <p:nvSpPr>
            <p:cNvPr id="1335" name="object 1335"/>
            <p:cNvSpPr/>
            <p:nvPr/>
          </p:nvSpPr>
          <p:spPr>
            <a:xfrm>
              <a:off x="9804540" y="5674812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5" h="13335">
                  <a:moveTo>
                    <a:pt x="13980" y="11434"/>
                  </a:moveTo>
                  <a:lnTo>
                    <a:pt x="6161" y="9990"/>
                  </a:lnTo>
                  <a:lnTo>
                    <a:pt x="0" y="8129"/>
                  </a:lnTo>
                  <a:lnTo>
                    <a:pt x="1126" y="4064"/>
                  </a:lnTo>
                  <a:lnTo>
                    <a:pt x="2219" y="0"/>
                  </a:lnTo>
                  <a:lnTo>
                    <a:pt x="8748" y="473"/>
                  </a:lnTo>
                  <a:lnTo>
                    <a:pt x="16558" y="1918"/>
                  </a:lnTo>
                  <a:lnTo>
                    <a:pt x="24385" y="3354"/>
                  </a:lnTo>
                  <a:lnTo>
                    <a:pt x="30539" y="5223"/>
                  </a:lnTo>
                  <a:lnTo>
                    <a:pt x="29453" y="9288"/>
                  </a:lnTo>
                  <a:lnTo>
                    <a:pt x="28327" y="13336"/>
                  </a:lnTo>
                  <a:lnTo>
                    <a:pt x="21790" y="12879"/>
                  </a:lnTo>
                  <a:lnTo>
                    <a:pt x="13980" y="11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6" name="object 1336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6491" y="5656199"/>
              <a:ext cx="30454" cy="16903"/>
            </a:xfrm>
            <a:prstGeom prst="rect">
              <a:avLst/>
            </a:prstGeom>
          </p:spPr>
        </p:pic>
        <p:sp>
          <p:nvSpPr>
            <p:cNvPr id="1337" name="object 1337"/>
            <p:cNvSpPr/>
            <p:nvPr/>
          </p:nvSpPr>
          <p:spPr>
            <a:xfrm>
              <a:off x="9816499" y="5654547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603" y="13646"/>
                  </a:moveTo>
                  <a:lnTo>
                    <a:pt x="10340" y="16707"/>
                  </a:lnTo>
                  <a:lnTo>
                    <a:pt x="4096" y="18560"/>
                  </a:lnTo>
                  <a:lnTo>
                    <a:pt x="2040" y="14830"/>
                  </a:lnTo>
                  <a:lnTo>
                    <a:pt x="0" y="11100"/>
                  </a:lnTo>
                  <a:lnTo>
                    <a:pt x="5557" y="7990"/>
                  </a:lnTo>
                  <a:lnTo>
                    <a:pt x="12829" y="4921"/>
                  </a:lnTo>
                  <a:lnTo>
                    <a:pt x="20100" y="1852"/>
                  </a:lnTo>
                  <a:lnTo>
                    <a:pt x="26360" y="0"/>
                  </a:lnTo>
                  <a:lnTo>
                    <a:pt x="28400" y="3738"/>
                  </a:lnTo>
                  <a:lnTo>
                    <a:pt x="30449" y="7443"/>
                  </a:lnTo>
                  <a:lnTo>
                    <a:pt x="24899" y="10569"/>
                  </a:lnTo>
                  <a:lnTo>
                    <a:pt x="17603" y="136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8" name="object 1338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4894" y="5654484"/>
              <a:ext cx="26923" cy="22364"/>
            </a:xfrm>
            <a:prstGeom prst="rect">
              <a:avLst/>
            </a:prstGeom>
          </p:spPr>
        </p:pic>
        <p:sp>
          <p:nvSpPr>
            <p:cNvPr id="1339" name="object 1339"/>
            <p:cNvSpPr/>
            <p:nvPr/>
          </p:nvSpPr>
          <p:spPr>
            <a:xfrm>
              <a:off x="9804894" y="565265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17587" y="15344"/>
                  </a:moveTo>
                  <a:lnTo>
                    <a:pt x="12094" y="20494"/>
                  </a:lnTo>
                  <a:lnTo>
                    <a:pt x="7018" y="24191"/>
                  </a:lnTo>
                  <a:lnTo>
                    <a:pt x="3517" y="21416"/>
                  </a:lnTo>
                  <a:lnTo>
                    <a:pt x="0" y="18641"/>
                  </a:lnTo>
                  <a:lnTo>
                    <a:pt x="3835" y="13997"/>
                  </a:lnTo>
                  <a:lnTo>
                    <a:pt x="9336" y="8855"/>
                  </a:lnTo>
                  <a:lnTo>
                    <a:pt x="14828" y="3697"/>
                  </a:lnTo>
                  <a:lnTo>
                    <a:pt x="19872" y="0"/>
                  </a:lnTo>
                  <a:lnTo>
                    <a:pt x="23414" y="2783"/>
                  </a:lnTo>
                  <a:lnTo>
                    <a:pt x="26923" y="5558"/>
                  </a:lnTo>
                  <a:lnTo>
                    <a:pt x="23071" y="10202"/>
                  </a:lnTo>
                  <a:lnTo>
                    <a:pt x="17587" y="1534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0" name="object 134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5146" y="5617184"/>
              <a:ext cx="30302" cy="17500"/>
            </a:xfrm>
            <a:prstGeom prst="rect">
              <a:avLst/>
            </a:prstGeom>
          </p:spPr>
        </p:pic>
        <p:sp>
          <p:nvSpPr>
            <p:cNvPr id="1341" name="object 1341"/>
            <p:cNvSpPr/>
            <p:nvPr/>
          </p:nvSpPr>
          <p:spPr>
            <a:xfrm>
              <a:off x="9785142" y="5615461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742" y="13899"/>
                  </a:moveTo>
                  <a:lnTo>
                    <a:pt x="10585" y="17180"/>
                  </a:lnTo>
                  <a:lnTo>
                    <a:pt x="4423" y="19221"/>
                  </a:lnTo>
                  <a:lnTo>
                    <a:pt x="2203" y="15572"/>
                  </a:lnTo>
                  <a:lnTo>
                    <a:pt x="0" y="11916"/>
                  </a:lnTo>
                  <a:lnTo>
                    <a:pt x="5419" y="8618"/>
                  </a:lnTo>
                  <a:lnTo>
                    <a:pt x="12560" y="5321"/>
                  </a:lnTo>
                  <a:lnTo>
                    <a:pt x="19717" y="2056"/>
                  </a:lnTo>
                  <a:lnTo>
                    <a:pt x="25903" y="0"/>
                  </a:lnTo>
                  <a:lnTo>
                    <a:pt x="28098" y="3664"/>
                  </a:lnTo>
                  <a:lnTo>
                    <a:pt x="30302" y="7313"/>
                  </a:lnTo>
                  <a:lnTo>
                    <a:pt x="24883" y="10602"/>
                  </a:lnTo>
                  <a:lnTo>
                    <a:pt x="17742" y="138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2" name="object 1342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2190" y="5623445"/>
              <a:ext cx="24155" cy="23964"/>
            </a:xfrm>
            <a:prstGeom prst="rect">
              <a:avLst/>
            </a:prstGeom>
          </p:spPr>
        </p:pic>
        <p:sp>
          <p:nvSpPr>
            <p:cNvPr id="1343" name="object 1343"/>
            <p:cNvSpPr/>
            <p:nvPr/>
          </p:nvSpPr>
          <p:spPr>
            <a:xfrm>
              <a:off x="9802188" y="5621802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16779" y="15417"/>
                  </a:moveTo>
                  <a:lnTo>
                    <a:pt x="12347" y="21253"/>
                  </a:lnTo>
                  <a:lnTo>
                    <a:pt x="8030" y="25612"/>
                  </a:lnTo>
                  <a:lnTo>
                    <a:pt x="4031" y="23375"/>
                  </a:lnTo>
                  <a:lnTo>
                    <a:pt x="0" y="21139"/>
                  </a:lnTo>
                  <a:lnTo>
                    <a:pt x="2938" y="16021"/>
                  </a:lnTo>
                  <a:lnTo>
                    <a:pt x="7385" y="10186"/>
                  </a:lnTo>
                  <a:lnTo>
                    <a:pt x="11841" y="4350"/>
                  </a:lnTo>
                  <a:lnTo>
                    <a:pt x="16142" y="0"/>
                  </a:lnTo>
                  <a:lnTo>
                    <a:pt x="20149" y="2236"/>
                  </a:lnTo>
                  <a:lnTo>
                    <a:pt x="24157" y="4448"/>
                  </a:lnTo>
                  <a:lnTo>
                    <a:pt x="21243" y="9565"/>
                  </a:lnTo>
                  <a:lnTo>
                    <a:pt x="16779" y="154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4" name="object 1344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7036" y="5656986"/>
              <a:ext cx="30619" cy="14668"/>
            </a:xfrm>
            <a:prstGeom prst="rect">
              <a:avLst/>
            </a:prstGeom>
          </p:spPr>
        </p:pic>
        <p:sp>
          <p:nvSpPr>
            <p:cNvPr id="1345" name="object 1345"/>
            <p:cNvSpPr/>
            <p:nvPr/>
          </p:nvSpPr>
          <p:spPr>
            <a:xfrm>
              <a:off x="9767032" y="565565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359" y="12610"/>
                  </a:moveTo>
                  <a:lnTo>
                    <a:pt x="5827" y="10365"/>
                  </a:lnTo>
                  <a:lnTo>
                    <a:pt x="0" y="7859"/>
                  </a:lnTo>
                  <a:lnTo>
                    <a:pt x="1656" y="3917"/>
                  </a:lnTo>
                  <a:lnTo>
                    <a:pt x="3321" y="0"/>
                  </a:lnTo>
                  <a:lnTo>
                    <a:pt x="9728" y="1142"/>
                  </a:lnTo>
                  <a:lnTo>
                    <a:pt x="17269" y="3403"/>
                  </a:lnTo>
                  <a:lnTo>
                    <a:pt x="24793" y="5664"/>
                  </a:lnTo>
                  <a:lnTo>
                    <a:pt x="30620" y="8145"/>
                  </a:lnTo>
                  <a:lnTo>
                    <a:pt x="28963" y="12095"/>
                  </a:lnTo>
                  <a:lnTo>
                    <a:pt x="27299" y="16005"/>
                  </a:lnTo>
                  <a:lnTo>
                    <a:pt x="20900" y="14862"/>
                  </a:lnTo>
                  <a:lnTo>
                    <a:pt x="13359" y="126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6" name="object 134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794531" y="5675401"/>
              <a:ext cx="12547" cy="25247"/>
            </a:xfrm>
            <a:prstGeom prst="rect">
              <a:avLst/>
            </a:prstGeom>
          </p:spPr>
        </p:pic>
        <p:sp>
          <p:nvSpPr>
            <p:cNvPr id="1347" name="object 1347"/>
            <p:cNvSpPr/>
            <p:nvPr/>
          </p:nvSpPr>
          <p:spPr>
            <a:xfrm>
              <a:off x="9794531" y="567515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98" y="13050"/>
                  </a:moveTo>
                  <a:lnTo>
                    <a:pt x="11254" y="19955"/>
                  </a:lnTo>
                  <a:lnTo>
                    <a:pt x="9915" y="25506"/>
                  </a:lnTo>
                  <a:lnTo>
                    <a:pt x="5108" y="25252"/>
                  </a:lnTo>
                  <a:lnTo>
                    <a:pt x="301" y="25024"/>
                  </a:lnTo>
                  <a:lnTo>
                    <a:pt x="0" y="19376"/>
                  </a:lnTo>
                  <a:lnTo>
                    <a:pt x="644" y="12471"/>
                  </a:lnTo>
                  <a:lnTo>
                    <a:pt x="1289" y="5566"/>
                  </a:lnTo>
                  <a:lnTo>
                    <a:pt x="2627" y="0"/>
                  </a:lnTo>
                  <a:lnTo>
                    <a:pt x="7434" y="261"/>
                  </a:lnTo>
                  <a:lnTo>
                    <a:pt x="12249" y="489"/>
                  </a:lnTo>
                  <a:lnTo>
                    <a:pt x="12543" y="6137"/>
                  </a:lnTo>
                  <a:lnTo>
                    <a:pt x="11898" y="130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8" name="object 1348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7591" y="5671769"/>
              <a:ext cx="14909" cy="25463"/>
            </a:xfrm>
            <a:prstGeom prst="rect">
              <a:avLst/>
            </a:prstGeom>
          </p:spPr>
        </p:pic>
        <p:sp>
          <p:nvSpPr>
            <p:cNvPr id="1349" name="object 1349"/>
            <p:cNvSpPr/>
            <p:nvPr/>
          </p:nvSpPr>
          <p:spPr>
            <a:xfrm>
              <a:off x="9777585" y="5671153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2992" y="13834"/>
                  </a:moveTo>
                  <a:lnTo>
                    <a:pt x="11499" y="20665"/>
                  </a:lnTo>
                  <a:lnTo>
                    <a:pt x="9466" y="26077"/>
                  </a:lnTo>
                  <a:lnTo>
                    <a:pt x="4733" y="25391"/>
                  </a:lnTo>
                  <a:lnTo>
                    <a:pt x="0" y="24697"/>
                  </a:lnTo>
                  <a:lnTo>
                    <a:pt x="399" y="19058"/>
                  </a:lnTo>
                  <a:lnTo>
                    <a:pt x="1909" y="12234"/>
                  </a:lnTo>
                  <a:lnTo>
                    <a:pt x="3411" y="5395"/>
                  </a:lnTo>
                  <a:lnTo>
                    <a:pt x="5427" y="0"/>
                  </a:lnTo>
                  <a:lnTo>
                    <a:pt x="10168" y="677"/>
                  </a:lnTo>
                  <a:lnTo>
                    <a:pt x="14910" y="1363"/>
                  </a:lnTo>
                  <a:lnTo>
                    <a:pt x="14510" y="7019"/>
                  </a:lnTo>
                  <a:lnTo>
                    <a:pt x="12992" y="138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0" name="object 1350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93731" y="5656808"/>
              <a:ext cx="12890" cy="25336"/>
            </a:xfrm>
            <a:prstGeom prst="rect">
              <a:avLst/>
            </a:prstGeom>
          </p:spPr>
        </p:pic>
        <p:sp>
          <p:nvSpPr>
            <p:cNvPr id="1351" name="object 1351"/>
            <p:cNvSpPr/>
            <p:nvPr/>
          </p:nvSpPr>
          <p:spPr>
            <a:xfrm>
              <a:off x="9793730" y="5656486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070" y="13222"/>
                  </a:moveTo>
                  <a:lnTo>
                    <a:pt x="11246" y="20119"/>
                  </a:lnTo>
                  <a:lnTo>
                    <a:pt x="9760" y="25652"/>
                  </a:lnTo>
                  <a:lnTo>
                    <a:pt x="4961" y="25326"/>
                  </a:lnTo>
                  <a:lnTo>
                    <a:pt x="146" y="24983"/>
                  </a:lnTo>
                  <a:lnTo>
                    <a:pt x="0" y="19327"/>
                  </a:lnTo>
                  <a:lnTo>
                    <a:pt x="840" y="12438"/>
                  </a:lnTo>
                  <a:lnTo>
                    <a:pt x="1656" y="5541"/>
                  </a:lnTo>
                  <a:lnTo>
                    <a:pt x="3125" y="0"/>
                  </a:lnTo>
                  <a:lnTo>
                    <a:pt x="7924" y="342"/>
                  </a:lnTo>
                  <a:lnTo>
                    <a:pt x="12731" y="677"/>
                  </a:lnTo>
                  <a:lnTo>
                    <a:pt x="12886" y="6333"/>
                  </a:lnTo>
                  <a:lnTo>
                    <a:pt x="12070" y="132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2" name="object 1352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0411" y="5645658"/>
              <a:ext cx="18008" cy="25374"/>
            </a:xfrm>
            <a:prstGeom prst="rect">
              <a:avLst/>
            </a:prstGeom>
          </p:spPr>
        </p:pic>
        <p:sp>
          <p:nvSpPr>
            <p:cNvPr id="1353" name="object 1353"/>
            <p:cNvSpPr/>
            <p:nvPr/>
          </p:nvSpPr>
          <p:spPr>
            <a:xfrm>
              <a:off x="9850413" y="5644633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88" y="14585"/>
                  </a:moveTo>
                  <a:lnTo>
                    <a:pt x="11956" y="21212"/>
                  </a:lnTo>
                  <a:lnTo>
                    <a:pt x="9197" y="26395"/>
                  </a:lnTo>
                  <a:lnTo>
                    <a:pt x="4602" y="25220"/>
                  </a:lnTo>
                  <a:lnTo>
                    <a:pt x="0" y="24053"/>
                  </a:lnTo>
                  <a:lnTo>
                    <a:pt x="1199" y="18462"/>
                  </a:lnTo>
                  <a:lnTo>
                    <a:pt x="3623" y="11842"/>
                  </a:lnTo>
                  <a:lnTo>
                    <a:pt x="6063" y="5199"/>
                  </a:lnTo>
                  <a:lnTo>
                    <a:pt x="8814" y="0"/>
                  </a:lnTo>
                  <a:lnTo>
                    <a:pt x="13425" y="1183"/>
                  </a:lnTo>
                  <a:lnTo>
                    <a:pt x="18011" y="2358"/>
                  </a:lnTo>
                  <a:lnTo>
                    <a:pt x="16828" y="7957"/>
                  </a:lnTo>
                  <a:lnTo>
                    <a:pt x="14388" y="145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4" name="object 135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442" y="5634253"/>
              <a:ext cx="22161" cy="24663"/>
            </a:xfrm>
            <a:prstGeom prst="rect">
              <a:avLst/>
            </a:prstGeom>
          </p:spPr>
        </p:pic>
        <p:sp>
          <p:nvSpPr>
            <p:cNvPr id="1355" name="object 1355"/>
            <p:cNvSpPr/>
            <p:nvPr/>
          </p:nvSpPr>
          <p:spPr>
            <a:xfrm>
              <a:off x="9836434" y="5632797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70">
                  <a:moveTo>
                    <a:pt x="16069" y="15254"/>
                  </a:moveTo>
                  <a:lnTo>
                    <a:pt x="12307" y="21449"/>
                  </a:lnTo>
                  <a:lnTo>
                    <a:pt x="8512" y="26101"/>
                  </a:lnTo>
                  <a:lnTo>
                    <a:pt x="4276" y="24240"/>
                  </a:lnTo>
                  <a:lnTo>
                    <a:pt x="0" y="22371"/>
                  </a:lnTo>
                  <a:lnTo>
                    <a:pt x="2325" y="17050"/>
                  </a:lnTo>
                  <a:lnTo>
                    <a:pt x="6096" y="10863"/>
                  </a:lnTo>
                  <a:lnTo>
                    <a:pt x="9866" y="4693"/>
                  </a:lnTo>
                  <a:lnTo>
                    <a:pt x="13645" y="0"/>
                  </a:lnTo>
                  <a:lnTo>
                    <a:pt x="17913" y="1877"/>
                  </a:lnTo>
                  <a:lnTo>
                    <a:pt x="22165" y="3754"/>
                  </a:lnTo>
                  <a:lnTo>
                    <a:pt x="19839" y="9076"/>
                  </a:lnTo>
                  <a:lnTo>
                    <a:pt x="16069" y="15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6" name="object 135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824136" y="5619152"/>
              <a:ext cx="12560" cy="25374"/>
            </a:xfrm>
            <a:prstGeom prst="rect">
              <a:avLst/>
            </a:prstGeom>
          </p:spPr>
        </p:pic>
        <p:sp>
          <p:nvSpPr>
            <p:cNvPr id="1357" name="object 1357"/>
            <p:cNvSpPr/>
            <p:nvPr/>
          </p:nvSpPr>
          <p:spPr>
            <a:xfrm>
              <a:off x="9824130" y="561877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23" y="12389"/>
                  </a:moveTo>
                  <a:lnTo>
                    <a:pt x="12560" y="19278"/>
                  </a:lnTo>
                  <a:lnTo>
                    <a:pt x="12249" y="24934"/>
                  </a:lnTo>
                  <a:lnTo>
                    <a:pt x="7451" y="25359"/>
                  </a:lnTo>
                  <a:lnTo>
                    <a:pt x="2627" y="25767"/>
                  </a:lnTo>
                  <a:lnTo>
                    <a:pt x="1297" y="20266"/>
                  </a:lnTo>
                  <a:lnTo>
                    <a:pt x="652" y="13361"/>
                  </a:lnTo>
                  <a:lnTo>
                    <a:pt x="0" y="6472"/>
                  </a:lnTo>
                  <a:lnTo>
                    <a:pt x="326" y="832"/>
                  </a:lnTo>
                  <a:lnTo>
                    <a:pt x="5133" y="399"/>
                  </a:lnTo>
                  <a:lnTo>
                    <a:pt x="9940" y="0"/>
                  </a:lnTo>
                  <a:lnTo>
                    <a:pt x="11270" y="5517"/>
                  </a:lnTo>
                  <a:lnTo>
                    <a:pt x="11923" y="123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8" name="object 135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6734" y="5569496"/>
              <a:ext cx="29933" cy="18554"/>
            </a:xfrm>
            <a:prstGeom prst="rect">
              <a:avLst/>
            </a:prstGeom>
          </p:spPr>
        </p:pic>
        <p:sp>
          <p:nvSpPr>
            <p:cNvPr id="1359" name="object 1359"/>
            <p:cNvSpPr/>
            <p:nvPr/>
          </p:nvSpPr>
          <p:spPr>
            <a:xfrm>
              <a:off x="9686734" y="5567700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17864" y="14299"/>
                  </a:moveTo>
                  <a:lnTo>
                    <a:pt x="10976" y="17980"/>
                  </a:lnTo>
                  <a:lnTo>
                    <a:pt x="4970" y="20355"/>
                  </a:lnTo>
                  <a:lnTo>
                    <a:pt x="2489" y="16838"/>
                  </a:lnTo>
                  <a:lnTo>
                    <a:pt x="0" y="13320"/>
                  </a:lnTo>
                  <a:lnTo>
                    <a:pt x="5174" y="9729"/>
                  </a:lnTo>
                  <a:lnTo>
                    <a:pt x="12062" y="6039"/>
                  </a:lnTo>
                  <a:lnTo>
                    <a:pt x="18958" y="2383"/>
                  </a:lnTo>
                  <a:lnTo>
                    <a:pt x="24981" y="0"/>
                  </a:lnTo>
                  <a:lnTo>
                    <a:pt x="27454" y="3525"/>
                  </a:lnTo>
                  <a:lnTo>
                    <a:pt x="29926" y="7027"/>
                  </a:lnTo>
                  <a:lnTo>
                    <a:pt x="24769" y="10634"/>
                  </a:lnTo>
                  <a:lnTo>
                    <a:pt x="17864" y="142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0" name="object 1360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7381" y="5591404"/>
              <a:ext cx="27787" cy="21107"/>
            </a:xfrm>
            <a:prstGeom prst="rect">
              <a:avLst/>
            </a:prstGeom>
          </p:spPr>
        </p:pic>
        <p:sp>
          <p:nvSpPr>
            <p:cNvPr id="1361" name="object 1361"/>
            <p:cNvSpPr/>
            <p:nvPr/>
          </p:nvSpPr>
          <p:spPr>
            <a:xfrm>
              <a:off x="9737366" y="5589537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0030" y="15083"/>
                  </a:moveTo>
                  <a:lnTo>
                    <a:pt x="4186" y="10463"/>
                  </a:lnTo>
                  <a:lnTo>
                    <a:pt x="0" y="6170"/>
                  </a:lnTo>
                  <a:lnTo>
                    <a:pt x="3321" y="3077"/>
                  </a:lnTo>
                  <a:lnTo>
                    <a:pt x="6626" y="0"/>
                  </a:lnTo>
                  <a:lnTo>
                    <a:pt x="11923" y="3223"/>
                  </a:lnTo>
                  <a:lnTo>
                    <a:pt x="17775" y="7876"/>
                  </a:lnTo>
                  <a:lnTo>
                    <a:pt x="23626" y="12520"/>
                  </a:lnTo>
                  <a:lnTo>
                    <a:pt x="27805" y="16821"/>
                  </a:lnTo>
                  <a:lnTo>
                    <a:pt x="24483" y="19898"/>
                  </a:lnTo>
                  <a:lnTo>
                    <a:pt x="21178" y="22975"/>
                  </a:lnTo>
                  <a:lnTo>
                    <a:pt x="15881" y="19735"/>
                  </a:lnTo>
                  <a:lnTo>
                    <a:pt x="10030" y="150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2" name="object 1362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16362" y="5587885"/>
              <a:ext cx="30187" cy="11709"/>
            </a:xfrm>
            <a:prstGeom prst="rect">
              <a:avLst/>
            </a:prstGeom>
          </p:spPr>
        </p:pic>
        <p:sp>
          <p:nvSpPr>
            <p:cNvPr id="1363" name="object 1363"/>
            <p:cNvSpPr/>
            <p:nvPr/>
          </p:nvSpPr>
          <p:spPr>
            <a:xfrm>
              <a:off x="9716365" y="5587225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15922" y="10985"/>
                  </a:moveTo>
                  <a:lnTo>
                    <a:pt x="7948" y="12153"/>
                  </a:lnTo>
                  <a:lnTo>
                    <a:pt x="1403" y="12373"/>
                  </a:lnTo>
                  <a:lnTo>
                    <a:pt x="710" y="8292"/>
                  </a:lnTo>
                  <a:lnTo>
                    <a:pt x="0" y="4195"/>
                  </a:lnTo>
                  <a:lnTo>
                    <a:pt x="6316" y="2554"/>
                  </a:lnTo>
                  <a:lnTo>
                    <a:pt x="14265" y="1387"/>
                  </a:lnTo>
                  <a:lnTo>
                    <a:pt x="22206" y="244"/>
                  </a:lnTo>
                  <a:lnTo>
                    <a:pt x="28768" y="0"/>
                  </a:lnTo>
                  <a:lnTo>
                    <a:pt x="29486" y="4097"/>
                  </a:lnTo>
                  <a:lnTo>
                    <a:pt x="30188" y="8194"/>
                  </a:lnTo>
                  <a:lnTo>
                    <a:pt x="23863" y="9835"/>
                  </a:lnTo>
                  <a:lnTo>
                    <a:pt x="15922" y="10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4" name="object 1364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9848" y="5616460"/>
              <a:ext cx="28384" cy="20434"/>
            </a:xfrm>
            <a:prstGeom prst="rect">
              <a:avLst/>
            </a:prstGeom>
          </p:spPr>
        </p:pic>
        <p:sp>
          <p:nvSpPr>
            <p:cNvPr id="1365" name="object 1365"/>
            <p:cNvSpPr/>
            <p:nvPr/>
          </p:nvSpPr>
          <p:spPr>
            <a:xfrm>
              <a:off x="9709843" y="5614592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0519" y="14919"/>
                  </a:moveTo>
                  <a:lnTo>
                    <a:pt x="4431" y="10545"/>
                  </a:lnTo>
                  <a:lnTo>
                    <a:pt x="0" y="6423"/>
                  </a:lnTo>
                  <a:lnTo>
                    <a:pt x="3142" y="3223"/>
                  </a:lnTo>
                  <a:lnTo>
                    <a:pt x="6275" y="0"/>
                  </a:lnTo>
                  <a:lnTo>
                    <a:pt x="11776" y="3003"/>
                  </a:lnTo>
                  <a:lnTo>
                    <a:pt x="17848" y="7402"/>
                  </a:lnTo>
                  <a:lnTo>
                    <a:pt x="23969" y="11769"/>
                  </a:lnTo>
                  <a:lnTo>
                    <a:pt x="28384" y="15891"/>
                  </a:lnTo>
                  <a:lnTo>
                    <a:pt x="25266" y="19107"/>
                  </a:lnTo>
                  <a:lnTo>
                    <a:pt x="22124" y="22298"/>
                  </a:lnTo>
                  <a:lnTo>
                    <a:pt x="16624" y="19294"/>
                  </a:lnTo>
                  <a:lnTo>
                    <a:pt x="10519" y="1491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6" name="object 1366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28188" y="5616486"/>
              <a:ext cx="29451" cy="9855"/>
            </a:xfrm>
            <a:prstGeom prst="rect">
              <a:avLst/>
            </a:prstGeom>
          </p:spPr>
        </p:pic>
        <p:sp>
          <p:nvSpPr>
            <p:cNvPr id="1367" name="object 1367"/>
            <p:cNvSpPr/>
            <p:nvPr/>
          </p:nvSpPr>
          <p:spPr>
            <a:xfrm>
              <a:off x="9728193" y="5616368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02" y="9859"/>
                  </a:moveTo>
                  <a:lnTo>
                    <a:pt x="6488" y="9737"/>
                  </a:lnTo>
                  <a:lnTo>
                    <a:pt x="0" y="8945"/>
                  </a:lnTo>
                  <a:lnTo>
                    <a:pt x="187" y="4782"/>
                  </a:lnTo>
                  <a:lnTo>
                    <a:pt x="383" y="612"/>
                  </a:lnTo>
                  <a:lnTo>
                    <a:pt x="6912" y="0"/>
                  </a:lnTo>
                  <a:lnTo>
                    <a:pt x="14943" y="122"/>
                  </a:lnTo>
                  <a:lnTo>
                    <a:pt x="22981" y="236"/>
                  </a:lnTo>
                  <a:lnTo>
                    <a:pt x="29453" y="1052"/>
                  </a:lnTo>
                  <a:lnTo>
                    <a:pt x="29249" y="5199"/>
                  </a:lnTo>
                  <a:lnTo>
                    <a:pt x="29086" y="9353"/>
                  </a:lnTo>
                  <a:lnTo>
                    <a:pt x="22549" y="9982"/>
                  </a:lnTo>
                  <a:lnTo>
                    <a:pt x="14502" y="9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8" name="object 1368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350" y="5603240"/>
              <a:ext cx="30632" cy="15227"/>
            </a:xfrm>
            <a:prstGeom prst="rect">
              <a:avLst/>
            </a:prstGeom>
          </p:spPr>
        </p:pic>
        <p:sp>
          <p:nvSpPr>
            <p:cNvPr id="1369" name="object 1369"/>
            <p:cNvSpPr/>
            <p:nvPr/>
          </p:nvSpPr>
          <p:spPr>
            <a:xfrm>
              <a:off x="9716350" y="5601815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11" y="12863"/>
                  </a:moveTo>
                  <a:lnTo>
                    <a:pt x="9638" y="15328"/>
                  </a:lnTo>
                  <a:lnTo>
                    <a:pt x="3215" y="16658"/>
                  </a:lnTo>
                  <a:lnTo>
                    <a:pt x="1607" y="12781"/>
                  </a:lnTo>
                  <a:lnTo>
                    <a:pt x="0" y="8888"/>
                  </a:lnTo>
                  <a:lnTo>
                    <a:pt x="5859" y="6243"/>
                  </a:lnTo>
                  <a:lnTo>
                    <a:pt x="13416" y="3787"/>
                  </a:lnTo>
                  <a:lnTo>
                    <a:pt x="20982" y="1322"/>
                  </a:lnTo>
                  <a:lnTo>
                    <a:pt x="27397" y="0"/>
                  </a:lnTo>
                  <a:lnTo>
                    <a:pt x="29021" y="3868"/>
                  </a:lnTo>
                  <a:lnTo>
                    <a:pt x="30636" y="7778"/>
                  </a:lnTo>
                  <a:lnTo>
                    <a:pt x="24777" y="10414"/>
                  </a:lnTo>
                  <a:lnTo>
                    <a:pt x="17211" y="128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0" name="object 1370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22345" y="5562473"/>
              <a:ext cx="29108" cy="9880"/>
            </a:xfrm>
            <a:prstGeom prst="rect">
              <a:avLst/>
            </a:prstGeom>
          </p:spPr>
        </p:pic>
        <p:sp>
          <p:nvSpPr>
            <p:cNvPr id="1371" name="object 1371"/>
            <p:cNvSpPr/>
            <p:nvPr/>
          </p:nvSpPr>
          <p:spPr>
            <a:xfrm>
              <a:off x="9722350" y="5562359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543" y="9867"/>
                  </a:moveTo>
                  <a:lnTo>
                    <a:pt x="6512" y="9998"/>
                  </a:lnTo>
                  <a:lnTo>
                    <a:pt x="8" y="9394"/>
                  </a:lnTo>
                  <a:lnTo>
                    <a:pt x="8" y="5239"/>
                  </a:lnTo>
                  <a:lnTo>
                    <a:pt x="0" y="1085"/>
                  </a:lnTo>
                  <a:lnTo>
                    <a:pt x="6528" y="261"/>
                  </a:lnTo>
                  <a:lnTo>
                    <a:pt x="14559" y="130"/>
                  </a:lnTo>
                  <a:lnTo>
                    <a:pt x="22590" y="0"/>
                  </a:lnTo>
                  <a:lnTo>
                    <a:pt x="29094" y="603"/>
                  </a:lnTo>
                  <a:lnTo>
                    <a:pt x="29094" y="4758"/>
                  </a:lnTo>
                  <a:lnTo>
                    <a:pt x="29078" y="8904"/>
                  </a:lnTo>
                  <a:lnTo>
                    <a:pt x="22573" y="9720"/>
                  </a:lnTo>
                  <a:lnTo>
                    <a:pt x="14543" y="9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2" name="object 137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9049" y="5573293"/>
              <a:ext cx="30124" cy="18059"/>
            </a:xfrm>
            <a:prstGeom prst="rect">
              <a:avLst/>
            </a:prstGeom>
          </p:spPr>
        </p:pic>
        <p:sp>
          <p:nvSpPr>
            <p:cNvPr id="1373" name="object 1373"/>
            <p:cNvSpPr/>
            <p:nvPr/>
          </p:nvSpPr>
          <p:spPr>
            <a:xfrm>
              <a:off x="9729047" y="5571537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15" y="14111"/>
                  </a:moveTo>
                  <a:lnTo>
                    <a:pt x="10797" y="17605"/>
                  </a:lnTo>
                  <a:lnTo>
                    <a:pt x="4692" y="19808"/>
                  </a:lnTo>
                  <a:lnTo>
                    <a:pt x="2358" y="16225"/>
                  </a:lnTo>
                  <a:lnTo>
                    <a:pt x="0" y="12610"/>
                  </a:lnTo>
                  <a:lnTo>
                    <a:pt x="5312" y="9182"/>
                  </a:lnTo>
                  <a:lnTo>
                    <a:pt x="12331" y="5697"/>
                  </a:lnTo>
                  <a:lnTo>
                    <a:pt x="19350" y="2203"/>
                  </a:lnTo>
                  <a:lnTo>
                    <a:pt x="25446" y="0"/>
                  </a:lnTo>
                  <a:lnTo>
                    <a:pt x="27805" y="3591"/>
                  </a:lnTo>
                  <a:lnTo>
                    <a:pt x="30130" y="7166"/>
                  </a:lnTo>
                  <a:lnTo>
                    <a:pt x="24834" y="10602"/>
                  </a:lnTo>
                  <a:lnTo>
                    <a:pt x="17815" y="141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4" name="object 137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7204" y="5584850"/>
              <a:ext cx="26746" cy="22021"/>
            </a:xfrm>
            <a:prstGeom prst="rect">
              <a:avLst/>
            </a:prstGeom>
          </p:spPr>
        </p:pic>
        <p:sp>
          <p:nvSpPr>
            <p:cNvPr id="1375" name="object 1375"/>
            <p:cNvSpPr/>
            <p:nvPr/>
          </p:nvSpPr>
          <p:spPr>
            <a:xfrm>
              <a:off x="9687209" y="5583003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9205" y="15303"/>
                  </a:moveTo>
                  <a:lnTo>
                    <a:pt x="3803" y="10292"/>
                  </a:lnTo>
                  <a:lnTo>
                    <a:pt x="0" y="5745"/>
                  </a:lnTo>
                  <a:lnTo>
                    <a:pt x="3541" y="2872"/>
                  </a:lnTo>
                  <a:lnTo>
                    <a:pt x="7092" y="0"/>
                  </a:lnTo>
                  <a:lnTo>
                    <a:pt x="12111" y="3574"/>
                  </a:lnTo>
                  <a:lnTo>
                    <a:pt x="17538" y="8561"/>
                  </a:lnTo>
                  <a:lnTo>
                    <a:pt x="22957" y="13565"/>
                  </a:lnTo>
                  <a:lnTo>
                    <a:pt x="26744" y="18111"/>
                  </a:lnTo>
                  <a:lnTo>
                    <a:pt x="23210" y="20992"/>
                  </a:lnTo>
                  <a:lnTo>
                    <a:pt x="19652" y="23865"/>
                  </a:lnTo>
                  <a:lnTo>
                    <a:pt x="14649" y="20306"/>
                  </a:lnTo>
                  <a:lnTo>
                    <a:pt x="9205" y="153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6" name="object 137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2131" y="5612714"/>
              <a:ext cx="23533" cy="24193"/>
            </a:xfrm>
            <a:prstGeom prst="rect">
              <a:avLst/>
            </a:prstGeom>
          </p:spPr>
        </p:pic>
        <p:sp>
          <p:nvSpPr>
            <p:cNvPr id="1377" name="object 1377"/>
            <p:cNvSpPr/>
            <p:nvPr/>
          </p:nvSpPr>
          <p:spPr>
            <a:xfrm>
              <a:off x="9692136" y="5611122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75" y="15368"/>
                  </a:moveTo>
                  <a:lnTo>
                    <a:pt x="12331" y="21318"/>
                  </a:lnTo>
                  <a:lnTo>
                    <a:pt x="8193" y="25783"/>
                  </a:lnTo>
                  <a:lnTo>
                    <a:pt x="4096" y="23661"/>
                  </a:lnTo>
                  <a:lnTo>
                    <a:pt x="0" y="21555"/>
                  </a:lnTo>
                  <a:lnTo>
                    <a:pt x="2725" y="16356"/>
                  </a:lnTo>
                  <a:lnTo>
                    <a:pt x="6985" y="10414"/>
                  </a:lnTo>
                  <a:lnTo>
                    <a:pt x="11221" y="4456"/>
                  </a:lnTo>
                  <a:lnTo>
                    <a:pt x="15367" y="0"/>
                  </a:lnTo>
                  <a:lnTo>
                    <a:pt x="19464" y="2122"/>
                  </a:lnTo>
                  <a:lnTo>
                    <a:pt x="23544" y="4244"/>
                  </a:lnTo>
                  <a:lnTo>
                    <a:pt x="20819" y="9418"/>
                  </a:lnTo>
                  <a:lnTo>
                    <a:pt x="16575" y="153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8" name="object 1378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9254" y="5603672"/>
              <a:ext cx="25552" cy="23291"/>
            </a:xfrm>
            <a:prstGeom prst="rect">
              <a:avLst/>
            </a:prstGeom>
          </p:spPr>
        </p:pic>
        <p:sp>
          <p:nvSpPr>
            <p:cNvPr id="1379" name="object 1379"/>
            <p:cNvSpPr/>
            <p:nvPr/>
          </p:nvSpPr>
          <p:spPr>
            <a:xfrm>
              <a:off x="9679257" y="5601923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28" y="15434"/>
                  </a:moveTo>
                  <a:lnTo>
                    <a:pt x="12282" y="20976"/>
                  </a:lnTo>
                  <a:lnTo>
                    <a:pt x="7614" y="25032"/>
                  </a:lnTo>
                  <a:lnTo>
                    <a:pt x="3803" y="22543"/>
                  </a:lnTo>
                  <a:lnTo>
                    <a:pt x="0" y="20053"/>
                  </a:lnTo>
                  <a:lnTo>
                    <a:pt x="3378" y="15132"/>
                  </a:lnTo>
                  <a:lnTo>
                    <a:pt x="8316" y="9598"/>
                  </a:lnTo>
                  <a:lnTo>
                    <a:pt x="13278" y="4048"/>
                  </a:lnTo>
                  <a:lnTo>
                    <a:pt x="17946" y="0"/>
                  </a:lnTo>
                  <a:lnTo>
                    <a:pt x="21741" y="2489"/>
                  </a:lnTo>
                  <a:lnTo>
                    <a:pt x="25544" y="4978"/>
                  </a:lnTo>
                  <a:lnTo>
                    <a:pt x="22182" y="9884"/>
                  </a:lnTo>
                  <a:lnTo>
                    <a:pt x="17228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0" name="object 138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1250" y="5595835"/>
              <a:ext cx="24003" cy="24053"/>
            </a:xfrm>
            <a:prstGeom prst="rect">
              <a:avLst/>
            </a:prstGeom>
          </p:spPr>
        </p:pic>
        <p:sp>
          <p:nvSpPr>
            <p:cNvPr id="1381" name="object 1381"/>
            <p:cNvSpPr/>
            <p:nvPr/>
          </p:nvSpPr>
          <p:spPr>
            <a:xfrm>
              <a:off x="9701249" y="5594223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730" y="15417"/>
                  </a:moveTo>
                  <a:lnTo>
                    <a:pt x="12339" y="21294"/>
                  </a:lnTo>
                  <a:lnTo>
                    <a:pt x="8071" y="25669"/>
                  </a:lnTo>
                  <a:lnTo>
                    <a:pt x="4039" y="23473"/>
                  </a:lnTo>
                  <a:lnTo>
                    <a:pt x="0" y="21261"/>
                  </a:lnTo>
                  <a:lnTo>
                    <a:pt x="2889" y="16136"/>
                  </a:lnTo>
                  <a:lnTo>
                    <a:pt x="7271" y="10267"/>
                  </a:lnTo>
                  <a:lnTo>
                    <a:pt x="11670" y="4391"/>
                  </a:lnTo>
                  <a:lnTo>
                    <a:pt x="15922" y="0"/>
                  </a:lnTo>
                  <a:lnTo>
                    <a:pt x="19945" y="2203"/>
                  </a:lnTo>
                  <a:lnTo>
                    <a:pt x="23993" y="4399"/>
                  </a:lnTo>
                  <a:lnTo>
                    <a:pt x="21129" y="9533"/>
                  </a:lnTo>
                  <a:lnTo>
                    <a:pt x="16730" y="154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2" name="object 138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7752" y="5610060"/>
              <a:ext cx="27393" cy="22009"/>
            </a:xfrm>
            <a:prstGeom prst="rect">
              <a:avLst/>
            </a:prstGeom>
          </p:spPr>
        </p:pic>
        <p:sp>
          <p:nvSpPr>
            <p:cNvPr id="1383" name="object 1383"/>
            <p:cNvSpPr/>
            <p:nvPr/>
          </p:nvSpPr>
          <p:spPr>
            <a:xfrm>
              <a:off x="9757758" y="5608215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677" y="15295"/>
                  </a:moveTo>
                  <a:lnTo>
                    <a:pt x="12037" y="20282"/>
                  </a:lnTo>
                  <a:lnTo>
                    <a:pt x="6839" y="23857"/>
                  </a:lnTo>
                  <a:lnTo>
                    <a:pt x="3427" y="21000"/>
                  </a:lnTo>
                  <a:lnTo>
                    <a:pt x="0" y="18119"/>
                  </a:lnTo>
                  <a:lnTo>
                    <a:pt x="4023" y="13565"/>
                  </a:lnTo>
                  <a:lnTo>
                    <a:pt x="9687" y="8578"/>
                  </a:lnTo>
                  <a:lnTo>
                    <a:pt x="15367" y="3566"/>
                  </a:lnTo>
                  <a:lnTo>
                    <a:pt x="20566" y="0"/>
                  </a:lnTo>
                  <a:lnTo>
                    <a:pt x="23969" y="2872"/>
                  </a:lnTo>
                  <a:lnTo>
                    <a:pt x="27380" y="5737"/>
                  </a:lnTo>
                  <a:lnTo>
                    <a:pt x="23365" y="10292"/>
                  </a:lnTo>
                  <a:lnTo>
                    <a:pt x="17677" y="152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4" name="object 1384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2660" y="5595823"/>
              <a:ext cx="29413" cy="19557"/>
            </a:xfrm>
            <a:prstGeom prst="rect">
              <a:avLst/>
            </a:prstGeom>
          </p:spPr>
        </p:pic>
        <p:sp>
          <p:nvSpPr>
            <p:cNvPr id="1385" name="object 1385"/>
            <p:cNvSpPr/>
            <p:nvPr/>
          </p:nvSpPr>
          <p:spPr>
            <a:xfrm>
              <a:off x="9752668" y="5593970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7905" y="14650"/>
                  </a:moveTo>
                  <a:lnTo>
                    <a:pt x="11303" y="18723"/>
                  </a:lnTo>
                  <a:lnTo>
                    <a:pt x="5492" y="21416"/>
                  </a:lnTo>
                  <a:lnTo>
                    <a:pt x="2750" y="18070"/>
                  </a:lnTo>
                  <a:lnTo>
                    <a:pt x="0" y="14691"/>
                  </a:lnTo>
                  <a:lnTo>
                    <a:pt x="4872" y="10847"/>
                  </a:lnTo>
                  <a:lnTo>
                    <a:pt x="11466" y="6774"/>
                  </a:lnTo>
                  <a:lnTo>
                    <a:pt x="18068" y="2701"/>
                  </a:lnTo>
                  <a:lnTo>
                    <a:pt x="23887" y="0"/>
                  </a:lnTo>
                  <a:lnTo>
                    <a:pt x="26638" y="3346"/>
                  </a:lnTo>
                  <a:lnTo>
                    <a:pt x="29404" y="6725"/>
                  </a:lnTo>
                  <a:lnTo>
                    <a:pt x="24507" y="10586"/>
                  </a:lnTo>
                  <a:lnTo>
                    <a:pt x="17905" y="146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6" name="object 1386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802" y="5573229"/>
              <a:ext cx="20154" cy="25107"/>
            </a:xfrm>
            <a:prstGeom prst="rect">
              <a:avLst/>
            </a:prstGeom>
          </p:spPr>
        </p:pic>
        <p:sp>
          <p:nvSpPr>
            <p:cNvPr id="1387" name="object 1387"/>
            <p:cNvSpPr/>
            <p:nvPr/>
          </p:nvSpPr>
          <p:spPr>
            <a:xfrm>
              <a:off x="9749804" y="557198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94" y="14968"/>
                  </a:moveTo>
                  <a:lnTo>
                    <a:pt x="12192" y="21408"/>
                  </a:lnTo>
                  <a:lnTo>
                    <a:pt x="8895" y="26354"/>
                  </a:lnTo>
                  <a:lnTo>
                    <a:pt x="4464" y="24844"/>
                  </a:lnTo>
                  <a:lnTo>
                    <a:pt x="0" y="23302"/>
                  </a:lnTo>
                  <a:lnTo>
                    <a:pt x="1762" y="17841"/>
                  </a:lnTo>
                  <a:lnTo>
                    <a:pt x="4872" y="11385"/>
                  </a:lnTo>
                  <a:lnTo>
                    <a:pt x="7973" y="4946"/>
                  </a:lnTo>
                  <a:lnTo>
                    <a:pt x="11237" y="0"/>
                  </a:lnTo>
                  <a:lnTo>
                    <a:pt x="15702" y="1518"/>
                  </a:lnTo>
                  <a:lnTo>
                    <a:pt x="20141" y="3044"/>
                  </a:lnTo>
                  <a:lnTo>
                    <a:pt x="18378" y="8529"/>
                  </a:lnTo>
                  <a:lnTo>
                    <a:pt x="15294" y="149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8" name="object 138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2086" y="5556796"/>
              <a:ext cx="30607" cy="15290"/>
            </a:xfrm>
            <a:prstGeom prst="rect">
              <a:avLst/>
            </a:prstGeom>
          </p:spPr>
        </p:pic>
        <p:sp>
          <p:nvSpPr>
            <p:cNvPr id="1389" name="object 1389"/>
            <p:cNvSpPr/>
            <p:nvPr/>
          </p:nvSpPr>
          <p:spPr>
            <a:xfrm>
              <a:off x="9782101" y="5555346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163" y="12920"/>
                  </a:moveTo>
                  <a:lnTo>
                    <a:pt x="5720" y="10422"/>
                  </a:lnTo>
                  <a:lnTo>
                    <a:pt x="0" y="7745"/>
                  </a:lnTo>
                  <a:lnTo>
                    <a:pt x="1828" y="3876"/>
                  </a:lnTo>
                  <a:lnTo>
                    <a:pt x="3648" y="0"/>
                  </a:lnTo>
                  <a:lnTo>
                    <a:pt x="9989" y="1354"/>
                  </a:lnTo>
                  <a:lnTo>
                    <a:pt x="17424" y="3836"/>
                  </a:lnTo>
                  <a:lnTo>
                    <a:pt x="24883" y="6325"/>
                  </a:lnTo>
                  <a:lnTo>
                    <a:pt x="30588" y="9002"/>
                  </a:lnTo>
                  <a:lnTo>
                    <a:pt x="28751" y="12863"/>
                  </a:lnTo>
                  <a:lnTo>
                    <a:pt x="26931" y="16756"/>
                  </a:lnTo>
                  <a:lnTo>
                    <a:pt x="20590" y="15417"/>
                  </a:lnTo>
                  <a:lnTo>
                    <a:pt x="13163" y="129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0" name="object 1390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98304" y="5599671"/>
              <a:ext cx="13017" cy="25374"/>
            </a:xfrm>
            <a:prstGeom prst="rect">
              <a:avLst/>
            </a:prstGeom>
          </p:spPr>
        </p:pic>
        <p:sp>
          <p:nvSpPr>
            <p:cNvPr id="1391" name="object 1391"/>
            <p:cNvSpPr/>
            <p:nvPr/>
          </p:nvSpPr>
          <p:spPr>
            <a:xfrm>
              <a:off x="9798295" y="5599308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897" y="12406"/>
                  </a:moveTo>
                  <a:lnTo>
                    <a:pt x="1779" y="5533"/>
                  </a:lnTo>
                  <a:lnTo>
                    <a:pt x="3362" y="0"/>
                  </a:lnTo>
                  <a:lnTo>
                    <a:pt x="8144" y="375"/>
                  </a:lnTo>
                  <a:lnTo>
                    <a:pt x="12943" y="767"/>
                  </a:lnTo>
                  <a:lnTo>
                    <a:pt x="13017" y="6415"/>
                  </a:lnTo>
                  <a:lnTo>
                    <a:pt x="12135" y="13295"/>
                  </a:lnTo>
                  <a:lnTo>
                    <a:pt x="11237" y="20200"/>
                  </a:lnTo>
                  <a:lnTo>
                    <a:pt x="9687" y="25734"/>
                  </a:lnTo>
                  <a:lnTo>
                    <a:pt x="4872" y="25334"/>
                  </a:lnTo>
                  <a:lnTo>
                    <a:pt x="89" y="24950"/>
                  </a:lnTo>
                  <a:lnTo>
                    <a:pt x="0" y="19302"/>
                  </a:lnTo>
                  <a:lnTo>
                    <a:pt x="897" y="12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2" name="object 1392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6594" y="5584050"/>
              <a:ext cx="27457" cy="21399"/>
            </a:xfrm>
            <a:prstGeom prst="rect">
              <a:avLst/>
            </a:prstGeom>
          </p:spPr>
        </p:pic>
        <p:sp>
          <p:nvSpPr>
            <p:cNvPr id="1393" name="object 1393"/>
            <p:cNvSpPr/>
            <p:nvPr/>
          </p:nvSpPr>
          <p:spPr>
            <a:xfrm>
              <a:off x="9786604" y="5582178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9728" y="15156"/>
                  </a:moveTo>
                  <a:lnTo>
                    <a:pt x="4023" y="10406"/>
                  </a:lnTo>
                  <a:lnTo>
                    <a:pt x="0" y="6007"/>
                  </a:lnTo>
                  <a:lnTo>
                    <a:pt x="3378" y="3011"/>
                  </a:lnTo>
                  <a:lnTo>
                    <a:pt x="6765" y="0"/>
                  </a:lnTo>
                  <a:lnTo>
                    <a:pt x="11980" y="3346"/>
                  </a:lnTo>
                  <a:lnTo>
                    <a:pt x="17685" y="8096"/>
                  </a:lnTo>
                  <a:lnTo>
                    <a:pt x="23389" y="12879"/>
                  </a:lnTo>
                  <a:lnTo>
                    <a:pt x="27454" y="17246"/>
                  </a:lnTo>
                  <a:lnTo>
                    <a:pt x="24059" y="20257"/>
                  </a:lnTo>
                  <a:lnTo>
                    <a:pt x="20655" y="23277"/>
                  </a:lnTo>
                  <a:lnTo>
                    <a:pt x="15440" y="19923"/>
                  </a:lnTo>
                  <a:lnTo>
                    <a:pt x="9728" y="1515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4" name="object 1394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59797" y="5596127"/>
              <a:ext cx="12306" cy="25209"/>
            </a:xfrm>
            <a:prstGeom prst="rect">
              <a:avLst/>
            </a:prstGeom>
          </p:spPr>
        </p:pic>
        <p:sp>
          <p:nvSpPr>
            <p:cNvPr id="1395" name="object 1395"/>
            <p:cNvSpPr/>
            <p:nvPr/>
          </p:nvSpPr>
          <p:spPr>
            <a:xfrm>
              <a:off x="9759803" y="559595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505" y="12471"/>
                  </a:moveTo>
                  <a:lnTo>
                    <a:pt x="1028" y="5558"/>
                  </a:lnTo>
                  <a:lnTo>
                    <a:pt x="2276" y="0"/>
                  </a:lnTo>
                  <a:lnTo>
                    <a:pt x="7083" y="171"/>
                  </a:lnTo>
                  <a:lnTo>
                    <a:pt x="11898" y="350"/>
                  </a:lnTo>
                  <a:lnTo>
                    <a:pt x="12290" y="5982"/>
                  </a:lnTo>
                  <a:lnTo>
                    <a:pt x="11792" y="12912"/>
                  </a:lnTo>
                  <a:lnTo>
                    <a:pt x="11262" y="19808"/>
                  </a:lnTo>
                  <a:lnTo>
                    <a:pt x="10046" y="25391"/>
                  </a:lnTo>
                  <a:lnTo>
                    <a:pt x="5223" y="25220"/>
                  </a:lnTo>
                  <a:lnTo>
                    <a:pt x="408" y="25024"/>
                  </a:lnTo>
                  <a:lnTo>
                    <a:pt x="0" y="19392"/>
                  </a:lnTo>
                  <a:lnTo>
                    <a:pt x="505" y="124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6" name="object 139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083" y="5616079"/>
              <a:ext cx="24498" cy="23456"/>
            </a:xfrm>
            <a:prstGeom prst="rect">
              <a:avLst/>
            </a:prstGeom>
          </p:spPr>
        </p:pic>
        <p:sp>
          <p:nvSpPr>
            <p:cNvPr id="1397" name="object 1397"/>
            <p:cNvSpPr/>
            <p:nvPr/>
          </p:nvSpPr>
          <p:spPr>
            <a:xfrm>
              <a:off x="9762091" y="5614356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7598" y="15450"/>
                  </a:moveTo>
                  <a:lnTo>
                    <a:pt x="3027" y="9843"/>
                  </a:lnTo>
                  <a:lnTo>
                    <a:pt x="0" y="4880"/>
                  </a:lnTo>
                  <a:lnTo>
                    <a:pt x="3974" y="2440"/>
                  </a:lnTo>
                  <a:lnTo>
                    <a:pt x="7940" y="0"/>
                  </a:lnTo>
                  <a:lnTo>
                    <a:pt x="12323" y="4138"/>
                  </a:lnTo>
                  <a:lnTo>
                    <a:pt x="16901" y="9745"/>
                  </a:lnTo>
                  <a:lnTo>
                    <a:pt x="21463" y="15336"/>
                  </a:lnTo>
                  <a:lnTo>
                    <a:pt x="24491" y="20315"/>
                  </a:lnTo>
                  <a:lnTo>
                    <a:pt x="20533" y="22763"/>
                  </a:lnTo>
                  <a:lnTo>
                    <a:pt x="16567" y="25171"/>
                  </a:lnTo>
                  <a:lnTo>
                    <a:pt x="12184" y="21049"/>
                  </a:lnTo>
                  <a:lnTo>
                    <a:pt x="7598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8" name="object 1398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0097" y="5595835"/>
              <a:ext cx="29578" cy="18630"/>
            </a:xfrm>
            <a:prstGeom prst="rect">
              <a:avLst/>
            </a:prstGeom>
          </p:spPr>
        </p:pic>
        <p:sp>
          <p:nvSpPr>
            <p:cNvPr id="1399" name="object 1399"/>
            <p:cNvSpPr/>
            <p:nvPr/>
          </p:nvSpPr>
          <p:spPr>
            <a:xfrm>
              <a:off x="9770093" y="5594050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11670" y="14332"/>
                  </a:moveTo>
                  <a:lnTo>
                    <a:pt x="4978" y="10618"/>
                  </a:lnTo>
                  <a:lnTo>
                    <a:pt x="0" y="7019"/>
                  </a:lnTo>
                  <a:lnTo>
                    <a:pt x="2676" y="3509"/>
                  </a:lnTo>
                  <a:lnTo>
                    <a:pt x="5345" y="0"/>
                  </a:lnTo>
                  <a:lnTo>
                    <a:pt x="11237" y="2399"/>
                  </a:lnTo>
                  <a:lnTo>
                    <a:pt x="17921" y="6105"/>
                  </a:lnTo>
                  <a:lnTo>
                    <a:pt x="24622" y="9802"/>
                  </a:lnTo>
                  <a:lnTo>
                    <a:pt x="29584" y="13426"/>
                  </a:lnTo>
                  <a:lnTo>
                    <a:pt x="26931" y="16927"/>
                  </a:lnTo>
                  <a:lnTo>
                    <a:pt x="24263" y="20421"/>
                  </a:lnTo>
                  <a:lnTo>
                    <a:pt x="18370" y="18029"/>
                  </a:lnTo>
                  <a:lnTo>
                    <a:pt x="11670" y="143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0" name="object 140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5118" y="5570829"/>
              <a:ext cx="25145" cy="23113"/>
            </a:xfrm>
            <a:prstGeom prst="rect">
              <a:avLst/>
            </a:prstGeom>
          </p:spPr>
        </p:pic>
        <p:sp>
          <p:nvSpPr>
            <p:cNvPr id="1401" name="object 1401"/>
            <p:cNvSpPr/>
            <p:nvPr/>
          </p:nvSpPr>
          <p:spPr>
            <a:xfrm>
              <a:off x="9815128" y="556905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8030" y="15434"/>
                  </a:moveTo>
                  <a:lnTo>
                    <a:pt x="3239" y="9973"/>
                  </a:lnTo>
                  <a:lnTo>
                    <a:pt x="0" y="5109"/>
                  </a:lnTo>
                  <a:lnTo>
                    <a:pt x="3843" y="2562"/>
                  </a:lnTo>
                  <a:lnTo>
                    <a:pt x="7720" y="0"/>
                  </a:lnTo>
                  <a:lnTo>
                    <a:pt x="12282" y="3999"/>
                  </a:lnTo>
                  <a:lnTo>
                    <a:pt x="17089" y="9451"/>
                  </a:lnTo>
                  <a:lnTo>
                    <a:pt x="21896" y="14903"/>
                  </a:lnTo>
                  <a:lnTo>
                    <a:pt x="25152" y="19760"/>
                  </a:lnTo>
                  <a:lnTo>
                    <a:pt x="21276" y="22314"/>
                  </a:lnTo>
                  <a:lnTo>
                    <a:pt x="17415" y="24877"/>
                  </a:lnTo>
                  <a:lnTo>
                    <a:pt x="12861" y="20886"/>
                  </a:lnTo>
                  <a:lnTo>
                    <a:pt x="8030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2" name="object 1402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3573" y="5588000"/>
              <a:ext cx="30492" cy="15874"/>
            </a:xfrm>
            <a:prstGeom prst="rect">
              <a:avLst/>
            </a:prstGeom>
          </p:spPr>
        </p:pic>
        <p:sp>
          <p:nvSpPr>
            <p:cNvPr id="1403" name="object 1403"/>
            <p:cNvSpPr/>
            <p:nvPr/>
          </p:nvSpPr>
          <p:spPr>
            <a:xfrm>
              <a:off x="9803576" y="5586465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951" y="13181"/>
                  </a:moveTo>
                  <a:lnTo>
                    <a:pt x="5623" y="10488"/>
                  </a:lnTo>
                  <a:lnTo>
                    <a:pt x="0" y="7647"/>
                  </a:lnTo>
                  <a:lnTo>
                    <a:pt x="1966" y="3827"/>
                  </a:lnTo>
                  <a:lnTo>
                    <a:pt x="3941" y="0"/>
                  </a:lnTo>
                  <a:lnTo>
                    <a:pt x="10217" y="1518"/>
                  </a:lnTo>
                  <a:lnTo>
                    <a:pt x="17546" y="4219"/>
                  </a:lnTo>
                  <a:lnTo>
                    <a:pt x="24891" y="6904"/>
                  </a:lnTo>
                  <a:lnTo>
                    <a:pt x="30481" y="9753"/>
                  </a:lnTo>
                  <a:lnTo>
                    <a:pt x="28523" y="13581"/>
                  </a:lnTo>
                  <a:lnTo>
                    <a:pt x="26548" y="17409"/>
                  </a:lnTo>
                  <a:lnTo>
                    <a:pt x="20280" y="15874"/>
                  </a:lnTo>
                  <a:lnTo>
                    <a:pt x="12951" y="131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4" name="object 1404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473" y="5561050"/>
              <a:ext cx="14833" cy="25463"/>
            </a:xfrm>
            <a:prstGeom prst="rect">
              <a:avLst/>
            </a:prstGeom>
          </p:spPr>
        </p:pic>
        <p:sp>
          <p:nvSpPr>
            <p:cNvPr id="1405" name="object 1405"/>
            <p:cNvSpPr/>
            <p:nvPr/>
          </p:nvSpPr>
          <p:spPr>
            <a:xfrm>
              <a:off x="9773472" y="5560423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868" y="12251"/>
                  </a:moveTo>
                  <a:lnTo>
                    <a:pt x="3354" y="5427"/>
                  </a:lnTo>
                  <a:lnTo>
                    <a:pt x="5378" y="0"/>
                  </a:lnTo>
                  <a:lnTo>
                    <a:pt x="10103" y="685"/>
                  </a:lnTo>
                  <a:lnTo>
                    <a:pt x="14836" y="1371"/>
                  </a:lnTo>
                  <a:lnTo>
                    <a:pt x="14461" y="7019"/>
                  </a:lnTo>
                  <a:lnTo>
                    <a:pt x="12976" y="13842"/>
                  </a:lnTo>
                  <a:lnTo>
                    <a:pt x="11490" y="20674"/>
                  </a:lnTo>
                  <a:lnTo>
                    <a:pt x="9483" y="26085"/>
                  </a:lnTo>
                  <a:lnTo>
                    <a:pt x="4741" y="25416"/>
                  </a:lnTo>
                  <a:lnTo>
                    <a:pt x="0" y="24722"/>
                  </a:lnTo>
                  <a:lnTo>
                    <a:pt x="383" y="19082"/>
                  </a:lnTo>
                  <a:lnTo>
                    <a:pt x="1868" y="122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6" name="object 1406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40912" y="5588508"/>
              <a:ext cx="29819" cy="10756"/>
            </a:xfrm>
            <a:prstGeom prst="rect">
              <a:avLst/>
            </a:prstGeom>
          </p:spPr>
        </p:pic>
        <p:sp>
          <p:nvSpPr>
            <p:cNvPr id="1407" name="object 1407"/>
            <p:cNvSpPr/>
            <p:nvPr/>
          </p:nvSpPr>
          <p:spPr>
            <a:xfrm>
              <a:off x="9740907" y="5588116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408" y="10414"/>
                  </a:moveTo>
                  <a:lnTo>
                    <a:pt x="7402" y="11149"/>
                  </a:lnTo>
                  <a:lnTo>
                    <a:pt x="848" y="11051"/>
                  </a:lnTo>
                  <a:lnTo>
                    <a:pt x="424" y="6921"/>
                  </a:lnTo>
                  <a:lnTo>
                    <a:pt x="0" y="2791"/>
                  </a:lnTo>
                  <a:lnTo>
                    <a:pt x="6422" y="1469"/>
                  </a:lnTo>
                  <a:lnTo>
                    <a:pt x="14428" y="734"/>
                  </a:lnTo>
                  <a:lnTo>
                    <a:pt x="22426" y="0"/>
                  </a:lnTo>
                  <a:lnTo>
                    <a:pt x="28996" y="81"/>
                  </a:lnTo>
                  <a:lnTo>
                    <a:pt x="29412" y="4236"/>
                  </a:lnTo>
                  <a:lnTo>
                    <a:pt x="29820" y="8357"/>
                  </a:lnTo>
                  <a:lnTo>
                    <a:pt x="23398" y="9663"/>
                  </a:lnTo>
                  <a:lnTo>
                    <a:pt x="15408" y="104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8" name="object 1408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43159" y="5574728"/>
              <a:ext cx="29273" cy="9740"/>
            </a:xfrm>
            <a:prstGeom prst="rect">
              <a:avLst/>
            </a:prstGeom>
          </p:spPr>
        </p:pic>
        <p:sp>
          <p:nvSpPr>
            <p:cNvPr id="1409" name="object 1409"/>
            <p:cNvSpPr/>
            <p:nvPr/>
          </p:nvSpPr>
          <p:spPr>
            <a:xfrm>
              <a:off x="9743159" y="5574733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18" y="9737"/>
                  </a:moveTo>
                  <a:lnTo>
                    <a:pt x="6496" y="9720"/>
                  </a:lnTo>
                  <a:lnTo>
                    <a:pt x="0" y="9018"/>
                  </a:lnTo>
                  <a:lnTo>
                    <a:pt x="89" y="4856"/>
                  </a:lnTo>
                  <a:lnTo>
                    <a:pt x="187" y="718"/>
                  </a:lnTo>
                  <a:lnTo>
                    <a:pt x="6724" y="0"/>
                  </a:lnTo>
                  <a:lnTo>
                    <a:pt x="14747" y="0"/>
                  </a:lnTo>
                  <a:lnTo>
                    <a:pt x="22785" y="0"/>
                  </a:lnTo>
                  <a:lnTo>
                    <a:pt x="29274" y="701"/>
                  </a:lnTo>
                  <a:lnTo>
                    <a:pt x="29184" y="4864"/>
                  </a:lnTo>
                  <a:lnTo>
                    <a:pt x="29086" y="9010"/>
                  </a:lnTo>
                  <a:lnTo>
                    <a:pt x="22549" y="9720"/>
                  </a:lnTo>
                  <a:lnTo>
                    <a:pt x="14518" y="973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0" name="object 141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62185" y="5584596"/>
              <a:ext cx="29679" cy="10528"/>
            </a:xfrm>
            <a:prstGeom prst="rect">
              <a:avLst/>
            </a:prstGeom>
          </p:spPr>
        </p:pic>
        <p:sp>
          <p:nvSpPr>
            <p:cNvPr id="1411" name="object 1411"/>
            <p:cNvSpPr/>
            <p:nvPr/>
          </p:nvSpPr>
          <p:spPr>
            <a:xfrm>
              <a:off x="9762185" y="5584237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196" y="10292"/>
                  </a:moveTo>
                  <a:lnTo>
                    <a:pt x="7189" y="10879"/>
                  </a:lnTo>
                  <a:lnTo>
                    <a:pt x="636" y="10659"/>
                  </a:lnTo>
                  <a:lnTo>
                    <a:pt x="326" y="6513"/>
                  </a:lnTo>
                  <a:lnTo>
                    <a:pt x="0" y="2366"/>
                  </a:lnTo>
                  <a:lnTo>
                    <a:pt x="6447" y="1191"/>
                  </a:lnTo>
                  <a:lnTo>
                    <a:pt x="14461" y="595"/>
                  </a:lnTo>
                  <a:lnTo>
                    <a:pt x="22483" y="0"/>
                  </a:lnTo>
                  <a:lnTo>
                    <a:pt x="29045" y="236"/>
                  </a:lnTo>
                  <a:lnTo>
                    <a:pt x="29339" y="4366"/>
                  </a:lnTo>
                  <a:lnTo>
                    <a:pt x="29665" y="8504"/>
                  </a:lnTo>
                  <a:lnTo>
                    <a:pt x="23218" y="9696"/>
                  </a:lnTo>
                  <a:lnTo>
                    <a:pt x="15196" y="1029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2" name="object 1412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83711" y="5632627"/>
              <a:ext cx="30175" cy="10909"/>
            </a:xfrm>
            <a:prstGeom prst="rect">
              <a:avLst/>
            </a:prstGeom>
          </p:spPr>
        </p:pic>
        <p:sp>
          <p:nvSpPr>
            <p:cNvPr id="1413" name="object 1413"/>
            <p:cNvSpPr/>
            <p:nvPr/>
          </p:nvSpPr>
          <p:spPr>
            <a:xfrm>
              <a:off x="9783724" y="5632215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282" y="10496"/>
                  </a:moveTo>
                  <a:lnTo>
                    <a:pt x="6341" y="9655"/>
                  </a:lnTo>
                  <a:lnTo>
                    <a:pt x="0" y="8284"/>
                  </a:lnTo>
                  <a:lnTo>
                    <a:pt x="685" y="4170"/>
                  </a:lnTo>
                  <a:lnTo>
                    <a:pt x="1346" y="40"/>
                  </a:lnTo>
                  <a:lnTo>
                    <a:pt x="7924" y="0"/>
                  </a:lnTo>
                  <a:lnTo>
                    <a:pt x="15873" y="824"/>
                  </a:lnTo>
                  <a:lnTo>
                    <a:pt x="23830" y="1656"/>
                  </a:lnTo>
                  <a:lnTo>
                    <a:pt x="30155" y="3028"/>
                  </a:lnTo>
                  <a:lnTo>
                    <a:pt x="29486" y="7158"/>
                  </a:lnTo>
                  <a:lnTo>
                    <a:pt x="28817" y="11271"/>
                  </a:lnTo>
                  <a:lnTo>
                    <a:pt x="22239" y="11320"/>
                  </a:lnTo>
                  <a:lnTo>
                    <a:pt x="14282" y="1049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4" name="object 141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95459" y="5619089"/>
              <a:ext cx="30657" cy="14109"/>
            </a:xfrm>
            <a:prstGeom prst="rect">
              <a:avLst/>
            </a:prstGeom>
          </p:spPr>
        </p:pic>
        <p:sp>
          <p:nvSpPr>
            <p:cNvPr id="1415" name="object 1415"/>
            <p:cNvSpPr/>
            <p:nvPr/>
          </p:nvSpPr>
          <p:spPr>
            <a:xfrm>
              <a:off x="9795466" y="5617849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39" y="12324"/>
                  </a:moveTo>
                  <a:lnTo>
                    <a:pt x="5916" y="10267"/>
                  </a:lnTo>
                  <a:lnTo>
                    <a:pt x="0" y="7925"/>
                  </a:lnTo>
                  <a:lnTo>
                    <a:pt x="1517" y="3966"/>
                  </a:lnTo>
                  <a:lnTo>
                    <a:pt x="3044" y="0"/>
                  </a:lnTo>
                  <a:lnTo>
                    <a:pt x="9491" y="971"/>
                  </a:lnTo>
                  <a:lnTo>
                    <a:pt x="17097" y="3011"/>
                  </a:lnTo>
                  <a:lnTo>
                    <a:pt x="24744" y="5068"/>
                  </a:lnTo>
                  <a:lnTo>
                    <a:pt x="30661" y="7402"/>
                  </a:lnTo>
                  <a:lnTo>
                    <a:pt x="29119" y="11377"/>
                  </a:lnTo>
                  <a:lnTo>
                    <a:pt x="27625" y="15336"/>
                  </a:lnTo>
                  <a:lnTo>
                    <a:pt x="21170" y="14364"/>
                  </a:lnTo>
                  <a:lnTo>
                    <a:pt x="13539" y="12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6" name="object 1416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09276" y="5602135"/>
              <a:ext cx="30543" cy="13525"/>
            </a:xfrm>
            <a:prstGeom prst="rect">
              <a:avLst/>
            </a:prstGeom>
          </p:spPr>
        </p:pic>
        <p:sp>
          <p:nvSpPr>
            <p:cNvPr id="1417" name="object 1417"/>
            <p:cNvSpPr/>
            <p:nvPr/>
          </p:nvSpPr>
          <p:spPr>
            <a:xfrm>
              <a:off x="9809268" y="5601014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6673" y="12014"/>
                  </a:moveTo>
                  <a:lnTo>
                    <a:pt x="8887" y="13842"/>
                  </a:lnTo>
                  <a:lnTo>
                    <a:pt x="2350" y="14634"/>
                  </a:lnTo>
                  <a:lnTo>
                    <a:pt x="1191" y="10634"/>
                  </a:lnTo>
                  <a:lnTo>
                    <a:pt x="0" y="6619"/>
                  </a:lnTo>
                  <a:lnTo>
                    <a:pt x="6120" y="4448"/>
                  </a:lnTo>
                  <a:lnTo>
                    <a:pt x="13898" y="2619"/>
                  </a:lnTo>
                  <a:lnTo>
                    <a:pt x="21692" y="791"/>
                  </a:lnTo>
                  <a:lnTo>
                    <a:pt x="28204" y="0"/>
                  </a:lnTo>
                  <a:lnTo>
                    <a:pt x="29404" y="4007"/>
                  </a:lnTo>
                  <a:lnTo>
                    <a:pt x="30563" y="7998"/>
                  </a:lnTo>
                  <a:lnTo>
                    <a:pt x="24450" y="10177"/>
                  </a:lnTo>
                  <a:lnTo>
                    <a:pt x="16673" y="120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8" name="object 1418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1279" y="5595455"/>
              <a:ext cx="19329" cy="25222"/>
            </a:xfrm>
            <a:prstGeom prst="rect">
              <a:avLst/>
            </a:prstGeom>
          </p:spPr>
        </p:pic>
        <p:sp>
          <p:nvSpPr>
            <p:cNvPr id="1419" name="object 1419"/>
            <p:cNvSpPr/>
            <p:nvPr/>
          </p:nvSpPr>
          <p:spPr>
            <a:xfrm>
              <a:off x="9841267" y="5594274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4382" y="11557"/>
                  </a:moveTo>
                  <a:lnTo>
                    <a:pt x="7255" y="5044"/>
                  </a:lnTo>
                  <a:lnTo>
                    <a:pt x="10332" y="0"/>
                  </a:lnTo>
                  <a:lnTo>
                    <a:pt x="14836" y="1403"/>
                  </a:lnTo>
                  <a:lnTo>
                    <a:pt x="19350" y="2783"/>
                  </a:lnTo>
                  <a:lnTo>
                    <a:pt x="17815" y="8325"/>
                  </a:lnTo>
                  <a:lnTo>
                    <a:pt x="14967" y="14830"/>
                  </a:lnTo>
                  <a:lnTo>
                    <a:pt x="12094" y="21343"/>
                  </a:lnTo>
                  <a:lnTo>
                    <a:pt x="8993" y="26395"/>
                  </a:lnTo>
                  <a:lnTo>
                    <a:pt x="4496" y="25008"/>
                  </a:lnTo>
                  <a:lnTo>
                    <a:pt x="0" y="23612"/>
                  </a:lnTo>
                  <a:lnTo>
                    <a:pt x="1534" y="18094"/>
                  </a:lnTo>
                  <a:lnTo>
                    <a:pt x="4382" y="1155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0" name="object 142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79825" y="5611075"/>
              <a:ext cx="29832" cy="10325"/>
            </a:xfrm>
            <a:prstGeom prst="rect">
              <a:avLst/>
            </a:prstGeom>
          </p:spPr>
        </p:pic>
        <p:sp>
          <p:nvSpPr>
            <p:cNvPr id="1421" name="object 1421"/>
            <p:cNvSpPr/>
            <p:nvPr/>
          </p:nvSpPr>
          <p:spPr>
            <a:xfrm>
              <a:off x="9779832" y="5610770"/>
              <a:ext cx="29845" cy="10795"/>
            </a:xfrm>
            <a:custGeom>
              <a:avLst/>
              <a:gdLst/>
              <a:ahLst/>
              <a:cxnLst/>
              <a:rect l="l" t="t" r="r" b="b"/>
              <a:pathLst>
                <a:path w="29845" h="10795">
                  <a:moveTo>
                    <a:pt x="15391" y="457"/>
                  </a:moveTo>
                  <a:lnTo>
                    <a:pt x="23406" y="905"/>
                  </a:lnTo>
                  <a:lnTo>
                    <a:pt x="29829" y="2007"/>
                  </a:lnTo>
                  <a:lnTo>
                    <a:pt x="29412" y="6154"/>
                  </a:lnTo>
                  <a:lnTo>
                    <a:pt x="28988" y="10284"/>
                  </a:lnTo>
                  <a:lnTo>
                    <a:pt x="22426" y="10634"/>
                  </a:lnTo>
                  <a:lnTo>
                    <a:pt x="14420" y="10169"/>
                  </a:lnTo>
                  <a:lnTo>
                    <a:pt x="6406" y="9720"/>
                  </a:lnTo>
                  <a:lnTo>
                    <a:pt x="0" y="8627"/>
                  </a:lnTo>
                  <a:lnTo>
                    <a:pt x="416" y="4480"/>
                  </a:lnTo>
                  <a:lnTo>
                    <a:pt x="832" y="350"/>
                  </a:lnTo>
                  <a:lnTo>
                    <a:pt x="7402" y="0"/>
                  </a:lnTo>
                  <a:lnTo>
                    <a:pt x="15391" y="45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2" name="object 1422"/>
            <p:cNvPicPr/>
            <p:nvPr/>
          </p:nvPicPr>
          <p:blipFill>
            <a:blip r:embed="rId3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2532" y="5601119"/>
              <a:ext cx="26974" cy="22326"/>
            </a:xfrm>
            <a:prstGeom prst="rect">
              <a:avLst/>
            </a:prstGeom>
          </p:spPr>
        </p:pic>
        <p:sp>
          <p:nvSpPr>
            <p:cNvPr id="1423" name="object 1423"/>
            <p:cNvSpPr/>
            <p:nvPr/>
          </p:nvSpPr>
          <p:spPr>
            <a:xfrm>
              <a:off x="9802537" y="5599296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9369" y="8814"/>
                  </a:moveTo>
                  <a:lnTo>
                    <a:pt x="14885" y="3664"/>
                  </a:lnTo>
                  <a:lnTo>
                    <a:pt x="19954" y="0"/>
                  </a:lnTo>
                  <a:lnTo>
                    <a:pt x="23463" y="2775"/>
                  </a:lnTo>
                  <a:lnTo>
                    <a:pt x="26980" y="5574"/>
                  </a:lnTo>
                  <a:lnTo>
                    <a:pt x="23112" y="10218"/>
                  </a:lnTo>
                  <a:lnTo>
                    <a:pt x="17595" y="15352"/>
                  </a:lnTo>
                  <a:lnTo>
                    <a:pt x="12094" y="20486"/>
                  </a:lnTo>
                  <a:lnTo>
                    <a:pt x="7026" y="24151"/>
                  </a:lnTo>
                  <a:lnTo>
                    <a:pt x="3517" y="21376"/>
                  </a:lnTo>
                  <a:lnTo>
                    <a:pt x="0" y="18601"/>
                  </a:lnTo>
                  <a:lnTo>
                    <a:pt x="3884" y="13965"/>
                  </a:lnTo>
                  <a:lnTo>
                    <a:pt x="9369" y="88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4" name="object 1424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83952" y="5577586"/>
              <a:ext cx="29438" cy="9867"/>
            </a:xfrm>
            <a:prstGeom prst="rect">
              <a:avLst/>
            </a:prstGeom>
          </p:spPr>
        </p:pic>
        <p:sp>
          <p:nvSpPr>
            <p:cNvPr id="1425" name="object 1425"/>
            <p:cNvSpPr/>
            <p:nvPr/>
          </p:nvSpPr>
          <p:spPr>
            <a:xfrm>
              <a:off x="9783955" y="5577468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934" y="130"/>
                  </a:moveTo>
                  <a:lnTo>
                    <a:pt x="22965" y="261"/>
                  </a:lnTo>
                  <a:lnTo>
                    <a:pt x="29429" y="1052"/>
                  </a:lnTo>
                  <a:lnTo>
                    <a:pt x="29241" y="5215"/>
                  </a:lnTo>
                  <a:lnTo>
                    <a:pt x="29061" y="9369"/>
                  </a:lnTo>
                  <a:lnTo>
                    <a:pt x="22524" y="9982"/>
                  </a:lnTo>
                  <a:lnTo>
                    <a:pt x="14494" y="9859"/>
                  </a:lnTo>
                  <a:lnTo>
                    <a:pt x="6463" y="9745"/>
                  </a:lnTo>
                  <a:lnTo>
                    <a:pt x="0" y="8912"/>
                  </a:lnTo>
                  <a:lnTo>
                    <a:pt x="179" y="4766"/>
                  </a:lnTo>
                  <a:lnTo>
                    <a:pt x="350" y="628"/>
                  </a:lnTo>
                  <a:lnTo>
                    <a:pt x="6896" y="0"/>
                  </a:lnTo>
                  <a:lnTo>
                    <a:pt x="14934" y="1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6" name="object 142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871" y="5581471"/>
              <a:ext cx="29171" cy="19951"/>
            </a:xfrm>
            <a:prstGeom prst="rect">
              <a:avLst/>
            </a:prstGeom>
          </p:spPr>
        </p:pic>
        <p:sp>
          <p:nvSpPr>
            <p:cNvPr id="1427" name="object 1427"/>
            <p:cNvSpPr/>
            <p:nvPr/>
          </p:nvSpPr>
          <p:spPr>
            <a:xfrm>
              <a:off x="9762865" y="5579610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1254" y="7043"/>
                  </a:moveTo>
                  <a:lnTo>
                    <a:pt x="17750" y="2832"/>
                  </a:lnTo>
                  <a:lnTo>
                    <a:pt x="23487" y="0"/>
                  </a:lnTo>
                  <a:lnTo>
                    <a:pt x="26344" y="3313"/>
                  </a:lnTo>
                  <a:lnTo>
                    <a:pt x="29176" y="6611"/>
                  </a:lnTo>
                  <a:lnTo>
                    <a:pt x="24401" y="10586"/>
                  </a:lnTo>
                  <a:lnTo>
                    <a:pt x="17921" y="14773"/>
                  </a:lnTo>
                  <a:lnTo>
                    <a:pt x="11425" y="18984"/>
                  </a:lnTo>
                  <a:lnTo>
                    <a:pt x="5680" y="21824"/>
                  </a:lnTo>
                  <a:lnTo>
                    <a:pt x="2856" y="18519"/>
                  </a:lnTo>
                  <a:lnTo>
                    <a:pt x="0" y="15205"/>
                  </a:lnTo>
                  <a:lnTo>
                    <a:pt x="4766" y="11238"/>
                  </a:lnTo>
                  <a:lnTo>
                    <a:pt x="11254" y="704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8" name="object 1428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2029" y="5587275"/>
              <a:ext cx="23621" cy="24180"/>
            </a:xfrm>
            <a:prstGeom prst="rect">
              <a:avLst/>
            </a:prstGeom>
          </p:spPr>
        </p:pic>
        <p:sp>
          <p:nvSpPr>
            <p:cNvPr id="1429" name="object 1429"/>
            <p:cNvSpPr/>
            <p:nvPr/>
          </p:nvSpPr>
          <p:spPr>
            <a:xfrm>
              <a:off x="9792015" y="5585685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7018" y="10398"/>
                  </a:moveTo>
                  <a:lnTo>
                    <a:pt x="11295" y="4448"/>
                  </a:lnTo>
                  <a:lnTo>
                    <a:pt x="15457" y="0"/>
                  </a:lnTo>
                  <a:lnTo>
                    <a:pt x="19521" y="2130"/>
                  </a:lnTo>
                  <a:lnTo>
                    <a:pt x="23634" y="4268"/>
                  </a:lnTo>
                  <a:lnTo>
                    <a:pt x="20859" y="9451"/>
                  </a:lnTo>
                  <a:lnTo>
                    <a:pt x="16591" y="15377"/>
                  </a:lnTo>
                  <a:lnTo>
                    <a:pt x="12315" y="21327"/>
                  </a:lnTo>
                  <a:lnTo>
                    <a:pt x="8161" y="25775"/>
                  </a:lnTo>
                  <a:lnTo>
                    <a:pt x="4080" y="23653"/>
                  </a:lnTo>
                  <a:lnTo>
                    <a:pt x="0" y="21506"/>
                  </a:lnTo>
                  <a:lnTo>
                    <a:pt x="2758" y="16340"/>
                  </a:lnTo>
                  <a:lnTo>
                    <a:pt x="7018" y="103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0" name="object 143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6019" y="5625097"/>
              <a:ext cx="28816" cy="20472"/>
            </a:xfrm>
            <a:prstGeom prst="rect">
              <a:avLst/>
            </a:prstGeom>
          </p:spPr>
        </p:pic>
        <p:sp>
          <p:nvSpPr>
            <p:cNvPr id="1431" name="object 1431"/>
            <p:cNvSpPr/>
            <p:nvPr/>
          </p:nvSpPr>
          <p:spPr>
            <a:xfrm>
              <a:off x="9816025" y="5623225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60">
                  <a:moveTo>
                    <a:pt x="10919" y="7402"/>
                  </a:moveTo>
                  <a:lnTo>
                    <a:pt x="17211" y="3011"/>
                  </a:lnTo>
                  <a:lnTo>
                    <a:pt x="22851" y="0"/>
                  </a:lnTo>
                  <a:lnTo>
                    <a:pt x="25830" y="3215"/>
                  </a:lnTo>
                  <a:lnTo>
                    <a:pt x="28817" y="6423"/>
                  </a:lnTo>
                  <a:lnTo>
                    <a:pt x="24222" y="10537"/>
                  </a:lnTo>
                  <a:lnTo>
                    <a:pt x="17905" y="14919"/>
                  </a:lnTo>
                  <a:lnTo>
                    <a:pt x="11580" y="19319"/>
                  </a:lnTo>
                  <a:lnTo>
                    <a:pt x="5949" y="22347"/>
                  </a:lnTo>
                  <a:lnTo>
                    <a:pt x="2970" y="19131"/>
                  </a:lnTo>
                  <a:lnTo>
                    <a:pt x="0" y="15915"/>
                  </a:lnTo>
                  <a:lnTo>
                    <a:pt x="4602" y="11793"/>
                  </a:lnTo>
                  <a:lnTo>
                    <a:pt x="10919" y="74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2" name="object 1432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4487" y="5615444"/>
              <a:ext cx="20091" cy="25120"/>
            </a:xfrm>
            <a:prstGeom prst="rect">
              <a:avLst/>
            </a:prstGeom>
          </p:spPr>
        </p:pic>
        <p:sp>
          <p:nvSpPr>
            <p:cNvPr id="1433" name="object 1433"/>
            <p:cNvSpPr/>
            <p:nvPr/>
          </p:nvSpPr>
          <p:spPr>
            <a:xfrm>
              <a:off x="9804491" y="5614205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4839" y="11394"/>
                  </a:moveTo>
                  <a:lnTo>
                    <a:pt x="7924" y="4962"/>
                  </a:lnTo>
                  <a:lnTo>
                    <a:pt x="11188" y="0"/>
                  </a:lnTo>
                  <a:lnTo>
                    <a:pt x="15653" y="1509"/>
                  </a:lnTo>
                  <a:lnTo>
                    <a:pt x="20092" y="3044"/>
                  </a:lnTo>
                  <a:lnTo>
                    <a:pt x="18346" y="8504"/>
                  </a:lnTo>
                  <a:lnTo>
                    <a:pt x="15253" y="14952"/>
                  </a:lnTo>
                  <a:lnTo>
                    <a:pt x="12160" y="21400"/>
                  </a:lnTo>
                  <a:lnTo>
                    <a:pt x="8895" y="26363"/>
                  </a:lnTo>
                  <a:lnTo>
                    <a:pt x="4439" y="24828"/>
                  </a:lnTo>
                  <a:lnTo>
                    <a:pt x="0" y="23318"/>
                  </a:lnTo>
                  <a:lnTo>
                    <a:pt x="1738" y="17841"/>
                  </a:lnTo>
                  <a:lnTo>
                    <a:pt x="4839" y="113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4" name="object 1434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24414" y="5588342"/>
              <a:ext cx="30276" cy="11226"/>
            </a:xfrm>
            <a:prstGeom prst="rect">
              <a:avLst/>
            </a:prstGeom>
          </p:spPr>
        </p:pic>
        <p:pic>
          <p:nvPicPr>
            <p:cNvPr id="1435" name="object 1435"/>
            <p:cNvPicPr/>
            <p:nvPr/>
          </p:nvPicPr>
          <p:blipFill>
            <a:blip r:embed="rId3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170" y="5559884"/>
              <a:ext cx="96695" cy="86256"/>
            </a:xfrm>
            <a:prstGeom prst="rect">
              <a:avLst/>
            </a:prstGeom>
          </p:spPr>
        </p:pic>
        <p:sp>
          <p:nvSpPr>
            <p:cNvPr id="1436" name="object 1436"/>
            <p:cNvSpPr/>
            <p:nvPr/>
          </p:nvSpPr>
          <p:spPr>
            <a:xfrm>
              <a:off x="9790728" y="5619733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3101" y="14601"/>
                  </a:moveTo>
                  <a:lnTo>
                    <a:pt x="954" y="7974"/>
                  </a:lnTo>
                  <a:lnTo>
                    <a:pt x="0" y="2391"/>
                  </a:lnTo>
                  <a:lnTo>
                    <a:pt x="4643" y="1183"/>
                  </a:lnTo>
                  <a:lnTo>
                    <a:pt x="9303" y="0"/>
                  </a:lnTo>
                  <a:lnTo>
                    <a:pt x="11825" y="5150"/>
                  </a:lnTo>
                  <a:lnTo>
                    <a:pt x="13988" y="11793"/>
                  </a:lnTo>
                  <a:lnTo>
                    <a:pt x="16159" y="18413"/>
                  </a:lnTo>
                  <a:lnTo>
                    <a:pt x="17113" y="23987"/>
                  </a:lnTo>
                  <a:lnTo>
                    <a:pt x="12470" y="25187"/>
                  </a:lnTo>
                  <a:lnTo>
                    <a:pt x="7810" y="26403"/>
                  </a:lnTo>
                  <a:lnTo>
                    <a:pt x="5272" y="21229"/>
                  </a:lnTo>
                  <a:lnTo>
                    <a:pt x="3101" y="146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7" name="object 143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0056" y="5537759"/>
              <a:ext cx="25996" cy="22580"/>
            </a:xfrm>
            <a:prstGeom prst="rect">
              <a:avLst/>
            </a:prstGeom>
          </p:spPr>
        </p:pic>
        <p:sp>
          <p:nvSpPr>
            <p:cNvPr id="1438" name="object 1438"/>
            <p:cNvSpPr/>
            <p:nvPr/>
          </p:nvSpPr>
          <p:spPr>
            <a:xfrm>
              <a:off x="9800051" y="5535943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634" y="15368"/>
                  </a:moveTo>
                  <a:lnTo>
                    <a:pt x="3517" y="10137"/>
                  </a:lnTo>
                  <a:lnTo>
                    <a:pt x="0" y="5427"/>
                  </a:lnTo>
                  <a:lnTo>
                    <a:pt x="3721" y="2709"/>
                  </a:lnTo>
                  <a:lnTo>
                    <a:pt x="7434" y="0"/>
                  </a:lnTo>
                  <a:lnTo>
                    <a:pt x="12217" y="3778"/>
                  </a:lnTo>
                  <a:lnTo>
                    <a:pt x="17350" y="9010"/>
                  </a:lnTo>
                  <a:lnTo>
                    <a:pt x="22483" y="14258"/>
                  </a:lnTo>
                  <a:lnTo>
                    <a:pt x="26001" y="18960"/>
                  </a:lnTo>
                  <a:lnTo>
                    <a:pt x="22279" y="21669"/>
                  </a:lnTo>
                  <a:lnTo>
                    <a:pt x="18566" y="24395"/>
                  </a:lnTo>
                  <a:lnTo>
                    <a:pt x="13776" y="20608"/>
                  </a:lnTo>
                  <a:lnTo>
                    <a:pt x="8634" y="153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9" name="object 1439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0155" y="5563729"/>
              <a:ext cx="24447" cy="23850"/>
            </a:xfrm>
            <a:prstGeom prst="rect">
              <a:avLst/>
            </a:prstGeom>
          </p:spPr>
        </p:pic>
        <p:sp>
          <p:nvSpPr>
            <p:cNvPr id="1440" name="object 1440"/>
            <p:cNvSpPr/>
            <p:nvPr/>
          </p:nvSpPr>
          <p:spPr>
            <a:xfrm>
              <a:off x="9780151" y="5562076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7573" y="10063"/>
                  </a:moveTo>
                  <a:lnTo>
                    <a:pt x="12119" y="4301"/>
                  </a:lnTo>
                  <a:lnTo>
                    <a:pt x="16518" y="0"/>
                  </a:lnTo>
                  <a:lnTo>
                    <a:pt x="20484" y="2293"/>
                  </a:lnTo>
                  <a:lnTo>
                    <a:pt x="24450" y="4570"/>
                  </a:lnTo>
                  <a:lnTo>
                    <a:pt x="21439" y="9639"/>
                  </a:lnTo>
                  <a:lnTo>
                    <a:pt x="16885" y="15409"/>
                  </a:lnTo>
                  <a:lnTo>
                    <a:pt x="12315" y="21196"/>
                  </a:lnTo>
                  <a:lnTo>
                    <a:pt x="7940" y="25506"/>
                  </a:lnTo>
                  <a:lnTo>
                    <a:pt x="3974" y="23204"/>
                  </a:lnTo>
                  <a:lnTo>
                    <a:pt x="0" y="20927"/>
                  </a:lnTo>
                  <a:lnTo>
                    <a:pt x="3011" y="15842"/>
                  </a:lnTo>
                  <a:lnTo>
                    <a:pt x="7573" y="100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1" name="object 1441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616" y="5544515"/>
              <a:ext cx="17792" cy="25311"/>
            </a:xfrm>
            <a:prstGeom prst="rect">
              <a:avLst/>
            </a:prstGeom>
          </p:spPr>
        </p:pic>
        <p:sp>
          <p:nvSpPr>
            <p:cNvPr id="1442" name="object 1442"/>
            <p:cNvSpPr/>
            <p:nvPr/>
          </p:nvSpPr>
          <p:spPr>
            <a:xfrm>
              <a:off x="9789611" y="554342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509" y="14724"/>
                  </a:moveTo>
                  <a:lnTo>
                    <a:pt x="1134" y="8153"/>
                  </a:lnTo>
                  <a:lnTo>
                    <a:pt x="0" y="2611"/>
                  </a:lnTo>
                  <a:lnTo>
                    <a:pt x="4611" y="1297"/>
                  </a:lnTo>
                  <a:lnTo>
                    <a:pt x="9213" y="0"/>
                  </a:lnTo>
                  <a:lnTo>
                    <a:pt x="11931" y="5109"/>
                  </a:lnTo>
                  <a:lnTo>
                    <a:pt x="14306" y="11671"/>
                  </a:lnTo>
                  <a:lnTo>
                    <a:pt x="16673" y="18233"/>
                  </a:lnTo>
                  <a:lnTo>
                    <a:pt x="17799" y="23800"/>
                  </a:lnTo>
                  <a:lnTo>
                    <a:pt x="13196" y="25097"/>
                  </a:lnTo>
                  <a:lnTo>
                    <a:pt x="8585" y="26395"/>
                  </a:lnTo>
                  <a:lnTo>
                    <a:pt x="5859" y="21302"/>
                  </a:lnTo>
                  <a:lnTo>
                    <a:pt x="3509" y="147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3" name="object 1443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672" y="5544565"/>
              <a:ext cx="23507" cy="24218"/>
            </a:xfrm>
            <a:prstGeom prst="rect">
              <a:avLst/>
            </a:prstGeom>
          </p:spPr>
        </p:pic>
        <p:sp>
          <p:nvSpPr>
            <p:cNvPr id="1444" name="object 1444"/>
            <p:cNvSpPr/>
            <p:nvPr/>
          </p:nvSpPr>
          <p:spPr>
            <a:xfrm>
              <a:off x="9748668" y="5542985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6953" y="10422"/>
                  </a:moveTo>
                  <a:lnTo>
                    <a:pt x="11197" y="4472"/>
                  </a:lnTo>
                  <a:lnTo>
                    <a:pt x="15318" y="0"/>
                  </a:lnTo>
                  <a:lnTo>
                    <a:pt x="19407" y="2113"/>
                  </a:lnTo>
                  <a:lnTo>
                    <a:pt x="23520" y="4219"/>
                  </a:lnTo>
                  <a:lnTo>
                    <a:pt x="20802" y="9418"/>
                  </a:lnTo>
                  <a:lnTo>
                    <a:pt x="16550" y="15377"/>
                  </a:lnTo>
                  <a:lnTo>
                    <a:pt x="12339" y="21343"/>
                  </a:lnTo>
                  <a:lnTo>
                    <a:pt x="8210" y="25807"/>
                  </a:lnTo>
                  <a:lnTo>
                    <a:pt x="4096" y="23694"/>
                  </a:lnTo>
                  <a:lnTo>
                    <a:pt x="0" y="21580"/>
                  </a:lnTo>
                  <a:lnTo>
                    <a:pt x="2725" y="16380"/>
                  </a:lnTo>
                  <a:lnTo>
                    <a:pt x="6953" y="104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5" name="object 1445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51199" y="5563158"/>
              <a:ext cx="13055" cy="25438"/>
            </a:xfrm>
            <a:prstGeom prst="rect">
              <a:avLst/>
            </a:prstGeom>
          </p:spPr>
        </p:pic>
        <p:sp>
          <p:nvSpPr>
            <p:cNvPr id="1446" name="object 1446"/>
            <p:cNvSpPr/>
            <p:nvPr/>
          </p:nvSpPr>
          <p:spPr>
            <a:xfrm>
              <a:off x="9751193" y="5562654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905" y="13622"/>
                  </a:moveTo>
                  <a:lnTo>
                    <a:pt x="0" y="6766"/>
                  </a:lnTo>
                  <a:lnTo>
                    <a:pt x="65" y="1110"/>
                  </a:lnTo>
                  <a:lnTo>
                    <a:pt x="4855" y="538"/>
                  </a:lnTo>
                  <a:lnTo>
                    <a:pt x="9654" y="0"/>
                  </a:lnTo>
                  <a:lnTo>
                    <a:pt x="11221" y="5460"/>
                  </a:lnTo>
                  <a:lnTo>
                    <a:pt x="12143" y="12316"/>
                  </a:lnTo>
                  <a:lnTo>
                    <a:pt x="13049" y="19172"/>
                  </a:lnTo>
                  <a:lnTo>
                    <a:pt x="12984" y="24844"/>
                  </a:lnTo>
                  <a:lnTo>
                    <a:pt x="8193" y="25383"/>
                  </a:lnTo>
                  <a:lnTo>
                    <a:pt x="3395" y="25946"/>
                  </a:lnTo>
                  <a:lnTo>
                    <a:pt x="1828" y="20486"/>
                  </a:lnTo>
                  <a:lnTo>
                    <a:pt x="905" y="136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7" name="object 144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204" y="5548287"/>
              <a:ext cx="22301" cy="24358"/>
            </a:xfrm>
            <a:prstGeom prst="rect">
              <a:avLst/>
            </a:prstGeom>
          </p:spPr>
        </p:pic>
        <p:sp>
          <p:nvSpPr>
            <p:cNvPr id="1448" name="object 1448"/>
            <p:cNvSpPr/>
            <p:nvPr/>
          </p:nvSpPr>
          <p:spPr>
            <a:xfrm>
              <a:off x="9768198" y="5546736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6169" y="15352"/>
                  </a:moveTo>
                  <a:lnTo>
                    <a:pt x="2358" y="9329"/>
                  </a:lnTo>
                  <a:lnTo>
                    <a:pt x="0" y="4089"/>
                  </a:lnTo>
                  <a:lnTo>
                    <a:pt x="4243" y="2056"/>
                  </a:lnTo>
                  <a:lnTo>
                    <a:pt x="8479" y="0"/>
                  </a:lnTo>
                  <a:lnTo>
                    <a:pt x="12307" y="4529"/>
                  </a:lnTo>
                  <a:lnTo>
                    <a:pt x="16118" y="10553"/>
                  </a:lnTo>
                  <a:lnTo>
                    <a:pt x="19937" y="16576"/>
                  </a:lnTo>
                  <a:lnTo>
                    <a:pt x="22304" y="21808"/>
                  </a:lnTo>
                  <a:lnTo>
                    <a:pt x="18044" y="23857"/>
                  </a:lnTo>
                  <a:lnTo>
                    <a:pt x="13800" y="25905"/>
                  </a:lnTo>
                  <a:lnTo>
                    <a:pt x="9989" y="21376"/>
                  </a:lnTo>
                  <a:lnTo>
                    <a:pt x="6169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9" name="object 144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22192" y="5544375"/>
              <a:ext cx="13881" cy="25463"/>
            </a:xfrm>
            <a:prstGeom prst="rect">
              <a:avLst/>
            </a:prstGeom>
          </p:spPr>
        </p:pic>
        <p:pic>
          <p:nvPicPr>
            <p:cNvPr id="1450" name="object 1450"/>
            <p:cNvPicPr/>
            <p:nvPr/>
          </p:nvPicPr>
          <p:blipFill>
            <a:blip r:embed="rId3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441" y="5516916"/>
              <a:ext cx="87806" cy="89177"/>
            </a:xfrm>
            <a:prstGeom prst="rect">
              <a:avLst/>
            </a:prstGeom>
          </p:spPr>
        </p:pic>
        <p:sp>
          <p:nvSpPr>
            <p:cNvPr id="1451" name="object 1451"/>
            <p:cNvSpPr/>
            <p:nvPr/>
          </p:nvSpPr>
          <p:spPr>
            <a:xfrm>
              <a:off x="9796412" y="5572594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3931" y="11573"/>
                  </a:moveTo>
                  <a:lnTo>
                    <a:pt x="6137" y="10047"/>
                  </a:lnTo>
                  <a:lnTo>
                    <a:pt x="0" y="8096"/>
                  </a:lnTo>
                  <a:lnTo>
                    <a:pt x="1183" y="4048"/>
                  </a:lnTo>
                  <a:lnTo>
                    <a:pt x="2342" y="0"/>
                  </a:lnTo>
                  <a:lnTo>
                    <a:pt x="8863" y="546"/>
                  </a:lnTo>
                  <a:lnTo>
                    <a:pt x="16665" y="2089"/>
                  </a:lnTo>
                  <a:lnTo>
                    <a:pt x="24450" y="3607"/>
                  </a:lnTo>
                  <a:lnTo>
                    <a:pt x="30579" y="5566"/>
                  </a:lnTo>
                  <a:lnTo>
                    <a:pt x="29404" y="9598"/>
                  </a:lnTo>
                  <a:lnTo>
                    <a:pt x="28245" y="13646"/>
                  </a:lnTo>
                  <a:lnTo>
                    <a:pt x="21708" y="13099"/>
                  </a:lnTo>
                  <a:lnTo>
                    <a:pt x="13931" y="115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2" name="object 145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882" y="5629897"/>
              <a:ext cx="28143" cy="20739"/>
            </a:xfrm>
            <a:prstGeom prst="rect">
              <a:avLst/>
            </a:prstGeom>
          </p:spPr>
        </p:pic>
        <p:sp>
          <p:nvSpPr>
            <p:cNvPr id="1453" name="object 1453"/>
            <p:cNvSpPr/>
            <p:nvPr/>
          </p:nvSpPr>
          <p:spPr>
            <a:xfrm>
              <a:off x="9700881" y="5628033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7823" y="7606"/>
                  </a:moveTo>
                  <a:lnTo>
                    <a:pt x="23822" y="12112"/>
                  </a:lnTo>
                  <a:lnTo>
                    <a:pt x="28139" y="16283"/>
                  </a:lnTo>
                  <a:lnTo>
                    <a:pt x="24916" y="19433"/>
                  </a:lnTo>
                  <a:lnTo>
                    <a:pt x="21716" y="22608"/>
                  </a:lnTo>
                  <a:lnTo>
                    <a:pt x="16297" y="19506"/>
                  </a:lnTo>
                  <a:lnTo>
                    <a:pt x="10299" y="15001"/>
                  </a:lnTo>
                  <a:lnTo>
                    <a:pt x="4309" y="10496"/>
                  </a:lnTo>
                  <a:lnTo>
                    <a:pt x="0" y="6317"/>
                  </a:lnTo>
                  <a:lnTo>
                    <a:pt x="3207" y="3158"/>
                  </a:lnTo>
                  <a:lnTo>
                    <a:pt x="6414" y="0"/>
                  </a:lnTo>
                  <a:lnTo>
                    <a:pt x="11833" y="3093"/>
                  </a:lnTo>
                  <a:lnTo>
                    <a:pt x="17823" y="76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4" name="object 145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97" y="5579453"/>
              <a:ext cx="21374" cy="24866"/>
            </a:xfrm>
            <a:prstGeom prst="rect">
              <a:avLst/>
            </a:prstGeom>
          </p:spPr>
        </p:pic>
        <p:sp>
          <p:nvSpPr>
            <p:cNvPr id="1455" name="object 1455"/>
            <p:cNvSpPr/>
            <p:nvPr/>
          </p:nvSpPr>
          <p:spPr>
            <a:xfrm>
              <a:off x="9716088" y="5578073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75" y="15164"/>
                  </a:moveTo>
                  <a:lnTo>
                    <a:pt x="12249" y="21449"/>
                  </a:lnTo>
                  <a:lnTo>
                    <a:pt x="8658" y="26240"/>
                  </a:lnTo>
                  <a:lnTo>
                    <a:pt x="4325" y="24510"/>
                  </a:lnTo>
                  <a:lnTo>
                    <a:pt x="0" y="22771"/>
                  </a:lnTo>
                  <a:lnTo>
                    <a:pt x="2089" y="17376"/>
                  </a:lnTo>
                  <a:lnTo>
                    <a:pt x="5606" y="11083"/>
                  </a:lnTo>
                  <a:lnTo>
                    <a:pt x="9124" y="4799"/>
                  </a:lnTo>
                  <a:lnTo>
                    <a:pt x="12723" y="0"/>
                  </a:lnTo>
                  <a:lnTo>
                    <a:pt x="17064" y="1730"/>
                  </a:lnTo>
                  <a:lnTo>
                    <a:pt x="21382" y="3476"/>
                  </a:lnTo>
                  <a:lnTo>
                    <a:pt x="19292" y="8872"/>
                  </a:lnTo>
                  <a:lnTo>
                    <a:pt x="15775" y="1516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6" name="object 1456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3201" y="5598337"/>
              <a:ext cx="21323" cy="24650"/>
            </a:xfrm>
            <a:prstGeom prst="rect">
              <a:avLst/>
            </a:prstGeom>
          </p:spPr>
        </p:pic>
        <p:sp>
          <p:nvSpPr>
            <p:cNvPr id="1457" name="object 1457"/>
            <p:cNvSpPr/>
            <p:nvPr/>
          </p:nvSpPr>
          <p:spPr>
            <a:xfrm>
              <a:off x="9713205" y="5596872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51" y="10847"/>
                  </a:moveTo>
                  <a:lnTo>
                    <a:pt x="19260" y="17009"/>
                  </a:lnTo>
                  <a:lnTo>
                    <a:pt x="21325" y="22322"/>
                  </a:lnTo>
                  <a:lnTo>
                    <a:pt x="16991" y="24216"/>
                  </a:lnTo>
                  <a:lnTo>
                    <a:pt x="12641" y="26109"/>
                  </a:lnTo>
                  <a:lnTo>
                    <a:pt x="9075" y="21425"/>
                  </a:lnTo>
                  <a:lnTo>
                    <a:pt x="5590" y="15254"/>
                  </a:lnTo>
                  <a:lnTo>
                    <a:pt x="2089" y="9084"/>
                  </a:lnTo>
                  <a:lnTo>
                    <a:pt x="0" y="3770"/>
                  </a:lnTo>
                  <a:lnTo>
                    <a:pt x="4341" y="1860"/>
                  </a:lnTo>
                  <a:lnTo>
                    <a:pt x="8675" y="0"/>
                  </a:lnTo>
                  <a:lnTo>
                    <a:pt x="12249" y="4668"/>
                  </a:lnTo>
                  <a:lnTo>
                    <a:pt x="15751" y="1084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8" name="object 145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1605" y="5593804"/>
              <a:ext cx="20307" cy="25107"/>
            </a:xfrm>
            <a:prstGeom prst="rect">
              <a:avLst/>
            </a:prstGeom>
          </p:spPr>
        </p:pic>
        <p:sp>
          <p:nvSpPr>
            <p:cNvPr id="1459" name="object 1459"/>
            <p:cNvSpPr/>
            <p:nvPr/>
          </p:nvSpPr>
          <p:spPr>
            <a:xfrm>
              <a:off x="9751605" y="5592535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67" y="15001"/>
                  </a:moveTo>
                  <a:lnTo>
                    <a:pt x="12192" y="21416"/>
                  </a:lnTo>
                  <a:lnTo>
                    <a:pt x="8879" y="26371"/>
                  </a:lnTo>
                  <a:lnTo>
                    <a:pt x="4455" y="24804"/>
                  </a:lnTo>
                  <a:lnTo>
                    <a:pt x="0" y="23245"/>
                  </a:lnTo>
                  <a:lnTo>
                    <a:pt x="1803" y="17792"/>
                  </a:lnTo>
                  <a:lnTo>
                    <a:pt x="4970" y="11369"/>
                  </a:lnTo>
                  <a:lnTo>
                    <a:pt x="8128" y="4946"/>
                  </a:lnTo>
                  <a:lnTo>
                    <a:pt x="11458" y="0"/>
                  </a:lnTo>
                  <a:lnTo>
                    <a:pt x="15873" y="1567"/>
                  </a:lnTo>
                  <a:lnTo>
                    <a:pt x="20304" y="3126"/>
                  </a:lnTo>
                  <a:lnTo>
                    <a:pt x="18509" y="8586"/>
                  </a:lnTo>
                  <a:lnTo>
                    <a:pt x="15367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0" name="object 1460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2533" y="5573738"/>
              <a:ext cx="16954" cy="25399"/>
            </a:xfrm>
            <a:prstGeom prst="rect">
              <a:avLst/>
            </a:prstGeom>
          </p:spPr>
        </p:pic>
        <p:sp>
          <p:nvSpPr>
            <p:cNvPr id="1461" name="object 1461"/>
            <p:cNvSpPr/>
            <p:nvPr/>
          </p:nvSpPr>
          <p:spPr>
            <a:xfrm>
              <a:off x="9752538" y="5572723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939" y="11834"/>
                  </a:moveTo>
                  <a:lnTo>
                    <a:pt x="16044" y="18470"/>
                  </a:lnTo>
                  <a:lnTo>
                    <a:pt x="16950" y="24053"/>
                  </a:lnTo>
                  <a:lnTo>
                    <a:pt x="12282" y="25236"/>
                  </a:lnTo>
                  <a:lnTo>
                    <a:pt x="7638" y="26395"/>
                  </a:lnTo>
                  <a:lnTo>
                    <a:pt x="5133" y="21204"/>
                  </a:lnTo>
                  <a:lnTo>
                    <a:pt x="3019" y="14569"/>
                  </a:lnTo>
                  <a:lnTo>
                    <a:pt x="914" y="7925"/>
                  </a:lnTo>
                  <a:lnTo>
                    <a:pt x="0" y="2326"/>
                  </a:lnTo>
                  <a:lnTo>
                    <a:pt x="4660" y="1167"/>
                  </a:lnTo>
                  <a:lnTo>
                    <a:pt x="9303" y="0"/>
                  </a:lnTo>
                  <a:lnTo>
                    <a:pt x="11817" y="5182"/>
                  </a:lnTo>
                  <a:lnTo>
                    <a:pt x="13939" y="118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2" name="object 1462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9762" y="5593778"/>
              <a:ext cx="25184" cy="23075"/>
            </a:xfrm>
            <a:prstGeom prst="rect">
              <a:avLst/>
            </a:prstGeom>
          </p:spPr>
        </p:pic>
        <p:sp>
          <p:nvSpPr>
            <p:cNvPr id="1463" name="object 1463"/>
            <p:cNvSpPr/>
            <p:nvPr/>
          </p:nvSpPr>
          <p:spPr>
            <a:xfrm>
              <a:off x="9729766" y="5592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9410"/>
                  </a:moveTo>
                  <a:lnTo>
                    <a:pt x="21929" y="14854"/>
                  </a:lnTo>
                  <a:lnTo>
                    <a:pt x="25185" y="19702"/>
                  </a:lnTo>
                  <a:lnTo>
                    <a:pt x="21341" y="22265"/>
                  </a:lnTo>
                  <a:lnTo>
                    <a:pt x="17473" y="24844"/>
                  </a:lnTo>
                  <a:lnTo>
                    <a:pt x="12910" y="20845"/>
                  </a:lnTo>
                  <a:lnTo>
                    <a:pt x="8071" y="15417"/>
                  </a:lnTo>
                  <a:lnTo>
                    <a:pt x="3239" y="9982"/>
                  </a:lnTo>
                  <a:lnTo>
                    <a:pt x="0" y="5117"/>
                  </a:lnTo>
                  <a:lnTo>
                    <a:pt x="3843" y="2562"/>
                  </a:lnTo>
                  <a:lnTo>
                    <a:pt x="7687" y="0"/>
                  </a:lnTo>
                  <a:lnTo>
                    <a:pt x="12258" y="3966"/>
                  </a:lnTo>
                  <a:lnTo>
                    <a:pt x="17089" y="94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4" name="object 1464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2311" y="5609882"/>
              <a:ext cx="17830" cy="25311"/>
            </a:xfrm>
            <a:prstGeom prst="rect">
              <a:avLst/>
            </a:prstGeom>
          </p:spPr>
        </p:pic>
        <p:sp>
          <p:nvSpPr>
            <p:cNvPr id="1465" name="object 1465"/>
            <p:cNvSpPr/>
            <p:nvPr/>
          </p:nvSpPr>
          <p:spPr>
            <a:xfrm>
              <a:off x="9712312" y="560877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14" y="11671"/>
                  </a:moveTo>
                  <a:lnTo>
                    <a:pt x="16705" y="18225"/>
                  </a:lnTo>
                  <a:lnTo>
                    <a:pt x="17832" y="23783"/>
                  </a:lnTo>
                  <a:lnTo>
                    <a:pt x="13237" y="25097"/>
                  </a:lnTo>
                  <a:lnTo>
                    <a:pt x="8642" y="26420"/>
                  </a:lnTo>
                  <a:lnTo>
                    <a:pt x="5916" y="21318"/>
                  </a:lnTo>
                  <a:lnTo>
                    <a:pt x="3525" y="14748"/>
                  </a:lnTo>
                  <a:lnTo>
                    <a:pt x="1142" y="8194"/>
                  </a:lnTo>
                  <a:lnTo>
                    <a:pt x="0" y="2636"/>
                  </a:lnTo>
                  <a:lnTo>
                    <a:pt x="4611" y="1322"/>
                  </a:lnTo>
                  <a:lnTo>
                    <a:pt x="9213" y="0"/>
                  </a:lnTo>
                  <a:lnTo>
                    <a:pt x="11931" y="5117"/>
                  </a:lnTo>
                  <a:lnTo>
                    <a:pt x="14314" y="116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6" name="object 1466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3223" y="5593664"/>
              <a:ext cx="27698" cy="21170"/>
            </a:xfrm>
            <a:prstGeom prst="rect">
              <a:avLst/>
            </a:prstGeom>
          </p:spPr>
        </p:pic>
        <p:sp>
          <p:nvSpPr>
            <p:cNvPr id="1467" name="object 1467"/>
            <p:cNvSpPr/>
            <p:nvPr/>
          </p:nvSpPr>
          <p:spPr>
            <a:xfrm>
              <a:off x="9693216" y="5591801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758" y="7917"/>
                  </a:moveTo>
                  <a:lnTo>
                    <a:pt x="23569" y="12577"/>
                  </a:lnTo>
                  <a:lnTo>
                    <a:pt x="27723" y="16903"/>
                  </a:lnTo>
                  <a:lnTo>
                    <a:pt x="24385" y="19980"/>
                  </a:lnTo>
                  <a:lnTo>
                    <a:pt x="21055" y="23041"/>
                  </a:lnTo>
                  <a:lnTo>
                    <a:pt x="15783" y="19768"/>
                  </a:lnTo>
                  <a:lnTo>
                    <a:pt x="9964" y="15115"/>
                  </a:lnTo>
                  <a:lnTo>
                    <a:pt x="4162" y="10430"/>
                  </a:lnTo>
                  <a:lnTo>
                    <a:pt x="0" y="6137"/>
                  </a:lnTo>
                  <a:lnTo>
                    <a:pt x="3321" y="3060"/>
                  </a:lnTo>
                  <a:lnTo>
                    <a:pt x="6635" y="0"/>
                  </a:lnTo>
                  <a:lnTo>
                    <a:pt x="11939" y="3256"/>
                  </a:lnTo>
                  <a:lnTo>
                    <a:pt x="17758" y="79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8" name="object 146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2687" y="5623356"/>
              <a:ext cx="22948" cy="24447"/>
            </a:xfrm>
            <a:prstGeom prst="rect">
              <a:avLst/>
            </a:prstGeom>
          </p:spPr>
        </p:pic>
        <p:sp>
          <p:nvSpPr>
            <p:cNvPr id="1469" name="object 1469"/>
            <p:cNvSpPr/>
            <p:nvPr/>
          </p:nvSpPr>
          <p:spPr>
            <a:xfrm>
              <a:off x="9722681" y="5621852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16363" y="15336"/>
                  </a:moveTo>
                  <a:lnTo>
                    <a:pt x="12331" y="21392"/>
                  </a:lnTo>
                  <a:lnTo>
                    <a:pt x="8348" y="25946"/>
                  </a:lnTo>
                  <a:lnTo>
                    <a:pt x="4170" y="23947"/>
                  </a:lnTo>
                  <a:lnTo>
                    <a:pt x="0" y="21939"/>
                  </a:lnTo>
                  <a:lnTo>
                    <a:pt x="2570" y="16674"/>
                  </a:lnTo>
                  <a:lnTo>
                    <a:pt x="6594" y="10618"/>
                  </a:lnTo>
                  <a:lnTo>
                    <a:pt x="10625" y="4578"/>
                  </a:lnTo>
                  <a:lnTo>
                    <a:pt x="14608" y="0"/>
                  </a:lnTo>
                  <a:lnTo>
                    <a:pt x="18803" y="1991"/>
                  </a:lnTo>
                  <a:lnTo>
                    <a:pt x="22957" y="4015"/>
                  </a:lnTo>
                  <a:lnTo>
                    <a:pt x="20394" y="9280"/>
                  </a:lnTo>
                  <a:lnTo>
                    <a:pt x="16363" y="1533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0" name="object 1470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50158" y="5616879"/>
              <a:ext cx="30594" cy="12877"/>
            </a:xfrm>
            <a:prstGeom prst="rect">
              <a:avLst/>
            </a:prstGeom>
          </p:spPr>
        </p:pic>
        <p:sp>
          <p:nvSpPr>
            <p:cNvPr id="1471" name="object 1471"/>
            <p:cNvSpPr/>
            <p:nvPr/>
          </p:nvSpPr>
          <p:spPr>
            <a:xfrm>
              <a:off x="9750154" y="5615902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6705" y="2203"/>
                  </a:moveTo>
                  <a:lnTo>
                    <a:pt x="24467" y="3787"/>
                  </a:lnTo>
                  <a:lnTo>
                    <a:pt x="30588" y="5770"/>
                  </a:lnTo>
                  <a:lnTo>
                    <a:pt x="29372" y="9810"/>
                  </a:lnTo>
                  <a:lnTo>
                    <a:pt x="28164" y="13867"/>
                  </a:lnTo>
                  <a:lnTo>
                    <a:pt x="21659" y="13263"/>
                  </a:lnTo>
                  <a:lnTo>
                    <a:pt x="13882" y="11655"/>
                  </a:lnTo>
                  <a:lnTo>
                    <a:pt x="6096" y="10071"/>
                  </a:lnTo>
                  <a:lnTo>
                    <a:pt x="0" y="8088"/>
                  </a:lnTo>
                  <a:lnTo>
                    <a:pt x="1232" y="4040"/>
                  </a:lnTo>
                  <a:lnTo>
                    <a:pt x="2423" y="0"/>
                  </a:lnTo>
                  <a:lnTo>
                    <a:pt x="8944" y="595"/>
                  </a:lnTo>
                  <a:lnTo>
                    <a:pt x="16705" y="22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2" name="object 1472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2842" y="5628932"/>
              <a:ext cx="30619" cy="14820"/>
            </a:xfrm>
            <a:prstGeom prst="rect">
              <a:avLst/>
            </a:prstGeom>
          </p:spPr>
        </p:pic>
        <p:sp>
          <p:nvSpPr>
            <p:cNvPr id="1473" name="object 1473"/>
            <p:cNvSpPr/>
            <p:nvPr/>
          </p:nvSpPr>
          <p:spPr>
            <a:xfrm>
              <a:off x="9742840" y="5627540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7301" y="3525"/>
                  </a:moveTo>
                  <a:lnTo>
                    <a:pt x="24818" y="5835"/>
                  </a:lnTo>
                  <a:lnTo>
                    <a:pt x="30620" y="8374"/>
                  </a:lnTo>
                  <a:lnTo>
                    <a:pt x="28931" y="12300"/>
                  </a:lnTo>
                  <a:lnTo>
                    <a:pt x="27225" y="16209"/>
                  </a:lnTo>
                  <a:lnTo>
                    <a:pt x="20819" y="15009"/>
                  </a:lnTo>
                  <a:lnTo>
                    <a:pt x="13327" y="12699"/>
                  </a:lnTo>
                  <a:lnTo>
                    <a:pt x="5794" y="10398"/>
                  </a:lnTo>
                  <a:lnTo>
                    <a:pt x="0" y="7835"/>
                  </a:lnTo>
                  <a:lnTo>
                    <a:pt x="1713" y="3942"/>
                  </a:lnTo>
                  <a:lnTo>
                    <a:pt x="3411" y="0"/>
                  </a:lnTo>
                  <a:lnTo>
                    <a:pt x="9801" y="1216"/>
                  </a:lnTo>
                  <a:lnTo>
                    <a:pt x="17301" y="35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4" name="object 147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28758" y="5614441"/>
              <a:ext cx="30632" cy="13284"/>
            </a:xfrm>
            <a:prstGeom prst="rect">
              <a:avLst/>
            </a:prstGeom>
          </p:spPr>
        </p:pic>
        <p:sp>
          <p:nvSpPr>
            <p:cNvPr id="1475" name="object 1475"/>
            <p:cNvSpPr/>
            <p:nvPr/>
          </p:nvSpPr>
          <p:spPr>
            <a:xfrm>
              <a:off x="9728760" y="5613370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36" y="2473"/>
                  </a:moveTo>
                  <a:lnTo>
                    <a:pt x="24565" y="4203"/>
                  </a:lnTo>
                  <a:lnTo>
                    <a:pt x="30620" y="6317"/>
                  </a:lnTo>
                  <a:lnTo>
                    <a:pt x="29298" y="10332"/>
                  </a:lnTo>
                  <a:lnTo>
                    <a:pt x="28000" y="14364"/>
                  </a:lnTo>
                  <a:lnTo>
                    <a:pt x="21496" y="13630"/>
                  </a:lnTo>
                  <a:lnTo>
                    <a:pt x="13759" y="11883"/>
                  </a:lnTo>
                  <a:lnTo>
                    <a:pt x="6047" y="10137"/>
                  </a:lnTo>
                  <a:lnTo>
                    <a:pt x="0" y="8039"/>
                  </a:lnTo>
                  <a:lnTo>
                    <a:pt x="1330" y="4015"/>
                  </a:lnTo>
                  <a:lnTo>
                    <a:pt x="2611" y="0"/>
                  </a:lnTo>
                  <a:lnTo>
                    <a:pt x="9107" y="718"/>
                  </a:lnTo>
                  <a:lnTo>
                    <a:pt x="16836" y="24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6" name="object 1476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209" y="5560872"/>
              <a:ext cx="30276" cy="16941"/>
            </a:xfrm>
            <a:prstGeom prst="rect">
              <a:avLst/>
            </a:prstGeom>
          </p:spPr>
        </p:pic>
        <p:sp>
          <p:nvSpPr>
            <p:cNvPr id="1477" name="object 1477"/>
            <p:cNvSpPr/>
            <p:nvPr/>
          </p:nvSpPr>
          <p:spPr>
            <a:xfrm>
              <a:off x="9727216" y="5559224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50" y="4921"/>
                  </a:moveTo>
                  <a:lnTo>
                    <a:pt x="24850" y="7998"/>
                  </a:lnTo>
                  <a:lnTo>
                    <a:pt x="30269" y="11132"/>
                  </a:lnTo>
                  <a:lnTo>
                    <a:pt x="28025" y="14854"/>
                  </a:lnTo>
                  <a:lnTo>
                    <a:pt x="25789" y="18584"/>
                  </a:lnTo>
                  <a:lnTo>
                    <a:pt x="19635" y="16731"/>
                  </a:lnTo>
                  <a:lnTo>
                    <a:pt x="12519" y="13654"/>
                  </a:lnTo>
                  <a:lnTo>
                    <a:pt x="5386" y="10586"/>
                  </a:lnTo>
                  <a:lnTo>
                    <a:pt x="0" y="7451"/>
                  </a:lnTo>
                  <a:lnTo>
                    <a:pt x="2219" y="3729"/>
                  </a:lnTo>
                  <a:lnTo>
                    <a:pt x="4464" y="0"/>
                  </a:lnTo>
                  <a:lnTo>
                    <a:pt x="10617" y="1852"/>
                  </a:lnTo>
                  <a:lnTo>
                    <a:pt x="17750" y="4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8" name="object 147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083" y="5575337"/>
              <a:ext cx="28854" cy="19773"/>
            </a:xfrm>
            <a:prstGeom prst="rect">
              <a:avLst/>
            </a:prstGeom>
          </p:spPr>
        </p:pic>
        <p:sp>
          <p:nvSpPr>
            <p:cNvPr id="1479" name="object 1479"/>
            <p:cNvSpPr/>
            <p:nvPr/>
          </p:nvSpPr>
          <p:spPr>
            <a:xfrm>
              <a:off x="9735078" y="5573476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1"/>
                  </a:moveTo>
                  <a:lnTo>
                    <a:pt x="24230" y="11051"/>
                  </a:lnTo>
                  <a:lnTo>
                    <a:pt x="28866" y="14968"/>
                  </a:lnTo>
                  <a:lnTo>
                    <a:pt x="25895" y="18299"/>
                  </a:lnTo>
                  <a:lnTo>
                    <a:pt x="22932" y="21637"/>
                  </a:lnTo>
                  <a:lnTo>
                    <a:pt x="17301" y="18862"/>
                  </a:lnTo>
                  <a:lnTo>
                    <a:pt x="10952" y="14715"/>
                  </a:lnTo>
                  <a:lnTo>
                    <a:pt x="4611" y="10594"/>
                  </a:lnTo>
                  <a:lnTo>
                    <a:pt x="0" y="6668"/>
                  </a:lnTo>
                  <a:lnTo>
                    <a:pt x="2929" y="3338"/>
                  </a:lnTo>
                  <a:lnTo>
                    <a:pt x="5908" y="0"/>
                  </a:lnTo>
                  <a:lnTo>
                    <a:pt x="11539" y="2783"/>
                  </a:lnTo>
                  <a:lnTo>
                    <a:pt x="17889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0" name="object 148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691890" y="5584139"/>
              <a:ext cx="29857" cy="10388"/>
            </a:xfrm>
            <a:prstGeom prst="rect">
              <a:avLst/>
            </a:prstGeom>
          </p:spPr>
        </p:pic>
        <p:sp>
          <p:nvSpPr>
            <p:cNvPr id="1481" name="object 1481"/>
            <p:cNvSpPr/>
            <p:nvPr/>
          </p:nvSpPr>
          <p:spPr>
            <a:xfrm>
              <a:off x="9691875" y="5583813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79" h="10795">
                  <a:moveTo>
                    <a:pt x="15465" y="497"/>
                  </a:moveTo>
                  <a:lnTo>
                    <a:pt x="23455" y="1003"/>
                  </a:lnTo>
                  <a:lnTo>
                    <a:pt x="29878" y="2122"/>
                  </a:lnTo>
                  <a:lnTo>
                    <a:pt x="29412" y="6260"/>
                  </a:lnTo>
                  <a:lnTo>
                    <a:pt x="28963" y="10414"/>
                  </a:lnTo>
                  <a:lnTo>
                    <a:pt x="22410" y="10708"/>
                  </a:lnTo>
                  <a:lnTo>
                    <a:pt x="14428" y="10202"/>
                  </a:lnTo>
                  <a:lnTo>
                    <a:pt x="6406" y="9712"/>
                  </a:lnTo>
                  <a:lnTo>
                    <a:pt x="0" y="8594"/>
                  </a:lnTo>
                  <a:lnTo>
                    <a:pt x="448" y="4440"/>
                  </a:lnTo>
                  <a:lnTo>
                    <a:pt x="905" y="293"/>
                  </a:lnTo>
                  <a:lnTo>
                    <a:pt x="7475" y="0"/>
                  </a:lnTo>
                  <a:lnTo>
                    <a:pt x="15465" y="49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2" name="object 1482"/>
            <p:cNvPicPr/>
            <p:nvPr/>
          </p:nvPicPr>
          <p:blipFill>
            <a:blip r:embed="rId3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0220" y="5559136"/>
              <a:ext cx="86783" cy="72994"/>
            </a:xfrm>
            <a:prstGeom prst="rect">
              <a:avLst/>
            </a:prstGeom>
          </p:spPr>
        </p:pic>
        <p:pic>
          <p:nvPicPr>
            <p:cNvPr id="1483" name="object 1483"/>
            <p:cNvPicPr/>
            <p:nvPr/>
          </p:nvPicPr>
          <p:blipFill>
            <a:blip r:embed="rId3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6622" y="5540201"/>
              <a:ext cx="85954" cy="88476"/>
            </a:xfrm>
            <a:prstGeom prst="rect">
              <a:avLst/>
            </a:prstGeom>
          </p:spPr>
        </p:pic>
        <p:sp>
          <p:nvSpPr>
            <p:cNvPr id="1484" name="object 1484"/>
            <p:cNvSpPr/>
            <p:nvPr/>
          </p:nvSpPr>
          <p:spPr>
            <a:xfrm>
              <a:off x="9806613" y="5567028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16" y="97"/>
                  </a:moveTo>
                  <a:lnTo>
                    <a:pt x="22647" y="0"/>
                  </a:lnTo>
                  <a:lnTo>
                    <a:pt x="29167" y="636"/>
                  </a:lnTo>
                  <a:lnTo>
                    <a:pt x="29127" y="4791"/>
                  </a:lnTo>
                  <a:lnTo>
                    <a:pt x="29086" y="8961"/>
                  </a:lnTo>
                  <a:lnTo>
                    <a:pt x="22590" y="9737"/>
                  </a:lnTo>
                  <a:lnTo>
                    <a:pt x="14543" y="9835"/>
                  </a:lnTo>
                  <a:lnTo>
                    <a:pt x="6504" y="9933"/>
                  </a:lnTo>
                  <a:lnTo>
                    <a:pt x="0" y="9280"/>
                  </a:lnTo>
                  <a:lnTo>
                    <a:pt x="48" y="5150"/>
                  </a:lnTo>
                  <a:lnTo>
                    <a:pt x="81" y="987"/>
                  </a:lnTo>
                  <a:lnTo>
                    <a:pt x="6602" y="212"/>
                  </a:lnTo>
                  <a:lnTo>
                    <a:pt x="14616" y="9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5" name="object 148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4499" y="5667387"/>
              <a:ext cx="21412" cy="24637"/>
            </a:xfrm>
            <a:prstGeom prst="rect">
              <a:avLst/>
            </a:prstGeom>
          </p:spPr>
        </p:pic>
        <p:sp>
          <p:nvSpPr>
            <p:cNvPr id="1486" name="object 1486"/>
            <p:cNvSpPr/>
            <p:nvPr/>
          </p:nvSpPr>
          <p:spPr>
            <a:xfrm>
              <a:off x="9734490" y="5665931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91" y="10822"/>
                  </a:moveTo>
                  <a:lnTo>
                    <a:pt x="19317" y="16976"/>
                  </a:lnTo>
                  <a:lnTo>
                    <a:pt x="21414" y="22298"/>
                  </a:lnTo>
                  <a:lnTo>
                    <a:pt x="17081" y="24200"/>
                  </a:lnTo>
                  <a:lnTo>
                    <a:pt x="12739" y="26093"/>
                  </a:lnTo>
                  <a:lnTo>
                    <a:pt x="9148" y="21425"/>
                  </a:lnTo>
                  <a:lnTo>
                    <a:pt x="5623" y="15270"/>
                  </a:lnTo>
                  <a:lnTo>
                    <a:pt x="2130" y="9100"/>
                  </a:lnTo>
                  <a:lnTo>
                    <a:pt x="0" y="3770"/>
                  </a:lnTo>
                  <a:lnTo>
                    <a:pt x="4374" y="1877"/>
                  </a:lnTo>
                  <a:lnTo>
                    <a:pt x="8691" y="0"/>
                  </a:lnTo>
                  <a:lnTo>
                    <a:pt x="12282" y="4652"/>
                  </a:lnTo>
                  <a:lnTo>
                    <a:pt x="15791" y="108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7" name="object 148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3226" y="5628221"/>
              <a:ext cx="28117" cy="21310"/>
            </a:xfrm>
            <a:prstGeom prst="rect">
              <a:avLst/>
            </a:prstGeom>
          </p:spPr>
        </p:pic>
        <p:sp>
          <p:nvSpPr>
            <p:cNvPr id="1488" name="object 1488"/>
            <p:cNvSpPr/>
            <p:nvPr/>
          </p:nvSpPr>
          <p:spPr>
            <a:xfrm>
              <a:off x="9763223" y="5626359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32" y="15148"/>
                  </a:moveTo>
                  <a:lnTo>
                    <a:pt x="11833" y="19849"/>
                  </a:lnTo>
                  <a:lnTo>
                    <a:pt x="6414" y="23163"/>
                  </a:lnTo>
                  <a:lnTo>
                    <a:pt x="3207" y="20102"/>
                  </a:lnTo>
                  <a:lnTo>
                    <a:pt x="0" y="17074"/>
                  </a:lnTo>
                  <a:lnTo>
                    <a:pt x="4292" y="12740"/>
                  </a:lnTo>
                  <a:lnTo>
                    <a:pt x="10299" y="8023"/>
                  </a:lnTo>
                  <a:lnTo>
                    <a:pt x="16305" y="3297"/>
                  </a:lnTo>
                  <a:lnTo>
                    <a:pt x="21716" y="0"/>
                  </a:lnTo>
                  <a:lnTo>
                    <a:pt x="24924" y="3044"/>
                  </a:lnTo>
                  <a:lnTo>
                    <a:pt x="28123" y="6080"/>
                  </a:lnTo>
                  <a:lnTo>
                    <a:pt x="23797" y="10422"/>
                  </a:lnTo>
                  <a:lnTo>
                    <a:pt x="17832" y="151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9" name="object 1489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60241" y="5641949"/>
              <a:ext cx="12242" cy="25336"/>
            </a:xfrm>
            <a:prstGeom prst="rect">
              <a:avLst/>
            </a:prstGeom>
          </p:spPr>
        </p:pic>
        <p:sp>
          <p:nvSpPr>
            <p:cNvPr id="1490" name="object 1490"/>
            <p:cNvSpPr/>
            <p:nvPr/>
          </p:nvSpPr>
          <p:spPr>
            <a:xfrm>
              <a:off x="9760248" y="564162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752" y="12438"/>
                  </a:moveTo>
                  <a:lnTo>
                    <a:pt x="12241" y="19351"/>
                  </a:lnTo>
                  <a:lnTo>
                    <a:pt x="11801" y="24983"/>
                  </a:lnTo>
                  <a:lnTo>
                    <a:pt x="7002" y="25310"/>
                  </a:lnTo>
                  <a:lnTo>
                    <a:pt x="2187" y="25661"/>
                  </a:lnTo>
                  <a:lnTo>
                    <a:pt x="963" y="20110"/>
                  </a:lnTo>
                  <a:lnTo>
                    <a:pt x="481" y="13230"/>
                  </a:lnTo>
                  <a:lnTo>
                    <a:pt x="0" y="6325"/>
                  </a:lnTo>
                  <a:lnTo>
                    <a:pt x="424" y="669"/>
                  </a:lnTo>
                  <a:lnTo>
                    <a:pt x="5239" y="334"/>
                  </a:lnTo>
                  <a:lnTo>
                    <a:pt x="10054" y="0"/>
                  </a:lnTo>
                  <a:lnTo>
                    <a:pt x="11262" y="5525"/>
                  </a:lnTo>
                  <a:lnTo>
                    <a:pt x="11752" y="124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1" name="object 149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210" y="5652909"/>
              <a:ext cx="27495" cy="21894"/>
            </a:xfrm>
            <a:prstGeom prst="rect">
              <a:avLst/>
            </a:prstGeom>
          </p:spPr>
        </p:pic>
        <p:sp>
          <p:nvSpPr>
            <p:cNvPr id="1492" name="object 1492"/>
            <p:cNvSpPr/>
            <p:nvPr/>
          </p:nvSpPr>
          <p:spPr>
            <a:xfrm>
              <a:off x="9789206" y="5651074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726" y="15254"/>
                  </a:moveTo>
                  <a:lnTo>
                    <a:pt x="12005" y="20208"/>
                  </a:lnTo>
                  <a:lnTo>
                    <a:pt x="6773" y="23734"/>
                  </a:lnTo>
                  <a:lnTo>
                    <a:pt x="3403" y="20837"/>
                  </a:lnTo>
                  <a:lnTo>
                    <a:pt x="0" y="17923"/>
                  </a:lnTo>
                  <a:lnTo>
                    <a:pt x="4080" y="13401"/>
                  </a:lnTo>
                  <a:lnTo>
                    <a:pt x="9801" y="8463"/>
                  </a:lnTo>
                  <a:lnTo>
                    <a:pt x="15514" y="3509"/>
                  </a:lnTo>
                  <a:lnTo>
                    <a:pt x="20753" y="0"/>
                  </a:lnTo>
                  <a:lnTo>
                    <a:pt x="24132" y="2881"/>
                  </a:lnTo>
                  <a:lnTo>
                    <a:pt x="27503" y="5778"/>
                  </a:lnTo>
                  <a:lnTo>
                    <a:pt x="23447" y="10316"/>
                  </a:lnTo>
                  <a:lnTo>
                    <a:pt x="17726" y="15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3" name="object 1493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93299" y="5633948"/>
              <a:ext cx="13220" cy="25387"/>
            </a:xfrm>
            <a:prstGeom prst="rect">
              <a:avLst/>
            </a:prstGeom>
          </p:spPr>
        </p:pic>
        <p:sp>
          <p:nvSpPr>
            <p:cNvPr id="1494" name="object 1494"/>
            <p:cNvSpPr/>
            <p:nvPr/>
          </p:nvSpPr>
          <p:spPr>
            <a:xfrm>
              <a:off x="9793305" y="5633534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209" y="13410"/>
                  </a:moveTo>
                  <a:lnTo>
                    <a:pt x="11213" y="20298"/>
                  </a:lnTo>
                  <a:lnTo>
                    <a:pt x="9605" y="25807"/>
                  </a:lnTo>
                  <a:lnTo>
                    <a:pt x="4798" y="25367"/>
                  </a:lnTo>
                  <a:lnTo>
                    <a:pt x="16" y="24942"/>
                  </a:lnTo>
                  <a:lnTo>
                    <a:pt x="0" y="19294"/>
                  </a:lnTo>
                  <a:lnTo>
                    <a:pt x="1003" y="12406"/>
                  </a:lnTo>
                  <a:lnTo>
                    <a:pt x="2007" y="5517"/>
                  </a:lnTo>
                  <a:lnTo>
                    <a:pt x="3631" y="0"/>
                  </a:lnTo>
                  <a:lnTo>
                    <a:pt x="8414" y="432"/>
                  </a:lnTo>
                  <a:lnTo>
                    <a:pt x="13196" y="865"/>
                  </a:lnTo>
                  <a:lnTo>
                    <a:pt x="13212" y="6521"/>
                  </a:lnTo>
                  <a:lnTo>
                    <a:pt x="12209" y="134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5" name="object 1495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7386" y="5643143"/>
              <a:ext cx="16675" cy="25412"/>
            </a:xfrm>
            <a:prstGeom prst="rect">
              <a:avLst/>
            </a:prstGeom>
          </p:spPr>
        </p:pic>
        <p:sp>
          <p:nvSpPr>
            <p:cNvPr id="1496" name="object 1496"/>
            <p:cNvSpPr/>
            <p:nvPr/>
          </p:nvSpPr>
          <p:spPr>
            <a:xfrm>
              <a:off x="9777400" y="5642178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784" y="11859"/>
                  </a:moveTo>
                  <a:lnTo>
                    <a:pt x="15840" y="18503"/>
                  </a:lnTo>
                  <a:lnTo>
                    <a:pt x="16673" y="24118"/>
                  </a:lnTo>
                  <a:lnTo>
                    <a:pt x="12013" y="25252"/>
                  </a:lnTo>
                  <a:lnTo>
                    <a:pt x="7353" y="26379"/>
                  </a:lnTo>
                  <a:lnTo>
                    <a:pt x="4896" y="21180"/>
                  </a:lnTo>
                  <a:lnTo>
                    <a:pt x="2872" y="14511"/>
                  </a:lnTo>
                  <a:lnTo>
                    <a:pt x="840" y="7876"/>
                  </a:lnTo>
                  <a:lnTo>
                    <a:pt x="0" y="2269"/>
                  </a:lnTo>
                  <a:lnTo>
                    <a:pt x="4668" y="1134"/>
                  </a:lnTo>
                  <a:lnTo>
                    <a:pt x="9336" y="0"/>
                  </a:lnTo>
                  <a:lnTo>
                    <a:pt x="11760" y="5207"/>
                  </a:lnTo>
                  <a:lnTo>
                    <a:pt x="13784" y="11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7" name="object 149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30485" y="5635561"/>
              <a:ext cx="12661" cy="25285"/>
            </a:xfrm>
            <a:prstGeom prst="rect">
              <a:avLst/>
            </a:prstGeom>
          </p:spPr>
        </p:pic>
        <p:sp>
          <p:nvSpPr>
            <p:cNvPr id="1498" name="object 1498"/>
            <p:cNvSpPr/>
            <p:nvPr/>
          </p:nvSpPr>
          <p:spPr>
            <a:xfrm>
              <a:off x="9730483" y="563528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56" y="13116"/>
                  </a:moveTo>
                  <a:lnTo>
                    <a:pt x="11254" y="20013"/>
                  </a:lnTo>
                  <a:lnTo>
                    <a:pt x="9850" y="25554"/>
                  </a:lnTo>
                  <a:lnTo>
                    <a:pt x="5035" y="25269"/>
                  </a:lnTo>
                  <a:lnTo>
                    <a:pt x="236" y="24999"/>
                  </a:lnTo>
                  <a:lnTo>
                    <a:pt x="0" y="19360"/>
                  </a:lnTo>
                  <a:lnTo>
                    <a:pt x="685" y="12455"/>
                  </a:lnTo>
                  <a:lnTo>
                    <a:pt x="1420" y="5550"/>
                  </a:lnTo>
                  <a:lnTo>
                    <a:pt x="2807" y="0"/>
                  </a:lnTo>
                  <a:lnTo>
                    <a:pt x="7606" y="277"/>
                  </a:lnTo>
                  <a:lnTo>
                    <a:pt x="12404" y="555"/>
                  </a:lnTo>
                  <a:lnTo>
                    <a:pt x="12657" y="6194"/>
                  </a:lnTo>
                  <a:lnTo>
                    <a:pt x="11956" y="131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9" name="object 1499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527" y="5631078"/>
              <a:ext cx="20688" cy="24828"/>
            </a:xfrm>
            <a:prstGeom prst="rect">
              <a:avLst/>
            </a:prstGeom>
          </p:spPr>
        </p:pic>
        <p:sp>
          <p:nvSpPr>
            <p:cNvPr id="1500" name="object 1500"/>
            <p:cNvSpPr/>
            <p:nvPr/>
          </p:nvSpPr>
          <p:spPr>
            <a:xfrm>
              <a:off x="9743536" y="5629676"/>
              <a:ext cx="20955" cy="26670"/>
            </a:xfrm>
            <a:custGeom>
              <a:avLst/>
              <a:gdLst/>
              <a:ahLst/>
              <a:cxnLst/>
              <a:rect l="l" t="t" r="r" b="b"/>
              <a:pathLst>
                <a:path w="20954" h="26670">
                  <a:moveTo>
                    <a:pt x="15514" y="11034"/>
                  </a:moveTo>
                  <a:lnTo>
                    <a:pt x="18778" y="17295"/>
                  </a:lnTo>
                  <a:lnTo>
                    <a:pt x="20680" y="22673"/>
                  </a:lnTo>
                  <a:lnTo>
                    <a:pt x="16265" y="24444"/>
                  </a:lnTo>
                  <a:lnTo>
                    <a:pt x="11866" y="26216"/>
                  </a:lnTo>
                  <a:lnTo>
                    <a:pt x="8471" y="21449"/>
                  </a:lnTo>
                  <a:lnTo>
                    <a:pt x="5182" y="15197"/>
                  </a:lnTo>
                  <a:lnTo>
                    <a:pt x="1909" y="8937"/>
                  </a:lnTo>
                  <a:lnTo>
                    <a:pt x="0" y="3550"/>
                  </a:lnTo>
                  <a:lnTo>
                    <a:pt x="4390" y="1771"/>
                  </a:lnTo>
                  <a:lnTo>
                    <a:pt x="8789" y="0"/>
                  </a:lnTo>
                  <a:lnTo>
                    <a:pt x="12209" y="4782"/>
                  </a:lnTo>
                  <a:lnTo>
                    <a:pt x="15514" y="110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1" name="object 150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0361" y="5671845"/>
              <a:ext cx="28917" cy="20281"/>
            </a:xfrm>
            <a:prstGeom prst="rect">
              <a:avLst/>
            </a:prstGeom>
          </p:spPr>
        </p:pic>
        <p:sp>
          <p:nvSpPr>
            <p:cNvPr id="1502" name="object 1502"/>
            <p:cNvSpPr/>
            <p:nvPr/>
          </p:nvSpPr>
          <p:spPr>
            <a:xfrm>
              <a:off x="9750357" y="5669981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21" y="14871"/>
                  </a:moveTo>
                  <a:lnTo>
                    <a:pt x="11539" y="19188"/>
                  </a:lnTo>
                  <a:lnTo>
                    <a:pt x="5884" y="22143"/>
                  </a:lnTo>
                  <a:lnTo>
                    <a:pt x="2938" y="18919"/>
                  </a:lnTo>
                  <a:lnTo>
                    <a:pt x="0" y="15687"/>
                  </a:lnTo>
                  <a:lnTo>
                    <a:pt x="4643" y="11606"/>
                  </a:lnTo>
                  <a:lnTo>
                    <a:pt x="11017" y="7272"/>
                  </a:lnTo>
                  <a:lnTo>
                    <a:pt x="17383" y="2954"/>
                  </a:lnTo>
                  <a:lnTo>
                    <a:pt x="23055" y="0"/>
                  </a:lnTo>
                  <a:lnTo>
                    <a:pt x="26001" y="3215"/>
                  </a:lnTo>
                  <a:lnTo>
                    <a:pt x="28923" y="6456"/>
                  </a:lnTo>
                  <a:lnTo>
                    <a:pt x="24279" y="10537"/>
                  </a:lnTo>
                  <a:lnTo>
                    <a:pt x="17921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3" name="object 1503"/>
            <p:cNvPicPr/>
            <p:nvPr/>
          </p:nvPicPr>
          <p:blipFill>
            <a:blip r:embed="rId2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4269" y="5671261"/>
              <a:ext cx="29057" cy="19532"/>
            </a:xfrm>
            <a:prstGeom prst="rect">
              <a:avLst/>
            </a:prstGeom>
          </p:spPr>
        </p:pic>
        <p:sp>
          <p:nvSpPr>
            <p:cNvPr id="1504" name="object 1504"/>
            <p:cNvSpPr/>
            <p:nvPr/>
          </p:nvSpPr>
          <p:spPr>
            <a:xfrm>
              <a:off x="9784276" y="5669422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913" y="6725"/>
                  </a:moveTo>
                  <a:lnTo>
                    <a:pt x="24328" y="10757"/>
                  </a:lnTo>
                  <a:lnTo>
                    <a:pt x="29061" y="14601"/>
                  </a:lnTo>
                  <a:lnTo>
                    <a:pt x="26172" y="17988"/>
                  </a:lnTo>
                  <a:lnTo>
                    <a:pt x="23291" y="21359"/>
                  </a:lnTo>
                  <a:lnTo>
                    <a:pt x="17570" y="18682"/>
                  </a:lnTo>
                  <a:lnTo>
                    <a:pt x="11148" y="14642"/>
                  </a:lnTo>
                  <a:lnTo>
                    <a:pt x="4717" y="10618"/>
                  </a:lnTo>
                  <a:lnTo>
                    <a:pt x="0" y="6749"/>
                  </a:lnTo>
                  <a:lnTo>
                    <a:pt x="2889" y="3370"/>
                  </a:lnTo>
                  <a:lnTo>
                    <a:pt x="5778" y="0"/>
                  </a:lnTo>
                  <a:lnTo>
                    <a:pt x="11490" y="2677"/>
                  </a:lnTo>
                  <a:lnTo>
                    <a:pt x="17913" y="67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5" name="object 1505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2535" y="5680087"/>
              <a:ext cx="27851" cy="21031"/>
            </a:xfrm>
            <a:prstGeom prst="rect">
              <a:avLst/>
            </a:prstGeom>
          </p:spPr>
        </p:pic>
        <p:sp>
          <p:nvSpPr>
            <p:cNvPr id="1506" name="object 1506"/>
            <p:cNvSpPr/>
            <p:nvPr/>
          </p:nvSpPr>
          <p:spPr>
            <a:xfrm>
              <a:off x="9772531" y="5678204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791" y="7843"/>
                  </a:moveTo>
                  <a:lnTo>
                    <a:pt x="23659" y="12446"/>
                  </a:lnTo>
                  <a:lnTo>
                    <a:pt x="27845" y="16715"/>
                  </a:lnTo>
                  <a:lnTo>
                    <a:pt x="24565" y="19825"/>
                  </a:lnTo>
                  <a:lnTo>
                    <a:pt x="21284" y="22926"/>
                  </a:lnTo>
                  <a:lnTo>
                    <a:pt x="15946" y="19711"/>
                  </a:lnTo>
                  <a:lnTo>
                    <a:pt x="10079" y="15115"/>
                  </a:lnTo>
                  <a:lnTo>
                    <a:pt x="4211" y="10479"/>
                  </a:lnTo>
                  <a:lnTo>
                    <a:pt x="0" y="6219"/>
                  </a:lnTo>
                  <a:lnTo>
                    <a:pt x="3288" y="3126"/>
                  </a:lnTo>
                  <a:lnTo>
                    <a:pt x="6577" y="0"/>
                  </a:lnTo>
                  <a:lnTo>
                    <a:pt x="11890" y="3223"/>
                  </a:lnTo>
                  <a:lnTo>
                    <a:pt x="17791" y="784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7" name="object 150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753" y="5661977"/>
              <a:ext cx="28879" cy="19850"/>
            </a:xfrm>
            <a:prstGeom prst="rect">
              <a:avLst/>
            </a:prstGeom>
          </p:spPr>
        </p:pic>
        <p:sp>
          <p:nvSpPr>
            <p:cNvPr id="1508" name="object 1508"/>
            <p:cNvSpPr/>
            <p:nvPr/>
          </p:nvSpPr>
          <p:spPr>
            <a:xfrm>
              <a:off x="9765762" y="5660107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30" y="6970"/>
                  </a:moveTo>
                  <a:lnTo>
                    <a:pt x="24238" y="11124"/>
                  </a:lnTo>
                  <a:lnTo>
                    <a:pt x="28866" y="15066"/>
                  </a:lnTo>
                  <a:lnTo>
                    <a:pt x="25903" y="18388"/>
                  </a:lnTo>
                  <a:lnTo>
                    <a:pt x="22908" y="21718"/>
                  </a:lnTo>
                  <a:lnTo>
                    <a:pt x="17277" y="18911"/>
                  </a:lnTo>
                  <a:lnTo>
                    <a:pt x="10968" y="14748"/>
                  </a:lnTo>
                  <a:lnTo>
                    <a:pt x="4635" y="10586"/>
                  </a:lnTo>
                  <a:lnTo>
                    <a:pt x="0" y="6651"/>
                  </a:lnTo>
                  <a:lnTo>
                    <a:pt x="2978" y="3338"/>
                  </a:lnTo>
                  <a:lnTo>
                    <a:pt x="5973" y="0"/>
                  </a:lnTo>
                  <a:lnTo>
                    <a:pt x="11605" y="2807"/>
                  </a:lnTo>
                  <a:lnTo>
                    <a:pt x="17930" y="69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9" name="object 1509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8487" y="5611507"/>
              <a:ext cx="26149" cy="22517"/>
            </a:xfrm>
            <a:prstGeom prst="rect">
              <a:avLst/>
            </a:prstGeom>
          </p:spPr>
        </p:pic>
        <p:sp>
          <p:nvSpPr>
            <p:cNvPr id="1510" name="object 1510"/>
            <p:cNvSpPr/>
            <p:nvPr/>
          </p:nvSpPr>
          <p:spPr>
            <a:xfrm>
              <a:off x="9788496" y="5609686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407" y="8969"/>
                  </a:moveTo>
                  <a:lnTo>
                    <a:pt x="22565" y="14160"/>
                  </a:lnTo>
                  <a:lnTo>
                    <a:pt x="26132" y="18854"/>
                  </a:lnTo>
                  <a:lnTo>
                    <a:pt x="22467" y="21596"/>
                  </a:lnTo>
                  <a:lnTo>
                    <a:pt x="18770" y="24347"/>
                  </a:lnTo>
                  <a:lnTo>
                    <a:pt x="13922" y="20584"/>
                  </a:lnTo>
                  <a:lnTo>
                    <a:pt x="8756" y="15401"/>
                  </a:lnTo>
                  <a:lnTo>
                    <a:pt x="3574" y="10186"/>
                  </a:lnTo>
                  <a:lnTo>
                    <a:pt x="0" y="5509"/>
                  </a:lnTo>
                  <a:lnTo>
                    <a:pt x="3705" y="2758"/>
                  </a:lnTo>
                  <a:lnTo>
                    <a:pt x="7385" y="0"/>
                  </a:lnTo>
                  <a:lnTo>
                    <a:pt x="12200" y="3762"/>
                  </a:lnTo>
                  <a:lnTo>
                    <a:pt x="17407" y="896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1" name="object 151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1825" y="5613082"/>
              <a:ext cx="22821" cy="24155"/>
            </a:xfrm>
            <a:prstGeom prst="rect">
              <a:avLst/>
            </a:prstGeom>
          </p:spPr>
        </p:pic>
        <p:sp>
          <p:nvSpPr>
            <p:cNvPr id="1512" name="object 1512"/>
            <p:cNvSpPr/>
            <p:nvPr/>
          </p:nvSpPr>
          <p:spPr>
            <a:xfrm>
              <a:off x="9771834" y="5611478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6305" y="10390"/>
                  </a:moveTo>
                  <a:lnTo>
                    <a:pt x="20321" y="16307"/>
                  </a:lnTo>
                  <a:lnTo>
                    <a:pt x="22826" y="21490"/>
                  </a:lnTo>
                  <a:lnTo>
                    <a:pt x="18640" y="23620"/>
                  </a:lnTo>
                  <a:lnTo>
                    <a:pt x="14445" y="25759"/>
                  </a:lnTo>
                  <a:lnTo>
                    <a:pt x="10503" y="21318"/>
                  </a:lnTo>
                  <a:lnTo>
                    <a:pt x="6512" y="15393"/>
                  </a:lnTo>
                  <a:lnTo>
                    <a:pt x="2521" y="9459"/>
                  </a:lnTo>
                  <a:lnTo>
                    <a:pt x="0" y="4285"/>
                  </a:lnTo>
                  <a:lnTo>
                    <a:pt x="4178" y="2146"/>
                  </a:lnTo>
                  <a:lnTo>
                    <a:pt x="8365" y="0"/>
                  </a:lnTo>
                  <a:lnTo>
                    <a:pt x="12323" y="4456"/>
                  </a:lnTo>
                  <a:lnTo>
                    <a:pt x="16305" y="1039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3" name="object 151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747" y="5621845"/>
              <a:ext cx="30251" cy="16967"/>
            </a:xfrm>
            <a:prstGeom prst="rect">
              <a:avLst/>
            </a:prstGeom>
          </p:spPr>
        </p:pic>
        <p:sp>
          <p:nvSpPr>
            <p:cNvPr id="1514" name="object 1514"/>
            <p:cNvSpPr/>
            <p:nvPr/>
          </p:nvSpPr>
          <p:spPr>
            <a:xfrm>
              <a:off x="9744757" y="5620190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34" y="4954"/>
                  </a:moveTo>
                  <a:lnTo>
                    <a:pt x="24858" y="8039"/>
                  </a:lnTo>
                  <a:lnTo>
                    <a:pt x="30228" y="11198"/>
                  </a:lnTo>
                  <a:lnTo>
                    <a:pt x="28000" y="14895"/>
                  </a:lnTo>
                  <a:lnTo>
                    <a:pt x="25740" y="18633"/>
                  </a:lnTo>
                  <a:lnTo>
                    <a:pt x="19603" y="16756"/>
                  </a:lnTo>
                  <a:lnTo>
                    <a:pt x="12486" y="13663"/>
                  </a:lnTo>
                  <a:lnTo>
                    <a:pt x="5361" y="10586"/>
                  </a:lnTo>
                  <a:lnTo>
                    <a:pt x="0" y="7451"/>
                  </a:lnTo>
                  <a:lnTo>
                    <a:pt x="2244" y="3729"/>
                  </a:lnTo>
                  <a:lnTo>
                    <a:pt x="4464" y="0"/>
                  </a:lnTo>
                  <a:lnTo>
                    <a:pt x="10625" y="1885"/>
                  </a:lnTo>
                  <a:lnTo>
                    <a:pt x="17734" y="49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5" name="object 1515"/>
            <p:cNvPicPr/>
            <p:nvPr/>
          </p:nvPicPr>
          <p:blipFill>
            <a:blip r:embed="rId3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6258" y="5507761"/>
              <a:ext cx="209568" cy="195884"/>
            </a:xfrm>
            <a:prstGeom prst="rect">
              <a:avLst/>
            </a:prstGeom>
          </p:spPr>
        </p:pic>
        <p:pic>
          <p:nvPicPr>
            <p:cNvPr id="1516" name="object 1516"/>
            <p:cNvPicPr/>
            <p:nvPr/>
          </p:nvPicPr>
          <p:blipFill>
            <a:blip r:embed="rId3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7400" y="5557252"/>
              <a:ext cx="98209" cy="85436"/>
            </a:xfrm>
            <a:prstGeom prst="rect">
              <a:avLst/>
            </a:prstGeom>
          </p:spPr>
        </p:pic>
        <p:sp>
          <p:nvSpPr>
            <p:cNvPr id="1517" name="object 1517"/>
            <p:cNvSpPr/>
            <p:nvPr/>
          </p:nvSpPr>
          <p:spPr>
            <a:xfrm>
              <a:off x="9749377" y="55578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514" y="13263"/>
                  </a:moveTo>
                  <a:lnTo>
                    <a:pt x="0" y="6374"/>
                  </a:lnTo>
                  <a:lnTo>
                    <a:pt x="391" y="734"/>
                  </a:lnTo>
                  <a:lnTo>
                    <a:pt x="5206" y="367"/>
                  </a:lnTo>
                  <a:lnTo>
                    <a:pt x="10021" y="0"/>
                  </a:lnTo>
                  <a:lnTo>
                    <a:pt x="11270" y="5550"/>
                  </a:lnTo>
                  <a:lnTo>
                    <a:pt x="11792" y="12430"/>
                  </a:lnTo>
                  <a:lnTo>
                    <a:pt x="12315" y="19319"/>
                  </a:lnTo>
                  <a:lnTo>
                    <a:pt x="11931" y="24983"/>
                  </a:lnTo>
                  <a:lnTo>
                    <a:pt x="7124" y="25334"/>
                  </a:lnTo>
                  <a:lnTo>
                    <a:pt x="2309" y="25701"/>
                  </a:lnTo>
                  <a:lnTo>
                    <a:pt x="1044" y="20184"/>
                  </a:lnTo>
                  <a:lnTo>
                    <a:pt x="514" y="132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8" name="object 1518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38181" y="5575884"/>
              <a:ext cx="13919" cy="25488"/>
            </a:xfrm>
            <a:prstGeom prst="rect">
              <a:avLst/>
            </a:prstGeom>
          </p:spPr>
        </p:pic>
        <p:sp>
          <p:nvSpPr>
            <p:cNvPr id="1519" name="object 1519"/>
            <p:cNvSpPr/>
            <p:nvPr/>
          </p:nvSpPr>
          <p:spPr>
            <a:xfrm>
              <a:off x="9738183" y="557524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87" y="13891"/>
                  </a:moveTo>
                  <a:lnTo>
                    <a:pt x="163" y="7076"/>
                  </a:lnTo>
                  <a:lnTo>
                    <a:pt x="0" y="1428"/>
                  </a:lnTo>
                  <a:lnTo>
                    <a:pt x="4766" y="718"/>
                  </a:lnTo>
                  <a:lnTo>
                    <a:pt x="9540" y="0"/>
                  </a:lnTo>
                  <a:lnTo>
                    <a:pt x="11335" y="5403"/>
                  </a:lnTo>
                  <a:lnTo>
                    <a:pt x="12535" y="12234"/>
                  </a:lnTo>
                  <a:lnTo>
                    <a:pt x="13759" y="19049"/>
                  </a:lnTo>
                  <a:lnTo>
                    <a:pt x="13914" y="24697"/>
                  </a:lnTo>
                  <a:lnTo>
                    <a:pt x="9148" y="25408"/>
                  </a:lnTo>
                  <a:lnTo>
                    <a:pt x="4382" y="26126"/>
                  </a:lnTo>
                  <a:lnTo>
                    <a:pt x="2578" y="20714"/>
                  </a:lnTo>
                  <a:lnTo>
                    <a:pt x="1387" y="1389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0" name="object 152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684753" y="5599645"/>
              <a:ext cx="12153" cy="25196"/>
            </a:xfrm>
            <a:prstGeom prst="rect">
              <a:avLst/>
            </a:prstGeom>
          </p:spPr>
        </p:pic>
        <p:sp>
          <p:nvSpPr>
            <p:cNvPr id="1521" name="object 1521"/>
            <p:cNvSpPr/>
            <p:nvPr/>
          </p:nvSpPr>
          <p:spPr>
            <a:xfrm>
              <a:off x="9684752" y="559952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424" y="12487"/>
                  </a:moveTo>
                  <a:lnTo>
                    <a:pt x="865" y="5574"/>
                  </a:lnTo>
                  <a:lnTo>
                    <a:pt x="2048" y="0"/>
                  </a:lnTo>
                  <a:lnTo>
                    <a:pt x="6863" y="122"/>
                  </a:lnTo>
                  <a:lnTo>
                    <a:pt x="11686" y="253"/>
                  </a:lnTo>
                  <a:lnTo>
                    <a:pt x="12151" y="5892"/>
                  </a:lnTo>
                  <a:lnTo>
                    <a:pt x="11719" y="12806"/>
                  </a:lnTo>
                  <a:lnTo>
                    <a:pt x="11278" y="19727"/>
                  </a:lnTo>
                  <a:lnTo>
                    <a:pt x="10111" y="25310"/>
                  </a:lnTo>
                  <a:lnTo>
                    <a:pt x="5280" y="25187"/>
                  </a:lnTo>
                  <a:lnTo>
                    <a:pt x="465" y="25048"/>
                  </a:lnTo>
                  <a:lnTo>
                    <a:pt x="0" y="19400"/>
                  </a:lnTo>
                  <a:lnTo>
                    <a:pt x="424" y="1248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2" name="object 1522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847" y="5608802"/>
              <a:ext cx="16116" cy="25463"/>
            </a:xfrm>
            <a:prstGeom prst="rect">
              <a:avLst/>
            </a:prstGeom>
          </p:spPr>
        </p:pic>
        <p:sp>
          <p:nvSpPr>
            <p:cNvPr id="1523" name="object 1523"/>
            <p:cNvSpPr/>
            <p:nvPr/>
          </p:nvSpPr>
          <p:spPr>
            <a:xfrm>
              <a:off x="9697844" y="5608002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09" h="26670">
                  <a:moveTo>
                    <a:pt x="2570" y="12095"/>
                  </a:moveTo>
                  <a:lnTo>
                    <a:pt x="4431" y="5329"/>
                  </a:lnTo>
                  <a:lnTo>
                    <a:pt x="6757" y="0"/>
                  </a:lnTo>
                  <a:lnTo>
                    <a:pt x="11441" y="889"/>
                  </a:lnTo>
                  <a:lnTo>
                    <a:pt x="16126" y="1762"/>
                  </a:lnTo>
                  <a:lnTo>
                    <a:pt x="15408" y="7411"/>
                  </a:lnTo>
                  <a:lnTo>
                    <a:pt x="13555" y="14152"/>
                  </a:lnTo>
                  <a:lnTo>
                    <a:pt x="11678" y="20935"/>
                  </a:lnTo>
                  <a:lnTo>
                    <a:pt x="9369" y="26256"/>
                  </a:lnTo>
                  <a:lnTo>
                    <a:pt x="4668" y="25367"/>
                  </a:lnTo>
                  <a:lnTo>
                    <a:pt x="0" y="24502"/>
                  </a:lnTo>
                  <a:lnTo>
                    <a:pt x="701" y="18854"/>
                  </a:lnTo>
                  <a:lnTo>
                    <a:pt x="2570" y="120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4" name="object 1524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7378" y="5619115"/>
              <a:ext cx="18630" cy="25184"/>
            </a:xfrm>
            <a:prstGeom prst="rect">
              <a:avLst/>
            </a:prstGeom>
          </p:spPr>
        </p:pic>
        <p:sp>
          <p:nvSpPr>
            <p:cNvPr id="1525" name="object 1525"/>
            <p:cNvSpPr/>
            <p:nvPr/>
          </p:nvSpPr>
          <p:spPr>
            <a:xfrm>
              <a:off x="9717377" y="5617917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3958" y="14879"/>
                  </a:moveTo>
                  <a:lnTo>
                    <a:pt x="1346" y="8398"/>
                  </a:lnTo>
                  <a:lnTo>
                    <a:pt x="0" y="2872"/>
                  </a:lnTo>
                  <a:lnTo>
                    <a:pt x="4545" y="1444"/>
                  </a:lnTo>
                  <a:lnTo>
                    <a:pt x="9124" y="0"/>
                  </a:lnTo>
                  <a:lnTo>
                    <a:pt x="12021" y="5019"/>
                  </a:lnTo>
                  <a:lnTo>
                    <a:pt x="14657" y="11500"/>
                  </a:lnTo>
                  <a:lnTo>
                    <a:pt x="17277" y="18013"/>
                  </a:lnTo>
                  <a:lnTo>
                    <a:pt x="18631" y="23506"/>
                  </a:lnTo>
                  <a:lnTo>
                    <a:pt x="14061" y="24942"/>
                  </a:lnTo>
                  <a:lnTo>
                    <a:pt x="9524" y="26387"/>
                  </a:lnTo>
                  <a:lnTo>
                    <a:pt x="6594" y="21376"/>
                  </a:lnTo>
                  <a:lnTo>
                    <a:pt x="3958" y="1487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6" name="object 1526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14076" y="5647562"/>
              <a:ext cx="30632" cy="13296"/>
            </a:xfrm>
            <a:prstGeom prst="rect">
              <a:avLst/>
            </a:prstGeom>
          </p:spPr>
        </p:pic>
        <p:sp>
          <p:nvSpPr>
            <p:cNvPr id="1527" name="object 1527"/>
            <p:cNvSpPr/>
            <p:nvPr/>
          </p:nvSpPr>
          <p:spPr>
            <a:xfrm>
              <a:off x="9714094" y="5646479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52" y="2489"/>
                  </a:moveTo>
                  <a:lnTo>
                    <a:pt x="24581" y="4227"/>
                  </a:lnTo>
                  <a:lnTo>
                    <a:pt x="30620" y="6349"/>
                  </a:lnTo>
                  <a:lnTo>
                    <a:pt x="29298" y="10357"/>
                  </a:lnTo>
                  <a:lnTo>
                    <a:pt x="28000" y="14381"/>
                  </a:lnTo>
                  <a:lnTo>
                    <a:pt x="21488" y="13646"/>
                  </a:lnTo>
                  <a:lnTo>
                    <a:pt x="13767" y="11891"/>
                  </a:lnTo>
                  <a:lnTo>
                    <a:pt x="6039" y="10137"/>
                  </a:lnTo>
                  <a:lnTo>
                    <a:pt x="0" y="8039"/>
                  </a:lnTo>
                  <a:lnTo>
                    <a:pt x="1313" y="4015"/>
                  </a:lnTo>
                  <a:lnTo>
                    <a:pt x="2636" y="0"/>
                  </a:lnTo>
                  <a:lnTo>
                    <a:pt x="9124" y="734"/>
                  </a:lnTo>
                  <a:lnTo>
                    <a:pt x="16852" y="24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8" name="object 152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10089" y="5593829"/>
              <a:ext cx="11328" cy="25133"/>
            </a:xfrm>
            <a:prstGeom prst="rect">
              <a:avLst/>
            </a:prstGeom>
          </p:spPr>
        </p:pic>
        <p:sp>
          <p:nvSpPr>
            <p:cNvPr id="1529" name="object 1529"/>
            <p:cNvSpPr/>
            <p:nvPr/>
          </p:nvSpPr>
          <p:spPr>
            <a:xfrm>
              <a:off x="9710097" y="5593734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11" y="12512"/>
                  </a:moveTo>
                  <a:lnTo>
                    <a:pt x="11319" y="19433"/>
                  </a:lnTo>
                  <a:lnTo>
                    <a:pt x="10462" y="25057"/>
                  </a:lnTo>
                  <a:lnTo>
                    <a:pt x="5647" y="25138"/>
                  </a:lnTo>
                  <a:lnTo>
                    <a:pt x="832" y="25228"/>
                  </a:lnTo>
                  <a:lnTo>
                    <a:pt x="0" y="19637"/>
                  </a:lnTo>
                  <a:lnTo>
                    <a:pt x="0" y="12699"/>
                  </a:lnTo>
                  <a:lnTo>
                    <a:pt x="16" y="5786"/>
                  </a:lnTo>
                  <a:lnTo>
                    <a:pt x="848" y="163"/>
                  </a:lnTo>
                  <a:lnTo>
                    <a:pt x="5672" y="89"/>
                  </a:lnTo>
                  <a:lnTo>
                    <a:pt x="10478" y="0"/>
                  </a:lnTo>
                  <a:lnTo>
                    <a:pt x="11319" y="5590"/>
                  </a:lnTo>
                  <a:lnTo>
                    <a:pt x="11311" y="1251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0" name="object 1530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197" y="5615089"/>
              <a:ext cx="28803" cy="19900"/>
            </a:xfrm>
            <a:prstGeom prst="rect">
              <a:avLst/>
            </a:prstGeom>
          </p:spPr>
        </p:pic>
        <p:sp>
          <p:nvSpPr>
            <p:cNvPr id="1531" name="object 1531"/>
            <p:cNvSpPr/>
            <p:nvPr/>
          </p:nvSpPr>
          <p:spPr>
            <a:xfrm>
              <a:off x="9708205" y="561323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7002"/>
                  </a:moveTo>
                  <a:lnTo>
                    <a:pt x="24205" y="11181"/>
                  </a:lnTo>
                  <a:lnTo>
                    <a:pt x="28800" y="15132"/>
                  </a:lnTo>
                  <a:lnTo>
                    <a:pt x="25821" y="18429"/>
                  </a:lnTo>
                  <a:lnTo>
                    <a:pt x="22818" y="21751"/>
                  </a:lnTo>
                  <a:lnTo>
                    <a:pt x="17195" y="18935"/>
                  </a:lnTo>
                  <a:lnTo>
                    <a:pt x="10886" y="14764"/>
                  </a:lnTo>
                  <a:lnTo>
                    <a:pt x="4586" y="10569"/>
                  </a:lnTo>
                  <a:lnTo>
                    <a:pt x="0" y="6619"/>
                  </a:lnTo>
                  <a:lnTo>
                    <a:pt x="2986" y="3313"/>
                  </a:lnTo>
                  <a:lnTo>
                    <a:pt x="5973" y="0"/>
                  </a:lnTo>
                  <a:lnTo>
                    <a:pt x="11597" y="2815"/>
                  </a:lnTo>
                  <a:lnTo>
                    <a:pt x="17897" y="70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2" name="object 1532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48875" y="5593601"/>
              <a:ext cx="12064" cy="25298"/>
            </a:xfrm>
            <a:prstGeom prst="rect">
              <a:avLst/>
            </a:prstGeom>
          </p:spPr>
        </p:pic>
        <p:sp>
          <p:nvSpPr>
            <p:cNvPr id="1533" name="object 1533"/>
            <p:cNvSpPr/>
            <p:nvPr/>
          </p:nvSpPr>
          <p:spPr>
            <a:xfrm>
              <a:off x="9748878" y="5593328"/>
              <a:ext cx="12065" cy="26034"/>
            </a:xfrm>
            <a:custGeom>
              <a:avLst/>
              <a:gdLst/>
              <a:ahLst/>
              <a:cxnLst/>
              <a:rect l="l" t="t" r="r" b="b"/>
              <a:pathLst>
                <a:path w="12065" h="26035">
                  <a:moveTo>
                    <a:pt x="11670" y="12455"/>
                  </a:moveTo>
                  <a:lnTo>
                    <a:pt x="12054" y="19351"/>
                  </a:lnTo>
                  <a:lnTo>
                    <a:pt x="11539" y="24999"/>
                  </a:lnTo>
                  <a:lnTo>
                    <a:pt x="6741" y="25285"/>
                  </a:lnTo>
                  <a:lnTo>
                    <a:pt x="1909" y="25563"/>
                  </a:lnTo>
                  <a:lnTo>
                    <a:pt x="783" y="20029"/>
                  </a:lnTo>
                  <a:lnTo>
                    <a:pt x="383" y="13116"/>
                  </a:lnTo>
                  <a:lnTo>
                    <a:pt x="0" y="6219"/>
                  </a:lnTo>
                  <a:lnTo>
                    <a:pt x="530" y="571"/>
                  </a:lnTo>
                  <a:lnTo>
                    <a:pt x="5345" y="285"/>
                  </a:lnTo>
                  <a:lnTo>
                    <a:pt x="10144" y="0"/>
                  </a:lnTo>
                  <a:lnTo>
                    <a:pt x="11286" y="5550"/>
                  </a:lnTo>
                  <a:lnTo>
                    <a:pt x="11670" y="124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4" name="object 153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982" y="5578525"/>
              <a:ext cx="26403" cy="22326"/>
            </a:xfrm>
            <a:prstGeom prst="rect">
              <a:avLst/>
            </a:prstGeom>
          </p:spPr>
        </p:pic>
        <p:sp>
          <p:nvSpPr>
            <p:cNvPr id="1535" name="object 1535"/>
            <p:cNvSpPr/>
            <p:nvPr/>
          </p:nvSpPr>
          <p:spPr>
            <a:xfrm>
              <a:off x="9730984" y="5576692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464" y="8798"/>
                  </a:moveTo>
                  <a:lnTo>
                    <a:pt x="22736" y="13924"/>
                  </a:lnTo>
                  <a:lnTo>
                    <a:pt x="26409" y="18552"/>
                  </a:lnTo>
                  <a:lnTo>
                    <a:pt x="22769" y="21343"/>
                  </a:lnTo>
                  <a:lnTo>
                    <a:pt x="19137" y="24151"/>
                  </a:lnTo>
                  <a:lnTo>
                    <a:pt x="14233" y="20470"/>
                  </a:lnTo>
                  <a:lnTo>
                    <a:pt x="8952" y="15336"/>
                  </a:lnTo>
                  <a:lnTo>
                    <a:pt x="3680" y="10226"/>
                  </a:lnTo>
                  <a:lnTo>
                    <a:pt x="0" y="5590"/>
                  </a:lnTo>
                  <a:lnTo>
                    <a:pt x="3648" y="2807"/>
                  </a:lnTo>
                  <a:lnTo>
                    <a:pt x="7287" y="0"/>
                  </a:lnTo>
                  <a:lnTo>
                    <a:pt x="12184" y="3681"/>
                  </a:lnTo>
                  <a:lnTo>
                    <a:pt x="17464" y="87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6" name="object 1536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1468" y="5604687"/>
              <a:ext cx="30276" cy="16789"/>
            </a:xfrm>
            <a:prstGeom prst="rect">
              <a:avLst/>
            </a:prstGeom>
          </p:spPr>
        </p:pic>
        <p:sp>
          <p:nvSpPr>
            <p:cNvPr id="1537" name="object 1537"/>
            <p:cNvSpPr/>
            <p:nvPr/>
          </p:nvSpPr>
          <p:spPr>
            <a:xfrm>
              <a:off x="9721462" y="5603039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26" y="4848"/>
                  </a:moveTo>
                  <a:lnTo>
                    <a:pt x="24858" y="7876"/>
                  </a:lnTo>
                  <a:lnTo>
                    <a:pt x="30286" y="10969"/>
                  </a:lnTo>
                  <a:lnTo>
                    <a:pt x="28090" y="14699"/>
                  </a:lnTo>
                  <a:lnTo>
                    <a:pt x="25887" y="18445"/>
                  </a:lnTo>
                  <a:lnTo>
                    <a:pt x="19717" y="16633"/>
                  </a:lnTo>
                  <a:lnTo>
                    <a:pt x="12568" y="13597"/>
                  </a:lnTo>
                  <a:lnTo>
                    <a:pt x="5419" y="10569"/>
                  </a:lnTo>
                  <a:lnTo>
                    <a:pt x="0" y="7476"/>
                  </a:lnTo>
                  <a:lnTo>
                    <a:pt x="2195" y="3746"/>
                  </a:lnTo>
                  <a:lnTo>
                    <a:pt x="4390" y="0"/>
                  </a:lnTo>
                  <a:lnTo>
                    <a:pt x="10568" y="1820"/>
                  </a:lnTo>
                  <a:lnTo>
                    <a:pt x="17726" y="48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8" name="object 153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3444" y="5628945"/>
              <a:ext cx="26962" cy="21869"/>
            </a:xfrm>
            <a:prstGeom prst="rect">
              <a:avLst/>
            </a:prstGeom>
          </p:spPr>
        </p:pic>
        <p:sp>
          <p:nvSpPr>
            <p:cNvPr id="1539" name="object 1539"/>
            <p:cNvSpPr/>
            <p:nvPr/>
          </p:nvSpPr>
          <p:spPr>
            <a:xfrm>
              <a:off x="9683448" y="5627090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17611" y="8455"/>
                  </a:moveTo>
                  <a:lnTo>
                    <a:pt x="23096" y="13393"/>
                  </a:lnTo>
                  <a:lnTo>
                    <a:pt x="26956" y="17923"/>
                  </a:lnTo>
                  <a:lnTo>
                    <a:pt x="23430" y="20812"/>
                  </a:lnTo>
                  <a:lnTo>
                    <a:pt x="19905" y="23726"/>
                  </a:lnTo>
                  <a:lnTo>
                    <a:pt x="14853" y="20200"/>
                  </a:lnTo>
                  <a:lnTo>
                    <a:pt x="9369" y="15262"/>
                  </a:lnTo>
                  <a:lnTo>
                    <a:pt x="3852" y="10324"/>
                  </a:lnTo>
                  <a:lnTo>
                    <a:pt x="0" y="5803"/>
                  </a:lnTo>
                  <a:lnTo>
                    <a:pt x="3517" y="2889"/>
                  </a:lnTo>
                  <a:lnTo>
                    <a:pt x="7043" y="0"/>
                  </a:lnTo>
                  <a:lnTo>
                    <a:pt x="12102" y="3517"/>
                  </a:lnTo>
                  <a:lnTo>
                    <a:pt x="17611" y="84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0" name="object 1540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688664" y="5618200"/>
              <a:ext cx="30670" cy="13906"/>
            </a:xfrm>
            <a:prstGeom prst="rect">
              <a:avLst/>
            </a:prstGeom>
          </p:spPr>
        </p:pic>
        <p:sp>
          <p:nvSpPr>
            <p:cNvPr id="1541" name="object 1541"/>
            <p:cNvSpPr/>
            <p:nvPr/>
          </p:nvSpPr>
          <p:spPr>
            <a:xfrm>
              <a:off x="9688666" y="5617002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7048" y="2889"/>
                  </a:moveTo>
                  <a:lnTo>
                    <a:pt x="24695" y="4848"/>
                  </a:lnTo>
                  <a:lnTo>
                    <a:pt x="30661" y="7133"/>
                  </a:lnTo>
                  <a:lnTo>
                    <a:pt x="29184" y="11116"/>
                  </a:lnTo>
                  <a:lnTo>
                    <a:pt x="27723" y="15099"/>
                  </a:lnTo>
                  <a:lnTo>
                    <a:pt x="21259" y="14177"/>
                  </a:lnTo>
                  <a:lnTo>
                    <a:pt x="13612" y="12218"/>
                  </a:lnTo>
                  <a:lnTo>
                    <a:pt x="5957" y="10251"/>
                  </a:lnTo>
                  <a:lnTo>
                    <a:pt x="0" y="7974"/>
                  </a:lnTo>
                  <a:lnTo>
                    <a:pt x="1477" y="3991"/>
                  </a:lnTo>
                  <a:lnTo>
                    <a:pt x="2938" y="0"/>
                  </a:lnTo>
                  <a:lnTo>
                    <a:pt x="9401" y="914"/>
                  </a:lnTo>
                  <a:lnTo>
                    <a:pt x="17048" y="28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2" name="object 154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38346" y="5629884"/>
              <a:ext cx="12458" cy="25260"/>
            </a:xfrm>
            <a:prstGeom prst="rect">
              <a:avLst/>
            </a:prstGeom>
          </p:spPr>
        </p:pic>
        <p:sp>
          <p:nvSpPr>
            <p:cNvPr id="1543" name="object 1543"/>
            <p:cNvSpPr/>
            <p:nvPr/>
          </p:nvSpPr>
          <p:spPr>
            <a:xfrm>
              <a:off x="9738343" y="562968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74" y="12985"/>
                  </a:moveTo>
                  <a:lnTo>
                    <a:pt x="11270" y="19906"/>
                  </a:lnTo>
                  <a:lnTo>
                    <a:pt x="9981" y="25457"/>
                  </a:lnTo>
                  <a:lnTo>
                    <a:pt x="5166" y="25244"/>
                  </a:lnTo>
                  <a:lnTo>
                    <a:pt x="350" y="25032"/>
                  </a:lnTo>
                  <a:lnTo>
                    <a:pt x="0" y="19392"/>
                  </a:lnTo>
                  <a:lnTo>
                    <a:pt x="603" y="12471"/>
                  </a:lnTo>
                  <a:lnTo>
                    <a:pt x="1191" y="5566"/>
                  </a:lnTo>
                  <a:lnTo>
                    <a:pt x="2505" y="0"/>
                  </a:lnTo>
                  <a:lnTo>
                    <a:pt x="7296" y="220"/>
                  </a:lnTo>
                  <a:lnTo>
                    <a:pt x="12111" y="432"/>
                  </a:lnTo>
                  <a:lnTo>
                    <a:pt x="12462" y="6088"/>
                  </a:lnTo>
                  <a:lnTo>
                    <a:pt x="11874" y="12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4" name="object 154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51719" y="5614111"/>
              <a:ext cx="30454" cy="12636"/>
            </a:xfrm>
            <a:prstGeom prst="rect">
              <a:avLst/>
            </a:prstGeom>
          </p:spPr>
        </p:pic>
        <p:sp>
          <p:nvSpPr>
            <p:cNvPr id="1545" name="object 1545"/>
            <p:cNvSpPr/>
            <p:nvPr/>
          </p:nvSpPr>
          <p:spPr>
            <a:xfrm>
              <a:off x="9751721" y="5613180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14102" y="2032"/>
                  </a:moveTo>
                  <a:lnTo>
                    <a:pt x="21961" y="538"/>
                  </a:lnTo>
                  <a:lnTo>
                    <a:pt x="28515" y="0"/>
                  </a:lnTo>
                  <a:lnTo>
                    <a:pt x="29486" y="4064"/>
                  </a:lnTo>
                  <a:lnTo>
                    <a:pt x="30441" y="8112"/>
                  </a:lnTo>
                  <a:lnTo>
                    <a:pt x="24189" y="10031"/>
                  </a:lnTo>
                  <a:lnTo>
                    <a:pt x="16330" y="11532"/>
                  </a:lnTo>
                  <a:lnTo>
                    <a:pt x="8463" y="13050"/>
                  </a:lnTo>
                  <a:lnTo>
                    <a:pt x="1893" y="13565"/>
                  </a:lnTo>
                  <a:lnTo>
                    <a:pt x="954" y="9516"/>
                  </a:lnTo>
                  <a:lnTo>
                    <a:pt x="0" y="5452"/>
                  </a:lnTo>
                  <a:lnTo>
                    <a:pt x="6210" y="3534"/>
                  </a:lnTo>
                  <a:lnTo>
                    <a:pt x="14102" y="20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6" name="object 1546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51873" y="5628906"/>
              <a:ext cx="29870" cy="10833"/>
            </a:xfrm>
            <a:prstGeom prst="rect">
              <a:avLst/>
            </a:prstGeom>
          </p:spPr>
        </p:pic>
        <p:sp>
          <p:nvSpPr>
            <p:cNvPr id="1547" name="object 1547"/>
            <p:cNvSpPr/>
            <p:nvPr/>
          </p:nvSpPr>
          <p:spPr>
            <a:xfrm>
              <a:off x="9751865" y="5628513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420" y="767"/>
                  </a:moveTo>
                  <a:lnTo>
                    <a:pt x="22418" y="0"/>
                  </a:lnTo>
                  <a:lnTo>
                    <a:pt x="28980" y="97"/>
                  </a:lnTo>
                  <a:lnTo>
                    <a:pt x="29412" y="4227"/>
                  </a:lnTo>
                  <a:lnTo>
                    <a:pt x="29869" y="8349"/>
                  </a:lnTo>
                  <a:lnTo>
                    <a:pt x="23438" y="9680"/>
                  </a:lnTo>
                  <a:lnTo>
                    <a:pt x="15449" y="10455"/>
                  </a:lnTo>
                  <a:lnTo>
                    <a:pt x="7451" y="11222"/>
                  </a:lnTo>
                  <a:lnTo>
                    <a:pt x="881" y="11141"/>
                  </a:lnTo>
                  <a:lnTo>
                    <a:pt x="448" y="7019"/>
                  </a:lnTo>
                  <a:lnTo>
                    <a:pt x="0" y="2889"/>
                  </a:lnTo>
                  <a:lnTo>
                    <a:pt x="6422" y="1550"/>
                  </a:lnTo>
                  <a:lnTo>
                    <a:pt x="14420" y="7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8" name="object 1548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31171" y="5620258"/>
              <a:ext cx="30340" cy="12255"/>
            </a:xfrm>
            <a:prstGeom prst="rect">
              <a:avLst/>
            </a:prstGeom>
          </p:spPr>
        </p:pic>
        <p:sp>
          <p:nvSpPr>
            <p:cNvPr id="1549" name="object 1549"/>
            <p:cNvSpPr/>
            <p:nvPr/>
          </p:nvSpPr>
          <p:spPr>
            <a:xfrm>
              <a:off x="9731172" y="5619444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4184" y="1771"/>
                  </a:moveTo>
                  <a:lnTo>
                    <a:pt x="22075" y="399"/>
                  </a:lnTo>
                  <a:lnTo>
                    <a:pt x="28637" y="0"/>
                  </a:lnTo>
                  <a:lnTo>
                    <a:pt x="29502" y="4072"/>
                  </a:lnTo>
                  <a:lnTo>
                    <a:pt x="30343" y="8153"/>
                  </a:lnTo>
                  <a:lnTo>
                    <a:pt x="24067" y="9941"/>
                  </a:lnTo>
                  <a:lnTo>
                    <a:pt x="16159" y="11304"/>
                  </a:lnTo>
                  <a:lnTo>
                    <a:pt x="8250" y="12659"/>
                  </a:lnTo>
                  <a:lnTo>
                    <a:pt x="1681" y="13067"/>
                  </a:lnTo>
                  <a:lnTo>
                    <a:pt x="840" y="8994"/>
                  </a:lnTo>
                  <a:lnTo>
                    <a:pt x="0" y="4929"/>
                  </a:lnTo>
                  <a:lnTo>
                    <a:pt x="6267" y="3126"/>
                  </a:lnTo>
                  <a:lnTo>
                    <a:pt x="14184" y="17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0" name="object 155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03726" y="5575414"/>
              <a:ext cx="29362" cy="9804"/>
            </a:xfrm>
            <a:prstGeom prst="rect">
              <a:avLst/>
            </a:prstGeom>
          </p:spPr>
        </p:pic>
        <p:sp>
          <p:nvSpPr>
            <p:cNvPr id="1551" name="object 1551"/>
            <p:cNvSpPr/>
            <p:nvPr/>
          </p:nvSpPr>
          <p:spPr>
            <a:xfrm>
              <a:off x="9703725" y="5575366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836" y="48"/>
                  </a:moveTo>
                  <a:lnTo>
                    <a:pt x="22867" y="114"/>
                  </a:lnTo>
                  <a:lnTo>
                    <a:pt x="29355" y="881"/>
                  </a:lnTo>
                  <a:lnTo>
                    <a:pt x="29225" y="5019"/>
                  </a:lnTo>
                  <a:lnTo>
                    <a:pt x="29086" y="9173"/>
                  </a:lnTo>
                  <a:lnTo>
                    <a:pt x="22549" y="9851"/>
                  </a:lnTo>
                  <a:lnTo>
                    <a:pt x="14526" y="9786"/>
                  </a:lnTo>
                  <a:lnTo>
                    <a:pt x="6488" y="9729"/>
                  </a:lnTo>
                  <a:lnTo>
                    <a:pt x="0" y="8978"/>
                  </a:lnTo>
                  <a:lnTo>
                    <a:pt x="130" y="4815"/>
                  </a:lnTo>
                  <a:lnTo>
                    <a:pt x="285" y="652"/>
                  </a:lnTo>
                  <a:lnTo>
                    <a:pt x="6806" y="0"/>
                  </a:lnTo>
                  <a:lnTo>
                    <a:pt x="14836" y="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2" name="object 1552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692829" y="5588025"/>
              <a:ext cx="30467" cy="12077"/>
            </a:xfrm>
            <a:prstGeom prst="rect">
              <a:avLst/>
            </a:prstGeom>
          </p:spPr>
        </p:pic>
        <p:sp>
          <p:nvSpPr>
            <p:cNvPr id="1553" name="object 1553"/>
            <p:cNvSpPr/>
            <p:nvPr/>
          </p:nvSpPr>
          <p:spPr>
            <a:xfrm>
              <a:off x="9692833" y="5587261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6420" y="1648"/>
                  </a:moveTo>
                  <a:lnTo>
                    <a:pt x="24263" y="2930"/>
                  </a:lnTo>
                  <a:lnTo>
                    <a:pt x="30465" y="4701"/>
                  </a:lnTo>
                  <a:lnTo>
                    <a:pt x="29461" y="8765"/>
                  </a:lnTo>
                  <a:lnTo>
                    <a:pt x="28457" y="12846"/>
                  </a:lnTo>
                  <a:lnTo>
                    <a:pt x="21920" y="12504"/>
                  </a:lnTo>
                  <a:lnTo>
                    <a:pt x="14061" y="11206"/>
                  </a:lnTo>
                  <a:lnTo>
                    <a:pt x="6210" y="9916"/>
                  </a:lnTo>
                  <a:lnTo>
                    <a:pt x="0" y="8161"/>
                  </a:lnTo>
                  <a:lnTo>
                    <a:pt x="1003" y="4072"/>
                  </a:lnTo>
                  <a:lnTo>
                    <a:pt x="1991" y="0"/>
                  </a:lnTo>
                  <a:lnTo>
                    <a:pt x="8552" y="350"/>
                  </a:lnTo>
                  <a:lnTo>
                    <a:pt x="16420" y="16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4" name="object 1554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1261" y="5605030"/>
              <a:ext cx="30632" cy="15506"/>
            </a:xfrm>
            <a:prstGeom prst="rect">
              <a:avLst/>
            </a:prstGeom>
          </p:spPr>
        </p:pic>
        <p:sp>
          <p:nvSpPr>
            <p:cNvPr id="1555" name="object 1555"/>
            <p:cNvSpPr/>
            <p:nvPr/>
          </p:nvSpPr>
          <p:spPr>
            <a:xfrm>
              <a:off x="9681262" y="5603546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327" y="3974"/>
                  </a:moveTo>
                  <a:lnTo>
                    <a:pt x="20851" y="1428"/>
                  </a:lnTo>
                  <a:lnTo>
                    <a:pt x="27250" y="0"/>
                  </a:lnTo>
                  <a:lnTo>
                    <a:pt x="28947" y="3876"/>
                  </a:lnTo>
                  <a:lnTo>
                    <a:pt x="30636" y="7729"/>
                  </a:lnTo>
                  <a:lnTo>
                    <a:pt x="24818" y="10463"/>
                  </a:lnTo>
                  <a:lnTo>
                    <a:pt x="17301" y="13018"/>
                  </a:lnTo>
                  <a:lnTo>
                    <a:pt x="9768" y="15581"/>
                  </a:lnTo>
                  <a:lnTo>
                    <a:pt x="3395" y="17001"/>
                  </a:lnTo>
                  <a:lnTo>
                    <a:pt x="1697" y="13140"/>
                  </a:lnTo>
                  <a:lnTo>
                    <a:pt x="0" y="9280"/>
                  </a:lnTo>
                  <a:lnTo>
                    <a:pt x="5818" y="6537"/>
                  </a:lnTo>
                  <a:lnTo>
                    <a:pt x="13327" y="397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6" name="object 1556"/>
            <p:cNvPicPr/>
            <p:nvPr/>
          </p:nvPicPr>
          <p:blipFill>
            <a:blip r:embed="rId3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26" y="5561103"/>
              <a:ext cx="64545" cy="65741"/>
            </a:xfrm>
            <a:prstGeom prst="rect">
              <a:avLst/>
            </a:prstGeom>
          </p:spPr>
        </p:pic>
        <p:pic>
          <p:nvPicPr>
            <p:cNvPr id="1557" name="object 1557"/>
            <p:cNvPicPr/>
            <p:nvPr/>
          </p:nvPicPr>
          <p:blipFill>
            <a:blip r:embed="rId3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6526" y="5560573"/>
              <a:ext cx="102935" cy="76332"/>
            </a:xfrm>
            <a:prstGeom prst="rect">
              <a:avLst/>
            </a:prstGeom>
          </p:spPr>
        </p:pic>
        <p:sp>
          <p:nvSpPr>
            <p:cNvPr id="1558" name="object 1558"/>
            <p:cNvSpPr/>
            <p:nvPr/>
          </p:nvSpPr>
          <p:spPr>
            <a:xfrm>
              <a:off x="9752241" y="5603997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469" y="12316"/>
                  </a:moveTo>
                  <a:lnTo>
                    <a:pt x="2717" y="5468"/>
                  </a:lnTo>
                  <a:lnTo>
                    <a:pt x="4562" y="0"/>
                  </a:lnTo>
                  <a:lnTo>
                    <a:pt x="9328" y="579"/>
                  </a:lnTo>
                  <a:lnTo>
                    <a:pt x="14094" y="1134"/>
                  </a:lnTo>
                  <a:lnTo>
                    <a:pt x="13882" y="6782"/>
                  </a:lnTo>
                  <a:lnTo>
                    <a:pt x="12625" y="13646"/>
                  </a:lnTo>
                  <a:lnTo>
                    <a:pt x="11352" y="20502"/>
                  </a:lnTo>
                  <a:lnTo>
                    <a:pt x="9515" y="25971"/>
                  </a:lnTo>
                  <a:lnTo>
                    <a:pt x="4766" y="25399"/>
                  </a:lnTo>
                  <a:lnTo>
                    <a:pt x="0" y="24828"/>
                  </a:lnTo>
                  <a:lnTo>
                    <a:pt x="204" y="19164"/>
                  </a:lnTo>
                  <a:lnTo>
                    <a:pt x="1469" y="123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9" name="object 155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4783" y="5538571"/>
              <a:ext cx="30619" cy="14909"/>
            </a:xfrm>
            <a:prstGeom prst="rect">
              <a:avLst/>
            </a:prstGeom>
          </p:spPr>
        </p:pic>
        <p:sp>
          <p:nvSpPr>
            <p:cNvPr id="1560" name="object 1560"/>
            <p:cNvSpPr/>
            <p:nvPr/>
          </p:nvSpPr>
          <p:spPr>
            <a:xfrm>
              <a:off x="9724778" y="5537193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278" y="12716"/>
                  </a:moveTo>
                  <a:lnTo>
                    <a:pt x="5802" y="10381"/>
                  </a:lnTo>
                  <a:lnTo>
                    <a:pt x="0" y="7802"/>
                  </a:lnTo>
                  <a:lnTo>
                    <a:pt x="1722" y="3893"/>
                  </a:lnTo>
                  <a:lnTo>
                    <a:pt x="3444" y="0"/>
                  </a:lnTo>
                  <a:lnTo>
                    <a:pt x="9817" y="1224"/>
                  </a:lnTo>
                  <a:lnTo>
                    <a:pt x="17326" y="3566"/>
                  </a:lnTo>
                  <a:lnTo>
                    <a:pt x="24826" y="5909"/>
                  </a:lnTo>
                  <a:lnTo>
                    <a:pt x="30628" y="8472"/>
                  </a:lnTo>
                  <a:lnTo>
                    <a:pt x="28898" y="12397"/>
                  </a:lnTo>
                  <a:lnTo>
                    <a:pt x="27160" y="16283"/>
                  </a:lnTo>
                  <a:lnTo>
                    <a:pt x="20786" y="15066"/>
                  </a:lnTo>
                  <a:lnTo>
                    <a:pt x="13278" y="127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1" name="object 1561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282" y="5536489"/>
              <a:ext cx="29933" cy="18503"/>
            </a:xfrm>
            <a:prstGeom prst="rect">
              <a:avLst/>
            </a:prstGeom>
          </p:spPr>
        </p:pic>
        <p:sp>
          <p:nvSpPr>
            <p:cNvPr id="1562" name="object 1562"/>
            <p:cNvSpPr/>
            <p:nvPr/>
          </p:nvSpPr>
          <p:spPr>
            <a:xfrm>
              <a:off x="9703272" y="5534694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40" y="14275"/>
                  </a:moveTo>
                  <a:lnTo>
                    <a:pt x="10935" y="17948"/>
                  </a:lnTo>
                  <a:lnTo>
                    <a:pt x="4937" y="20298"/>
                  </a:lnTo>
                  <a:lnTo>
                    <a:pt x="2464" y="16780"/>
                  </a:lnTo>
                  <a:lnTo>
                    <a:pt x="0" y="13254"/>
                  </a:lnTo>
                  <a:lnTo>
                    <a:pt x="5166" y="9680"/>
                  </a:lnTo>
                  <a:lnTo>
                    <a:pt x="12070" y="6015"/>
                  </a:lnTo>
                  <a:lnTo>
                    <a:pt x="18991" y="2366"/>
                  </a:lnTo>
                  <a:lnTo>
                    <a:pt x="24997" y="0"/>
                  </a:lnTo>
                  <a:lnTo>
                    <a:pt x="27470" y="3525"/>
                  </a:lnTo>
                  <a:lnTo>
                    <a:pt x="29935" y="7043"/>
                  </a:lnTo>
                  <a:lnTo>
                    <a:pt x="24760" y="10626"/>
                  </a:lnTo>
                  <a:lnTo>
                    <a:pt x="17840" y="1427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3" name="object 1563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10266" y="5570525"/>
              <a:ext cx="30645" cy="14033"/>
            </a:xfrm>
            <a:prstGeom prst="rect">
              <a:avLst/>
            </a:prstGeom>
          </p:spPr>
        </p:pic>
        <p:sp>
          <p:nvSpPr>
            <p:cNvPr id="1564" name="object 1564"/>
            <p:cNvSpPr/>
            <p:nvPr/>
          </p:nvSpPr>
          <p:spPr>
            <a:xfrm>
              <a:off x="9710258" y="5569293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55" y="12291"/>
                  </a:moveTo>
                  <a:lnTo>
                    <a:pt x="5925" y="10267"/>
                  </a:lnTo>
                  <a:lnTo>
                    <a:pt x="0" y="7941"/>
                  </a:lnTo>
                  <a:lnTo>
                    <a:pt x="1509" y="3966"/>
                  </a:lnTo>
                  <a:lnTo>
                    <a:pt x="3027" y="0"/>
                  </a:lnTo>
                  <a:lnTo>
                    <a:pt x="9450" y="954"/>
                  </a:lnTo>
                  <a:lnTo>
                    <a:pt x="17089" y="2979"/>
                  </a:lnTo>
                  <a:lnTo>
                    <a:pt x="24711" y="4986"/>
                  </a:lnTo>
                  <a:lnTo>
                    <a:pt x="30653" y="7321"/>
                  </a:lnTo>
                  <a:lnTo>
                    <a:pt x="29143" y="11296"/>
                  </a:lnTo>
                  <a:lnTo>
                    <a:pt x="27641" y="15262"/>
                  </a:lnTo>
                  <a:lnTo>
                    <a:pt x="21202" y="14299"/>
                  </a:lnTo>
                  <a:lnTo>
                    <a:pt x="13555" y="1229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5" name="object 1565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115" y="5567197"/>
              <a:ext cx="30632" cy="15405"/>
            </a:xfrm>
            <a:prstGeom prst="rect">
              <a:avLst/>
            </a:prstGeom>
          </p:spPr>
        </p:pic>
        <p:sp>
          <p:nvSpPr>
            <p:cNvPr id="1566" name="object 1566"/>
            <p:cNvSpPr/>
            <p:nvPr/>
          </p:nvSpPr>
          <p:spPr>
            <a:xfrm>
              <a:off x="9733118" y="5565722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60" y="12977"/>
                  </a:moveTo>
                  <a:lnTo>
                    <a:pt x="9719" y="15491"/>
                  </a:lnTo>
                  <a:lnTo>
                    <a:pt x="3313" y="16887"/>
                  </a:lnTo>
                  <a:lnTo>
                    <a:pt x="1656" y="12993"/>
                  </a:lnTo>
                  <a:lnTo>
                    <a:pt x="0" y="9133"/>
                  </a:lnTo>
                  <a:lnTo>
                    <a:pt x="5835" y="6423"/>
                  </a:lnTo>
                  <a:lnTo>
                    <a:pt x="13367" y="3901"/>
                  </a:lnTo>
                  <a:lnTo>
                    <a:pt x="20925" y="1387"/>
                  </a:lnTo>
                  <a:lnTo>
                    <a:pt x="27323" y="0"/>
                  </a:lnTo>
                  <a:lnTo>
                    <a:pt x="28980" y="3876"/>
                  </a:lnTo>
                  <a:lnTo>
                    <a:pt x="30636" y="7737"/>
                  </a:lnTo>
                  <a:lnTo>
                    <a:pt x="24801" y="10455"/>
                  </a:lnTo>
                  <a:lnTo>
                    <a:pt x="17260" y="129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7" name="object 156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753" y="5550395"/>
              <a:ext cx="28105" cy="21323"/>
            </a:xfrm>
            <a:prstGeom prst="rect">
              <a:avLst/>
            </a:prstGeom>
          </p:spPr>
        </p:pic>
        <p:sp>
          <p:nvSpPr>
            <p:cNvPr id="1568" name="object 1568"/>
            <p:cNvSpPr/>
            <p:nvPr/>
          </p:nvSpPr>
          <p:spPr>
            <a:xfrm>
              <a:off x="9711752" y="5548526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40"/>
                  </a:moveTo>
                  <a:lnTo>
                    <a:pt x="11866" y="19874"/>
                  </a:lnTo>
                  <a:lnTo>
                    <a:pt x="6455" y="23188"/>
                  </a:lnTo>
                  <a:lnTo>
                    <a:pt x="3239" y="20159"/>
                  </a:lnTo>
                  <a:lnTo>
                    <a:pt x="0" y="17115"/>
                  </a:lnTo>
                  <a:lnTo>
                    <a:pt x="4317" y="12765"/>
                  </a:lnTo>
                  <a:lnTo>
                    <a:pt x="10283" y="8047"/>
                  </a:lnTo>
                  <a:lnTo>
                    <a:pt x="16265" y="3313"/>
                  </a:lnTo>
                  <a:lnTo>
                    <a:pt x="21667" y="0"/>
                  </a:lnTo>
                  <a:lnTo>
                    <a:pt x="24883" y="3028"/>
                  </a:lnTo>
                  <a:lnTo>
                    <a:pt x="28107" y="6056"/>
                  </a:lnTo>
                  <a:lnTo>
                    <a:pt x="23797" y="10406"/>
                  </a:lnTo>
                  <a:lnTo>
                    <a:pt x="17840" y="151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9" name="object 1569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8805" y="5536628"/>
              <a:ext cx="30594" cy="16027"/>
            </a:xfrm>
            <a:prstGeom prst="rect">
              <a:avLst/>
            </a:prstGeom>
          </p:spPr>
        </p:pic>
        <p:sp>
          <p:nvSpPr>
            <p:cNvPr id="1570" name="object 1570"/>
            <p:cNvSpPr/>
            <p:nvPr/>
          </p:nvSpPr>
          <p:spPr>
            <a:xfrm>
              <a:off x="9688801" y="5535085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7440" y="13246"/>
                  </a:moveTo>
                  <a:lnTo>
                    <a:pt x="10005" y="16005"/>
                  </a:lnTo>
                  <a:lnTo>
                    <a:pt x="3664" y="17564"/>
                  </a:lnTo>
                  <a:lnTo>
                    <a:pt x="1836" y="13769"/>
                  </a:lnTo>
                  <a:lnTo>
                    <a:pt x="0" y="9965"/>
                  </a:lnTo>
                  <a:lnTo>
                    <a:pt x="5737" y="7076"/>
                  </a:lnTo>
                  <a:lnTo>
                    <a:pt x="13172" y="4317"/>
                  </a:lnTo>
                  <a:lnTo>
                    <a:pt x="20615" y="1575"/>
                  </a:lnTo>
                  <a:lnTo>
                    <a:pt x="26939" y="0"/>
                  </a:lnTo>
                  <a:lnTo>
                    <a:pt x="28776" y="3811"/>
                  </a:lnTo>
                  <a:lnTo>
                    <a:pt x="30596" y="7623"/>
                  </a:lnTo>
                  <a:lnTo>
                    <a:pt x="24875" y="10496"/>
                  </a:lnTo>
                  <a:lnTo>
                    <a:pt x="17440" y="132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1" name="object 157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931" y="5519001"/>
              <a:ext cx="25692" cy="23202"/>
            </a:xfrm>
            <a:prstGeom prst="rect">
              <a:avLst/>
            </a:prstGeom>
          </p:spPr>
        </p:pic>
        <p:sp>
          <p:nvSpPr>
            <p:cNvPr id="1572" name="object 1572"/>
            <p:cNvSpPr/>
            <p:nvPr/>
          </p:nvSpPr>
          <p:spPr>
            <a:xfrm>
              <a:off x="9711934" y="5517243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60" y="15434"/>
                  </a:moveTo>
                  <a:lnTo>
                    <a:pt x="12249" y="20919"/>
                  </a:lnTo>
                  <a:lnTo>
                    <a:pt x="7524" y="24950"/>
                  </a:lnTo>
                  <a:lnTo>
                    <a:pt x="3762" y="22428"/>
                  </a:lnTo>
                  <a:lnTo>
                    <a:pt x="0" y="19890"/>
                  </a:lnTo>
                  <a:lnTo>
                    <a:pt x="3427" y="15001"/>
                  </a:lnTo>
                  <a:lnTo>
                    <a:pt x="8430" y="9516"/>
                  </a:lnTo>
                  <a:lnTo>
                    <a:pt x="13449" y="4023"/>
                  </a:lnTo>
                  <a:lnTo>
                    <a:pt x="18158" y="0"/>
                  </a:lnTo>
                  <a:lnTo>
                    <a:pt x="21929" y="2530"/>
                  </a:lnTo>
                  <a:lnTo>
                    <a:pt x="25691" y="5060"/>
                  </a:lnTo>
                  <a:lnTo>
                    <a:pt x="22263" y="9933"/>
                  </a:lnTo>
                  <a:lnTo>
                    <a:pt x="17260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3" name="object 1573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8862" y="5569483"/>
              <a:ext cx="14338" cy="25450"/>
            </a:xfrm>
            <a:prstGeom prst="rect">
              <a:avLst/>
            </a:prstGeom>
          </p:spPr>
        </p:pic>
        <p:sp>
          <p:nvSpPr>
            <p:cNvPr id="1574" name="object 1574"/>
            <p:cNvSpPr/>
            <p:nvPr/>
          </p:nvSpPr>
          <p:spPr>
            <a:xfrm>
              <a:off x="9698856" y="5568917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2739" y="13720"/>
                  </a:moveTo>
                  <a:lnTo>
                    <a:pt x="11417" y="20551"/>
                  </a:lnTo>
                  <a:lnTo>
                    <a:pt x="9507" y="26012"/>
                  </a:lnTo>
                  <a:lnTo>
                    <a:pt x="4766" y="25408"/>
                  </a:lnTo>
                  <a:lnTo>
                    <a:pt x="0" y="24795"/>
                  </a:lnTo>
                  <a:lnTo>
                    <a:pt x="269" y="19156"/>
                  </a:lnTo>
                  <a:lnTo>
                    <a:pt x="1615" y="12300"/>
                  </a:lnTo>
                  <a:lnTo>
                    <a:pt x="2938" y="5444"/>
                  </a:lnTo>
                  <a:lnTo>
                    <a:pt x="4831" y="0"/>
                  </a:lnTo>
                  <a:lnTo>
                    <a:pt x="9597" y="612"/>
                  </a:lnTo>
                  <a:lnTo>
                    <a:pt x="14339" y="1224"/>
                  </a:lnTo>
                  <a:lnTo>
                    <a:pt x="14077" y="6864"/>
                  </a:lnTo>
                  <a:lnTo>
                    <a:pt x="12739" y="137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5" name="object 157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2162" y="5564759"/>
              <a:ext cx="17157" cy="25438"/>
            </a:xfrm>
            <a:prstGeom prst="rect">
              <a:avLst/>
            </a:prstGeom>
          </p:spPr>
        </p:pic>
        <p:sp>
          <p:nvSpPr>
            <p:cNvPr id="1576" name="object 1576"/>
            <p:cNvSpPr/>
            <p:nvPr/>
          </p:nvSpPr>
          <p:spPr>
            <a:xfrm>
              <a:off x="9682155" y="5563847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14020" y="14405"/>
                  </a:moveTo>
                  <a:lnTo>
                    <a:pt x="11833" y="21098"/>
                  </a:lnTo>
                  <a:lnTo>
                    <a:pt x="9279" y="26346"/>
                  </a:lnTo>
                  <a:lnTo>
                    <a:pt x="4635" y="25310"/>
                  </a:lnTo>
                  <a:lnTo>
                    <a:pt x="0" y="24273"/>
                  </a:lnTo>
                  <a:lnTo>
                    <a:pt x="954" y="18658"/>
                  </a:lnTo>
                  <a:lnTo>
                    <a:pt x="3142" y="11965"/>
                  </a:lnTo>
                  <a:lnTo>
                    <a:pt x="5329" y="5256"/>
                  </a:lnTo>
                  <a:lnTo>
                    <a:pt x="7883" y="0"/>
                  </a:lnTo>
                  <a:lnTo>
                    <a:pt x="12511" y="1044"/>
                  </a:lnTo>
                  <a:lnTo>
                    <a:pt x="17171" y="2097"/>
                  </a:lnTo>
                  <a:lnTo>
                    <a:pt x="16183" y="7713"/>
                  </a:lnTo>
                  <a:lnTo>
                    <a:pt x="14020" y="1440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7" name="object 1577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9802" y="5550903"/>
              <a:ext cx="14935" cy="25476"/>
            </a:xfrm>
            <a:prstGeom prst="rect">
              <a:avLst/>
            </a:prstGeom>
          </p:spPr>
        </p:pic>
        <p:sp>
          <p:nvSpPr>
            <p:cNvPr id="1578" name="object 1578"/>
            <p:cNvSpPr/>
            <p:nvPr/>
          </p:nvSpPr>
          <p:spPr>
            <a:xfrm>
              <a:off x="9699798" y="5550262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3025" y="13867"/>
                  </a:moveTo>
                  <a:lnTo>
                    <a:pt x="11515" y="20690"/>
                  </a:lnTo>
                  <a:lnTo>
                    <a:pt x="9466" y="26109"/>
                  </a:lnTo>
                  <a:lnTo>
                    <a:pt x="4741" y="25416"/>
                  </a:lnTo>
                  <a:lnTo>
                    <a:pt x="0" y="24706"/>
                  </a:lnTo>
                  <a:lnTo>
                    <a:pt x="424" y="19066"/>
                  </a:lnTo>
                  <a:lnTo>
                    <a:pt x="1934" y="12251"/>
                  </a:lnTo>
                  <a:lnTo>
                    <a:pt x="3444" y="5419"/>
                  </a:lnTo>
                  <a:lnTo>
                    <a:pt x="5467" y="0"/>
                  </a:lnTo>
                  <a:lnTo>
                    <a:pt x="10209" y="701"/>
                  </a:lnTo>
                  <a:lnTo>
                    <a:pt x="14934" y="1387"/>
                  </a:lnTo>
                  <a:lnTo>
                    <a:pt x="14526" y="7043"/>
                  </a:lnTo>
                  <a:lnTo>
                    <a:pt x="13025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9" name="object 1579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7282" y="5544337"/>
              <a:ext cx="20104" cy="25120"/>
            </a:xfrm>
            <a:prstGeom prst="rect">
              <a:avLst/>
            </a:prstGeom>
          </p:spPr>
        </p:pic>
        <p:sp>
          <p:nvSpPr>
            <p:cNvPr id="1580" name="object 1580"/>
            <p:cNvSpPr/>
            <p:nvPr/>
          </p:nvSpPr>
          <p:spPr>
            <a:xfrm>
              <a:off x="9757296" y="554308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77" y="14960"/>
                  </a:moveTo>
                  <a:lnTo>
                    <a:pt x="12176" y="21392"/>
                  </a:lnTo>
                  <a:lnTo>
                    <a:pt x="8911" y="26363"/>
                  </a:lnTo>
                  <a:lnTo>
                    <a:pt x="4455" y="24853"/>
                  </a:lnTo>
                  <a:lnTo>
                    <a:pt x="0" y="23343"/>
                  </a:lnTo>
                  <a:lnTo>
                    <a:pt x="1754" y="17850"/>
                  </a:lnTo>
                  <a:lnTo>
                    <a:pt x="4831" y="11410"/>
                  </a:lnTo>
                  <a:lnTo>
                    <a:pt x="7924" y="4954"/>
                  </a:lnTo>
                  <a:lnTo>
                    <a:pt x="11188" y="0"/>
                  </a:lnTo>
                  <a:lnTo>
                    <a:pt x="15636" y="1518"/>
                  </a:lnTo>
                  <a:lnTo>
                    <a:pt x="20084" y="3028"/>
                  </a:lnTo>
                  <a:lnTo>
                    <a:pt x="18362" y="8529"/>
                  </a:lnTo>
                  <a:lnTo>
                    <a:pt x="15277" y="1496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1" name="object 158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7610" y="5552872"/>
              <a:ext cx="23901" cy="24079"/>
            </a:xfrm>
            <a:prstGeom prst="rect">
              <a:avLst/>
            </a:prstGeom>
          </p:spPr>
        </p:pic>
        <p:sp>
          <p:nvSpPr>
            <p:cNvPr id="1582" name="object 1582"/>
            <p:cNvSpPr/>
            <p:nvPr/>
          </p:nvSpPr>
          <p:spPr>
            <a:xfrm>
              <a:off x="9737609" y="5551262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689" y="15401"/>
                  </a:moveTo>
                  <a:lnTo>
                    <a:pt x="12339" y="21302"/>
                  </a:lnTo>
                  <a:lnTo>
                    <a:pt x="8087" y="25685"/>
                  </a:lnTo>
                  <a:lnTo>
                    <a:pt x="4047" y="23498"/>
                  </a:lnTo>
                  <a:lnTo>
                    <a:pt x="0" y="21310"/>
                  </a:lnTo>
                  <a:lnTo>
                    <a:pt x="2848" y="16176"/>
                  </a:lnTo>
                  <a:lnTo>
                    <a:pt x="7222" y="10284"/>
                  </a:lnTo>
                  <a:lnTo>
                    <a:pt x="11572" y="4382"/>
                  </a:lnTo>
                  <a:lnTo>
                    <a:pt x="15816" y="0"/>
                  </a:lnTo>
                  <a:lnTo>
                    <a:pt x="19864" y="2179"/>
                  </a:lnTo>
                  <a:lnTo>
                    <a:pt x="23912" y="4366"/>
                  </a:lnTo>
                  <a:lnTo>
                    <a:pt x="21055" y="9508"/>
                  </a:lnTo>
                  <a:lnTo>
                    <a:pt x="16689" y="154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3" name="object 1583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35426" y="5515457"/>
              <a:ext cx="11417" cy="25120"/>
            </a:xfrm>
            <a:prstGeom prst="rect">
              <a:avLst/>
            </a:prstGeom>
          </p:spPr>
        </p:pic>
        <p:sp>
          <p:nvSpPr>
            <p:cNvPr id="1584" name="object 1584"/>
            <p:cNvSpPr/>
            <p:nvPr/>
          </p:nvSpPr>
          <p:spPr>
            <a:xfrm>
              <a:off x="9735424" y="5515382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52" y="12528"/>
                  </a:moveTo>
                  <a:lnTo>
                    <a:pt x="11303" y="19449"/>
                  </a:lnTo>
                  <a:lnTo>
                    <a:pt x="10413" y="25057"/>
                  </a:lnTo>
                  <a:lnTo>
                    <a:pt x="5606" y="25122"/>
                  </a:lnTo>
                  <a:lnTo>
                    <a:pt x="767" y="25195"/>
                  </a:lnTo>
                  <a:lnTo>
                    <a:pt x="0" y="19572"/>
                  </a:lnTo>
                  <a:lnTo>
                    <a:pt x="48" y="12667"/>
                  </a:lnTo>
                  <a:lnTo>
                    <a:pt x="89" y="5737"/>
                  </a:lnTo>
                  <a:lnTo>
                    <a:pt x="979" y="122"/>
                  </a:lnTo>
                  <a:lnTo>
                    <a:pt x="5802" y="65"/>
                  </a:lnTo>
                  <a:lnTo>
                    <a:pt x="10633" y="0"/>
                  </a:lnTo>
                  <a:lnTo>
                    <a:pt x="11409" y="5615"/>
                  </a:lnTo>
                  <a:lnTo>
                    <a:pt x="11352" y="1252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5" name="object 158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590" y="5629592"/>
              <a:ext cx="23507" cy="24193"/>
            </a:xfrm>
            <a:prstGeom prst="rect">
              <a:avLst/>
            </a:prstGeom>
          </p:spPr>
        </p:pic>
        <p:sp>
          <p:nvSpPr>
            <p:cNvPr id="1586" name="object 1586"/>
            <p:cNvSpPr/>
            <p:nvPr/>
          </p:nvSpPr>
          <p:spPr>
            <a:xfrm>
              <a:off x="9700584" y="5627996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58" y="15393"/>
                  </a:moveTo>
                  <a:lnTo>
                    <a:pt x="12323" y="21343"/>
                  </a:lnTo>
                  <a:lnTo>
                    <a:pt x="8177" y="25799"/>
                  </a:lnTo>
                  <a:lnTo>
                    <a:pt x="4105" y="23694"/>
                  </a:lnTo>
                  <a:lnTo>
                    <a:pt x="0" y="21580"/>
                  </a:lnTo>
                  <a:lnTo>
                    <a:pt x="2717" y="16397"/>
                  </a:lnTo>
                  <a:lnTo>
                    <a:pt x="6961" y="10430"/>
                  </a:lnTo>
                  <a:lnTo>
                    <a:pt x="11188" y="4472"/>
                  </a:lnTo>
                  <a:lnTo>
                    <a:pt x="15334" y="0"/>
                  </a:lnTo>
                  <a:lnTo>
                    <a:pt x="19431" y="2130"/>
                  </a:lnTo>
                  <a:lnTo>
                    <a:pt x="23520" y="4236"/>
                  </a:lnTo>
                  <a:lnTo>
                    <a:pt x="20802" y="9435"/>
                  </a:lnTo>
                  <a:lnTo>
                    <a:pt x="16558" y="1539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7" name="object 158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53867" y="5635536"/>
              <a:ext cx="30645" cy="13360"/>
            </a:xfrm>
            <a:prstGeom prst="rect">
              <a:avLst/>
            </a:prstGeom>
          </p:spPr>
        </p:pic>
        <p:sp>
          <p:nvSpPr>
            <p:cNvPr id="1588" name="object 1588"/>
            <p:cNvSpPr/>
            <p:nvPr/>
          </p:nvSpPr>
          <p:spPr>
            <a:xfrm>
              <a:off x="9753872" y="5634445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3767" y="11932"/>
                  </a:moveTo>
                  <a:lnTo>
                    <a:pt x="6039" y="10169"/>
                  </a:lnTo>
                  <a:lnTo>
                    <a:pt x="0" y="8031"/>
                  </a:lnTo>
                  <a:lnTo>
                    <a:pt x="1330" y="4031"/>
                  </a:lnTo>
                  <a:lnTo>
                    <a:pt x="2676" y="0"/>
                  </a:lnTo>
                  <a:lnTo>
                    <a:pt x="9148" y="750"/>
                  </a:lnTo>
                  <a:lnTo>
                    <a:pt x="16877" y="2522"/>
                  </a:lnTo>
                  <a:lnTo>
                    <a:pt x="24589" y="4293"/>
                  </a:lnTo>
                  <a:lnTo>
                    <a:pt x="30628" y="6423"/>
                  </a:lnTo>
                  <a:lnTo>
                    <a:pt x="29298" y="10439"/>
                  </a:lnTo>
                  <a:lnTo>
                    <a:pt x="27968" y="14454"/>
                  </a:lnTo>
                  <a:lnTo>
                    <a:pt x="21472" y="13712"/>
                  </a:lnTo>
                  <a:lnTo>
                    <a:pt x="13767" y="119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9" name="object 158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09" y="5633821"/>
              <a:ext cx="29260" cy="19837"/>
            </a:xfrm>
            <a:prstGeom prst="rect">
              <a:avLst/>
            </a:prstGeom>
          </p:spPr>
        </p:pic>
        <p:sp>
          <p:nvSpPr>
            <p:cNvPr id="1590" name="object 1590"/>
            <p:cNvSpPr/>
            <p:nvPr/>
          </p:nvSpPr>
          <p:spPr>
            <a:xfrm>
              <a:off x="9732710" y="5631964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17913" y="14740"/>
                  </a:moveTo>
                  <a:lnTo>
                    <a:pt x="11384" y="18903"/>
                  </a:lnTo>
                  <a:lnTo>
                    <a:pt x="5623" y="21694"/>
                  </a:lnTo>
                  <a:lnTo>
                    <a:pt x="2807" y="18372"/>
                  </a:lnTo>
                  <a:lnTo>
                    <a:pt x="0" y="15058"/>
                  </a:lnTo>
                  <a:lnTo>
                    <a:pt x="4815" y="11116"/>
                  </a:lnTo>
                  <a:lnTo>
                    <a:pt x="11319" y="6962"/>
                  </a:lnTo>
                  <a:lnTo>
                    <a:pt x="17856" y="2815"/>
                  </a:lnTo>
                  <a:lnTo>
                    <a:pt x="23634" y="0"/>
                  </a:lnTo>
                  <a:lnTo>
                    <a:pt x="26450" y="3330"/>
                  </a:lnTo>
                  <a:lnTo>
                    <a:pt x="29257" y="6643"/>
                  </a:lnTo>
                  <a:lnTo>
                    <a:pt x="24458" y="10586"/>
                  </a:lnTo>
                  <a:lnTo>
                    <a:pt x="17913" y="147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1" name="object 159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42601" y="5668378"/>
              <a:ext cx="30543" cy="12458"/>
            </a:xfrm>
            <a:prstGeom prst="rect">
              <a:avLst/>
            </a:prstGeom>
          </p:spPr>
        </p:pic>
        <p:sp>
          <p:nvSpPr>
            <p:cNvPr id="1592" name="object 1592"/>
            <p:cNvSpPr/>
            <p:nvPr/>
          </p:nvSpPr>
          <p:spPr>
            <a:xfrm>
              <a:off x="9742606" y="5667495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5" h="13335">
                  <a:moveTo>
                    <a:pt x="13988" y="11434"/>
                  </a:moveTo>
                  <a:lnTo>
                    <a:pt x="6169" y="9990"/>
                  </a:lnTo>
                  <a:lnTo>
                    <a:pt x="0" y="8129"/>
                  </a:lnTo>
                  <a:lnTo>
                    <a:pt x="1126" y="4064"/>
                  </a:lnTo>
                  <a:lnTo>
                    <a:pt x="2227" y="0"/>
                  </a:lnTo>
                  <a:lnTo>
                    <a:pt x="8756" y="473"/>
                  </a:lnTo>
                  <a:lnTo>
                    <a:pt x="16567" y="1918"/>
                  </a:lnTo>
                  <a:lnTo>
                    <a:pt x="24385" y="3354"/>
                  </a:lnTo>
                  <a:lnTo>
                    <a:pt x="30539" y="5223"/>
                  </a:lnTo>
                  <a:lnTo>
                    <a:pt x="29453" y="9288"/>
                  </a:lnTo>
                  <a:lnTo>
                    <a:pt x="28335" y="13336"/>
                  </a:lnTo>
                  <a:lnTo>
                    <a:pt x="21798" y="12879"/>
                  </a:lnTo>
                  <a:lnTo>
                    <a:pt x="13988" y="11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3" name="object 1593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4564" y="5648883"/>
              <a:ext cx="30454" cy="16903"/>
            </a:xfrm>
            <a:prstGeom prst="rect">
              <a:avLst/>
            </a:prstGeom>
          </p:spPr>
        </p:pic>
        <p:sp>
          <p:nvSpPr>
            <p:cNvPr id="1594" name="object 1594"/>
            <p:cNvSpPr/>
            <p:nvPr/>
          </p:nvSpPr>
          <p:spPr>
            <a:xfrm>
              <a:off x="9754572" y="5647229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595" y="13646"/>
                  </a:moveTo>
                  <a:lnTo>
                    <a:pt x="10340" y="16707"/>
                  </a:lnTo>
                  <a:lnTo>
                    <a:pt x="4096" y="18568"/>
                  </a:lnTo>
                  <a:lnTo>
                    <a:pt x="2040" y="14830"/>
                  </a:lnTo>
                  <a:lnTo>
                    <a:pt x="0" y="11100"/>
                  </a:lnTo>
                  <a:lnTo>
                    <a:pt x="5541" y="7990"/>
                  </a:lnTo>
                  <a:lnTo>
                    <a:pt x="12813" y="4921"/>
                  </a:lnTo>
                  <a:lnTo>
                    <a:pt x="20100" y="1852"/>
                  </a:lnTo>
                  <a:lnTo>
                    <a:pt x="26360" y="0"/>
                  </a:lnTo>
                  <a:lnTo>
                    <a:pt x="28392" y="3729"/>
                  </a:lnTo>
                  <a:lnTo>
                    <a:pt x="30441" y="7443"/>
                  </a:lnTo>
                  <a:lnTo>
                    <a:pt x="24899" y="10561"/>
                  </a:lnTo>
                  <a:lnTo>
                    <a:pt x="17595" y="136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5" name="object 159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2957" y="5647169"/>
              <a:ext cx="26936" cy="22364"/>
            </a:xfrm>
            <a:prstGeom prst="rect">
              <a:avLst/>
            </a:prstGeom>
          </p:spPr>
        </p:pic>
        <p:sp>
          <p:nvSpPr>
            <p:cNvPr id="1596" name="object 1596"/>
            <p:cNvSpPr/>
            <p:nvPr/>
          </p:nvSpPr>
          <p:spPr>
            <a:xfrm>
              <a:off x="9742969" y="5645333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17579" y="15352"/>
                  </a:moveTo>
                  <a:lnTo>
                    <a:pt x="12086" y="20494"/>
                  </a:lnTo>
                  <a:lnTo>
                    <a:pt x="7018" y="24200"/>
                  </a:lnTo>
                  <a:lnTo>
                    <a:pt x="3509" y="21433"/>
                  </a:lnTo>
                  <a:lnTo>
                    <a:pt x="0" y="18649"/>
                  </a:lnTo>
                  <a:lnTo>
                    <a:pt x="3835" y="14005"/>
                  </a:lnTo>
                  <a:lnTo>
                    <a:pt x="9328" y="8863"/>
                  </a:lnTo>
                  <a:lnTo>
                    <a:pt x="14828" y="3705"/>
                  </a:lnTo>
                  <a:lnTo>
                    <a:pt x="19872" y="0"/>
                  </a:lnTo>
                  <a:lnTo>
                    <a:pt x="23398" y="2791"/>
                  </a:lnTo>
                  <a:lnTo>
                    <a:pt x="26923" y="5566"/>
                  </a:lnTo>
                  <a:lnTo>
                    <a:pt x="23071" y="10202"/>
                  </a:lnTo>
                  <a:lnTo>
                    <a:pt x="17579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7" name="object 1597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3209" y="5609856"/>
              <a:ext cx="30302" cy="17513"/>
            </a:xfrm>
            <a:prstGeom prst="rect">
              <a:avLst/>
            </a:prstGeom>
          </p:spPr>
        </p:pic>
        <p:sp>
          <p:nvSpPr>
            <p:cNvPr id="1598" name="object 1598"/>
            <p:cNvSpPr/>
            <p:nvPr/>
          </p:nvSpPr>
          <p:spPr>
            <a:xfrm>
              <a:off x="9723216" y="5608144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726" y="13899"/>
                  </a:moveTo>
                  <a:lnTo>
                    <a:pt x="10576" y="17180"/>
                  </a:lnTo>
                  <a:lnTo>
                    <a:pt x="4415" y="19221"/>
                  </a:lnTo>
                  <a:lnTo>
                    <a:pt x="2203" y="15572"/>
                  </a:lnTo>
                  <a:lnTo>
                    <a:pt x="0" y="11916"/>
                  </a:lnTo>
                  <a:lnTo>
                    <a:pt x="5419" y="8618"/>
                  </a:lnTo>
                  <a:lnTo>
                    <a:pt x="12560" y="5321"/>
                  </a:lnTo>
                  <a:lnTo>
                    <a:pt x="19717" y="2048"/>
                  </a:lnTo>
                  <a:lnTo>
                    <a:pt x="25887" y="0"/>
                  </a:lnTo>
                  <a:lnTo>
                    <a:pt x="28090" y="3656"/>
                  </a:lnTo>
                  <a:lnTo>
                    <a:pt x="30302" y="7304"/>
                  </a:lnTo>
                  <a:lnTo>
                    <a:pt x="24867" y="10602"/>
                  </a:lnTo>
                  <a:lnTo>
                    <a:pt x="17726" y="138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9" name="object 159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252" y="5616130"/>
              <a:ext cx="24168" cy="23964"/>
            </a:xfrm>
            <a:prstGeom prst="rect">
              <a:avLst/>
            </a:prstGeom>
          </p:spPr>
        </p:pic>
        <p:sp>
          <p:nvSpPr>
            <p:cNvPr id="1600" name="object 1600"/>
            <p:cNvSpPr/>
            <p:nvPr/>
          </p:nvSpPr>
          <p:spPr>
            <a:xfrm>
              <a:off x="9740252" y="5614484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16787" y="15417"/>
                  </a:moveTo>
                  <a:lnTo>
                    <a:pt x="12347" y="21245"/>
                  </a:lnTo>
                  <a:lnTo>
                    <a:pt x="8038" y="25603"/>
                  </a:lnTo>
                  <a:lnTo>
                    <a:pt x="4039" y="23375"/>
                  </a:lnTo>
                  <a:lnTo>
                    <a:pt x="0" y="21139"/>
                  </a:lnTo>
                  <a:lnTo>
                    <a:pt x="2946" y="16021"/>
                  </a:lnTo>
                  <a:lnTo>
                    <a:pt x="7394" y="10177"/>
                  </a:lnTo>
                  <a:lnTo>
                    <a:pt x="11850" y="4350"/>
                  </a:lnTo>
                  <a:lnTo>
                    <a:pt x="16134" y="0"/>
                  </a:lnTo>
                  <a:lnTo>
                    <a:pt x="20158" y="2236"/>
                  </a:lnTo>
                  <a:lnTo>
                    <a:pt x="24165" y="4448"/>
                  </a:lnTo>
                  <a:lnTo>
                    <a:pt x="21251" y="9565"/>
                  </a:lnTo>
                  <a:lnTo>
                    <a:pt x="16787" y="154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1" name="object 1601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110" y="5649670"/>
              <a:ext cx="30619" cy="14681"/>
            </a:xfrm>
            <a:prstGeom prst="rect">
              <a:avLst/>
            </a:prstGeom>
          </p:spPr>
        </p:pic>
        <p:sp>
          <p:nvSpPr>
            <p:cNvPr id="1602" name="object 1602"/>
            <p:cNvSpPr/>
            <p:nvPr/>
          </p:nvSpPr>
          <p:spPr>
            <a:xfrm>
              <a:off x="9705108" y="5648338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343" y="12610"/>
                  </a:moveTo>
                  <a:lnTo>
                    <a:pt x="5818" y="10365"/>
                  </a:lnTo>
                  <a:lnTo>
                    <a:pt x="0" y="7859"/>
                  </a:lnTo>
                  <a:lnTo>
                    <a:pt x="1656" y="3917"/>
                  </a:lnTo>
                  <a:lnTo>
                    <a:pt x="3313" y="0"/>
                  </a:lnTo>
                  <a:lnTo>
                    <a:pt x="9728" y="1142"/>
                  </a:lnTo>
                  <a:lnTo>
                    <a:pt x="17260" y="3403"/>
                  </a:lnTo>
                  <a:lnTo>
                    <a:pt x="24785" y="5664"/>
                  </a:lnTo>
                  <a:lnTo>
                    <a:pt x="30620" y="8145"/>
                  </a:lnTo>
                  <a:lnTo>
                    <a:pt x="28963" y="12095"/>
                  </a:lnTo>
                  <a:lnTo>
                    <a:pt x="27299" y="16005"/>
                  </a:lnTo>
                  <a:lnTo>
                    <a:pt x="20892" y="14862"/>
                  </a:lnTo>
                  <a:lnTo>
                    <a:pt x="13343" y="126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3" name="object 160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32607" y="5668086"/>
              <a:ext cx="12560" cy="25260"/>
            </a:xfrm>
            <a:prstGeom prst="rect">
              <a:avLst/>
            </a:prstGeom>
          </p:spPr>
        </p:pic>
        <p:sp>
          <p:nvSpPr>
            <p:cNvPr id="1604" name="object 1604"/>
            <p:cNvSpPr/>
            <p:nvPr/>
          </p:nvSpPr>
          <p:spPr>
            <a:xfrm>
              <a:off x="9732605" y="566784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98" y="13042"/>
                  </a:moveTo>
                  <a:lnTo>
                    <a:pt x="11254" y="19955"/>
                  </a:lnTo>
                  <a:lnTo>
                    <a:pt x="9915" y="25506"/>
                  </a:lnTo>
                  <a:lnTo>
                    <a:pt x="5108" y="25252"/>
                  </a:lnTo>
                  <a:lnTo>
                    <a:pt x="293" y="25024"/>
                  </a:lnTo>
                  <a:lnTo>
                    <a:pt x="0" y="19384"/>
                  </a:lnTo>
                  <a:lnTo>
                    <a:pt x="636" y="12463"/>
                  </a:lnTo>
                  <a:lnTo>
                    <a:pt x="1289" y="5558"/>
                  </a:lnTo>
                  <a:lnTo>
                    <a:pt x="2627" y="0"/>
                  </a:lnTo>
                  <a:lnTo>
                    <a:pt x="7426" y="253"/>
                  </a:lnTo>
                  <a:lnTo>
                    <a:pt x="12241" y="489"/>
                  </a:lnTo>
                  <a:lnTo>
                    <a:pt x="12543" y="6137"/>
                  </a:lnTo>
                  <a:lnTo>
                    <a:pt x="11898" y="130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5" name="object 1605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5665" y="5664454"/>
              <a:ext cx="14909" cy="25450"/>
            </a:xfrm>
            <a:prstGeom prst="rect">
              <a:avLst/>
            </a:prstGeom>
          </p:spPr>
        </p:pic>
        <p:sp>
          <p:nvSpPr>
            <p:cNvPr id="1606" name="object 1606"/>
            <p:cNvSpPr/>
            <p:nvPr/>
          </p:nvSpPr>
          <p:spPr>
            <a:xfrm>
              <a:off x="9715660" y="5663828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2992" y="13842"/>
                  </a:moveTo>
                  <a:lnTo>
                    <a:pt x="11499" y="20674"/>
                  </a:lnTo>
                  <a:lnTo>
                    <a:pt x="9466" y="26077"/>
                  </a:lnTo>
                  <a:lnTo>
                    <a:pt x="4733" y="25399"/>
                  </a:lnTo>
                  <a:lnTo>
                    <a:pt x="0" y="24706"/>
                  </a:lnTo>
                  <a:lnTo>
                    <a:pt x="399" y="19058"/>
                  </a:lnTo>
                  <a:lnTo>
                    <a:pt x="1901" y="12242"/>
                  </a:lnTo>
                  <a:lnTo>
                    <a:pt x="3411" y="5403"/>
                  </a:lnTo>
                  <a:lnTo>
                    <a:pt x="5419" y="0"/>
                  </a:lnTo>
                  <a:lnTo>
                    <a:pt x="10160" y="685"/>
                  </a:lnTo>
                  <a:lnTo>
                    <a:pt x="14910" y="1371"/>
                  </a:lnTo>
                  <a:lnTo>
                    <a:pt x="14494" y="7027"/>
                  </a:lnTo>
                  <a:lnTo>
                    <a:pt x="12992" y="138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7" name="object 160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31805" y="5649493"/>
              <a:ext cx="12877" cy="25336"/>
            </a:xfrm>
            <a:prstGeom prst="rect">
              <a:avLst/>
            </a:prstGeom>
          </p:spPr>
        </p:pic>
        <p:sp>
          <p:nvSpPr>
            <p:cNvPr id="1608" name="object 1608"/>
            <p:cNvSpPr/>
            <p:nvPr/>
          </p:nvSpPr>
          <p:spPr>
            <a:xfrm>
              <a:off x="9731804" y="5649169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070" y="13222"/>
                  </a:moveTo>
                  <a:lnTo>
                    <a:pt x="11237" y="20119"/>
                  </a:lnTo>
                  <a:lnTo>
                    <a:pt x="9752" y="25652"/>
                  </a:lnTo>
                  <a:lnTo>
                    <a:pt x="4961" y="25318"/>
                  </a:lnTo>
                  <a:lnTo>
                    <a:pt x="146" y="24983"/>
                  </a:lnTo>
                  <a:lnTo>
                    <a:pt x="0" y="19327"/>
                  </a:lnTo>
                  <a:lnTo>
                    <a:pt x="840" y="12438"/>
                  </a:lnTo>
                  <a:lnTo>
                    <a:pt x="1648" y="5541"/>
                  </a:lnTo>
                  <a:lnTo>
                    <a:pt x="3125" y="0"/>
                  </a:lnTo>
                  <a:lnTo>
                    <a:pt x="7924" y="342"/>
                  </a:lnTo>
                  <a:lnTo>
                    <a:pt x="12723" y="677"/>
                  </a:lnTo>
                  <a:lnTo>
                    <a:pt x="12878" y="6325"/>
                  </a:lnTo>
                  <a:lnTo>
                    <a:pt x="12070" y="132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9" name="object 1609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8487" y="5638343"/>
              <a:ext cx="18021" cy="25374"/>
            </a:xfrm>
            <a:prstGeom prst="rect">
              <a:avLst/>
            </a:prstGeom>
          </p:spPr>
        </p:pic>
        <p:sp>
          <p:nvSpPr>
            <p:cNvPr id="1610" name="object 1610"/>
            <p:cNvSpPr/>
            <p:nvPr/>
          </p:nvSpPr>
          <p:spPr>
            <a:xfrm>
              <a:off x="9788487" y="5637316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88" y="14577"/>
                  </a:moveTo>
                  <a:lnTo>
                    <a:pt x="11956" y="21212"/>
                  </a:lnTo>
                  <a:lnTo>
                    <a:pt x="9189" y="26395"/>
                  </a:lnTo>
                  <a:lnTo>
                    <a:pt x="4594" y="25220"/>
                  </a:lnTo>
                  <a:lnTo>
                    <a:pt x="0" y="24053"/>
                  </a:lnTo>
                  <a:lnTo>
                    <a:pt x="1183" y="18462"/>
                  </a:lnTo>
                  <a:lnTo>
                    <a:pt x="3623" y="11842"/>
                  </a:lnTo>
                  <a:lnTo>
                    <a:pt x="6055" y="5199"/>
                  </a:lnTo>
                  <a:lnTo>
                    <a:pt x="8805" y="0"/>
                  </a:lnTo>
                  <a:lnTo>
                    <a:pt x="13425" y="1175"/>
                  </a:lnTo>
                  <a:lnTo>
                    <a:pt x="18011" y="2358"/>
                  </a:lnTo>
                  <a:lnTo>
                    <a:pt x="16820" y="7949"/>
                  </a:lnTo>
                  <a:lnTo>
                    <a:pt x="14388" y="145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1" name="object 161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17" y="5626938"/>
              <a:ext cx="22161" cy="24650"/>
            </a:xfrm>
            <a:prstGeom prst="rect">
              <a:avLst/>
            </a:prstGeom>
          </p:spPr>
        </p:pic>
        <p:sp>
          <p:nvSpPr>
            <p:cNvPr id="1612" name="object 1612"/>
            <p:cNvSpPr/>
            <p:nvPr/>
          </p:nvSpPr>
          <p:spPr>
            <a:xfrm>
              <a:off x="9774508" y="5625480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70">
                  <a:moveTo>
                    <a:pt x="16069" y="15246"/>
                  </a:moveTo>
                  <a:lnTo>
                    <a:pt x="12307" y="21441"/>
                  </a:lnTo>
                  <a:lnTo>
                    <a:pt x="8503" y="26101"/>
                  </a:lnTo>
                  <a:lnTo>
                    <a:pt x="4260" y="24240"/>
                  </a:lnTo>
                  <a:lnTo>
                    <a:pt x="0" y="22371"/>
                  </a:lnTo>
                  <a:lnTo>
                    <a:pt x="2325" y="17050"/>
                  </a:lnTo>
                  <a:lnTo>
                    <a:pt x="6088" y="10863"/>
                  </a:lnTo>
                  <a:lnTo>
                    <a:pt x="9850" y="4693"/>
                  </a:lnTo>
                  <a:lnTo>
                    <a:pt x="13645" y="0"/>
                  </a:lnTo>
                  <a:lnTo>
                    <a:pt x="17905" y="1877"/>
                  </a:lnTo>
                  <a:lnTo>
                    <a:pt x="22165" y="3746"/>
                  </a:lnTo>
                  <a:lnTo>
                    <a:pt x="19831" y="9067"/>
                  </a:lnTo>
                  <a:lnTo>
                    <a:pt x="16069" y="152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3" name="object 161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62197" y="5611837"/>
              <a:ext cx="12573" cy="25374"/>
            </a:xfrm>
            <a:prstGeom prst="rect">
              <a:avLst/>
            </a:prstGeom>
          </p:spPr>
        </p:pic>
        <p:sp>
          <p:nvSpPr>
            <p:cNvPr id="1614" name="object 1614"/>
            <p:cNvSpPr/>
            <p:nvPr/>
          </p:nvSpPr>
          <p:spPr>
            <a:xfrm>
              <a:off x="9762197" y="561144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31" y="12397"/>
                  </a:moveTo>
                  <a:lnTo>
                    <a:pt x="12560" y="19286"/>
                  </a:lnTo>
                  <a:lnTo>
                    <a:pt x="12249" y="24942"/>
                  </a:lnTo>
                  <a:lnTo>
                    <a:pt x="7451" y="25359"/>
                  </a:lnTo>
                  <a:lnTo>
                    <a:pt x="2627" y="25775"/>
                  </a:lnTo>
                  <a:lnTo>
                    <a:pt x="1305" y="20274"/>
                  </a:lnTo>
                  <a:lnTo>
                    <a:pt x="661" y="13369"/>
                  </a:lnTo>
                  <a:lnTo>
                    <a:pt x="0" y="6480"/>
                  </a:lnTo>
                  <a:lnTo>
                    <a:pt x="326" y="840"/>
                  </a:lnTo>
                  <a:lnTo>
                    <a:pt x="5125" y="408"/>
                  </a:lnTo>
                  <a:lnTo>
                    <a:pt x="9940" y="0"/>
                  </a:lnTo>
                  <a:lnTo>
                    <a:pt x="11278" y="5525"/>
                  </a:lnTo>
                  <a:lnTo>
                    <a:pt x="11931" y="1239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5" name="object 161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444" y="5584075"/>
              <a:ext cx="27800" cy="21107"/>
            </a:xfrm>
            <a:prstGeom prst="rect">
              <a:avLst/>
            </a:prstGeom>
          </p:spPr>
        </p:pic>
        <p:sp>
          <p:nvSpPr>
            <p:cNvPr id="1616" name="object 1616"/>
            <p:cNvSpPr/>
            <p:nvPr/>
          </p:nvSpPr>
          <p:spPr>
            <a:xfrm>
              <a:off x="9675442" y="5582220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0021" y="15083"/>
                  </a:moveTo>
                  <a:lnTo>
                    <a:pt x="4178" y="10463"/>
                  </a:lnTo>
                  <a:lnTo>
                    <a:pt x="0" y="6170"/>
                  </a:lnTo>
                  <a:lnTo>
                    <a:pt x="3313" y="3077"/>
                  </a:lnTo>
                  <a:lnTo>
                    <a:pt x="6626" y="0"/>
                  </a:lnTo>
                  <a:lnTo>
                    <a:pt x="11923" y="3223"/>
                  </a:lnTo>
                  <a:lnTo>
                    <a:pt x="17775" y="7876"/>
                  </a:lnTo>
                  <a:lnTo>
                    <a:pt x="23626" y="12520"/>
                  </a:lnTo>
                  <a:lnTo>
                    <a:pt x="27805" y="16813"/>
                  </a:lnTo>
                  <a:lnTo>
                    <a:pt x="24483" y="19898"/>
                  </a:lnTo>
                  <a:lnTo>
                    <a:pt x="21178" y="22975"/>
                  </a:lnTo>
                  <a:lnTo>
                    <a:pt x="15865" y="19735"/>
                  </a:lnTo>
                  <a:lnTo>
                    <a:pt x="10021" y="150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7" name="object 161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7910" y="5609157"/>
              <a:ext cx="28384" cy="20421"/>
            </a:xfrm>
            <a:prstGeom prst="rect">
              <a:avLst/>
            </a:prstGeom>
          </p:spPr>
        </p:pic>
        <p:sp>
          <p:nvSpPr>
            <p:cNvPr id="1618" name="object 1618"/>
            <p:cNvSpPr/>
            <p:nvPr/>
          </p:nvSpPr>
          <p:spPr>
            <a:xfrm>
              <a:off x="9647917" y="5607275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0519" y="14911"/>
                  </a:moveTo>
                  <a:lnTo>
                    <a:pt x="4415" y="10545"/>
                  </a:lnTo>
                  <a:lnTo>
                    <a:pt x="0" y="6423"/>
                  </a:lnTo>
                  <a:lnTo>
                    <a:pt x="3142" y="3223"/>
                  </a:lnTo>
                  <a:lnTo>
                    <a:pt x="6275" y="0"/>
                  </a:lnTo>
                  <a:lnTo>
                    <a:pt x="11776" y="3003"/>
                  </a:lnTo>
                  <a:lnTo>
                    <a:pt x="17848" y="7402"/>
                  </a:lnTo>
                  <a:lnTo>
                    <a:pt x="23969" y="11769"/>
                  </a:lnTo>
                  <a:lnTo>
                    <a:pt x="28376" y="15883"/>
                  </a:lnTo>
                  <a:lnTo>
                    <a:pt x="25258" y="19098"/>
                  </a:lnTo>
                  <a:lnTo>
                    <a:pt x="22124" y="22298"/>
                  </a:lnTo>
                  <a:lnTo>
                    <a:pt x="16624" y="19294"/>
                  </a:lnTo>
                  <a:lnTo>
                    <a:pt x="10519" y="149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9" name="object 161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666262" y="5609158"/>
              <a:ext cx="29451" cy="9880"/>
            </a:xfrm>
            <a:prstGeom prst="rect">
              <a:avLst/>
            </a:prstGeom>
          </p:spPr>
        </p:pic>
        <p:sp>
          <p:nvSpPr>
            <p:cNvPr id="1620" name="object 1620"/>
            <p:cNvSpPr/>
            <p:nvPr/>
          </p:nvSpPr>
          <p:spPr>
            <a:xfrm>
              <a:off x="9666267" y="5609051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02" y="9859"/>
                  </a:moveTo>
                  <a:lnTo>
                    <a:pt x="6488" y="9737"/>
                  </a:lnTo>
                  <a:lnTo>
                    <a:pt x="0" y="8937"/>
                  </a:lnTo>
                  <a:lnTo>
                    <a:pt x="187" y="4782"/>
                  </a:lnTo>
                  <a:lnTo>
                    <a:pt x="375" y="612"/>
                  </a:lnTo>
                  <a:lnTo>
                    <a:pt x="6912" y="0"/>
                  </a:lnTo>
                  <a:lnTo>
                    <a:pt x="14934" y="122"/>
                  </a:lnTo>
                  <a:lnTo>
                    <a:pt x="22965" y="236"/>
                  </a:lnTo>
                  <a:lnTo>
                    <a:pt x="29453" y="1052"/>
                  </a:lnTo>
                  <a:lnTo>
                    <a:pt x="29249" y="5199"/>
                  </a:lnTo>
                  <a:lnTo>
                    <a:pt x="29078" y="9353"/>
                  </a:lnTo>
                  <a:lnTo>
                    <a:pt x="22532" y="9982"/>
                  </a:lnTo>
                  <a:lnTo>
                    <a:pt x="14502" y="9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1" name="object 1621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413" y="5595924"/>
              <a:ext cx="30632" cy="15227"/>
            </a:xfrm>
            <a:prstGeom prst="rect">
              <a:avLst/>
            </a:prstGeom>
          </p:spPr>
        </p:pic>
        <p:sp>
          <p:nvSpPr>
            <p:cNvPr id="1622" name="object 1622"/>
            <p:cNvSpPr/>
            <p:nvPr/>
          </p:nvSpPr>
          <p:spPr>
            <a:xfrm>
              <a:off x="9654416" y="5594499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20" y="12863"/>
                  </a:moveTo>
                  <a:lnTo>
                    <a:pt x="9646" y="15319"/>
                  </a:lnTo>
                  <a:lnTo>
                    <a:pt x="3223" y="16658"/>
                  </a:lnTo>
                  <a:lnTo>
                    <a:pt x="1615" y="12781"/>
                  </a:lnTo>
                  <a:lnTo>
                    <a:pt x="0" y="8888"/>
                  </a:lnTo>
                  <a:lnTo>
                    <a:pt x="5867" y="6235"/>
                  </a:lnTo>
                  <a:lnTo>
                    <a:pt x="13425" y="3787"/>
                  </a:lnTo>
                  <a:lnTo>
                    <a:pt x="20982" y="1322"/>
                  </a:lnTo>
                  <a:lnTo>
                    <a:pt x="27397" y="0"/>
                  </a:lnTo>
                  <a:lnTo>
                    <a:pt x="29012" y="3868"/>
                  </a:lnTo>
                  <a:lnTo>
                    <a:pt x="30636" y="7770"/>
                  </a:lnTo>
                  <a:lnTo>
                    <a:pt x="24777" y="10414"/>
                  </a:lnTo>
                  <a:lnTo>
                    <a:pt x="17220" y="128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3" name="object 162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7125" y="5565977"/>
              <a:ext cx="30137" cy="18046"/>
            </a:xfrm>
            <a:prstGeom prst="rect">
              <a:avLst/>
            </a:prstGeom>
          </p:spPr>
        </p:pic>
        <p:sp>
          <p:nvSpPr>
            <p:cNvPr id="1624" name="object 1624"/>
            <p:cNvSpPr/>
            <p:nvPr/>
          </p:nvSpPr>
          <p:spPr>
            <a:xfrm>
              <a:off x="9667121" y="5564221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15" y="14111"/>
                  </a:moveTo>
                  <a:lnTo>
                    <a:pt x="10797" y="17597"/>
                  </a:lnTo>
                  <a:lnTo>
                    <a:pt x="4684" y="19800"/>
                  </a:lnTo>
                  <a:lnTo>
                    <a:pt x="2342" y="16217"/>
                  </a:lnTo>
                  <a:lnTo>
                    <a:pt x="0" y="12610"/>
                  </a:lnTo>
                  <a:lnTo>
                    <a:pt x="5312" y="9182"/>
                  </a:lnTo>
                  <a:lnTo>
                    <a:pt x="12323" y="5697"/>
                  </a:lnTo>
                  <a:lnTo>
                    <a:pt x="19341" y="2203"/>
                  </a:lnTo>
                  <a:lnTo>
                    <a:pt x="25446" y="0"/>
                  </a:lnTo>
                  <a:lnTo>
                    <a:pt x="27796" y="3591"/>
                  </a:lnTo>
                  <a:lnTo>
                    <a:pt x="30130" y="7166"/>
                  </a:lnTo>
                  <a:lnTo>
                    <a:pt x="24834" y="10602"/>
                  </a:lnTo>
                  <a:lnTo>
                    <a:pt x="17815" y="141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5" name="object 1625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5827" y="5602744"/>
              <a:ext cx="27381" cy="21996"/>
            </a:xfrm>
            <a:prstGeom prst="rect">
              <a:avLst/>
            </a:prstGeom>
          </p:spPr>
        </p:pic>
        <p:sp>
          <p:nvSpPr>
            <p:cNvPr id="1626" name="object 1626"/>
            <p:cNvSpPr/>
            <p:nvPr/>
          </p:nvSpPr>
          <p:spPr>
            <a:xfrm>
              <a:off x="9695832" y="5600897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677" y="15295"/>
                  </a:moveTo>
                  <a:lnTo>
                    <a:pt x="12021" y="20282"/>
                  </a:lnTo>
                  <a:lnTo>
                    <a:pt x="6839" y="23857"/>
                  </a:lnTo>
                  <a:lnTo>
                    <a:pt x="3427" y="20992"/>
                  </a:lnTo>
                  <a:lnTo>
                    <a:pt x="0" y="18119"/>
                  </a:lnTo>
                  <a:lnTo>
                    <a:pt x="4015" y="13565"/>
                  </a:lnTo>
                  <a:lnTo>
                    <a:pt x="9687" y="8578"/>
                  </a:lnTo>
                  <a:lnTo>
                    <a:pt x="15367" y="3566"/>
                  </a:lnTo>
                  <a:lnTo>
                    <a:pt x="20557" y="0"/>
                  </a:lnTo>
                  <a:lnTo>
                    <a:pt x="23969" y="2872"/>
                  </a:lnTo>
                  <a:lnTo>
                    <a:pt x="27380" y="5737"/>
                  </a:lnTo>
                  <a:lnTo>
                    <a:pt x="23357" y="10292"/>
                  </a:lnTo>
                  <a:lnTo>
                    <a:pt x="17677" y="152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7" name="object 162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0735" y="5588495"/>
              <a:ext cx="29400" cy="19570"/>
            </a:xfrm>
            <a:prstGeom prst="rect">
              <a:avLst/>
            </a:prstGeom>
          </p:spPr>
        </p:pic>
        <p:sp>
          <p:nvSpPr>
            <p:cNvPr id="1628" name="object 1628"/>
            <p:cNvSpPr/>
            <p:nvPr/>
          </p:nvSpPr>
          <p:spPr>
            <a:xfrm>
              <a:off x="9690734" y="5586645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7913" y="14658"/>
                  </a:moveTo>
                  <a:lnTo>
                    <a:pt x="11311" y="18723"/>
                  </a:lnTo>
                  <a:lnTo>
                    <a:pt x="5500" y="21425"/>
                  </a:lnTo>
                  <a:lnTo>
                    <a:pt x="2758" y="18070"/>
                  </a:lnTo>
                  <a:lnTo>
                    <a:pt x="0" y="14699"/>
                  </a:lnTo>
                  <a:lnTo>
                    <a:pt x="4872" y="10847"/>
                  </a:lnTo>
                  <a:lnTo>
                    <a:pt x="11474" y="6782"/>
                  </a:lnTo>
                  <a:lnTo>
                    <a:pt x="18076" y="2709"/>
                  </a:lnTo>
                  <a:lnTo>
                    <a:pt x="23887" y="0"/>
                  </a:lnTo>
                  <a:lnTo>
                    <a:pt x="26646" y="3354"/>
                  </a:lnTo>
                  <a:lnTo>
                    <a:pt x="29404" y="6733"/>
                  </a:lnTo>
                  <a:lnTo>
                    <a:pt x="24516" y="10586"/>
                  </a:lnTo>
                  <a:lnTo>
                    <a:pt x="17913" y="1465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9" name="object 1629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7878" y="5565902"/>
              <a:ext cx="20129" cy="25120"/>
            </a:xfrm>
            <a:prstGeom prst="rect">
              <a:avLst/>
            </a:prstGeom>
          </p:spPr>
        </p:pic>
        <p:sp>
          <p:nvSpPr>
            <p:cNvPr id="1630" name="object 1630"/>
            <p:cNvSpPr/>
            <p:nvPr/>
          </p:nvSpPr>
          <p:spPr>
            <a:xfrm>
              <a:off x="9687870" y="556467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94" y="14960"/>
                  </a:moveTo>
                  <a:lnTo>
                    <a:pt x="12200" y="21408"/>
                  </a:lnTo>
                  <a:lnTo>
                    <a:pt x="8903" y="26354"/>
                  </a:lnTo>
                  <a:lnTo>
                    <a:pt x="4472" y="24836"/>
                  </a:lnTo>
                  <a:lnTo>
                    <a:pt x="0" y="23294"/>
                  </a:lnTo>
                  <a:lnTo>
                    <a:pt x="1762" y="17833"/>
                  </a:lnTo>
                  <a:lnTo>
                    <a:pt x="4880" y="11394"/>
                  </a:lnTo>
                  <a:lnTo>
                    <a:pt x="7981" y="4954"/>
                  </a:lnTo>
                  <a:lnTo>
                    <a:pt x="11246" y="0"/>
                  </a:lnTo>
                  <a:lnTo>
                    <a:pt x="15693" y="1518"/>
                  </a:lnTo>
                  <a:lnTo>
                    <a:pt x="20141" y="3044"/>
                  </a:lnTo>
                  <a:lnTo>
                    <a:pt x="18387" y="8529"/>
                  </a:lnTo>
                  <a:lnTo>
                    <a:pt x="15294" y="1496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1" name="object 1631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173" y="5549468"/>
              <a:ext cx="30581" cy="15316"/>
            </a:xfrm>
            <a:prstGeom prst="rect">
              <a:avLst/>
            </a:prstGeom>
          </p:spPr>
        </p:pic>
        <p:sp>
          <p:nvSpPr>
            <p:cNvPr id="1632" name="object 1632"/>
            <p:cNvSpPr/>
            <p:nvPr/>
          </p:nvSpPr>
          <p:spPr>
            <a:xfrm>
              <a:off x="9720174" y="5548029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163" y="12920"/>
                  </a:moveTo>
                  <a:lnTo>
                    <a:pt x="5704" y="10422"/>
                  </a:lnTo>
                  <a:lnTo>
                    <a:pt x="0" y="7753"/>
                  </a:lnTo>
                  <a:lnTo>
                    <a:pt x="1828" y="3876"/>
                  </a:lnTo>
                  <a:lnTo>
                    <a:pt x="3648" y="0"/>
                  </a:lnTo>
                  <a:lnTo>
                    <a:pt x="9972" y="1346"/>
                  </a:lnTo>
                  <a:lnTo>
                    <a:pt x="17415" y="3836"/>
                  </a:lnTo>
                  <a:lnTo>
                    <a:pt x="24867" y="6325"/>
                  </a:lnTo>
                  <a:lnTo>
                    <a:pt x="30588" y="8994"/>
                  </a:lnTo>
                  <a:lnTo>
                    <a:pt x="28751" y="12863"/>
                  </a:lnTo>
                  <a:lnTo>
                    <a:pt x="26931" y="16756"/>
                  </a:lnTo>
                  <a:lnTo>
                    <a:pt x="20590" y="15417"/>
                  </a:lnTo>
                  <a:lnTo>
                    <a:pt x="13163" y="129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3" name="object 1633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36367" y="5592343"/>
              <a:ext cx="13030" cy="25374"/>
            </a:xfrm>
            <a:prstGeom prst="rect">
              <a:avLst/>
            </a:prstGeom>
          </p:spPr>
        </p:pic>
        <p:sp>
          <p:nvSpPr>
            <p:cNvPr id="1634" name="object 1634"/>
            <p:cNvSpPr/>
            <p:nvPr/>
          </p:nvSpPr>
          <p:spPr>
            <a:xfrm>
              <a:off x="9736370" y="5591990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897" y="12406"/>
                  </a:moveTo>
                  <a:lnTo>
                    <a:pt x="1779" y="5533"/>
                  </a:lnTo>
                  <a:lnTo>
                    <a:pt x="3362" y="0"/>
                  </a:lnTo>
                  <a:lnTo>
                    <a:pt x="8128" y="367"/>
                  </a:lnTo>
                  <a:lnTo>
                    <a:pt x="12927" y="767"/>
                  </a:lnTo>
                  <a:lnTo>
                    <a:pt x="13017" y="6415"/>
                  </a:lnTo>
                  <a:lnTo>
                    <a:pt x="12127" y="13295"/>
                  </a:lnTo>
                  <a:lnTo>
                    <a:pt x="11221" y="20200"/>
                  </a:lnTo>
                  <a:lnTo>
                    <a:pt x="9670" y="25734"/>
                  </a:lnTo>
                  <a:lnTo>
                    <a:pt x="4864" y="25334"/>
                  </a:lnTo>
                  <a:lnTo>
                    <a:pt x="89" y="24950"/>
                  </a:lnTo>
                  <a:lnTo>
                    <a:pt x="0" y="19302"/>
                  </a:lnTo>
                  <a:lnTo>
                    <a:pt x="897" y="12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5" name="object 163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4669" y="5576722"/>
              <a:ext cx="27457" cy="21412"/>
            </a:xfrm>
            <a:prstGeom prst="rect">
              <a:avLst/>
            </a:prstGeom>
          </p:spPr>
        </p:pic>
        <p:sp>
          <p:nvSpPr>
            <p:cNvPr id="1636" name="object 1636"/>
            <p:cNvSpPr/>
            <p:nvPr/>
          </p:nvSpPr>
          <p:spPr>
            <a:xfrm>
              <a:off x="9724677" y="5574861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9728" y="15156"/>
                  </a:moveTo>
                  <a:lnTo>
                    <a:pt x="4015" y="10406"/>
                  </a:lnTo>
                  <a:lnTo>
                    <a:pt x="0" y="6007"/>
                  </a:lnTo>
                  <a:lnTo>
                    <a:pt x="3370" y="3003"/>
                  </a:lnTo>
                  <a:lnTo>
                    <a:pt x="6765" y="0"/>
                  </a:lnTo>
                  <a:lnTo>
                    <a:pt x="11972" y="3338"/>
                  </a:lnTo>
                  <a:lnTo>
                    <a:pt x="17685" y="8096"/>
                  </a:lnTo>
                  <a:lnTo>
                    <a:pt x="23389" y="12879"/>
                  </a:lnTo>
                  <a:lnTo>
                    <a:pt x="27437" y="17246"/>
                  </a:lnTo>
                  <a:lnTo>
                    <a:pt x="24059" y="20257"/>
                  </a:lnTo>
                  <a:lnTo>
                    <a:pt x="20647" y="23277"/>
                  </a:lnTo>
                  <a:lnTo>
                    <a:pt x="15432" y="19923"/>
                  </a:lnTo>
                  <a:lnTo>
                    <a:pt x="9728" y="1515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7" name="object 163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697871" y="5588812"/>
              <a:ext cx="12293" cy="25209"/>
            </a:xfrm>
            <a:prstGeom prst="rect">
              <a:avLst/>
            </a:prstGeom>
          </p:spPr>
        </p:pic>
        <p:sp>
          <p:nvSpPr>
            <p:cNvPr id="1638" name="object 1638"/>
            <p:cNvSpPr/>
            <p:nvPr/>
          </p:nvSpPr>
          <p:spPr>
            <a:xfrm>
              <a:off x="9697877" y="558863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505" y="12479"/>
                  </a:moveTo>
                  <a:lnTo>
                    <a:pt x="1028" y="5558"/>
                  </a:lnTo>
                  <a:lnTo>
                    <a:pt x="2260" y="0"/>
                  </a:lnTo>
                  <a:lnTo>
                    <a:pt x="7075" y="171"/>
                  </a:lnTo>
                  <a:lnTo>
                    <a:pt x="11890" y="350"/>
                  </a:lnTo>
                  <a:lnTo>
                    <a:pt x="12282" y="5974"/>
                  </a:lnTo>
                  <a:lnTo>
                    <a:pt x="11792" y="12903"/>
                  </a:lnTo>
                  <a:lnTo>
                    <a:pt x="11262" y="19808"/>
                  </a:lnTo>
                  <a:lnTo>
                    <a:pt x="10038" y="25383"/>
                  </a:lnTo>
                  <a:lnTo>
                    <a:pt x="5214" y="25220"/>
                  </a:lnTo>
                  <a:lnTo>
                    <a:pt x="408" y="25024"/>
                  </a:lnTo>
                  <a:lnTo>
                    <a:pt x="0" y="19392"/>
                  </a:lnTo>
                  <a:lnTo>
                    <a:pt x="505" y="1247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9" name="object 163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158" y="5608764"/>
              <a:ext cx="24498" cy="23456"/>
            </a:xfrm>
            <a:prstGeom prst="rect">
              <a:avLst/>
            </a:prstGeom>
          </p:spPr>
        </p:pic>
        <p:sp>
          <p:nvSpPr>
            <p:cNvPr id="1640" name="object 1640"/>
            <p:cNvSpPr/>
            <p:nvPr/>
          </p:nvSpPr>
          <p:spPr>
            <a:xfrm>
              <a:off x="9700157" y="560703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7598" y="15450"/>
                  </a:moveTo>
                  <a:lnTo>
                    <a:pt x="3019" y="9843"/>
                  </a:lnTo>
                  <a:lnTo>
                    <a:pt x="0" y="4880"/>
                  </a:lnTo>
                  <a:lnTo>
                    <a:pt x="3974" y="2440"/>
                  </a:lnTo>
                  <a:lnTo>
                    <a:pt x="7932" y="0"/>
                  </a:lnTo>
                  <a:lnTo>
                    <a:pt x="12331" y="4129"/>
                  </a:lnTo>
                  <a:lnTo>
                    <a:pt x="16909" y="9745"/>
                  </a:lnTo>
                  <a:lnTo>
                    <a:pt x="21463" y="15336"/>
                  </a:lnTo>
                  <a:lnTo>
                    <a:pt x="24491" y="20315"/>
                  </a:lnTo>
                  <a:lnTo>
                    <a:pt x="20541" y="22755"/>
                  </a:lnTo>
                  <a:lnTo>
                    <a:pt x="16567" y="25171"/>
                  </a:lnTo>
                  <a:lnTo>
                    <a:pt x="12184" y="21049"/>
                  </a:lnTo>
                  <a:lnTo>
                    <a:pt x="7598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1" name="object 1641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172" y="5588532"/>
              <a:ext cx="29578" cy="18618"/>
            </a:xfrm>
            <a:prstGeom prst="rect">
              <a:avLst/>
            </a:prstGeom>
          </p:spPr>
        </p:pic>
        <p:sp>
          <p:nvSpPr>
            <p:cNvPr id="1642" name="object 1642"/>
            <p:cNvSpPr/>
            <p:nvPr/>
          </p:nvSpPr>
          <p:spPr>
            <a:xfrm>
              <a:off x="9708167" y="5586732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11662" y="14332"/>
                  </a:moveTo>
                  <a:lnTo>
                    <a:pt x="4978" y="10618"/>
                  </a:lnTo>
                  <a:lnTo>
                    <a:pt x="0" y="7019"/>
                  </a:lnTo>
                  <a:lnTo>
                    <a:pt x="2676" y="3509"/>
                  </a:lnTo>
                  <a:lnTo>
                    <a:pt x="5337" y="0"/>
                  </a:lnTo>
                  <a:lnTo>
                    <a:pt x="11229" y="2407"/>
                  </a:lnTo>
                  <a:lnTo>
                    <a:pt x="17921" y="6105"/>
                  </a:lnTo>
                  <a:lnTo>
                    <a:pt x="24622" y="9802"/>
                  </a:lnTo>
                  <a:lnTo>
                    <a:pt x="29584" y="13426"/>
                  </a:lnTo>
                  <a:lnTo>
                    <a:pt x="26923" y="16919"/>
                  </a:lnTo>
                  <a:lnTo>
                    <a:pt x="24263" y="20421"/>
                  </a:lnTo>
                  <a:lnTo>
                    <a:pt x="18362" y="18029"/>
                  </a:lnTo>
                  <a:lnTo>
                    <a:pt x="11662" y="143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3" name="object 1643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180" y="5563502"/>
              <a:ext cx="25171" cy="23126"/>
            </a:xfrm>
            <a:prstGeom prst="rect">
              <a:avLst/>
            </a:prstGeom>
          </p:spPr>
        </p:pic>
        <p:sp>
          <p:nvSpPr>
            <p:cNvPr id="1644" name="object 1644"/>
            <p:cNvSpPr/>
            <p:nvPr/>
          </p:nvSpPr>
          <p:spPr>
            <a:xfrm>
              <a:off x="9753193" y="556173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8038" y="15434"/>
                  </a:moveTo>
                  <a:lnTo>
                    <a:pt x="3239" y="9982"/>
                  </a:lnTo>
                  <a:lnTo>
                    <a:pt x="0" y="5117"/>
                  </a:lnTo>
                  <a:lnTo>
                    <a:pt x="3843" y="2571"/>
                  </a:lnTo>
                  <a:lnTo>
                    <a:pt x="7720" y="0"/>
                  </a:lnTo>
                  <a:lnTo>
                    <a:pt x="12290" y="3999"/>
                  </a:lnTo>
                  <a:lnTo>
                    <a:pt x="17089" y="9459"/>
                  </a:lnTo>
                  <a:lnTo>
                    <a:pt x="21904" y="14919"/>
                  </a:lnTo>
                  <a:lnTo>
                    <a:pt x="25152" y="19768"/>
                  </a:lnTo>
                  <a:lnTo>
                    <a:pt x="21267" y="22322"/>
                  </a:lnTo>
                  <a:lnTo>
                    <a:pt x="17407" y="24885"/>
                  </a:lnTo>
                  <a:lnTo>
                    <a:pt x="12853" y="20902"/>
                  </a:lnTo>
                  <a:lnTo>
                    <a:pt x="8038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5" name="object 1645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1636" y="5580671"/>
              <a:ext cx="30492" cy="15874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9741643" y="5579148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2951" y="13189"/>
                  </a:moveTo>
                  <a:lnTo>
                    <a:pt x="5623" y="10488"/>
                  </a:lnTo>
                  <a:lnTo>
                    <a:pt x="0" y="7647"/>
                  </a:lnTo>
                  <a:lnTo>
                    <a:pt x="1966" y="3819"/>
                  </a:lnTo>
                  <a:lnTo>
                    <a:pt x="3941" y="0"/>
                  </a:lnTo>
                  <a:lnTo>
                    <a:pt x="10217" y="1518"/>
                  </a:lnTo>
                  <a:lnTo>
                    <a:pt x="17546" y="4219"/>
                  </a:lnTo>
                  <a:lnTo>
                    <a:pt x="24883" y="6904"/>
                  </a:lnTo>
                  <a:lnTo>
                    <a:pt x="30490" y="9753"/>
                  </a:lnTo>
                  <a:lnTo>
                    <a:pt x="28531" y="13581"/>
                  </a:lnTo>
                  <a:lnTo>
                    <a:pt x="26548" y="17401"/>
                  </a:lnTo>
                  <a:lnTo>
                    <a:pt x="20288" y="15874"/>
                  </a:lnTo>
                  <a:lnTo>
                    <a:pt x="12951" y="131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7" name="object 1647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562" y="5553735"/>
              <a:ext cx="14808" cy="25463"/>
            </a:xfrm>
            <a:prstGeom prst="rect">
              <a:avLst/>
            </a:prstGeom>
          </p:spPr>
        </p:pic>
        <p:sp>
          <p:nvSpPr>
            <p:cNvPr id="1648" name="object 1648"/>
            <p:cNvSpPr/>
            <p:nvPr/>
          </p:nvSpPr>
          <p:spPr>
            <a:xfrm>
              <a:off x="9711545" y="5553105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868" y="12251"/>
                  </a:moveTo>
                  <a:lnTo>
                    <a:pt x="3354" y="5427"/>
                  </a:lnTo>
                  <a:lnTo>
                    <a:pt x="5378" y="0"/>
                  </a:lnTo>
                  <a:lnTo>
                    <a:pt x="10103" y="677"/>
                  </a:lnTo>
                  <a:lnTo>
                    <a:pt x="14836" y="1371"/>
                  </a:lnTo>
                  <a:lnTo>
                    <a:pt x="14453" y="7011"/>
                  </a:lnTo>
                  <a:lnTo>
                    <a:pt x="12959" y="13842"/>
                  </a:lnTo>
                  <a:lnTo>
                    <a:pt x="11490" y="20665"/>
                  </a:lnTo>
                  <a:lnTo>
                    <a:pt x="9475" y="26085"/>
                  </a:lnTo>
                  <a:lnTo>
                    <a:pt x="4741" y="25416"/>
                  </a:lnTo>
                  <a:lnTo>
                    <a:pt x="0" y="24722"/>
                  </a:lnTo>
                  <a:lnTo>
                    <a:pt x="383" y="19090"/>
                  </a:lnTo>
                  <a:lnTo>
                    <a:pt x="1868" y="122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9" name="object 164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678986" y="5581180"/>
              <a:ext cx="29806" cy="10756"/>
            </a:xfrm>
            <a:prstGeom prst="rect">
              <a:avLst/>
            </a:prstGeom>
          </p:spPr>
        </p:pic>
        <p:sp>
          <p:nvSpPr>
            <p:cNvPr id="1650" name="object 1650"/>
            <p:cNvSpPr/>
            <p:nvPr/>
          </p:nvSpPr>
          <p:spPr>
            <a:xfrm>
              <a:off x="9678981" y="5580799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400" y="10406"/>
                  </a:moveTo>
                  <a:lnTo>
                    <a:pt x="7402" y="11149"/>
                  </a:lnTo>
                  <a:lnTo>
                    <a:pt x="848" y="11051"/>
                  </a:lnTo>
                  <a:lnTo>
                    <a:pt x="416" y="6913"/>
                  </a:lnTo>
                  <a:lnTo>
                    <a:pt x="0" y="2783"/>
                  </a:lnTo>
                  <a:lnTo>
                    <a:pt x="6406" y="1469"/>
                  </a:lnTo>
                  <a:lnTo>
                    <a:pt x="14420" y="734"/>
                  </a:lnTo>
                  <a:lnTo>
                    <a:pt x="22426" y="0"/>
                  </a:lnTo>
                  <a:lnTo>
                    <a:pt x="28988" y="81"/>
                  </a:lnTo>
                  <a:lnTo>
                    <a:pt x="29404" y="4227"/>
                  </a:lnTo>
                  <a:lnTo>
                    <a:pt x="29812" y="8357"/>
                  </a:lnTo>
                  <a:lnTo>
                    <a:pt x="23398" y="9663"/>
                  </a:lnTo>
                  <a:lnTo>
                    <a:pt x="15400" y="10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1" name="object 165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681236" y="5567413"/>
              <a:ext cx="29273" cy="9728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9681234" y="5567407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10" y="9737"/>
                  </a:moveTo>
                  <a:lnTo>
                    <a:pt x="6488" y="9729"/>
                  </a:lnTo>
                  <a:lnTo>
                    <a:pt x="0" y="9027"/>
                  </a:lnTo>
                  <a:lnTo>
                    <a:pt x="73" y="4864"/>
                  </a:lnTo>
                  <a:lnTo>
                    <a:pt x="187" y="726"/>
                  </a:lnTo>
                  <a:lnTo>
                    <a:pt x="6724" y="0"/>
                  </a:lnTo>
                  <a:lnTo>
                    <a:pt x="14739" y="8"/>
                  </a:lnTo>
                  <a:lnTo>
                    <a:pt x="22785" y="8"/>
                  </a:lnTo>
                  <a:lnTo>
                    <a:pt x="29274" y="710"/>
                  </a:lnTo>
                  <a:lnTo>
                    <a:pt x="29184" y="4872"/>
                  </a:lnTo>
                  <a:lnTo>
                    <a:pt x="29086" y="9010"/>
                  </a:lnTo>
                  <a:lnTo>
                    <a:pt x="22541" y="9729"/>
                  </a:lnTo>
                  <a:lnTo>
                    <a:pt x="14510" y="973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3" name="object 165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00248" y="5577281"/>
              <a:ext cx="29667" cy="10528"/>
            </a:xfrm>
            <a:prstGeom prst="rect">
              <a:avLst/>
            </a:prstGeom>
          </p:spPr>
        </p:pic>
        <p:sp>
          <p:nvSpPr>
            <p:cNvPr id="1654" name="object 1654"/>
            <p:cNvSpPr/>
            <p:nvPr/>
          </p:nvSpPr>
          <p:spPr>
            <a:xfrm>
              <a:off x="9700259" y="5576927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196" y="10284"/>
                  </a:moveTo>
                  <a:lnTo>
                    <a:pt x="7181" y="10871"/>
                  </a:lnTo>
                  <a:lnTo>
                    <a:pt x="628" y="10651"/>
                  </a:lnTo>
                  <a:lnTo>
                    <a:pt x="326" y="6505"/>
                  </a:lnTo>
                  <a:lnTo>
                    <a:pt x="0" y="2358"/>
                  </a:lnTo>
                  <a:lnTo>
                    <a:pt x="6447" y="1183"/>
                  </a:lnTo>
                  <a:lnTo>
                    <a:pt x="14461" y="587"/>
                  </a:lnTo>
                  <a:lnTo>
                    <a:pt x="22467" y="0"/>
                  </a:lnTo>
                  <a:lnTo>
                    <a:pt x="29045" y="228"/>
                  </a:lnTo>
                  <a:lnTo>
                    <a:pt x="29331" y="4358"/>
                  </a:lnTo>
                  <a:lnTo>
                    <a:pt x="29657" y="8496"/>
                  </a:lnTo>
                  <a:lnTo>
                    <a:pt x="23210" y="9688"/>
                  </a:lnTo>
                  <a:lnTo>
                    <a:pt x="15196" y="1028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5" name="object 1655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21798" y="5625300"/>
              <a:ext cx="30162" cy="10922"/>
            </a:xfrm>
            <a:prstGeom prst="rect">
              <a:avLst/>
            </a:prstGeom>
          </p:spPr>
        </p:pic>
        <p:sp>
          <p:nvSpPr>
            <p:cNvPr id="1656" name="object 1656"/>
            <p:cNvSpPr/>
            <p:nvPr/>
          </p:nvSpPr>
          <p:spPr>
            <a:xfrm>
              <a:off x="9721798" y="5624898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282" y="10496"/>
                  </a:moveTo>
                  <a:lnTo>
                    <a:pt x="6324" y="9655"/>
                  </a:lnTo>
                  <a:lnTo>
                    <a:pt x="0" y="8276"/>
                  </a:lnTo>
                  <a:lnTo>
                    <a:pt x="677" y="4162"/>
                  </a:lnTo>
                  <a:lnTo>
                    <a:pt x="1338" y="32"/>
                  </a:lnTo>
                  <a:lnTo>
                    <a:pt x="7924" y="0"/>
                  </a:lnTo>
                  <a:lnTo>
                    <a:pt x="15865" y="824"/>
                  </a:lnTo>
                  <a:lnTo>
                    <a:pt x="23830" y="1656"/>
                  </a:lnTo>
                  <a:lnTo>
                    <a:pt x="30155" y="3028"/>
                  </a:lnTo>
                  <a:lnTo>
                    <a:pt x="29486" y="7158"/>
                  </a:lnTo>
                  <a:lnTo>
                    <a:pt x="28817" y="11271"/>
                  </a:lnTo>
                  <a:lnTo>
                    <a:pt x="22239" y="11320"/>
                  </a:lnTo>
                  <a:lnTo>
                    <a:pt x="14282" y="1049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7" name="object 165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33533" y="5611761"/>
              <a:ext cx="30670" cy="14109"/>
            </a:xfrm>
            <a:prstGeom prst="rect">
              <a:avLst/>
            </a:prstGeom>
          </p:spPr>
        </p:pic>
        <p:sp>
          <p:nvSpPr>
            <p:cNvPr id="1658" name="object 1658"/>
            <p:cNvSpPr/>
            <p:nvPr/>
          </p:nvSpPr>
          <p:spPr>
            <a:xfrm>
              <a:off x="9733532" y="5610533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47" y="12316"/>
                  </a:moveTo>
                  <a:lnTo>
                    <a:pt x="5916" y="10267"/>
                  </a:lnTo>
                  <a:lnTo>
                    <a:pt x="0" y="7925"/>
                  </a:lnTo>
                  <a:lnTo>
                    <a:pt x="1517" y="3958"/>
                  </a:lnTo>
                  <a:lnTo>
                    <a:pt x="3044" y="0"/>
                  </a:lnTo>
                  <a:lnTo>
                    <a:pt x="9491" y="971"/>
                  </a:lnTo>
                  <a:lnTo>
                    <a:pt x="17105" y="3011"/>
                  </a:lnTo>
                  <a:lnTo>
                    <a:pt x="24736" y="5060"/>
                  </a:lnTo>
                  <a:lnTo>
                    <a:pt x="30669" y="7402"/>
                  </a:lnTo>
                  <a:lnTo>
                    <a:pt x="29127" y="11377"/>
                  </a:lnTo>
                  <a:lnTo>
                    <a:pt x="27625" y="15336"/>
                  </a:lnTo>
                  <a:lnTo>
                    <a:pt x="21170" y="14356"/>
                  </a:lnTo>
                  <a:lnTo>
                    <a:pt x="13547" y="123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9" name="object 1659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47337" y="5594807"/>
              <a:ext cx="30568" cy="13525"/>
            </a:xfrm>
            <a:prstGeom prst="rect">
              <a:avLst/>
            </a:prstGeom>
          </p:spPr>
        </p:pic>
        <p:sp>
          <p:nvSpPr>
            <p:cNvPr id="1660" name="object 1660"/>
            <p:cNvSpPr/>
            <p:nvPr/>
          </p:nvSpPr>
          <p:spPr>
            <a:xfrm>
              <a:off x="9747341" y="5593689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6665" y="12022"/>
                  </a:moveTo>
                  <a:lnTo>
                    <a:pt x="8879" y="13850"/>
                  </a:lnTo>
                  <a:lnTo>
                    <a:pt x="2350" y="14634"/>
                  </a:lnTo>
                  <a:lnTo>
                    <a:pt x="1191" y="10643"/>
                  </a:lnTo>
                  <a:lnTo>
                    <a:pt x="0" y="6627"/>
                  </a:lnTo>
                  <a:lnTo>
                    <a:pt x="6112" y="4456"/>
                  </a:lnTo>
                  <a:lnTo>
                    <a:pt x="13890" y="2628"/>
                  </a:lnTo>
                  <a:lnTo>
                    <a:pt x="21692" y="799"/>
                  </a:lnTo>
                  <a:lnTo>
                    <a:pt x="28204" y="0"/>
                  </a:lnTo>
                  <a:lnTo>
                    <a:pt x="29388" y="4015"/>
                  </a:lnTo>
                  <a:lnTo>
                    <a:pt x="30563" y="8006"/>
                  </a:lnTo>
                  <a:lnTo>
                    <a:pt x="24442" y="10194"/>
                  </a:lnTo>
                  <a:lnTo>
                    <a:pt x="16665" y="120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1" name="object 166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9330" y="5588127"/>
              <a:ext cx="19354" cy="25234"/>
            </a:xfrm>
            <a:prstGeom prst="rect">
              <a:avLst/>
            </a:prstGeom>
          </p:spPr>
        </p:pic>
        <p:sp>
          <p:nvSpPr>
            <p:cNvPr id="1662" name="object 1662"/>
            <p:cNvSpPr/>
            <p:nvPr/>
          </p:nvSpPr>
          <p:spPr>
            <a:xfrm>
              <a:off x="9779333" y="5586956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4390" y="11557"/>
                  </a:moveTo>
                  <a:lnTo>
                    <a:pt x="7263" y="5044"/>
                  </a:lnTo>
                  <a:lnTo>
                    <a:pt x="10332" y="0"/>
                  </a:lnTo>
                  <a:lnTo>
                    <a:pt x="14828" y="1403"/>
                  </a:lnTo>
                  <a:lnTo>
                    <a:pt x="19358" y="2783"/>
                  </a:lnTo>
                  <a:lnTo>
                    <a:pt x="17815" y="8325"/>
                  </a:lnTo>
                  <a:lnTo>
                    <a:pt x="14967" y="14822"/>
                  </a:lnTo>
                  <a:lnTo>
                    <a:pt x="12086" y="21343"/>
                  </a:lnTo>
                  <a:lnTo>
                    <a:pt x="8993" y="26395"/>
                  </a:lnTo>
                  <a:lnTo>
                    <a:pt x="4496" y="25008"/>
                  </a:lnTo>
                  <a:lnTo>
                    <a:pt x="0" y="23612"/>
                  </a:lnTo>
                  <a:lnTo>
                    <a:pt x="1534" y="18094"/>
                  </a:lnTo>
                  <a:lnTo>
                    <a:pt x="4390" y="1155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3" name="object 166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17900" y="5603760"/>
              <a:ext cx="29832" cy="10325"/>
            </a:xfrm>
            <a:prstGeom prst="rect">
              <a:avLst/>
            </a:prstGeom>
          </p:spPr>
        </p:pic>
        <p:sp>
          <p:nvSpPr>
            <p:cNvPr id="1664" name="object 1664"/>
            <p:cNvSpPr/>
            <p:nvPr/>
          </p:nvSpPr>
          <p:spPr>
            <a:xfrm>
              <a:off x="9717891" y="5603454"/>
              <a:ext cx="29845" cy="10795"/>
            </a:xfrm>
            <a:custGeom>
              <a:avLst/>
              <a:gdLst/>
              <a:ahLst/>
              <a:cxnLst/>
              <a:rect l="l" t="t" r="r" b="b"/>
              <a:pathLst>
                <a:path w="29845" h="10795">
                  <a:moveTo>
                    <a:pt x="15400" y="448"/>
                  </a:moveTo>
                  <a:lnTo>
                    <a:pt x="23414" y="905"/>
                  </a:lnTo>
                  <a:lnTo>
                    <a:pt x="29837" y="2007"/>
                  </a:lnTo>
                  <a:lnTo>
                    <a:pt x="29429" y="6154"/>
                  </a:lnTo>
                  <a:lnTo>
                    <a:pt x="28996" y="10284"/>
                  </a:lnTo>
                  <a:lnTo>
                    <a:pt x="22435" y="10634"/>
                  </a:lnTo>
                  <a:lnTo>
                    <a:pt x="14428" y="10169"/>
                  </a:lnTo>
                  <a:lnTo>
                    <a:pt x="6422" y="9712"/>
                  </a:lnTo>
                  <a:lnTo>
                    <a:pt x="0" y="8627"/>
                  </a:lnTo>
                  <a:lnTo>
                    <a:pt x="432" y="4480"/>
                  </a:lnTo>
                  <a:lnTo>
                    <a:pt x="848" y="350"/>
                  </a:lnTo>
                  <a:lnTo>
                    <a:pt x="7410" y="0"/>
                  </a:lnTo>
                  <a:lnTo>
                    <a:pt x="15400" y="4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5" name="object 1665"/>
            <p:cNvPicPr/>
            <p:nvPr/>
          </p:nvPicPr>
          <p:blipFill>
            <a:blip r:embed="rId3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594" y="5593791"/>
              <a:ext cx="26987" cy="22339"/>
            </a:xfrm>
            <a:prstGeom prst="rect">
              <a:avLst/>
            </a:prstGeom>
          </p:spPr>
        </p:pic>
        <p:sp>
          <p:nvSpPr>
            <p:cNvPr id="1666" name="object 1666"/>
            <p:cNvSpPr/>
            <p:nvPr/>
          </p:nvSpPr>
          <p:spPr>
            <a:xfrm>
              <a:off x="9740610" y="5591979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9369" y="8814"/>
                  </a:moveTo>
                  <a:lnTo>
                    <a:pt x="14885" y="3672"/>
                  </a:lnTo>
                  <a:lnTo>
                    <a:pt x="19954" y="0"/>
                  </a:lnTo>
                  <a:lnTo>
                    <a:pt x="23463" y="2775"/>
                  </a:lnTo>
                  <a:lnTo>
                    <a:pt x="26972" y="5566"/>
                  </a:lnTo>
                  <a:lnTo>
                    <a:pt x="23112" y="10218"/>
                  </a:lnTo>
                  <a:lnTo>
                    <a:pt x="17595" y="15352"/>
                  </a:lnTo>
                  <a:lnTo>
                    <a:pt x="12094" y="20486"/>
                  </a:lnTo>
                  <a:lnTo>
                    <a:pt x="7026" y="24151"/>
                  </a:lnTo>
                  <a:lnTo>
                    <a:pt x="3517" y="21376"/>
                  </a:lnTo>
                  <a:lnTo>
                    <a:pt x="0" y="18601"/>
                  </a:lnTo>
                  <a:lnTo>
                    <a:pt x="3876" y="13956"/>
                  </a:lnTo>
                  <a:lnTo>
                    <a:pt x="9369" y="88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7" name="object 1667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22014" y="5570270"/>
              <a:ext cx="29451" cy="9867"/>
            </a:xfrm>
            <a:prstGeom prst="rect">
              <a:avLst/>
            </a:prstGeom>
          </p:spPr>
        </p:pic>
        <p:sp>
          <p:nvSpPr>
            <p:cNvPr id="1668" name="object 1668"/>
            <p:cNvSpPr/>
            <p:nvPr/>
          </p:nvSpPr>
          <p:spPr>
            <a:xfrm>
              <a:off x="9722021" y="5570152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943" y="122"/>
                  </a:moveTo>
                  <a:lnTo>
                    <a:pt x="22965" y="261"/>
                  </a:lnTo>
                  <a:lnTo>
                    <a:pt x="29437" y="1052"/>
                  </a:lnTo>
                  <a:lnTo>
                    <a:pt x="29249" y="5207"/>
                  </a:lnTo>
                  <a:lnTo>
                    <a:pt x="29053" y="9369"/>
                  </a:lnTo>
                  <a:lnTo>
                    <a:pt x="22532" y="9973"/>
                  </a:lnTo>
                  <a:lnTo>
                    <a:pt x="14502" y="9851"/>
                  </a:lnTo>
                  <a:lnTo>
                    <a:pt x="6471" y="9745"/>
                  </a:lnTo>
                  <a:lnTo>
                    <a:pt x="0" y="8912"/>
                  </a:lnTo>
                  <a:lnTo>
                    <a:pt x="179" y="4758"/>
                  </a:lnTo>
                  <a:lnTo>
                    <a:pt x="350" y="620"/>
                  </a:lnTo>
                  <a:lnTo>
                    <a:pt x="6888" y="0"/>
                  </a:lnTo>
                  <a:lnTo>
                    <a:pt x="14943" y="1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9" name="object 166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920" y="5574156"/>
              <a:ext cx="29197" cy="19951"/>
            </a:xfrm>
            <a:prstGeom prst="rect">
              <a:avLst/>
            </a:prstGeom>
          </p:spPr>
        </p:pic>
        <p:sp>
          <p:nvSpPr>
            <p:cNvPr id="1670" name="object 1670"/>
            <p:cNvSpPr/>
            <p:nvPr/>
          </p:nvSpPr>
          <p:spPr>
            <a:xfrm>
              <a:off x="9700933" y="557229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1262" y="7043"/>
                  </a:moveTo>
                  <a:lnTo>
                    <a:pt x="17758" y="2832"/>
                  </a:lnTo>
                  <a:lnTo>
                    <a:pt x="23495" y="0"/>
                  </a:lnTo>
                  <a:lnTo>
                    <a:pt x="26344" y="3313"/>
                  </a:lnTo>
                  <a:lnTo>
                    <a:pt x="29184" y="6611"/>
                  </a:lnTo>
                  <a:lnTo>
                    <a:pt x="24410" y="10594"/>
                  </a:lnTo>
                  <a:lnTo>
                    <a:pt x="17930" y="14773"/>
                  </a:lnTo>
                  <a:lnTo>
                    <a:pt x="11433" y="18976"/>
                  </a:lnTo>
                  <a:lnTo>
                    <a:pt x="5688" y="21824"/>
                  </a:lnTo>
                  <a:lnTo>
                    <a:pt x="2856" y="18511"/>
                  </a:lnTo>
                  <a:lnTo>
                    <a:pt x="0" y="15205"/>
                  </a:lnTo>
                  <a:lnTo>
                    <a:pt x="4766" y="11230"/>
                  </a:lnTo>
                  <a:lnTo>
                    <a:pt x="11262" y="704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1" name="object 1671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079" y="5579947"/>
              <a:ext cx="23647" cy="24193"/>
            </a:xfrm>
            <a:prstGeom prst="rect">
              <a:avLst/>
            </a:prstGeom>
          </p:spPr>
        </p:pic>
        <p:sp>
          <p:nvSpPr>
            <p:cNvPr id="1672" name="object 1672"/>
            <p:cNvSpPr/>
            <p:nvPr/>
          </p:nvSpPr>
          <p:spPr>
            <a:xfrm>
              <a:off x="9730089" y="5578368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7010" y="10398"/>
                  </a:moveTo>
                  <a:lnTo>
                    <a:pt x="11295" y="4448"/>
                  </a:lnTo>
                  <a:lnTo>
                    <a:pt x="15449" y="0"/>
                  </a:lnTo>
                  <a:lnTo>
                    <a:pt x="19521" y="2130"/>
                  </a:lnTo>
                  <a:lnTo>
                    <a:pt x="23634" y="4268"/>
                  </a:lnTo>
                  <a:lnTo>
                    <a:pt x="20851" y="9451"/>
                  </a:lnTo>
                  <a:lnTo>
                    <a:pt x="16591" y="15377"/>
                  </a:lnTo>
                  <a:lnTo>
                    <a:pt x="12307" y="21318"/>
                  </a:lnTo>
                  <a:lnTo>
                    <a:pt x="8161" y="25775"/>
                  </a:lnTo>
                  <a:lnTo>
                    <a:pt x="4080" y="23645"/>
                  </a:lnTo>
                  <a:lnTo>
                    <a:pt x="0" y="21498"/>
                  </a:lnTo>
                  <a:lnTo>
                    <a:pt x="2750" y="16340"/>
                  </a:lnTo>
                  <a:lnTo>
                    <a:pt x="7010" y="103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3" name="object 167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4095" y="5617781"/>
              <a:ext cx="28816" cy="20459"/>
            </a:xfrm>
            <a:prstGeom prst="rect">
              <a:avLst/>
            </a:prstGeom>
          </p:spPr>
        </p:pic>
        <p:sp>
          <p:nvSpPr>
            <p:cNvPr id="1674" name="object 1674"/>
            <p:cNvSpPr/>
            <p:nvPr/>
          </p:nvSpPr>
          <p:spPr>
            <a:xfrm>
              <a:off x="9754091" y="561590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60">
                  <a:moveTo>
                    <a:pt x="10919" y="7402"/>
                  </a:moveTo>
                  <a:lnTo>
                    <a:pt x="17211" y="3011"/>
                  </a:lnTo>
                  <a:lnTo>
                    <a:pt x="22859" y="0"/>
                  </a:lnTo>
                  <a:lnTo>
                    <a:pt x="25838" y="3215"/>
                  </a:lnTo>
                  <a:lnTo>
                    <a:pt x="28817" y="6415"/>
                  </a:lnTo>
                  <a:lnTo>
                    <a:pt x="24230" y="10537"/>
                  </a:lnTo>
                  <a:lnTo>
                    <a:pt x="17913" y="14919"/>
                  </a:lnTo>
                  <a:lnTo>
                    <a:pt x="11580" y="19319"/>
                  </a:lnTo>
                  <a:lnTo>
                    <a:pt x="5957" y="22347"/>
                  </a:lnTo>
                  <a:lnTo>
                    <a:pt x="2978" y="19131"/>
                  </a:lnTo>
                  <a:lnTo>
                    <a:pt x="0" y="15915"/>
                  </a:lnTo>
                  <a:lnTo>
                    <a:pt x="4594" y="11793"/>
                  </a:lnTo>
                  <a:lnTo>
                    <a:pt x="10919" y="74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5" name="object 167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2563" y="5608129"/>
              <a:ext cx="20078" cy="25120"/>
            </a:xfrm>
            <a:prstGeom prst="rect">
              <a:avLst/>
            </a:prstGeom>
          </p:spPr>
        </p:pic>
        <p:sp>
          <p:nvSpPr>
            <p:cNvPr id="1676" name="object 1676"/>
            <p:cNvSpPr/>
            <p:nvPr/>
          </p:nvSpPr>
          <p:spPr>
            <a:xfrm>
              <a:off x="9742557" y="560688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4839" y="11394"/>
                  </a:moveTo>
                  <a:lnTo>
                    <a:pt x="7932" y="4954"/>
                  </a:lnTo>
                  <a:lnTo>
                    <a:pt x="11197" y="0"/>
                  </a:lnTo>
                  <a:lnTo>
                    <a:pt x="15661" y="1509"/>
                  </a:lnTo>
                  <a:lnTo>
                    <a:pt x="20092" y="3044"/>
                  </a:lnTo>
                  <a:lnTo>
                    <a:pt x="18346" y="8504"/>
                  </a:lnTo>
                  <a:lnTo>
                    <a:pt x="15253" y="14952"/>
                  </a:lnTo>
                  <a:lnTo>
                    <a:pt x="12168" y="21408"/>
                  </a:lnTo>
                  <a:lnTo>
                    <a:pt x="8903" y="26363"/>
                  </a:lnTo>
                  <a:lnTo>
                    <a:pt x="4439" y="24828"/>
                  </a:lnTo>
                  <a:lnTo>
                    <a:pt x="0" y="23318"/>
                  </a:lnTo>
                  <a:lnTo>
                    <a:pt x="1746" y="17841"/>
                  </a:lnTo>
                  <a:lnTo>
                    <a:pt x="4839" y="113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7" name="object 167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62488" y="5581027"/>
              <a:ext cx="30251" cy="11214"/>
            </a:xfrm>
            <a:prstGeom prst="rect">
              <a:avLst/>
            </a:prstGeom>
          </p:spPr>
        </p:pic>
        <p:pic>
          <p:nvPicPr>
            <p:cNvPr id="1678" name="object 1678"/>
            <p:cNvPicPr/>
            <p:nvPr/>
          </p:nvPicPr>
          <p:blipFill>
            <a:blip r:embed="rId3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6236" y="5552567"/>
              <a:ext cx="96687" cy="86232"/>
            </a:xfrm>
            <a:prstGeom prst="rect">
              <a:avLst/>
            </a:prstGeom>
          </p:spPr>
        </p:pic>
        <p:sp>
          <p:nvSpPr>
            <p:cNvPr id="1679" name="object 1679"/>
            <p:cNvSpPr/>
            <p:nvPr/>
          </p:nvSpPr>
          <p:spPr>
            <a:xfrm>
              <a:off x="9728794" y="5612407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3109" y="14609"/>
                  </a:moveTo>
                  <a:lnTo>
                    <a:pt x="954" y="7974"/>
                  </a:lnTo>
                  <a:lnTo>
                    <a:pt x="0" y="2399"/>
                  </a:lnTo>
                  <a:lnTo>
                    <a:pt x="4651" y="1183"/>
                  </a:lnTo>
                  <a:lnTo>
                    <a:pt x="9311" y="0"/>
                  </a:lnTo>
                  <a:lnTo>
                    <a:pt x="11833" y="5158"/>
                  </a:lnTo>
                  <a:lnTo>
                    <a:pt x="13996" y="11802"/>
                  </a:lnTo>
                  <a:lnTo>
                    <a:pt x="16150" y="18421"/>
                  </a:lnTo>
                  <a:lnTo>
                    <a:pt x="17122" y="23996"/>
                  </a:lnTo>
                  <a:lnTo>
                    <a:pt x="12470" y="25195"/>
                  </a:lnTo>
                  <a:lnTo>
                    <a:pt x="7810" y="26403"/>
                  </a:lnTo>
                  <a:lnTo>
                    <a:pt x="5272" y="21237"/>
                  </a:lnTo>
                  <a:lnTo>
                    <a:pt x="3109" y="146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0" name="object 168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8119" y="5530431"/>
              <a:ext cx="25996" cy="22593"/>
            </a:xfrm>
            <a:prstGeom prst="rect">
              <a:avLst/>
            </a:prstGeom>
          </p:spPr>
        </p:pic>
        <p:sp>
          <p:nvSpPr>
            <p:cNvPr id="1681" name="object 1681"/>
            <p:cNvSpPr/>
            <p:nvPr/>
          </p:nvSpPr>
          <p:spPr>
            <a:xfrm>
              <a:off x="9738117" y="5528626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642" y="15368"/>
                  </a:moveTo>
                  <a:lnTo>
                    <a:pt x="3525" y="10137"/>
                  </a:lnTo>
                  <a:lnTo>
                    <a:pt x="0" y="5427"/>
                  </a:lnTo>
                  <a:lnTo>
                    <a:pt x="3729" y="2709"/>
                  </a:lnTo>
                  <a:lnTo>
                    <a:pt x="7442" y="0"/>
                  </a:lnTo>
                  <a:lnTo>
                    <a:pt x="12225" y="3778"/>
                  </a:lnTo>
                  <a:lnTo>
                    <a:pt x="17358" y="9010"/>
                  </a:lnTo>
                  <a:lnTo>
                    <a:pt x="22483" y="14250"/>
                  </a:lnTo>
                  <a:lnTo>
                    <a:pt x="26001" y="18960"/>
                  </a:lnTo>
                  <a:lnTo>
                    <a:pt x="22288" y="21661"/>
                  </a:lnTo>
                  <a:lnTo>
                    <a:pt x="18558" y="24395"/>
                  </a:lnTo>
                  <a:lnTo>
                    <a:pt x="13776" y="20608"/>
                  </a:lnTo>
                  <a:lnTo>
                    <a:pt x="8642" y="153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2" name="object 1682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8204" y="5556415"/>
              <a:ext cx="24472" cy="23850"/>
            </a:xfrm>
            <a:prstGeom prst="rect">
              <a:avLst/>
            </a:prstGeom>
          </p:spPr>
        </p:pic>
        <p:sp>
          <p:nvSpPr>
            <p:cNvPr id="1683" name="object 1683"/>
            <p:cNvSpPr/>
            <p:nvPr/>
          </p:nvSpPr>
          <p:spPr>
            <a:xfrm>
              <a:off x="9718216" y="5554759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7581" y="10063"/>
                  </a:moveTo>
                  <a:lnTo>
                    <a:pt x="12127" y="4301"/>
                  </a:lnTo>
                  <a:lnTo>
                    <a:pt x="16526" y="0"/>
                  </a:lnTo>
                  <a:lnTo>
                    <a:pt x="20484" y="2285"/>
                  </a:lnTo>
                  <a:lnTo>
                    <a:pt x="24458" y="4562"/>
                  </a:lnTo>
                  <a:lnTo>
                    <a:pt x="21431" y="9639"/>
                  </a:lnTo>
                  <a:lnTo>
                    <a:pt x="16893" y="15409"/>
                  </a:lnTo>
                  <a:lnTo>
                    <a:pt x="12315" y="21196"/>
                  </a:lnTo>
                  <a:lnTo>
                    <a:pt x="7948" y="25506"/>
                  </a:lnTo>
                  <a:lnTo>
                    <a:pt x="3974" y="23204"/>
                  </a:lnTo>
                  <a:lnTo>
                    <a:pt x="0" y="20927"/>
                  </a:lnTo>
                  <a:lnTo>
                    <a:pt x="3019" y="15842"/>
                  </a:lnTo>
                  <a:lnTo>
                    <a:pt x="7581" y="100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4" name="object 1684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666" y="5537212"/>
              <a:ext cx="17830" cy="25298"/>
            </a:xfrm>
            <a:prstGeom prst="rect">
              <a:avLst/>
            </a:prstGeom>
          </p:spPr>
        </p:pic>
        <p:sp>
          <p:nvSpPr>
            <p:cNvPr id="1685" name="object 1685"/>
            <p:cNvSpPr/>
            <p:nvPr/>
          </p:nvSpPr>
          <p:spPr>
            <a:xfrm>
              <a:off x="9727677" y="5536101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509" y="14732"/>
                  </a:moveTo>
                  <a:lnTo>
                    <a:pt x="1134" y="8161"/>
                  </a:lnTo>
                  <a:lnTo>
                    <a:pt x="0" y="2619"/>
                  </a:lnTo>
                  <a:lnTo>
                    <a:pt x="4619" y="1305"/>
                  </a:lnTo>
                  <a:lnTo>
                    <a:pt x="9222" y="0"/>
                  </a:lnTo>
                  <a:lnTo>
                    <a:pt x="11939" y="5117"/>
                  </a:lnTo>
                  <a:lnTo>
                    <a:pt x="14314" y="11679"/>
                  </a:lnTo>
                  <a:lnTo>
                    <a:pt x="16673" y="18241"/>
                  </a:lnTo>
                  <a:lnTo>
                    <a:pt x="17807" y="23800"/>
                  </a:lnTo>
                  <a:lnTo>
                    <a:pt x="13196" y="25106"/>
                  </a:lnTo>
                  <a:lnTo>
                    <a:pt x="8593" y="26403"/>
                  </a:lnTo>
                  <a:lnTo>
                    <a:pt x="5867" y="21302"/>
                  </a:lnTo>
                  <a:lnTo>
                    <a:pt x="3509" y="147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6" name="object 1686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6747" y="5537250"/>
              <a:ext cx="23520" cy="24231"/>
            </a:xfrm>
            <a:prstGeom prst="rect">
              <a:avLst/>
            </a:prstGeom>
          </p:spPr>
        </p:pic>
        <p:sp>
          <p:nvSpPr>
            <p:cNvPr id="1687" name="object 1687"/>
            <p:cNvSpPr/>
            <p:nvPr/>
          </p:nvSpPr>
          <p:spPr>
            <a:xfrm>
              <a:off x="9686743" y="5535661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6953" y="10422"/>
                  </a:moveTo>
                  <a:lnTo>
                    <a:pt x="11197" y="4489"/>
                  </a:lnTo>
                  <a:lnTo>
                    <a:pt x="15310" y="0"/>
                  </a:lnTo>
                  <a:lnTo>
                    <a:pt x="19399" y="2113"/>
                  </a:lnTo>
                  <a:lnTo>
                    <a:pt x="23512" y="4227"/>
                  </a:lnTo>
                  <a:lnTo>
                    <a:pt x="20802" y="9435"/>
                  </a:lnTo>
                  <a:lnTo>
                    <a:pt x="16550" y="15385"/>
                  </a:lnTo>
                  <a:lnTo>
                    <a:pt x="12323" y="21343"/>
                  </a:lnTo>
                  <a:lnTo>
                    <a:pt x="8201" y="25816"/>
                  </a:lnTo>
                  <a:lnTo>
                    <a:pt x="4096" y="23702"/>
                  </a:lnTo>
                  <a:lnTo>
                    <a:pt x="0" y="21580"/>
                  </a:lnTo>
                  <a:lnTo>
                    <a:pt x="2717" y="16380"/>
                  </a:lnTo>
                  <a:lnTo>
                    <a:pt x="6953" y="104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8" name="object 1688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689261" y="5555843"/>
              <a:ext cx="13055" cy="25438"/>
            </a:xfrm>
            <a:prstGeom prst="rect">
              <a:avLst/>
            </a:prstGeom>
          </p:spPr>
        </p:pic>
        <p:sp>
          <p:nvSpPr>
            <p:cNvPr id="1689" name="object 1689"/>
            <p:cNvSpPr/>
            <p:nvPr/>
          </p:nvSpPr>
          <p:spPr>
            <a:xfrm>
              <a:off x="9689259" y="5555329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905" y="13622"/>
                  </a:moveTo>
                  <a:lnTo>
                    <a:pt x="0" y="6774"/>
                  </a:lnTo>
                  <a:lnTo>
                    <a:pt x="65" y="1118"/>
                  </a:lnTo>
                  <a:lnTo>
                    <a:pt x="4864" y="546"/>
                  </a:lnTo>
                  <a:lnTo>
                    <a:pt x="9662" y="0"/>
                  </a:lnTo>
                  <a:lnTo>
                    <a:pt x="11229" y="5468"/>
                  </a:lnTo>
                  <a:lnTo>
                    <a:pt x="12143" y="12324"/>
                  </a:lnTo>
                  <a:lnTo>
                    <a:pt x="13057" y="19180"/>
                  </a:lnTo>
                  <a:lnTo>
                    <a:pt x="12984" y="24853"/>
                  </a:lnTo>
                  <a:lnTo>
                    <a:pt x="8201" y="25391"/>
                  </a:lnTo>
                  <a:lnTo>
                    <a:pt x="3403" y="25954"/>
                  </a:lnTo>
                  <a:lnTo>
                    <a:pt x="1836" y="20494"/>
                  </a:lnTo>
                  <a:lnTo>
                    <a:pt x="905" y="136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0" name="object 169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6279" y="5540971"/>
              <a:ext cx="22301" cy="24358"/>
            </a:xfrm>
            <a:prstGeom prst="rect">
              <a:avLst/>
            </a:prstGeom>
          </p:spPr>
        </p:pic>
        <p:sp>
          <p:nvSpPr>
            <p:cNvPr id="1691" name="object 1691"/>
            <p:cNvSpPr/>
            <p:nvPr/>
          </p:nvSpPr>
          <p:spPr>
            <a:xfrm>
              <a:off x="9706272" y="5539419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6161" y="15352"/>
                  </a:moveTo>
                  <a:lnTo>
                    <a:pt x="2350" y="9329"/>
                  </a:lnTo>
                  <a:lnTo>
                    <a:pt x="0" y="4089"/>
                  </a:lnTo>
                  <a:lnTo>
                    <a:pt x="4243" y="2056"/>
                  </a:lnTo>
                  <a:lnTo>
                    <a:pt x="8479" y="0"/>
                  </a:lnTo>
                  <a:lnTo>
                    <a:pt x="12307" y="4529"/>
                  </a:lnTo>
                  <a:lnTo>
                    <a:pt x="16118" y="10553"/>
                  </a:lnTo>
                  <a:lnTo>
                    <a:pt x="19929" y="16576"/>
                  </a:lnTo>
                  <a:lnTo>
                    <a:pt x="22304" y="21800"/>
                  </a:lnTo>
                  <a:lnTo>
                    <a:pt x="18044" y="23865"/>
                  </a:lnTo>
                  <a:lnTo>
                    <a:pt x="13792" y="25905"/>
                  </a:lnTo>
                  <a:lnTo>
                    <a:pt x="9981" y="21376"/>
                  </a:lnTo>
                  <a:lnTo>
                    <a:pt x="6161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2" name="object 1692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60242" y="5537047"/>
              <a:ext cx="13906" cy="25476"/>
            </a:xfrm>
            <a:prstGeom prst="rect">
              <a:avLst/>
            </a:prstGeom>
          </p:spPr>
        </p:pic>
        <p:sp>
          <p:nvSpPr>
            <p:cNvPr id="1693" name="object 1693"/>
            <p:cNvSpPr/>
            <p:nvPr/>
          </p:nvSpPr>
          <p:spPr>
            <a:xfrm>
              <a:off x="9760245" y="553639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71" y="13899"/>
                  </a:moveTo>
                  <a:lnTo>
                    <a:pt x="163" y="7076"/>
                  </a:lnTo>
                  <a:lnTo>
                    <a:pt x="0" y="1436"/>
                  </a:lnTo>
                  <a:lnTo>
                    <a:pt x="4766" y="718"/>
                  </a:lnTo>
                  <a:lnTo>
                    <a:pt x="9515" y="0"/>
                  </a:lnTo>
                  <a:lnTo>
                    <a:pt x="11335" y="5403"/>
                  </a:lnTo>
                  <a:lnTo>
                    <a:pt x="12543" y="12234"/>
                  </a:lnTo>
                  <a:lnTo>
                    <a:pt x="13727" y="19066"/>
                  </a:lnTo>
                  <a:lnTo>
                    <a:pt x="13898" y="24706"/>
                  </a:lnTo>
                  <a:lnTo>
                    <a:pt x="9132" y="25408"/>
                  </a:lnTo>
                  <a:lnTo>
                    <a:pt x="4349" y="26126"/>
                  </a:lnTo>
                  <a:lnTo>
                    <a:pt x="2562" y="20723"/>
                  </a:lnTo>
                  <a:lnTo>
                    <a:pt x="1371" y="138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4" name="object 1694"/>
            <p:cNvPicPr/>
            <p:nvPr/>
          </p:nvPicPr>
          <p:blipFill>
            <a:blip r:embed="rId3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6515" y="5510643"/>
              <a:ext cx="78538" cy="121883"/>
            </a:xfrm>
            <a:prstGeom prst="rect">
              <a:avLst/>
            </a:prstGeom>
          </p:spPr>
        </p:pic>
        <p:sp>
          <p:nvSpPr>
            <p:cNvPr id="1695" name="object 1695"/>
            <p:cNvSpPr/>
            <p:nvPr/>
          </p:nvSpPr>
          <p:spPr>
            <a:xfrm>
              <a:off x="9734486" y="5565276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3931" y="11573"/>
                  </a:moveTo>
                  <a:lnTo>
                    <a:pt x="6137" y="10039"/>
                  </a:lnTo>
                  <a:lnTo>
                    <a:pt x="0" y="8096"/>
                  </a:lnTo>
                  <a:lnTo>
                    <a:pt x="1183" y="4048"/>
                  </a:lnTo>
                  <a:lnTo>
                    <a:pt x="2334" y="0"/>
                  </a:lnTo>
                  <a:lnTo>
                    <a:pt x="8863" y="546"/>
                  </a:lnTo>
                  <a:lnTo>
                    <a:pt x="16656" y="2089"/>
                  </a:lnTo>
                  <a:lnTo>
                    <a:pt x="24450" y="3615"/>
                  </a:lnTo>
                  <a:lnTo>
                    <a:pt x="30571" y="5558"/>
                  </a:lnTo>
                  <a:lnTo>
                    <a:pt x="29404" y="9598"/>
                  </a:lnTo>
                  <a:lnTo>
                    <a:pt x="28245" y="13646"/>
                  </a:lnTo>
                  <a:lnTo>
                    <a:pt x="21708" y="13099"/>
                  </a:lnTo>
                  <a:lnTo>
                    <a:pt x="13931" y="115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6" name="object 1696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943" y="5622594"/>
              <a:ext cx="28143" cy="20726"/>
            </a:xfrm>
            <a:prstGeom prst="rect">
              <a:avLst/>
            </a:prstGeom>
          </p:spPr>
        </p:pic>
        <p:sp>
          <p:nvSpPr>
            <p:cNvPr id="1697" name="object 1697"/>
            <p:cNvSpPr/>
            <p:nvPr/>
          </p:nvSpPr>
          <p:spPr>
            <a:xfrm>
              <a:off x="9638939" y="5620717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7832" y="7606"/>
                  </a:moveTo>
                  <a:lnTo>
                    <a:pt x="23830" y="12112"/>
                  </a:lnTo>
                  <a:lnTo>
                    <a:pt x="28155" y="16283"/>
                  </a:lnTo>
                  <a:lnTo>
                    <a:pt x="24932" y="19433"/>
                  </a:lnTo>
                  <a:lnTo>
                    <a:pt x="21733" y="22600"/>
                  </a:lnTo>
                  <a:lnTo>
                    <a:pt x="16305" y="19506"/>
                  </a:lnTo>
                  <a:lnTo>
                    <a:pt x="10315" y="15001"/>
                  </a:lnTo>
                  <a:lnTo>
                    <a:pt x="4317" y="10496"/>
                  </a:lnTo>
                  <a:lnTo>
                    <a:pt x="0" y="6317"/>
                  </a:lnTo>
                  <a:lnTo>
                    <a:pt x="3223" y="3158"/>
                  </a:lnTo>
                  <a:lnTo>
                    <a:pt x="6430" y="0"/>
                  </a:lnTo>
                  <a:lnTo>
                    <a:pt x="11850" y="3093"/>
                  </a:lnTo>
                  <a:lnTo>
                    <a:pt x="17832" y="76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8" name="object 169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1289" y="5590997"/>
              <a:ext cx="21297" cy="24663"/>
            </a:xfrm>
            <a:prstGeom prst="rect">
              <a:avLst/>
            </a:prstGeom>
          </p:spPr>
        </p:pic>
        <p:sp>
          <p:nvSpPr>
            <p:cNvPr id="1699" name="object 1699"/>
            <p:cNvSpPr/>
            <p:nvPr/>
          </p:nvSpPr>
          <p:spPr>
            <a:xfrm>
              <a:off x="9651270" y="5589548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42" y="10847"/>
                  </a:moveTo>
                  <a:lnTo>
                    <a:pt x="19268" y="17017"/>
                  </a:lnTo>
                  <a:lnTo>
                    <a:pt x="21325" y="22322"/>
                  </a:lnTo>
                  <a:lnTo>
                    <a:pt x="16999" y="24224"/>
                  </a:lnTo>
                  <a:lnTo>
                    <a:pt x="12649" y="26118"/>
                  </a:lnTo>
                  <a:lnTo>
                    <a:pt x="9083" y="21433"/>
                  </a:lnTo>
                  <a:lnTo>
                    <a:pt x="5590" y="15262"/>
                  </a:lnTo>
                  <a:lnTo>
                    <a:pt x="2081" y="9092"/>
                  </a:lnTo>
                  <a:lnTo>
                    <a:pt x="0" y="3778"/>
                  </a:lnTo>
                  <a:lnTo>
                    <a:pt x="4349" y="1869"/>
                  </a:lnTo>
                  <a:lnTo>
                    <a:pt x="8683" y="0"/>
                  </a:lnTo>
                  <a:lnTo>
                    <a:pt x="12258" y="4676"/>
                  </a:lnTo>
                  <a:lnTo>
                    <a:pt x="15742" y="1084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0" name="object 1700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9681" y="5586489"/>
              <a:ext cx="20294" cy="25095"/>
            </a:xfrm>
            <a:prstGeom prst="rect">
              <a:avLst/>
            </a:prstGeom>
          </p:spPr>
        </p:pic>
        <p:sp>
          <p:nvSpPr>
            <p:cNvPr id="1701" name="object 1701"/>
            <p:cNvSpPr/>
            <p:nvPr/>
          </p:nvSpPr>
          <p:spPr>
            <a:xfrm>
              <a:off x="9689678" y="558521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5001"/>
                  </a:moveTo>
                  <a:lnTo>
                    <a:pt x="12192" y="21416"/>
                  </a:lnTo>
                  <a:lnTo>
                    <a:pt x="8871" y="26371"/>
                  </a:lnTo>
                  <a:lnTo>
                    <a:pt x="4447" y="24804"/>
                  </a:lnTo>
                  <a:lnTo>
                    <a:pt x="0" y="23245"/>
                  </a:lnTo>
                  <a:lnTo>
                    <a:pt x="1803" y="17792"/>
                  </a:lnTo>
                  <a:lnTo>
                    <a:pt x="4970" y="11369"/>
                  </a:lnTo>
                  <a:lnTo>
                    <a:pt x="8112" y="4946"/>
                  </a:lnTo>
                  <a:lnTo>
                    <a:pt x="11450" y="0"/>
                  </a:lnTo>
                  <a:lnTo>
                    <a:pt x="15873" y="1567"/>
                  </a:lnTo>
                  <a:lnTo>
                    <a:pt x="20304" y="3126"/>
                  </a:lnTo>
                  <a:lnTo>
                    <a:pt x="18501" y="8586"/>
                  </a:lnTo>
                  <a:lnTo>
                    <a:pt x="15359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2" name="object 1702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0594" y="5566422"/>
              <a:ext cx="16967" cy="25374"/>
            </a:xfrm>
            <a:prstGeom prst="rect">
              <a:avLst/>
            </a:prstGeom>
          </p:spPr>
        </p:pic>
        <p:sp>
          <p:nvSpPr>
            <p:cNvPr id="1703" name="object 1703"/>
            <p:cNvSpPr/>
            <p:nvPr/>
          </p:nvSpPr>
          <p:spPr>
            <a:xfrm>
              <a:off x="9690605" y="556540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939" y="11826"/>
                  </a:moveTo>
                  <a:lnTo>
                    <a:pt x="16036" y="18470"/>
                  </a:lnTo>
                  <a:lnTo>
                    <a:pt x="16950" y="24053"/>
                  </a:lnTo>
                  <a:lnTo>
                    <a:pt x="12290" y="25228"/>
                  </a:lnTo>
                  <a:lnTo>
                    <a:pt x="7647" y="26395"/>
                  </a:lnTo>
                  <a:lnTo>
                    <a:pt x="5133" y="21196"/>
                  </a:lnTo>
                  <a:lnTo>
                    <a:pt x="3027" y="14569"/>
                  </a:lnTo>
                  <a:lnTo>
                    <a:pt x="922" y="7917"/>
                  </a:lnTo>
                  <a:lnTo>
                    <a:pt x="0" y="2326"/>
                  </a:lnTo>
                  <a:lnTo>
                    <a:pt x="4651" y="1175"/>
                  </a:lnTo>
                  <a:lnTo>
                    <a:pt x="9311" y="0"/>
                  </a:lnTo>
                  <a:lnTo>
                    <a:pt x="11817" y="5174"/>
                  </a:lnTo>
                  <a:lnTo>
                    <a:pt x="13939" y="118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4" name="object 1704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7824" y="5586450"/>
              <a:ext cx="25196" cy="23088"/>
            </a:xfrm>
            <a:prstGeom prst="rect">
              <a:avLst/>
            </a:prstGeom>
          </p:spPr>
        </p:pic>
        <p:sp>
          <p:nvSpPr>
            <p:cNvPr id="1705" name="object 1705"/>
            <p:cNvSpPr/>
            <p:nvPr/>
          </p:nvSpPr>
          <p:spPr>
            <a:xfrm>
              <a:off x="9667825" y="55846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97" y="9402"/>
                  </a:moveTo>
                  <a:lnTo>
                    <a:pt x="21937" y="14854"/>
                  </a:lnTo>
                  <a:lnTo>
                    <a:pt x="25201" y="19702"/>
                  </a:lnTo>
                  <a:lnTo>
                    <a:pt x="21349" y="22265"/>
                  </a:lnTo>
                  <a:lnTo>
                    <a:pt x="17489" y="24836"/>
                  </a:lnTo>
                  <a:lnTo>
                    <a:pt x="12910" y="20845"/>
                  </a:lnTo>
                  <a:lnTo>
                    <a:pt x="8087" y="15417"/>
                  </a:lnTo>
                  <a:lnTo>
                    <a:pt x="3248" y="9973"/>
                  </a:lnTo>
                  <a:lnTo>
                    <a:pt x="0" y="5117"/>
                  </a:lnTo>
                  <a:lnTo>
                    <a:pt x="3860" y="2562"/>
                  </a:lnTo>
                  <a:lnTo>
                    <a:pt x="7704" y="0"/>
                  </a:lnTo>
                  <a:lnTo>
                    <a:pt x="12274" y="3966"/>
                  </a:lnTo>
                  <a:lnTo>
                    <a:pt x="17097" y="94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6" name="object 1706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0373" y="5602579"/>
              <a:ext cx="17843" cy="25298"/>
            </a:xfrm>
            <a:prstGeom prst="rect">
              <a:avLst/>
            </a:prstGeom>
          </p:spPr>
        </p:pic>
        <p:sp>
          <p:nvSpPr>
            <p:cNvPr id="1707" name="object 1707"/>
            <p:cNvSpPr/>
            <p:nvPr/>
          </p:nvSpPr>
          <p:spPr>
            <a:xfrm>
              <a:off x="9650371" y="5601461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30" y="11671"/>
                  </a:moveTo>
                  <a:lnTo>
                    <a:pt x="16714" y="18225"/>
                  </a:lnTo>
                  <a:lnTo>
                    <a:pt x="17848" y="23783"/>
                  </a:lnTo>
                  <a:lnTo>
                    <a:pt x="13253" y="25097"/>
                  </a:lnTo>
                  <a:lnTo>
                    <a:pt x="8650" y="26420"/>
                  </a:lnTo>
                  <a:lnTo>
                    <a:pt x="5933" y="21318"/>
                  </a:lnTo>
                  <a:lnTo>
                    <a:pt x="3533" y="14756"/>
                  </a:lnTo>
                  <a:lnTo>
                    <a:pt x="1150" y="8186"/>
                  </a:lnTo>
                  <a:lnTo>
                    <a:pt x="0" y="2636"/>
                  </a:lnTo>
                  <a:lnTo>
                    <a:pt x="4627" y="1322"/>
                  </a:lnTo>
                  <a:lnTo>
                    <a:pt x="9222" y="0"/>
                  </a:lnTo>
                  <a:lnTo>
                    <a:pt x="11939" y="5109"/>
                  </a:lnTo>
                  <a:lnTo>
                    <a:pt x="14330" y="116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8" name="object 170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0762" y="5616054"/>
              <a:ext cx="22936" cy="24434"/>
            </a:xfrm>
            <a:prstGeom prst="rect">
              <a:avLst/>
            </a:prstGeom>
          </p:spPr>
        </p:pic>
        <p:sp>
          <p:nvSpPr>
            <p:cNvPr id="1709" name="object 1709"/>
            <p:cNvSpPr/>
            <p:nvPr/>
          </p:nvSpPr>
          <p:spPr>
            <a:xfrm>
              <a:off x="9660747" y="5614534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16371" y="15336"/>
                  </a:moveTo>
                  <a:lnTo>
                    <a:pt x="12339" y="21392"/>
                  </a:lnTo>
                  <a:lnTo>
                    <a:pt x="8357" y="25946"/>
                  </a:lnTo>
                  <a:lnTo>
                    <a:pt x="4178" y="23947"/>
                  </a:lnTo>
                  <a:lnTo>
                    <a:pt x="0" y="21939"/>
                  </a:lnTo>
                  <a:lnTo>
                    <a:pt x="2570" y="16666"/>
                  </a:lnTo>
                  <a:lnTo>
                    <a:pt x="6602" y="10618"/>
                  </a:lnTo>
                  <a:lnTo>
                    <a:pt x="10633" y="4578"/>
                  </a:lnTo>
                  <a:lnTo>
                    <a:pt x="14616" y="0"/>
                  </a:lnTo>
                  <a:lnTo>
                    <a:pt x="18803" y="1991"/>
                  </a:lnTo>
                  <a:lnTo>
                    <a:pt x="22957" y="4015"/>
                  </a:lnTo>
                  <a:lnTo>
                    <a:pt x="20394" y="9280"/>
                  </a:lnTo>
                  <a:lnTo>
                    <a:pt x="16371" y="1533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0" name="object 1710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688233" y="5609564"/>
              <a:ext cx="30556" cy="12890"/>
            </a:xfrm>
            <a:prstGeom prst="rect">
              <a:avLst/>
            </a:prstGeom>
          </p:spPr>
        </p:pic>
        <p:sp>
          <p:nvSpPr>
            <p:cNvPr id="1711" name="object 1711"/>
            <p:cNvSpPr/>
            <p:nvPr/>
          </p:nvSpPr>
          <p:spPr>
            <a:xfrm>
              <a:off x="9688228" y="5608585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6705" y="2203"/>
                  </a:moveTo>
                  <a:lnTo>
                    <a:pt x="24467" y="3778"/>
                  </a:lnTo>
                  <a:lnTo>
                    <a:pt x="30571" y="5770"/>
                  </a:lnTo>
                  <a:lnTo>
                    <a:pt x="29372" y="9810"/>
                  </a:lnTo>
                  <a:lnTo>
                    <a:pt x="28164" y="13858"/>
                  </a:lnTo>
                  <a:lnTo>
                    <a:pt x="21643" y="13263"/>
                  </a:lnTo>
                  <a:lnTo>
                    <a:pt x="13882" y="11655"/>
                  </a:lnTo>
                  <a:lnTo>
                    <a:pt x="6096" y="10071"/>
                  </a:lnTo>
                  <a:lnTo>
                    <a:pt x="0" y="8088"/>
                  </a:lnTo>
                  <a:lnTo>
                    <a:pt x="1216" y="4040"/>
                  </a:lnTo>
                  <a:lnTo>
                    <a:pt x="2423" y="0"/>
                  </a:lnTo>
                  <a:lnTo>
                    <a:pt x="8936" y="595"/>
                  </a:lnTo>
                  <a:lnTo>
                    <a:pt x="16705" y="22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2" name="object 1712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0917" y="5621604"/>
              <a:ext cx="30607" cy="14820"/>
            </a:xfrm>
            <a:prstGeom prst="rect">
              <a:avLst/>
            </a:prstGeom>
          </p:spPr>
        </p:pic>
        <p:sp>
          <p:nvSpPr>
            <p:cNvPr id="1713" name="object 1713"/>
            <p:cNvSpPr/>
            <p:nvPr/>
          </p:nvSpPr>
          <p:spPr>
            <a:xfrm>
              <a:off x="9680913" y="5620223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7293" y="3525"/>
                  </a:moveTo>
                  <a:lnTo>
                    <a:pt x="24818" y="5835"/>
                  </a:lnTo>
                  <a:lnTo>
                    <a:pt x="30612" y="8365"/>
                  </a:lnTo>
                  <a:lnTo>
                    <a:pt x="28914" y="12300"/>
                  </a:lnTo>
                  <a:lnTo>
                    <a:pt x="27209" y="16201"/>
                  </a:lnTo>
                  <a:lnTo>
                    <a:pt x="20819" y="15001"/>
                  </a:lnTo>
                  <a:lnTo>
                    <a:pt x="13327" y="12699"/>
                  </a:lnTo>
                  <a:lnTo>
                    <a:pt x="5786" y="10398"/>
                  </a:lnTo>
                  <a:lnTo>
                    <a:pt x="0" y="7843"/>
                  </a:lnTo>
                  <a:lnTo>
                    <a:pt x="1705" y="3942"/>
                  </a:lnTo>
                  <a:lnTo>
                    <a:pt x="3403" y="0"/>
                  </a:lnTo>
                  <a:lnTo>
                    <a:pt x="9785" y="1216"/>
                  </a:lnTo>
                  <a:lnTo>
                    <a:pt x="17293" y="35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4" name="object 171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666832" y="5607126"/>
              <a:ext cx="30607" cy="13296"/>
            </a:xfrm>
            <a:prstGeom prst="rect">
              <a:avLst/>
            </a:prstGeom>
          </p:spPr>
        </p:pic>
        <p:sp>
          <p:nvSpPr>
            <p:cNvPr id="1715" name="object 1715"/>
            <p:cNvSpPr/>
            <p:nvPr/>
          </p:nvSpPr>
          <p:spPr>
            <a:xfrm>
              <a:off x="9666827" y="5606053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36" y="2473"/>
                  </a:moveTo>
                  <a:lnTo>
                    <a:pt x="24573" y="4203"/>
                  </a:lnTo>
                  <a:lnTo>
                    <a:pt x="30612" y="6317"/>
                  </a:lnTo>
                  <a:lnTo>
                    <a:pt x="29306" y="10332"/>
                  </a:lnTo>
                  <a:lnTo>
                    <a:pt x="28000" y="14364"/>
                  </a:lnTo>
                  <a:lnTo>
                    <a:pt x="21496" y="13630"/>
                  </a:lnTo>
                  <a:lnTo>
                    <a:pt x="13767" y="11883"/>
                  </a:lnTo>
                  <a:lnTo>
                    <a:pt x="6055" y="10137"/>
                  </a:lnTo>
                  <a:lnTo>
                    <a:pt x="0" y="8039"/>
                  </a:lnTo>
                  <a:lnTo>
                    <a:pt x="1330" y="4007"/>
                  </a:lnTo>
                  <a:lnTo>
                    <a:pt x="2619" y="0"/>
                  </a:lnTo>
                  <a:lnTo>
                    <a:pt x="9116" y="718"/>
                  </a:lnTo>
                  <a:lnTo>
                    <a:pt x="16836" y="24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6" name="object 171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3144" y="5568023"/>
              <a:ext cx="28867" cy="19773"/>
            </a:xfrm>
            <a:prstGeom prst="rect">
              <a:avLst/>
            </a:prstGeom>
          </p:spPr>
        </p:pic>
        <p:sp>
          <p:nvSpPr>
            <p:cNvPr id="1717" name="object 1717"/>
            <p:cNvSpPr/>
            <p:nvPr/>
          </p:nvSpPr>
          <p:spPr>
            <a:xfrm>
              <a:off x="9673137" y="556615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1"/>
                  </a:moveTo>
                  <a:lnTo>
                    <a:pt x="24246" y="11051"/>
                  </a:lnTo>
                  <a:lnTo>
                    <a:pt x="28882" y="14977"/>
                  </a:lnTo>
                  <a:lnTo>
                    <a:pt x="25911" y="18299"/>
                  </a:lnTo>
                  <a:lnTo>
                    <a:pt x="22949" y="21629"/>
                  </a:lnTo>
                  <a:lnTo>
                    <a:pt x="17309" y="18854"/>
                  </a:lnTo>
                  <a:lnTo>
                    <a:pt x="10968" y="14707"/>
                  </a:lnTo>
                  <a:lnTo>
                    <a:pt x="4619" y="10594"/>
                  </a:lnTo>
                  <a:lnTo>
                    <a:pt x="0" y="6660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56" y="2783"/>
                  </a:lnTo>
                  <a:lnTo>
                    <a:pt x="17897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8" name="object 1718"/>
            <p:cNvPicPr/>
            <p:nvPr/>
          </p:nvPicPr>
          <p:blipFill>
            <a:blip r:embed="rId3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8287" y="5551821"/>
              <a:ext cx="86773" cy="72983"/>
            </a:xfrm>
            <a:prstGeom prst="rect">
              <a:avLst/>
            </a:prstGeom>
          </p:spPr>
        </p:pic>
        <p:pic>
          <p:nvPicPr>
            <p:cNvPr id="1719" name="object 1719"/>
            <p:cNvPicPr/>
            <p:nvPr/>
          </p:nvPicPr>
          <p:blipFill>
            <a:blip r:embed="rId3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684" y="5532876"/>
              <a:ext cx="91802" cy="88484"/>
            </a:xfrm>
            <a:prstGeom prst="rect">
              <a:avLst/>
            </a:prstGeom>
          </p:spPr>
        </p:pic>
        <p:sp>
          <p:nvSpPr>
            <p:cNvPr id="1720" name="object 1720"/>
            <p:cNvSpPr/>
            <p:nvPr/>
          </p:nvSpPr>
          <p:spPr>
            <a:xfrm>
              <a:off x="9744679" y="5559711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16" y="97"/>
                  </a:moveTo>
                  <a:lnTo>
                    <a:pt x="22655" y="0"/>
                  </a:lnTo>
                  <a:lnTo>
                    <a:pt x="29176" y="636"/>
                  </a:lnTo>
                  <a:lnTo>
                    <a:pt x="29127" y="4791"/>
                  </a:lnTo>
                  <a:lnTo>
                    <a:pt x="29094" y="8961"/>
                  </a:lnTo>
                  <a:lnTo>
                    <a:pt x="22590" y="9737"/>
                  </a:lnTo>
                  <a:lnTo>
                    <a:pt x="14551" y="9835"/>
                  </a:lnTo>
                  <a:lnTo>
                    <a:pt x="6512" y="9933"/>
                  </a:lnTo>
                  <a:lnTo>
                    <a:pt x="0" y="9280"/>
                  </a:lnTo>
                  <a:lnTo>
                    <a:pt x="48" y="5150"/>
                  </a:lnTo>
                  <a:lnTo>
                    <a:pt x="73" y="987"/>
                  </a:lnTo>
                  <a:lnTo>
                    <a:pt x="6610" y="204"/>
                  </a:lnTo>
                  <a:lnTo>
                    <a:pt x="14616" y="9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1" name="object 172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2573" y="5660072"/>
              <a:ext cx="21386" cy="24637"/>
            </a:xfrm>
            <a:prstGeom prst="rect">
              <a:avLst/>
            </a:prstGeom>
          </p:spPr>
        </p:pic>
        <p:sp>
          <p:nvSpPr>
            <p:cNvPr id="1722" name="object 1722"/>
            <p:cNvSpPr/>
            <p:nvPr/>
          </p:nvSpPr>
          <p:spPr>
            <a:xfrm>
              <a:off x="9672565" y="5658614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91" y="10822"/>
                  </a:moveTo>
                  <a:lnTo>
                    <a:pt x="19317" y="16976"/>
                  </a:lnTo>
                  <a:lnTo>
                    <a:pt x="21406" y="22298"/>
                  </a:lnTo>
                  <a:lnTo>
                    <a:pt x="17064" y="24200"/>
                  </a:lnTo>
                  <a:lnTo>
                    <a:pt x="12739" y="26093"/>
                  </a:lnTo>
                  <a:lnTo>
                    <a:pt x="9148" y="21425"/>
                  </a:lnTo>
                  <a:lnTo>
                    <a:pt x="5623" y="15270"/>
                  </a:lnTo>
                  <a:lnTo>
                    <a:pt x="2121" y="9092"/>
                  </a:lnTo>
                  <a:lnTo>
                    <a:pt x="0" y="3770"/>
                  </a:lnTo>
                  <a:lnTo>
                    <a:pt x="4366" y="1877"/>
                  </a:lnTo>
                  <a:lnTo>
                    <a:pt x="8683" y="0"/>
                  </a:lnTo>
                  <a:lnTo>
                    <a:pt x="12282" y="4652"/>
                  </a:lnTo>
                  <a:lnTo>
                    <a:pt x="15791" y="108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3" name="object 172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1288" y="5620906"/>
              <a:ext cx="28143" cy="21297"/>
            </a:xfrm>
            <a:prstGeom prst="rect">
              <a:avLst/>
            </a:prstGeom>
          </p:spPr>
        </p:pic>
        <p:sp>
          <p:nvSpPr>
            <p:cNvPr id="1724" name="object 1724"/>
            <p:cNvSpPr/>
            <p:nvPr/>
          </p:nvSpPr>
          <p:spPr>
            <a:xfrm>
              <a:off x="9701279" y="5619042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48"/>
                  </a:moveTo>
                  <a:lnTo>
                    <a:pt x="11850" y="19849"/>
                  </a:lnTo>
                  <a:lnTo>
                    <a:pt x="6430" y="23155"/>
                  </a:lnTo>
                  <a:lnTo>
                    <a:pt x="3223" y="20102"/>
                  </a:lnTo>
                  <a:lnTo>
                    <a:pt x="0" y="17074"/>
                  </a:lnTo>
                  <a:lnTo>
                    <a:pt x="4309" y="12732"/>
                  </a:lnTo>
                  <a:lnTo>
                    <a:pt x="10315" y="8023"/>
                  </a:lnTo>
                  <a:lnTo>
                    <a:pt x="16314" y="3289"/>
                  </a:lnTo>
                  <a:lnTo>
                    <a:pt x="21725" y="0"/>
                  </a:lnTo>
                  <a:lnTo>
                    <a:pt x="24932" y="3044"/>
                  </a:lnTo>
                  <a:lnTo>
                    <a:pt x="28139" y="6080"/>
                  </a:lnTo>
                  <a:lnTo>
                    <a:pt x="23814" y="10430"/>
                  </a:lnTo>
                  <a:lnTo>
                    <a:pt x="17840" y="151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5" name="object 1725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698316" y="5634621"/>
              <a:ext cx="12242" cy="25336"/>
            </a:xfrm>
            <a:prstGeom prst="rect">
              <a:avLst/>
            </a:prstGeom>
          </p:spPr>
        </p:pic>
        <p:sp>
          <p:nvSpPr>
            <p:cNvPr id="1726" name="object 1726"/>
            <p:cNvSpPr/>
            <p:nvPr/>
          </p:nvSpPr>
          <p:spPr>
            <a:xfrm>
              <a:off x="9698322" y="563430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743" y="12438"/>
                  </a:moveTo>
                  <a:lnTo>
                    <a:pt x="12233" y="19351"/>
                  </a:lnTo>
                  <a:lnTo>
                    <a:pt x="11792" y="24983"/>
                  </a:lnTo>
                  <a:lnTo>
                    <a:pt x="6994" y="25310"/>
                  </a:lnTo>
                  <a:lnTo>
                    <a:pt x="2179" y="25661"/>
                  </a:lnTo>
                  <a:lnTo>
                    <a:pt x="954" y="20110"/>
                  </a:lnTo>
                  <a:lnTo>
                    <a:pt x="473" y="13230"/>
                  </a:lnTo>
                  <a:lnTo>
                    <a:pt x="0" y="6325"/>
                  </a:lnTo>
                  <a:lnTo>
                    <a:pt x="408" y="669"/>
                  </a:lnTo>
                  <a:lnTo>
                    <a:pt x="5239" y="334"/>
                  </a:lnTo>
                  <a:lnTo>
                    <a:pt x="10054" y="0"/>
                  </a:lnTo>
                  <a:lnTo>
                    <a:pt x="11254" y="5525"/>
                  </a:lnTo>
                  <a:lnTo>
                    <a:pt x="11743" y="124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7" name="object 172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285" y="5645607"/>
              <a:ext cx="27482" cy="21882"/>
            </a:xfrm>
            <a:prstGeom prst="rect">
              <a:avLst/>
            </a:prstGeom>
          </p:spPr>
        </p:pic>
        <p:sp>
          <p:nvSpPr>
            <p:cNvPr id="1728" name="object 1728"/>
            <p:cNvSpPr/>
            <p:nvPr/>
          </p:nvSpPr>
          <p:spPr>
            <a:xfrm>
              <a:off x="9727280" y="5643757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717" y="15254"/>
                  </a:moveTo>
                  <a:lnTo>
                    <a:pt x="12005" y="20208"/>
                  </a:lnTo>
                  <a:lnTo>
                    <a:pt x="6773" y="23734"/>
                  </a:lnTo>
                  <a:lnTo>
                    <a:pt x="3395" y="20837"/>
                  </a:lnTo>
                  <a:lnTo>
                    <a:pt x="0" y="17931"/>
                  </a:lnTo>
                  <a:lnTo>
                    <a:pt x="4064" y="13401"/>
                  </a:lnTo>
                  <a:lnTo>
                    <a:pt x="9801" y="8463"/>
                  </a:lnTo>
                  <a:lnTo>
                    <a:pt x="15514" y="3509"/>
                  </a:lnTo>
                  <a:lnTo>
                    <a:pt x="20753" y="0"/>
                  </a:lnTo>
                  <a:lnTo>
                    <a:pt x="24132" y="2881"/>
                  </a:lnTo>
                  <a:lnTo>
                    <a:pt x="27503" y="5778"/>
                  </a:lnTo>
                  <a:lnTo>
                    <a:pt x="23447" y="10316"/>
                  </a:lnTo>
                  <a:lnTo>
                    <a:pt x="17717" y="15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9" name="object 172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31361" y="5626646"/>
              <a:ext cx="13233" cy="25374"/>
            </a:xfrm>
            <a:prstGeom prst="rect">
              <a:avLst/>
            </a:prstGeom>
          </p:spPr>
        </p:pic>
        <p:sp>
          <p:nvSpPr>
            <p:cNvPr id="1730" name="object 1730"/>
            <p:cNvSpPr/>
            <p:nvPr/>
          </p:nvSpPr>
          <p:spPr>
            <a:xfrm>
              <a:off x="9731370" y="5626217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217" y="13410"/>
                  </a:moveTo>
                  <a:lnTo>
                    <a:pt x="11221" y="20298"/>
                  </a:lnTo>
                  <a:lnTo>
                    <a:pt x="9605" y="25807"/>
                  </a:lnTo>
                  <a:lnTo>
                    <a:pt x="4806" y="25367"/>
                  </a:lnTo>
                  <a:lnTo>
                    <a:pt x="24" y="24934"/>
                  </a:lnTo>
                  <a:lnTo>
                    <a:pt x="0" y="19294"/>
                  </a:lnTo>
                  <a:lnTo>
                    <a:pt x="1011" y="12406"/>
                  </a:lnTo>
                  <a:lnTo>
                    <a:pt x="2015" y="5509"/>
                  </a:lnTo>
                  <a:lnTo>
                    <a:pt x="3639" y="0"/>
                  </a:lnTo>
                  <a:lnTo>
                    <a:pt x="8414" y="440"/>
                  </a:lnTo>
                  <a:lnTo>
                    <a:pt x="13204" y="857"/>
                  </a:lnTo>
                  <a:lnTo>
                    <a:pt x="13221" y="6521"/>
                  </a:lnTo>
                  <a:lnTo>
                    <a:pt x="12217" y="134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1" name="object 1731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5462" y="5635828"/>
              <a:ext cx="16675" cy="25412"/>
            </a:xfrm>
            <a:prstGeom prst="rect">
              <a:avLst/>
            </a:prstGeom>
          </p:spPr>
        </p:pic>
        <p:sp>
          <p:nvSpPr>
            <p:cNvPr id="1732" name="object 1732"/>
            <p:cNvSpPr/>
            <p:nvPr/>
          </p:nvSpPr>
          <p:spPr>
            <a:xfrm>
              <a:off x="9715466" y="5634862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776" y="11859"/>
                  </a:moveTo>
                  <a:lnTo>
                    <a:pt x="15840" y="18503"/>
                  </a:lnTo>
                  <a:lnTo>
                    <a:pt x="16673" y="24118"/>
                  </a:lnTo>
                  <a:lnTo>
                    <a:pt x="12021" y="25252"/>
                  </a:lnTo>
                  <a:lnTo>
                    <a:pt x="7353" y="26379"/>
                  </a:lnTo>
                  <a:lnTo>
                    <a:pt x="4904" y="21172"/>
                  </a:lnTo>
                  <a:lnTo>
                    <a:pt x="2872" y="14511"/>
                  </a:lnTo>
                  <a:lnTo>
                    <a:pt x="848" y="7876"/>
                  </a:lnTo>
                  <a:lnTo>
                    <a:pt x="0" y="2277"/>
                  </a:lnTo>
                  <a:lnTo>
                    <a:pt x="4668" y="1134"/>
                  </a:lnTo>
                  <a:lnTo>
                    <a:pt x="9328" y="0"/>
                  </a:lnTo>
                  <a:lnTo>
                    <a:pt x="11768" y="5207"/>
                  </a:lnTo>
                  <a:lnTo>
                    <a:pt x="13776" y="11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3" name="object 1733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668547" y="5628233"/>
              <a:ext cx="12674" cy="25298"/>
            </a:xfrm>
            <a:prstGeom prst="rect">
              <a:avLst/>
            </a:prstGeom>
          </p:spPr>
        </p:pic>
        <p:sp>
          <p:nvSpPr>
            <p:cNvPr id="1734" name="object 1734"/>
            <p:cNvSpPr/>
            <p:nvPr/>
          </p:nvSpPr>
          <p:spPr>
            <a:xfrm>
              <a:off x="9668542" y="562796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72" y="13116"/>
                  </a:moveTo>
                  <a:lnTo>
                    <a:pt x="11270" y="20021"/>
                  </a:lnTo>
                  <a:lnTo>
                    <a:pt x="9858" y="25563"/>
                  </a:lnTo>
                  <a:lnTo>
                    <a:pt x="5051" y="25277"/>
                  </a:lnTo>
                  <a:lnTo>
                    <a:pt x="252" y="25008"/>
                  </a:lnTo>
                  <a:lnTo>
                    <a:pt x="0" y="19368"/>
                  </a:lnTo>
                  <a:lnTo>
                    <a:pt x="701" y="12463"/>
                  </a:lnTo>
                  <a:lnTo>
                    <a:pt x="1428" y="5558"/>
                  </a:lnTo>
                  <a:lnTo>
                    <a:pt x="2823" y="0"/>
                  </a:lnTo>
                  <a:lnTo>
                    <a:pt x="7622" y="285"/>
                  </a:lnTo>
                  <a:lnTo>
                    <a:pt x="12421" y="563"/>
                  </a:lnTo>
                  <a:lnTo>
                    <a:pt x="12674" y="6194"/>
                  </a:lnTo>
                  <a:lnTo>
                    <a:pt x="11972" y="131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5" name="object 1735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1602" y="5623763"/>
              <a:ext cx="20688" cy="24815"/>
            </a:xfrm>
            <a:prstGeom prst="rect">
              <a:avLst/>
            </a:prstGeom>
          </p:spPr>
        </p:pic>
        <p:sp>
          <p:nvSpPr>
            <p:cNvPr id="1736" name="object 1736"/>
            <p:cNvSpPr/>
            <p:nvPr/>
          </p:nvSpPr>
          <p:spPr>
            <a:xfrm>
              <a:off x="9681600" y="5622358"/>
              <a:ext cx="20955" cy="26670"/>
            </a:xfrm>
            <a:custGeom>
              <a:avLst/>
              <a:gdLst/>
              <a:ahLst/>
              <a:cxnLst/>
              <a:rect l="l" t="t" r="r" b="b"/>
              <a:pathLst>
                <a:path w="20954" h="26670">
                  <a:moveTo>
                    <a:pt x="15514" y="11034"/>
                  </a:moveTo>
                  <a:lnTo>
                    <a:pt x="18778" y="17295"/>
                  </a:lnTo>
                  <a:lnTo>
                    <a:pt x="20688" y="22673"/>
                  </a:lnTo>
                  <a:lnTo>
                    <a:pt x="16273" y="24444"/>
                  </a:lnTo>
                  <a:lnTo>
                    <a:pt x="11858" y="26216"/>
                  </a:lnTo>
                  <a:lnTo>
                    <a:pt x="8479" y="21449"/>
                  </a:lnTo>
                  <a:lnTo>
                    <a:pt x="5190" y="15197"/>
                  </a:lnTo>
                  <a:lnTo>
                    <a:pt x="1909" y="8937"/>
                  </a:lnTo>
                  <a:lnTo>
                    <a:pt x="0" y="3542"/>
                  </a:lnTo>
                  <a:lnTo>
                    <a:pt x="4390" y="1771"/>
                  </a:lnTo>
                  <a:lnTo>
                    <a:pt x="8797" y="0"/>
                  </a:lnTo>
                  <a:lnTo>
                    <a:pt x="12209" y="4774"/>
                  </a:lnTo>
                  <a:lnTo>
                    <a:pt x="15514" y="110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7" name="object 173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8436" y="5664517"/>
              <a:ext cx="28917" cy="20281"/>
            </a:xfrm>
            <a:prstGeom prst="rect">
              <a:avLst/>
            </a:prstGeom>
          </p:spPr>
        </p:pic>
        <p:sp>
          <p:nvSpPr>
            <p:cNvPr id="1738" name="object 1738"/>
            <p:cNvSpPr/>
            <p:nvPr/>
          </p:nvSpPr>
          <p:spPr>
            <a:xfrm>
              <a:off x="9688430" y="5662655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21" y="14879"/>
                  </a:moveTo>
                  <a:lnTo>
                    <a:pt x="11539" y="19204"/>
                  </a:lnTo>
                  <a:lnTo>
                    <a:pt x="5867" y="22151"/>
                  </a:lnTo>
                  <a:lnTo>
                    <a:pt x="2921" y="18927"/>
                  </a:lnTo>
                  <a:lnTo>
                    <a:pt x="0" y="15695"/>
                  </a:lnTo>
                  <a:lnTo>
                    <a:pt x="4643" y="11606"/>
                  </a:lnTo>
                  <a:lnTo>
                    <a:pt x="11009" y="7272"/>
                  </a:lnTo>
                  <a:lnTo>
                    <a:pt x="17383" y="2962"/>
                  </a:lnTo>
                  <a:lnTo>
                    <a:pt x="23038" y="0"/>
                  </a:lnTo>
                  <a:lnTo>
                    <a:pt x="26001" y="3223"/>
                  </a:lnTo>
                  <a:lnTo>
                    <a:pt x="28923" y="6464"/>
                  </a:lnTo>
                  <a:lnTo>
                    <a:pt x="24279" y="10545"/>
                  </a:lnTo>
                  <a:lnTo>
                    <a:pt x="17921" y="1487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9" name="object 1739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2332" y="5663945"/>
              <a:ext cx="29082" cy="19519"/>
            </a:xfrm>
            <a:prstGeom prst="rect">
              <a:avLst/>
            </a:prstGeom>
          </p:spPr>
        </p:pic>
        <p:sp>
          <p:nvSpPr>
            <p:cNvPr id="1740" name="object 1740"/>
            <p:cNvSpPr/>
            <p:nvPr/>
          </p:nvSpPr>
          <p:spPr>
            <a:xfrm>
              <a:off x="9722342" y="5662105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913" y="6725"/>
                  </a:moveTo>
                  <a:lnTo>
                    <a:pt x="24328" y="10757"/>
                  </a:lnTo>
                  <a:lnTo>
                    <a:pt x="29070" y="14601"/>
                  </a:lnTo>
                  <a:lnTo>
                    <a:pt x="26172" y="17988"/>
                  </a:lnTo>
                  <a:lnTo>
                    <a:pt x="23291" y="21359"/>
                  </a:lnTo>
                  <a:lnTo>
                    <a:pt x="17579" y="18682"/>
                  </a:lnTo>
                  <a:lnTo>
                    <a:pt x="11139" y="14634"/>
                  </a:lnTo>
                  <a:lnTo>
                    <a:pt x="4717" y="10610"/>
                  </a:lnTo>
                  <a:lnTo>
                    <a:pt x="0" y="6741"/>
                  </a:lnTo>
                  <a:lnTo>
                    <a:pt x="2897" y="3362"/>
                  </a:lnTo>
                  <a:lnTo>
                    <a:pt x="5769" y="0"/>
                  </a:lnTo>
                  <a:lnTo>
                    <a:pt x="11490" y="2677"/>
                  </a:lnTo>
                  <a:lnTo>
                    <a:pt x="17913" y="67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1" name="object 174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0597" y="5672772"/>
              <a:ext cx="27851" cy="21043"/>
            </a:xfrm>
            <a:prstGeom prst="rect">
              <a:avLst/>
            </a:prstGeom>
          </p:spPr>
        </p:pic>
        <p:sp>
          <p:nvSpPr>
            <p:cNvPr id="1742" name="object 1742"/>
            <p:cNvSpPr/>
            <p:nvPr/>
          </p:nvSpPr>
          <p:spPr>
            <a:xfrm>
              <a:off x="9710598" y="5670887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791" y="7843"/>
                  </a:moveTo>
                  <a:lnTo>
                    <a:pt x="23667" y="12446"/>
                  </a:lnTo>
                  <a:lnTo>
                    <a:pt x="27845" y="16723"/>
                  </a:lnTo>
                  <a:lnTo>
                    <a:pt x="24565" y="19817"/>
                  </a:lnTo>
                  <a:lnTo>
                    <a:pt x="21292" y="22926"/>
                  </a:lnTo>
                  <a:lnTo>
                    <a:pt x="15946" y="19711"/>
                  </a:lnTo>
                  <a:lnTo>
                    <a:pt x="10087" y="15115"/>
                  </a:lnTo>
                  <a:lnTo>
                    <a:pt x="4202" y="10479"/>
                  </a:lnTo>
                  <a:lnTo>
                    <a:pt x="0" y="6219"/>
                  </a:lnTo>
                  <a:lnTo>
                    <a:pt x="3288" y="3126"/>
                  </a:lnTo>
                  <a:lnTo>
                    <a:pt x="6586" y="0"/>
                  </a:lnTo>
                  <a:lnTo>
                    <a:pt x="11898" y="3223"/>
                  </a:lnTo>
                  <a:lnTo>
                    <a:pt x="17791" y="784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3" name="object 174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841" y="5654649"/>
              <a:ext cx="28854" cy="19850"/>
            </a:xfrm>
            <a:prstGeom prst="rect">
              <a:avLst/>
            </a:prstGeom>
          </p:spPr>
        </p:pic>
        <p:sp>
          <p:nvSpPr>
            <p:cNvPr id="1744" name="object 1744"/>
            <p:cNvSpPr/>
            <p:nvPr/>
          </p:nvSpPr>
          <p:spPr>
            <a:xfrm>
              <a:off x="9703835" y="5652790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30" y="6970"/>
                  </a:moveTo>
                  <a:lnTo>
                    <a:pt x="24238" y="11116"/>
                  </a:lnTo>
                  <a:lnTo>
                    <a:pt x="28857" y="15066"/>
                  </a:lnTo>
                  <a:lnTo>
                    <a:pt x="25887" y="18388"/>
                  </a:lnTo>
                  <a:lnTo>
                    <a:pt x="22900" y="21718"/>
                  </a:lnTo>
                  <a:lnTo>
                    <a:pt x="17277" y="18911"/>
                  </a:lnTo>
                  <a:lnTo>
                    <a:pt x="10968" y="14748"/>
                  </a:lnTo>
                  <a:lnTo>
                    <a:pt x="4627" y="10586"/>
                  </a:lnTo>
                  <a:lnTo>
                    <a:pt x="0" y="6651"/>
                  </a:lnTo>
                  <a:lnTo>
                    <a:pt x="2978" y="3338"/>
                  </a:lnTo>
                  <a:lnTo>
                    <a:pt x="5973" y="0"/>
                  </a:lnTo>
                  <a:lnTo>
                    <a:pt x="11588" y="2807"/>
                  </a:lnTo>
                  <a:lnTo>
                    <a:pt x="17930" y="69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5" name="object 1745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6574" y="5604192"/>
              <a:ext cx="26136" cy="22517"/>
            </a:xfrm>
            <a:prstGeom prst="rect">
              <a:avLst/>
            </a:prstGeom>
          </p:spPr>
        </p:pic>
        <p:sp>
          <p:nvSpPr>
            <p:cNvPr id="1746" name="object 1746"/>
            <p:cNvSpPr/>
            <p:nvPr/>
          </p:nvSpPr>
          <p:spPr>
            <a:xfrm>
              <a:off x="9726570" y="5602369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399" y="8969"/>
                  </a:moveTo>
                  <a:lnTo>
                    <a:pt x="22565" y="14160"/>
                  </a:lnTo>
                  <a:lnTo>
                    <a:pt x="26123" y="18854"/>
                  </a:lnTo>
                  <a:lnTo>
                    <a:pt x="22459" y="21604"/>
                  </a:lnTo>
                  <a:lnTo>
                    <a:pt x="18770" y="24338"/>
                  </a:lnTo>
                  <a:lnTo>
                    <a:pt x="13922" y="20584"/>
                  </a:lnTo>
                  <a:lnTo>
                    <a:pt x="8748" y="15393"/>
                  </a:lnTo>
                  <a:lnTo>
                    <a:pt x="3574" y="10186"/>
                  </a:lnTo>
                  <a:lnTo>
                    <a:pt x="0" y="5509"/>
                  </a:lnTo>
                  <a:lnTo>
                    <a:pt x="3688" y="2758"/>
                  </a:lnTo>
                  <a:lnTo>
                    <a:pt x="7377" y="0"/>
                  </a:lnTo>
                  <a:lnTo>
                    <a:pt x="12200" y="3762"/>
                  </a:lnTo>
                  <a:lnTo>
                    <a:pt x="17399" y="896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7" name="object 174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9899" y="5605754"/>
              <a:ext cx="22821" cy="24155"/>
            </a:xfrm>
            <a:prstGeom prst="rect">
              <a:avLst/>
            </a:prstGeom>
          </p:spPr>
        </p:pic>
        <p:sp>
          <p:nvSpPr>
            <p:cNvPr id="1748" name="object 1748"/>
            <p:cNvSpPr/>
            <p:nvPr/>
          </p:nvSpPr>
          <p:spPr>
            <a:xfrm>
              <a:off x="9709908" y="5604161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6297" y="10381"/>
                  </a:moveTo>
                  <a:lnTo>
                    <a:pt x="20304" y="16307"/>
                  </a:lnTo>
                  <a:lnTo>
                    <a:pt x="22818" y="21482"/>
                  </a:lnTo>
                  <a:lnTo>
                    <a:pt x="18640" y="23620"/>
                  </a:lnTo>
                  <a:lnTo>
                    <a:pt x="14445" y="25759"/>
                  </a:lnTo>
                  <a:lnTo>
                    <a:pt x="10503" y="21310"/>
                  </a:lnTo>
                  <a:lnTo>
                    <a:pt x="6504" y="15393"/>
                  </a:lnTo>
                  <a:lnTo>
                    <a:pt x="2521" y="9459"/>
                  </a:lnTo>
                  <a:lnTo>
                    <a:pt x="0" y="4285"/>
                  </a:lnTo>
                  <a:lnTo>
                    <a:pt x="4178" y="2146"/>
                  </a:lnTo>
                  <a:lnTo>
                    <a:pt x="8357" y="0"/>
                  </a:lnTo>
                  <a:lnTo>
                    <a:pt x="12315" y="4456"/>
                  </a:lnTo>
                  <a:lnTo>
                    <a:pt x="16297" y="103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9" name="object 174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2823" y="5614543"/>
              <a:ext cx="30226" cy="16954"/>
            </a:xfrm>
            <a:prstGeom prst="rect">
              <a:avLst/>
            </a:prstGeom>
          </p:spPr>
        </p:pic>
        <p:sp>
          <p:nvSpPr>
            <p:cNvPr id="1750" name="object 1750"/>
            <p:cNvSpPr/>
            <p:nvPr/>
          </p:nvSpPr>
          <p:spPr>
            <a:xfrm>
              <a:off x="9682823" y="561287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42" y="4962"/>
                  </a:moveTo>
                  <a:lnTo>
                    <a:pt x="24850" y="8039"/>
                  </a:lnTo>
                  <a:lnTo>
                    <a:pt x="30220" y="11198"/>
                  </a:lnTo>
                  <a:lnTo>
                    <a:pt x="28009" y="14895"/>
                  </a:lnTo>
                  <a:lnTo>
                    <a:pt x="25748" y="18625"/>
                  </a:lnTo>
                  <a:lnTo>
                    <a:pt x="19611" y="16756"/>
                  </a:lnTo>
                  <a:lnTo>
                    <a:pt x="12494" y="13663"/>
                  </a:lnTo>
                  <a:lnTo>
                    <a:pt x="5370" y="10586"/>
                  </a:lnTo>
                  <a:lnTo>
                    <a:pt x="0" y="7451"/>
                  </a:lnTo>
                  <a:lnTo>
                    <a:pt x="2236" y="3721"/>
                  </a:lnTo>
                  <a:lnTo>
                    <a:pt x="4464" y="0"/>
                  </a:lnTo>
                  <a:lnTo>
                    <a:pt x="10633" y="1885"/>
                  </a:lnTo>
                  <a:lnTo>
                    <a:pt x="17742" y="496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1" name="object 1751"/>
            <p:cNvPicPr/>
            <p:nvPr/>
          </p:nvPicPr>
          <p:blipFill>
            <a:blip r:embed="rId3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058" y="5563247"/>
              <a:ext cx="193902" cy="229183"/>
            </a:xfrm>
            <a:prstGeom prst="rect">
              <a:avLst/>
            </a:prstGeom>
          </p:spPr>
        </p:pic>
        <p:pic>
          <p:nvPicPr>
            <p:cNvPr id="1752" name="object 1752"/>
            <p:cNvPicPr/>
            <p:nvPr/>
          </p:nvPicPr>
          <p:blipFill>
            <a:blip r:embed="rId3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0768" y="5646922"/>
              <a:ext cx="98217" cy="85427"/>
            </a:xfrm>
            <a:prstGeom prst="rect">
              <a:avLst/>
            </a:prstGeom>
          </p:spPr>
        </p:pic>
        <p:sp>
          <p:nvSpPr>
            <p:cNvPr id="1753" name="object 1753"/>
            <p:cNvSpPr/>
            <p:nvPr/>
          </p:nvSpPr>
          <p:spPr>
            <a:xfrm>
              <a:off x="9842745" y="564753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514" y="13263"/>
                  </a:moveTo>
                  <a:lnTo>
                    <a:pt x="0" y="6374"/>
                  </a:lnTo>
                  <a:lnTo>
                    <a:pt x="391" y="726"/>
                  </a:lnTo>
                  <a:lnTo>
                    <a:pt x="5206" y="367"/>
                  </a:lnTo>
                  <a:lnTo>
                    <a:pt x="10021" y="0"/>
                  </a:lnTo>
                  <a:lnTo>
                    <a:pt x="11270" y="5550"/>
                  </a:lnTo>
                  <a:lnTo>
                    <a:pt x="11801" y="12430"/>
                  </a:lnTo>
                  <a:lnTo>
                    <a:pt x="12323" y="19319"/>
                  </a:lnTo>
                  <a:lnTo>
                    <a:pt x="11923" y="24983"/>
                  </a:lnTo>
                  <a:lnTo>
                    <a:pt x="7116" y="25334"/>
                  </a:lnTo>
                  <a:lnTo>
                    <a:pt x="2317" y="25701"/>
                  </a:lnTo>
                  <a:lnTo>
                    <a:pt x="1036" y="20176"/>
                  </a:lnTo>
                  <a:lnTo>
                    <a:pt x="514" y="132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4" name="object 1754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831552" y="5665558"/>
              <a:ext cx="13919" cy="25476"/>
            </a:xfrm>
            <a:prstGeom prst="rect">
              <a:avLst/>
            </a:prstGeom>
          </p:spPr>
        </p:pic>
        <p:sp>
          <p:nvSpPr>
            <p:cNvPr id="1755" name="object 1755"/>
            <p:cNvSpPr/>
            <p:nvPr/>
          </p:nvSpPr>
          <p:spPr>
            <a:xfrm>
              <a:off x="9831551" y="566491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79" y="13891"/>
                  </a:moveTo>
                  <a:lnTo>
                    <a:pt x="163" y="7076"/>
                  </a:lnTo>
                  <a:lnTo>
                    <a:pt x="0" y="1420"/>
                  </a:lnTo>
                  <a:lnTo>
                    <a:pt x="4766" y="710"/>
                  </a:lnTo>
                  <a:lnTo>
                    <a:pt x="9540" y="0"/>
                  </a:lnTo>
                  <a:lnTo>
                    <a:pt x="11327" y="5403"/>
                  </a:lnTo>
                  <a:lnTo>
                    <a:pt x="12535" y="12226"/>
                  </a:lnTo>
                  <a:lnTo>
                    <a:pt x="13767" y="19041"/>
                  </a:lnTo>
                  <a:lnTo>
                    <a:pt x="13922" y="24697"/>
                  </a:lnTo>
                  <a:lnTo>
                    <a:pt x="9140" y="25408"/>
                  </a:lnTo>
                  <a:lnTo>
                    <a:pt x="4382" y="26126"/>
                  </a:lnTo>
                  <a:lnTo>
                    <a:pt x="2578" y="20706"/>
                  </a:lnTo>
                  <a:lnTo>
                    <a:pt x="1379" y="1389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6" name="object 1756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78135" y="5689320"/>
              <a:ext cx="12128" cy="25184"/>
            </a:xfrm>
            <a:prstGeom prst="rect">
              <a:avLst/>
            </a:prstGeom>
          </p:spPr>
        </p:pic>
        <p:sp>
          <p:nvSpPr>
            <p:cNvPr id="1757" name="object 1757"/>
            <p:cNvSpPr/>
            <p:nvPr/>
          </p:nvSpPr>
          <p:spPr>
            <a:xfrm>
              <a:off x="9778119" y="568919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424" y="12487"/>
                  </a:moveTo>
                  <a:lnTo>
                    <a:pt x="873" y="5574"/>
                  </a:lnTo>
                  <a:lnTo>
                    <a:pt x="2048" y="0"/>
                  </a:lnTo>
                  <a:lnTo>
                    <a:pt x="6863" y="122"/>
                  </a:lnTo>
                  <a:lnTo>
                    <a:pt x="11686" y="253"/>
                  </a:lnTo>
                  <a:lnTo>
                    <a:pt x="12151" y="5892"/>
                  </a:lnTo>
                  <a:lnTo>
                    <a:pt x="11727" y="12806"/>
                  </a:lnTo>
                  <a:lnTo>
                    <a:pt x="11278" y="19727"/>
                  </a:lnTo>
                  <a:lnTo>
                    <a:pt x="10111" y="25310"/>
                  </a:lnTo>
                  <a:lnTo>
                    <a:pt x="5288" y="25187"/>
                  </a:lnTo>
                  <a:lnTo>
                    <a:pt x="473" y="25040"/>
                  </a:lnTo>
                  <a:lnTo>
                    <a:pt x="0" y="19400"/>
                  </a:lnTo>
                  <a:lnTo>
                    <a:pt x="424" y="1248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8" name="object 1758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203" y="5698464"/>
              <a:ext cx="16141" cy="25476"/>
            </a:xfrm>
            <a:prstGeom prst="rect">
              <a:avLst/>
            </a:prstGeom>
          </p:spPr>
        </p:pic>
        <p:sp>
          <p:nvSpPr>
            <p:cNvPr id="1759" name="object 1759"/>
            <p:cNvSpPr/>
            <p:nvPr/>
          </p:nvSpPr>
          <p:spPr>
            <a:xfrm>
              <a:off x="9791203" y="5697664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09" h="26670">
                  <a:moveTo>
                    <a:pt x="2578" y="12104"/>
                  </a:moveTo>
                  <a:lnTo>
                    <a:pt x="4439" y="5329"/>
                  </a:lnTo>
                  <a:lnTo>
                    <a:pt x="6765" y="0"/>
                  </a:lnTo>
                  <a:lnTo>
                    <a:pt x="11441" y="889"/>
                  </a:lnTo>
                  <a:lnTo>
                    <a:pt x="16142" y="1762"/>
                  </a:lnTo>
                  <a:lnTo>
                    <a:pt x="15424" y="7411"/>
                  </a:lnTo>
                  <a:lnTo>
                    <a:pt x="13563" y="14160"/>
                  </a:lnTo>
                  <a:lnTo>
                    <a:pt x="11694" y="20935"/>
                  </a:lnTo>
                  <a:lnTo>
                    <a:pt x="9385" y="26256"/>
                  </a:lnTo>
                  <a:lnTo>
                    <a:pt x="4684" y="25375"/>
                  </a:lnTo>
                  <a:lnTo>
                    <a:pt x="0" y="24510"/>
                  </a:lnTo>
                  <a:lnTo>
                    <a:pt x="710" y="18862"/>
                  </a:lnTo>
                  <a:lnTo>
                    <a:pt x="2578" y="1210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0" name="object 1760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0749" y="5708764"/>
              <a:ext cx="18630" cy="25222"/>
            </a:xfrm>
            <a:prstGeom prst="rect">
              <a:avLst/>
            </a:prstGeom>
          </p:spPr>
        </p:pic>
        <p:sp>
          <p:nvSpPr>
            <p:cNvPr id="1761" name="object 1761"/>
            <p:cNvSpPr/>
            <p:nvPr/>
          </p:nvSpPr>
          <p:spPr>
            <a:xfrm>
              <a:off x="9810744" y="5707587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3958" y="14871"/>
                  </a:moveTo>
                  <a:lnTo>
                    <a:pt x="1354" y="8390"/>
                  </a:lnTo>
                  <a:lnTo>
                    <a:pt x="0" y="2864"/>
                  </a:lnTo>
                  <a:lnTo>
                    <a:pt x="4537" y="1436"/>
                  </a:lnTo>
                  <a:lnTo>
                    <a:pt x="9124" y="0"/>
                  </a:lnTo>
                  <a:lnTo>
                    <a:pt x="12021" y="5003"/>
                  </a:lnTo>
                  <a:lnTo>
                    <a:pt x="14657" y="11500"/>
                  </a:lnTo>
                  <a:lnTo>
                    <a:pt x="17277" y="17997"/>
                  </a:lnTo>
                  <a:lnTo>
                    <a:pt x="18631" y="23498"/>
                  </a:lnTo>
                  <a:lnTo>
                    <a:pt x="14061" y="24942"/>
                  </a:lnTo>
                  <a:lnTo>
                    <a:pt x="9524" y="26387"/>
                  </a:lnTo>
                  <a:lnTo>
                    <a:pt x="6594" y="21359"/>
                  </a:lnTo>
                  <a:lnTo>
                    <a:pt x="3958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2" name="object 1762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07447" y="5737212"/>
              <a:ext cx="30632" cy="13296"/>
            </a:xfrm>
            <a:prstGeom prst="rect">
              <a:avLst/>
            </a:prstGeom>
          </p:spPr>
        </p:pic>
        <p:sp>
          <p:nvSpPr>
            <p:cNvPr id="1763" name="object 1763"/>
            <p:cNvSpPr/>
            <p:nvPr/>
          </p:nvSpPr>
          <p:spPr>
            <a:xfrm>
              <a:off x="9807461" y="5736141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60" y="2489"/>
                  </a:moveTo>
                  <a:lnTo>
                    <a:pt x="24589" y="4236"/>
                  </a:lnTo>
                  <a:lnTo>
                    <a:pt x="30620" y="6358"/>
                  </a:lnTo>
                  <a:lnTo>
                    <a:pt x="29306" y="10365"/>
                  </a:lnTo>
                  <a:lnTo>
                    <a:pt x="28000" y="14373"/>
                  </a:lnTo>
                  <a:lnTo>
                    <a:pt x="21496" y="13646"/>
                  </a:lnTo>
                  <a:lnTo>
                    <a:pt x="13767" y="11900"/>
                  </a:lnTo>
                  <a:lnTo>
                    <a:pt x="6039" y="10145"/>
                  </a:lnTo>
                  <a:lnTo>
                    <a:pt x="0" y="8039"/>
                  </a:lnTo>
                  <a:lnTo>
                    <a:pt x="1322" y="4015"/>
                  </a:lnTo>
                  <a:lnTo>
                    <a:pt x="2636" y="0"/>
                  </a:lnTo>
                  <a:lnTo>
                    <a:pt x="9132" y="734"/>
                  </a:lnTo>
                  <a:lnTo>
                    <a:pt x="16860" y="24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4" name="object 1764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03472" y="5683491"/>
              <a:ext cx="11290" cy="25133"/>
            </a:xfrm>
            <a:prstGeom prst="rect">
              <a:avLst/>
            </a:prstGeom>
          </p:spPr>
        </p:pic>
        <p:sp>
          <p:nvSpPr>
            <p:cNvPr id="1765" name="object 1765"/>
            <p:cNvSpPr/>
            <p:nvPr/>
          </p:nvSpPr>
          <p:spPr>
            <a:xfrm>
              <a:off x="9803471" y="5683403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03" y="12512"/>
                  </a:moveTo>
                  <a:lnTo>
                    <a:pt x="11303" y="19433"/>
                  </a:lnTo>
                  <a:lnTo>
                    <a:pt x="10454" y="25057"/>
                  </a:lnTo>
                  <a:lnTo>
                    <a:pt x="5639" y="25138"/>
                  </a:lnTo>
                  <a:lnTo>
                    <a:pt x="824" y="25220"/>
                  </a:lnTo>
                  <a:lnTo>
                    <a:pt x="0" y="19637"/>
                  </a:lnTo>
                  <a:lnTo>
                    <a:pt x="0" y="12699"/>
                  </a:lnTo>
                  <a:lnTo>
                    <a:pt x="16" y="5786"/>
                  </a:lnTo>
                  <a:lnTo>
                    <a:pt x="848" y="155"/>
                  </a:lnTo>
                  <a:lnTo>
                    <a:pt x="5663" y="81"/>
                  </a:lnTo>
                  <a:lnTo>
                    <a:pt x="10470" y="0"/>
                  </a:lnTo>
                  <a:lnTo>
                    <a:pt x="11303" y="5590"/>
                  </a:lnTo>
                  <a:lnTo>
                    <a:pt x="11303" y="1251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6" name="object 1766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567" y="5704751"/>
              <a:ext cx="28790" cy="19900"/>
            </a:xfrm>
            <a:prstGeom prst="rect">
              <a:avLst/>
            </a:prstGeom>
          </p:spPr>
        </p:pic>
        <p:sp>
          <p:nvSpPr>
            <p:cNvPr id="1767" name="object 1767"/>
            <p:cNvSpPr/>
            <p:nvPr/>
          </p:nvSpPr>
          <p:spPr>
            <a:xfrm>
              <a:off x="9801571" y="5702901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7002"/>
                  </a:moveTo>
                  <a:lnTo>
                    <a:pt x="24205" y="11189"/>
                  </a:lnTo>
                  <a:lnTo>
                    <a:pt x="28800" y="15124"/>
                  </a:lnTo>
                  <a:lnTo>
                    <a:pt x="25821" y="18437"/>
                  </a:lnTo>
                  <a:lnTo>
                    <a:pt x="22818" y="21759"/>
                  </a:lnTo>
                  <a:lnTo>
                    <a:pt x="17195" y="18935"/>
                  </a:lnTo>
                  <a:lnTo>
                    <a:pt x="10895" y="14764"/>
                  </a:lnTo>
                  <a:lnTo>
                    <a:pt x="4586" y="10577"/>
                  </a:lnTo>
                  <a:lnTo>
                    <a:pt x="0" y="6627"/>
                  </a:lnTo>
                  <a:lnTo>
                    <a:pt x="2986" y="3313"/>
                  </a:lnTo>
                  <a:lnTo>
                    <a:pt x="5982" y="0"/>
                  </a:lnTo>
                  <a:lnTo>
                    <a:pt x="11597" y="2815"/>
                  </a:lnTo>
                  <a:lnTo>
                    <a:pt x="17897" y="70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8" name="object 176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842246" y="5683262"/>
              <a:ext cx="12065" cy="25298"/>
            </a:xfrm>
            <a:prstGeom prst="rect">
              <a:avLst/>
            </a:prstGeom>
          </p:spPr>
        </p:pic>
        <p:sp>
          <p:nvSpPr>
            <p:cNvPr id="1769" name="object 1769"/>
            <p:cNvSpPr/>
            <p:nvPr/>
          </p:nvSpPr>
          <p:spPr>
            <a:xfrm>
              <a:off x="9842245" y="5682990"/>
              <a:ext cx="12065" cy="26034"/>
            </a:xfrm>
            <a:custGeom>
              <a:avLst/>
              <a:gdLst/>
              <a:ahLst/>
              <a:cxnLst/>
              <a:rect l="l" t="t" r="r" b="b"/>
              <a:pathLst>
                <a:path w="12065" h="26035">
                  <a:moveTo>
                    <a:pt x="11678" y="12455"/>
                  </a:moveTo>
                  <a:lnTo>
                    <a:pt x="12062" y="19360"/>
                  </a:lnTo>
                  <a:lnTo>
                    <a:pt x="11548" y="25008"/>
                  </a:lnTo>
                  <a:lnTo>
                    <a:pt x="6741" y="25285"/>
                  </a:lnTo>
                  <a:lnTo>
                    <a:pt x="1909" y="25563"/>
                  </a:lnTo>
                  <a:lnTo>
                    <a:pt x="783" y="20037"/>
                  </a:lnTo>
                  <a:lnTo>
                    <a:pt x="383" y="13116"/>
                  </a:lnTo>
                  <a:lnTo>
                    <a:pt x="0" y="6219"/>
                  </a:lnTo>
                  <a:lnTo>
                    <a:pt x="538" y="579"/>
                  </a:lnTo>
                  <a:lnTo>
                    <a:pt x="5345" y="285"/>
                  </a:lnTo>
                  <a:lnTo>
                    <a:pt x="10152" y="0"/>
                  </a:lnTo>
                  <a:lnTo>
                    <a:pt x="11286" y="5558"/>
                  </a:lnTo>
                  <a:lnTo>
                    <a:pt x="11678" y="124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0" name="object 1770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4351" y="5668187"/>
              <a:ext cx="26416" cy="22326"/>
            </a:xfrm>
            <a:prstGeom prst="rect">
              <a:avLst/>
            </a:prstGeom>
          </p:spPr>
        </p:pic>
        <p:sp>
          <p:nvSpPr>
            <p:cNvPr id="1771" name="object 1771"/>
            <p:cNvSpPr/>
            <p:nvPr/>
          </p:nvSpPr>
          <p:spPr>
            <a:xfrm>
              <a:off x="9824351" y="5666361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456" y="8798"/>
                  </a:moveTo>
                  <a:lnTo>
                    <a:pt x="22745" y="13916"/>
                  </a:lnTo>
                  <a:lnTo>
                    <a:pt x="26409" y="18552"/>
                  </a:lnTo>
                  <a:lnTo>
                    <a:pt x="22761" y="21343"/>
                  </a:lnTo>
                  <a:lnTo>
                    <a:pt x="19137" y="24151"/>
                  </a:lnTo>
                  <a:lnTo>
                    <a:pt x="14233" y="20470"/>
                  </a:lnTo>
                  <a:lnTo>
                    <a:pt x="8944" y="15336"/>
                  </a:lnTo>
                  <a:lnTo>
                    <a:pt x="3680" y="10226"/>
                  </a:lnTo>
                  <a:lnTo>
                    <a:pt x="0" y="5590"/>
                  </a:lnTo>
                  <a:lnTo>
                    <a:pt x="3648" y="2807"/>
                  </a:lnTo>
                  <a:lnTo>
                    <a:pt x="7287" y="0"/>
                  </a:lnTo>
                  <a:lnTo>
                    <a:pt x="12184" y="3681"/>
                  </a:lnTo>
                  <a:lnTo>
                    <a:pt x="17456" y="87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2" name="object 177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4826" y="5694350"/>
              <a:ext cx="30289" cy="16802"/>
            </a:xfrm>
            <a:prstGeom prst="rect">
              <a:avLst/>
            </a:prstGeom>
          </p:spPr>
        </p:pic>
        <p:sp>
          <p:nvSpPr>
            <p:cNvPr id="1773" name="object 1773"/>
            <p:cNvSpPr/>
            <p:nvPr/>
          </p:nvSpPr>
          <p:spPr>
            <a:xfrm>
              <a:off x="9814822" y="5692709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26" y="4848"/>
                  </a:moveTo>
                  <a:lnTo>
                    <a:pt x="24867" y="7876"/>
                  </a:lnTo>
                  <a:lnTo>
                    <a:pt x="30302" y="10969"/>
                  </a:lnTo>
                  <a:lnTo>
                    <a:pt x="28098" y="14699"/>
                  </a:lnTo>
                  <a:lnTo>
                    <a:pt x="25903" y="18445"/>
                  </a:lnTo>
                  <a:lnTo>
                    <a:pt x="19717" y="16625"/>
                  </a:lnTo>
                  <a:lnTo>
                    <a:pt x="12576" y="13597"/>
                  </a:lnTo>
                  <a:lnTo>
                    <a:pt x="5435" y="10569"/>
                  </a:lnTo>
                  <a:lnTo>
                    <a:pt x="0" y="7476"/>
                  </a:lnTo>
                  <a:lnTo>
                    <a:pt x="2203" y="3746"/>
                  </a:lnTo>
                  <a:lnTo>
                    <a:pt x="4398" y="0"/>
                  </a:lnTo>
                  <a:lnTo>
                    <a:pt x="10585" y="1820"/>
                  </a:lnTo>
                  <a:lnTo>
                    <a:pt x="17726" y="48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4" name="object 177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6815" y="5718593"/>
              <a:ext cx="26962" cy="21882"/>
            </a:xfrm>
            <a:prstGeom prst="rect">
              <a:avLst/>
            </a:prstGeom>
          </p:spPr>
        </p:pic>
        <p:sp>
          <p:nvSpPr>
            <p:cNvPr id="1775" name="object 1775"/>
            <p:cNvSpPr/>
            <p:nvPr/>
          </p:nvSpPr>
          <p:spPr>
            <a:xfrm>
              <a:off x="9776808" y="5716751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17619" y="8463"/>
                  </a:moveTo>
                  <a:lnTo>
                    <a:pt x="23096" y="13401"/>
                  </a:lnTo>
                  <a:lnTo>
                    <a:pt x="26964" y="17923"/>
                  </a:lnTo>
                  <a:lnTo>
                    <a:pt x="23438" y="20821"/>
                  </a:lnTo>
                  <a:lnTo>
                    <a:pt x="19921" y="23734"/>
                  </a:lnTo>
                  <a:lnTo>
                    <a:pt x="14869" y="20208"/>
                  </a:lnTo>
                  <a:lnTo>
                    <a:pt x="9369" y="15270"/>
                  </a:lnTo>
                  <a:lnTo>
                    <a:pt x="3860" y="10324"/>
                  </a:lnTo>
                  <a:lnTo>
                    <a:pt x="0" y="5811"/>
                  </a:lnTo>
                  <a:lnTo>
                    <a:pt x="3517" y="2897"/>
                  </a:lnTo>
                  <a:lnTo>
                    <a:pt x="7043" y="0"/>
                  </a:lnTo>
                  <a:lnTo>
                    <a:pt x="12111" y="3517"/>
                  </a:lnTo>
                  <a:lnTo>
                    <a:pt x="17619" y="84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6" name="object 1776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82035" y="5707875"/>
              <a:ext cx="30670" cy="13906"/>
            </a:xfrm>
            <a:prstGeom prst="rect">
              <a:avLst/>
            </a:prstGeom>
          </p:spPr>
        </p:pic>
        <p:sp>
          <p:nvSpPr>
            <p:cNvPr id="1777" name="object 1777"/>
            <p:cNvSpPr/>
            <p:nvPr/>
          </p:nvSpPr>
          <p:spPr>
            <a:xfrm>
              <a:off x="9782033" y="5706672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7056" y="2881"/>
                  </a:moveTo>
                  <a:lnTo>
                    <a:pt x="24703" y="4840"/>
                  </a:lnTo>
                  <a:lnTo>
                    <a:pt x="30669" y="7133"/>
                  </a:lnTo>
                  <a:lnTo>
                    <a:pt x="29184" y="11100"/>
                  </a:lnTo>
                  <a:lnTo>
                    <a:pt x="27723" y="15091"/>
                  </a:lnTo>
                  <a:lnTo>
                    <a:pt x="21267" y="14169"/>
                  </a:lnTo>
                  <a:lnTo>
                    <a:pt x="13612" y="12218"/>
                  </a:lnTo>
                  <a:lnTo>
                    <a:pt x="5957" y="10243"/>
                  </a:lnTo>
                  <a:lnTo>
                    <a:pt x="0" y="7957"/>
                  </a:lnTo>
                  <a:lnTo>
                    <a:pt x="1469" y="3983"/>
                  </a:lnTo>
                  <a:lnTo>
                    <a:pt x="2938" y="0"/>
                  </a:lnTo>
                  <a:lnTo>
                    <a:pt x="9393" y="914"/>
                  </a:lnTo>
                  <a:lnTo>
                    <a:pt x="17056" y="28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8" name="object 177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31717" y="5719571"/>
              <a:ext cx="12458" cy="25247"/>
            </a:xfrm>
            <a:prstGeom prst="rect">
              <a:avLst/>
            </a:prstGeom>
          </p:spPr>
        </p:pic>
        <p:sp>
          <p:nvSpPr>
            <p:cNvPr id="1779" name="object 1779"/>
            <p:cNvSpPr/>
            <p:nvPr/>
          </p:nvSpPr>
          <p:spPr>
            <a:xfrm>
              <a:off x="9831720" y="571935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58" y="12985"/>
                  </a:moveTo>
                  <a:lnTo>
                    <a:pt x="11270" y="19906"/>
                  </a:lnTo>
                  <a:lnTo>
                    <a:pt x="9972" y="25457"/>
                  </a:lnTo>
                  <a:lnTo>
                    <a:pt x="5166" y="25244"/>
                  </a:lnTo>
                  <a:lnTo>
                    <a:pt x="350" y="25032"/>
                  </a:lnTo>
                  <a:lnTo>
                    <a:pt x="0" y="19392"/>
                  </a:lnTo>
                  <a:lnTo>
                    <a:pt x="587" y="12471"/>
                  </a:lnTo>
                  <a:lnTo>
                    <a:pt x="1191" y="5558"/>
                  </a:lnTo>
                  <a:lnTo>
                    <a:pt x="2497" y="0"/>
                  </a:lnTo>
                  <a:lnTo>
                    <a:pt x="7296" y="220"/>
                  </a:lnTo>
                  <a:lnTo>
                    <a:pt x="12111" y="424"/>
                  </a:lnTo>
                  <a:lnTo>
                    <a:pt x="12453" y="6080"/>
                  </a:lnTo>
                  <a:lnTo>
                    <a:pt x="11858" y="12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0" name="object 1780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45090" y="5703773"/>
              <a:ext cx="30429" cy="12636"/>
            </a:xfrm>
            <a:prstGeom prst="rect">
              <a:avLst/>
            </a:prstGeom>
          </p:spPr>
        </p:pic>
        <p:sp>
          <p:nvSpPr>
            <p:cNvPr id="1781" name="object 1781"/>
            <p:cNvSpPr/>
            <p:nvPr/>
          </p:nvSpPr>
          <p:spPr>
            <a:xfrm>
              <a:off x="9845087" y="5702850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14110" y="2024"/>
                  </a:moveTo>
                  <a:lnTo>
                    <a:pt x="21969" y="522"/>
                  </a:lnTo>
                  <a:lnTo>
                    <a:pt x="28523" y="0"/>
                  </a:lnTo>
                  <a:lnTo>
                    <a:pt x="29494" y="4056"/>
                  </a:lnTo>
                  <a:lnTo>
                    <a:pt x="30432" y="8112"/>
                  </a:lnTo>
                  <a:lnTo>
                    <a:pt x="24197" y="10022"/>
                  </a:lnTo>
                  <a:lnTo>
                    <a:pt x="16322" y="11524"/>
                  </a:lnTo>
                  <a:lnTo>
                    <a:pt x="8454" y="13042"/>
                  </a:lnTo>
                  <a:lnTo>
                    <a:pt x="1901" y="13565"/>
                  </a:lnTo>
                  <a:lnTo>
                    <a:pt x="954" y="9500"/>
                  </a:lnTo>
                  <a:lnTo>
                    <a:pt x="0" y="5452"/>
                  </a:lnTo>
                  <a:lnTo>
                    <a:pt x="6218" y="3534"/>
                  </a:lnTo>
                  <a:lnTo>
                    <a:pt x="14110" y="20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2" name="object 1782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45242" y="5718581"/>
              <a:ext cx="29857" cy="10833"/>
            </a:xfrm>
            <a:prstGeom prst="rect">
              <a:avLst/>
            </a:prstGeom>
          </p:spPr>
        </p:pic>
        <p:sp>
          <p:nvSpPr>
            <p:cNvPr id="1783" name="object 1783"/>
            <p:cNvSpPr/>
            <p:nvPr/>
          </p:nvSpPr>
          <p:spPr>
            <a:xfrm>
              <a:off x="9845232" y="5718183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428" y="767"/>
                  </a:moveTo>
                  <a:lnTo>
                    <a:pt x="22426" y="0"/>
                  </a:lnTo>
                  <a:lnTo>
                    <a:pt x="28980" y="97"/>
                  </a:lnTo>
                  <a:lnTo>
                    <a:pt x="29412" y="4211"/>
                  </a:lnTo>
                  <a:lnTo>
                    <a:pt x="29869" y="8341"/>
                  </a:lnTo>
                  <a:lnTo>
                    <a:pt x="23438" y="9680"/>
                  </a:lnTo>
                  <a:lnTo>
                    <a:pt x="15449" y="10455"/>
                  </a:lnTo>
                  <a:lnTo>
                    <a:pt x="7451" y="11222"/>
                  </a:lnTo>
                  <a:lnTo>
                    <a:pt x="881" y="11141"/>
                  </a:lnTo>
                  <a:lnTo>
                    <a:pt x="448" y="7019"/>
                  </a:lnTo>
                  <a:lnTo>
                    <a:pt x="0" y="2889"/>
                  </a:lnTo>
                  <a:lnTo>
                    <a:pt x="6422" y="1550"/>
                  </a:lnTo>
                  <a:lnTo>
                    <a:pt x="14428" y="7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4" name="object 1784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24541" y="5709932"/>
              <a:ext cx="30340" cy="12242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9824549" y="5709113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4175" y="1771"/>
                  </a:moveTo>
                  <a:lnTo>
                    <a:pt x="22075" y="399"/>
                  </a:lnTo>
                  <a:lnTo>
                    <a:pt x="28637" y="0"/>
                  </a:lnTo>
                  <a:lnTo>
                    <a:pt x="29486" y="4064"/>
                  </a:lnTo>
                  <a:lnTo>
                    <a:pt x="30335" y="8153"/>
                  </a:lnTo>
                  <a:lnTo>
                    <a:pt x="24067" y="9941"/>
                  </a:lnTo>
                  <a:lnTo>
                    <a:pt x="16142" y="11304"/>
                  </a:lnTo>
                  <a:lnTo>
                    <a:pt x="8242" y="12659"/>
                  </a:lnTo>
                  <a:lnTo>
                    <a:pt x="1673" y="13059"/>
                  </a:lnTo>
                  <a:lnTo>
                    <a:pt x="824" y="8994"/>
                  </a:lnTo>
                  <a:lnTo>
                    <a:pt x="0" y="4921"/>
                  </a:lnTo>
                  <a:lnTo>
                    <a:pt x="6259" y="3126"/>
                  </a:lnTo>
                  <a:lnTo>
                    <a:pt x="14175" y="17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6" name="object 1786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97097" y="5665089"/>
              <a:ext cx="29362" cy="9791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9797101" y="5665036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820" y="48"/>
                  </a:moveTo>
                  <a:lnTo>
                    <a:pt x="22851" y="114"/>
                  </a:lnTo>
                  <a:lnTo>
                    <a:pt x="29355" y="873"/>
                  </a:lnTo>
                  <a:lnTo>
                    <a:pt x="29216" y="5011"/>
                  </a:lnTo>
                  <a:lnTo>
                    <a:pt x="29086" y="9165"/>
                  </a:lnTo>
                  <a:lnTo>
                    <a:pt x="22541" y="9843"/>
                  </a:lnTo>
                  <a:lnTo>
                    <a:pt x="14518" y="9777"/>
                  </a:lnTo>
                  <a:lnTo>
                    <a:pt x="6488" y="9729"/>
                  </a:lnTo>
                  <a:lnTo>
                    <a:pt x="0" y="8978"/>
                  </a:lnTo>
                  <a:lnTo>
                    <a:pt x="122" y="4815"/>
                  </a:lnTo>
                  <a:lnTo>
                    <a:pt x="269" y="652"/>
                  </a:lnTo>
                  <a:lnTo>
                    <a:pt x="6806" y="0"/>
                  </a:lnTo>
                  <a:lnTo>
                    <a:pt x="14820" y="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8" name="object 1788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86199" y="5677687"/>
              <a:ext cx="30479" cy="12090"/>
            </a:xfrm>
            <a:prstGeom prst="rect">
              <a:avLst/>
            </a:prstGeom>
          </p:spPr>
        </p:pic>
        <p:sp>
          <p:nvSpPr>
            <p:cNvPr id="1789" name="object 1789"/>
            <p:cNvSpPr/>
            <p:nvPr/>
          </p:nvSpPr>
          <p:spPr>
            <a:xfrm>
              <a:off x="9786201" y="5676931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6412" y="1640"/>
                  </a:moveTo>
                  <a:lnTo>
                    <a:pt x="24271" y="2930"/>
                  </a:lnTo>
                  <a:lnTo>
                    <a:pt x="30473" y="4693"/>
                  </a:lnTo>
                  <a:lnTo>
                    <a:pt x="29461" y="8765"/>
                  </a:lnTo>
                  <a:lnTo>
                    <a:pt x="28466" y="12846"/>
                  </a:lnTo>
                  <a:lnTo>
                    <a:pt x="21920" y="12495"/>
                  </a:lnTo>
                  <a:lnTo>
                    <a:pt x="14069" y="11206"/>
                  </a:lnTo>
                  <a:lnTo>
                    <a:pt x="6210" y="9916"/>
                  </a:lnTo>
                  <a:lnTo>
                    <a:pt x="0" y="8161"/>
                  </a:lnTo>
                  <a:lnTo>
                    <a:pt x="1011" y="4064"/>
                  </a:lnTo>
                  <a:lnTo>
                    <a:pt x="1991" y="0"/>
                  </a:lnTo>
                  <a:lnTo>
                    <a:pt x="8552" y="350"/>
                  </a:lnTo>
                  <a:lnTo>
                    <a:pt x="16412" y="16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0" name="object 1790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630" y="5694692"/>
              <a:ext cx="30645" cy="15519"/>
            </a:xfrm>
            <a:prstGeom prst="rect">
              <a:avLst/>
            </a:prstGeom>
          </p:spPr>
        </p:pic>
        <p:sp>
          <p:nvSpPr>
            <p:cNvPr id="1791" name="object 1791"/>
            <p:cNvSpPr/>
            <p:nvPr/>
          </p:nvSpPr>
          <p:spPr>
            <a:xfrm>
              <a:off x="9774636" y="5693216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327" y="3974"/>
                  </a:moveTo>
                  <a:lnTo>
                    <a:pt x="20851" y="1428"/>
                  </a:lnTo>
                  <a:lnTo>
                    <a:pt x="27241" y="0"/>
                  </a:lnTo>
                  <a:lnTo>
                    <a:pt x="28947" y="3876"/>
                  </a:lnTo>
                  <a:lnTo>
                    <a:pt x="30628" y="7721"/>
                  </a:lnTo>
                  <a:lnTo>
                    <a:pt x="24801" y="10463"/>
                  </a:lnTo>
                  <a:lnTo>
                    <a:pt x="17293" y="13010"/>
                  </a:lnTo>
                  <a:lnTo>
                    <a:pt x="9768" y="15581"/>
                  </a:lnTo>
                  <a:lnTo>
                    <a:pt x="3378" y="17001"/>
                  </a:lnTo>
                  <a:lnTo>
                    <a:pt x="1689" y="13140"/>
                  </a:lnTo>
                  <a:lnTo>
                    <a:pt x="0" y="9280"/>
                  </a:lnTo>
                  <a:lnTo>
                    <a:pt x="5802" y="6537"/>
                  </a:lnTo>
                  <a:lnTo>
                    <a:pt x="13327" y="397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2" name="object 1792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1662" y="5681662"/>
              <a:ext cx="30060" cy="17513"/>
            </a:xfrm>
            <a:prstGeom prst="rect">
              <a:avLst/>
            </a:prstGeom>
          </p:spPr>
        </p:pic>
        <p:sp>
          <p:nvSpPr>
            <p:cNvPr id="1793" name="object 1793"/>
            <p:cNvSpPr/>
            <p:nvPr/>
          </p:nvSpPr>
          <p:spPr>
            <a:xfrm>
              <a:off x="9841662" y="5679961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840" y="5321"/>
                  </a:moveTo>
                  <a:lnTo>
                    <a:pt x="24809" y="8602"/>
                  </a:lnTo>
                  <a:lnTo>
                    <a:pt x="30065" y="11916"/>
                  </a:lnTo>
                  <a:lnTo>
                    <a:pt x="27682" y="15572"/>
                  </a:lnTo>
                  <a:lnTo>
                    <a:pt x="25299" y="19221"/>
                  </a:lnTo>
                  <a:lnTo>
                    <a:pt x="19227" y="17172"/>
                  </a:lnTo>
                  <a:lnTo>
                    <a:pt x="12241" y="13883"/>
                  </a:lnTo>
                  <a:lnTo>
                    <a:pt x="5263" y="10586"/>
                  </a:lnTo>
                  <a:lnTo>
                    <a:pt x="0" y="7296"/>
                  </a:lnTo>
                  <a:lnTo>
                    <a:pt x="2391" y="3640"/>
                  </a:lnTo>
                  <a:lnTo>
                    <a:pt x="4782" y="0"/>
                  </a:lnTo>
                  <a:lnTo>
                    <a:pt x="10846" y="2024"/>
                  </a:lnTo>
                  <a:lnTo>
                    <a:pt x="17840" y="53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4" name="object 1794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2858" y="5685650"/>
              <a:ext cx="30581" cy="16014"/>
            </a:xfrm>
            <a:prstGeom prst="rect">
              <a:avLst/>
            </a:prstGeom>
          </p:spPr>
        </p:pic>
        <p:sp>
          <p:nvSpPr>
            <p:cNvPr id="1795" name="object 1795"/>
            <p:cNvSpPr/>
            <p:nvPr/>
          </p:nvSpPr>
          <p:spPr>
            <a:xfrm>
              <a:off x="9862859" y="5684122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3155" y="4285"/>
                  </a:moveTo>
                  <a:lnTo>
                    <a:pt x="20606" y="1542"/>
                  </a:lnTo>
                  <a:lnTo>
                    <a:pt x="26948" y="0"/>
                  </a:lnTo>
                  <a:lnTo>
                    <a:pt x="28768" y="3795"/>
                  </a:lnTo>
                  <a:lnTo>
                    <a:pt x="30579" y="7615"/>
                  </a:lnTo>
                  <a:lnTo>
                    <a:pt x="24858" y="10496"/>
                  </a:lnTo>
                  <a:lnTo>
                    <a:pt x="17407" y="13230"/>
                  </a:lnTo>
                  <a:lnTo>
                    <a:pt x="9964" y="15972"/>
                  </a:lnTo>
                  <a:lnTo>
                    <a:pt x="3623" y="17531"/>
                  </a:lnTo>
                  <a:lnTo>
                    <a:pt x="1803" y="13712"/>
                  </a:lnTo>
                  <a:lnTo>
                    <a:pt x="0" y="9900"/>
                  </a:lnTo>
                  <a:lnTo>
                    <a:pt x="5720" y="7011"/>
                  </a:lnTo>
                  <a:lnTo>
                    <a:pt x="13155" y="42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6" name="object 179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1346" y="5652579"/>
              <a:ext cx="30327" cy="16700"/>
            </a:xfrm>
            <a:prstGeom prst="rect">
              <a:avLst/>
            </a:prstGeom>
          </p:spPr>
        </p:pic>
        <p:sp>
          <p:nvSpPr>
            <p:cNvPr id="1797" name="object 1797"/>
            <p:cNvSpPr/>
            <p:nvPr/>
          </p:nvSpPr>
          <p:spPr>
            <a:xfrm>
              <a:off x="9861351" y="5650945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17701" y="4774"/>
                  </a:moveTo>
                  <a:lnTo>
                    <a:pt x="24867" y="7770"/>
                  </a:lnTo>
                  <a:lnTo>
                    <a:pt x="30318" y="10839"/>
                  </a:lnTo>
                  <a:lnTo>
                    <a:pt x="28123" y="14585"/>
                  </a:lnTo>
                  <a:lnTo>
                    <a:pt x="25952" y="18331"/>
                  </a:lnTo>
                  <a:lnTo>
                    <a:pt x="19782" y="16544"/>
                  </a:lnTo>
                  <a:lnTo>
                    <a:pt x="12608" y="13548"/>
                  </a:lnTo>
                  <a:lnTo>
                    <a:pt x="5435" y="10553"/>
                  </a:lnTo>
                  <a:lnTo>
                    <a:pt x="0" y="7492"/>
                  </a:lnTo>
                  <a:lnTo>
                    <a:pt x="2170" y="3738"/>
                  </a:lnTo>
                  <a:lnTo>
                    <a:pt x="4349" y="0"/>
                  </a:lnTo>
                  <a:lnTo>
                    <a:pt x="10536" y="1787"/>
                  </a:lnTo>
                  <a:lnTo>
                    <a:pt x="17701" y="477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8" name="object 1798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38295" y="5654014"/>
              <a:ext cx="30416" cy="12700"/>
            </a:xfrm>
            <a:prstGeom prst="rect">
              <a:avLst/>
            </a:prstGeom>
          </p:spPr>
        </p:pic>
        <p:sp>
          <p:nvSpPr>
            <p:cNvPr id="1799" name="object 1799"/>
            <p:cNvSpPr/>
            <p:nvPr/>
          </p:nvSpPr>
          <p:spPr>
            <a:xfrm>
              <a:off x="9838273" y="5653081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14102" y="2064"/>
                  </a:moveTo>
                  <a:lnTo>
                    <a:pt x="21977" y="538"/>
                  </a:lnTo>
                  <a:lnTo>
                    <a:pt x="28515" y="0"/>
                  </a:lnTo>
                  <a:lnTo>
                    <a:pt x="29486" y="4056"/>
                  </a:lnTo>
                  <a:lnTo>
                    <a:pt x="30441" y="8112"/>
                  </a:lnTo>
                  <a:lnTo>
                    <a:pt x="24214" y="10047"/>
                  </a:lnTo>
                  <a:lnTo>
                    <a:pt x="16354" y="11565"/>
                  </a:lnTo>
                  <a:lnTo>
                    <a:pt x="8479" y="13091"/>
                  </a:lnTo>
                  <a:lnTo>
                    <a:pt x="1926" y="13630"/>
                  </a:lnTo>
                  <a:lnTo>
                    <a:pt x="963" y="9565"/>
                  </a:lnTo>
                  <a:lnTo>
                    <a:pt x="0" y="5517"/>
                  </a:lnTo>
                  <a:lnTo>
                    <a:pt x="6226" y="3591"/>
                  </a:lnTo>
                  <a:lnTo>
                    <a:pt x="14102" y="206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0" name="object 180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8540" y="5668060"/>
              <a:ext cx="29616" cy="19215"/>
            </a:xfrm>
            <a:prstGeom prst="rect">
              <a:avLst/>
            </a:prstGeom>
          </p:spPr>
        </p:pic>
        <p:sp>
          <p:nvSpPr>
            <p:cNvPr id="1801" name="object 1801"/>
            <p:cNvSpPr/>
            <p:nvPr/>
          </p:nvSpPr>
          <p:spPr>
            <a:xfrm>
              <a:off x="9858524" y="5666224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1727" y="6513"/>
                  </a:moveTo>
                  <a:lnTo>
                    <a:pt x="18436" y="2595"/>
                  </a:lnTo>
                  <a:lnTo>
                    <a:pt x="24344" y="0"/>
                  </a:lnTo>
                  <a:lnTo>
                    <a:pt x="26972" y="3428"/>
                  </a:lnTo>
                  <a:lnTo>
                    <a:pt x="29625" y="6856"/>
                  </a:lnTo>
                  <a:lnTo>
                    <a:pt x="24630" y="10618"/>
                  </a:lnTo>
                  <a:lnTo>
                    <a:pt x="17921" y="14528"/>
                  </a:lnTo>
                  <a:lnTo>
                    <a:pt x="11221" y="18462"/>
                  </a:lnTo>
                  <a:lnTo>
                    <a:pt x="5312" y="21049"/>
                  </a:lnTo>
                  <a:lnTo>
                    <a:pt x="2660" y="17621"/>
                  </a:lnTo>
                  <a:lnTo>
                    <a:pt x="0" y="14193"/>
                  </a:lnTo>
                  <a:lnTo>
                    <a:pt x="5010" y="10430"/>
                  </a:lnTo>
                  <a:lnTo>
                    <a:pt x="11727" y="651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2" name="object 1802"/>
            <p:cNvPicPr/>
            <p:nvPr/>
          </p:nvPicPr>
          <p:blipFill>
            <a:blip r:embed="rId3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5110" y="5697207"/>
              <a:ext cx="27901" cy="21513"/>
            </a:xfrm>
            <a:prstGeom prst="rect">
              <a:avLst/>
            </a:prstGeom>
          </p:spPr>
        </p:pic>
        <p:sp>
          <p:nvSpPr>
            <p:cNvPr id="1803" name="object 1803"/>
            <p:cNvSpPr/>
            <p:nvPr/>
          </p:nvSpPr>
          <p:spPr>
            <a:xfrm>
              <a:off x="9855103" y="5695341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0127" y="8186"/>
                  </a:moveTo>
                  <a:lnTo>
                    <a:pt x="16028" y="3395"/>
                  </a:lnTo>
                  <a:lnTo>
                    <a:pt x="21374" y="0"/>
                  </a:lnTo>
                  <a:lnTo>
                    <a:pt x="24663" y="2995"/>
                  </a:lnTo>
                  <a:lnTo>
                    <a:pt x="27927" y="5999"/>
                  </a:lnTo>
                  <a:lnTo>
                    <a:pt x="23683" y="10398"/>
                  </a:lnTo>
                  <a:lnTo>
                    <a:pt x="17783" y="15189"/>
                  </a:lnTo>
                  <a:lnTo>
                    <a:pt x="11890" y="19996"/>
                  </a:lnTo>
                  <a:lnTo>
                    <a:pt x="6553" y="23383"/>
                  </a:lnTo>
                  <a:lnTo>
                    <a:pt x="3264" y="20388"/>
                  </a:lnTo>
                  <a:lnTo>
                    <a:pt x="0" y="17401"/>
                  </a:lnTo>
                  <a:lnTo>
                    <a:pt x="4219" y="12993"/>
                  </a:lnTo>
                  <a:lnTo>
                    <a:pt x="10127" y="818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4" name="object 1804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1905" y="5651449"/>
              <a:ext cx="18249" cy="25374"/>
            </a:xfrm>
            <a:prstGeom prst="rect">
              <a:avLst/>
            </a:prstGeom>
          </p:spPr>
        </p:pic>
        <p:sp>
          <p:nvSpPr>
            <p:cNvPr id="1805" name="object 1805"/>
            <p:cNvSpPr/>
            <p:nvPr/>
          </p:nvSpPr>
          <p:spPr>
            <a:xfrm>
              <a:off x="9861908" y="5650422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762" y="11777"/>
                  </a:moveTo>
                  <a:lnTo>
                    <a:pt x="6267" y="5158"/>
                  </a:lnTo>
                  <a:lnTo>
                    <a:pt x="9091" y="0"/>
                  </a:lnTo>
                  <a:lnTo>
                    <a:pt x="13669" y="1207"/>
                  </a:lnTo>
                  <a:lnTo>
                    <a:pt x="18248" y="2424"/>
                  </a:lnTo>
                  <a:lnTo>
                    <a:pt x="17007" y="7998"/>
                  </a:lnTo>
                  <a:lnTo>
                    <a:pt x="14486" y="14618"/>
                  </a:lnTo>
                  <a:lnTo>
                    <a:pt x="11988" y="21229"/>
                  </a:lnTo>
                  <a:lnTo>
                    <a:pt x="9156" y="26395"/>
                  </a:lnTo>
                  <a:lnTo>
                    <a:pt x="4578" y="25187"/>
                  </a:lnTo>
                  <a:lnTo>
                    <a:pt x="0" y="23971"/>
                  </a:lnTo>
                  <a:lnTo>
                    <a:pt x="1240" y="18380"/>
                  </a:lnTo>
                  <a:lnTo>
                    <a:pt x="3762" y="117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6" name="object 1806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072" y="5663819"/>
              <a:ext cx="23342" cy="24295"/>
            </a:xfrm>
            <a:prstGeom prst="rect">
              <a:avLst/>
            </a:prstGeom>
          </p:spPr>
        </p:pic>
        <p:sp>
          <p:nvSpPr>
            <p:cNvPr id="1807" name="object 1807"/>
            <p:cNvSpPr/>
            <p:nvPr/>
          </p:nvSpPr>
          <p:spPr>
            <a:xfrm>
              <a:off x="9820073" y="5662248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6847" y="10496"/>
                  </a:moveTo>
                  <a:lnTo>
                    <a:pt x="11017" y="4513"/>
                  </a:lnTo>
                  <a:lnTo>
                    <a:pt x="15089" y="0"/>
                  </a:lnTo>
                  <a:lnTo>
                    <a:pt x="19211" y="2089"/>
                  </a:lnTo>
                  <a:lnTo>
                    <a:pt x="23340" y="4170"/>
                  </a:lnTo>
                  <a:lnTo>
                    <a:pt x="20664" y="9386"/>
                  </a:lnTo>
                  <a:lnTo>
                    <a:pt x="16510" y="15368"/>
                  </a:lnTo>
                  <a:lnTo>
                    <a:pt x="12339" y="21376"/>
                  </a:lnTo>
                  <a:lnTo>
                    <a:pt x="8250" y="25873"/>
                  </a:lnTo>
                  <a:lnTo>
                    <a:pt x="4129" y="23800"/>
                  </a:lnTo>
                  <a:lnTo>
                    <a:pt x="0" y="21710"/>
                  </a:lnTo>
                  <a:lnTo>
                    <a:pt x="2660" y="16487"/>
                  </a:lnTo>
                  <a:lnTo>
                    <a:pt x="6847" y="1049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8" name="object 1808"/>
            <p:cNvPicPr/>
            <p:nvPr/>
          </p:nvPicPr>
          <p:blipFill>
            <a:blip r:embed="rId3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714" y="5678881"/>
              <a:ext cx="26517" cy="22669"/>
            </a:xfrm>
            <a:prstGeom prst="rect">
              <a:avLst/>
            </a:prstGeom>
          </p:spPr>
        </p:pic>
        <p:sp>
          <p:nvSpPr>
            <p:cNvPr id="1809" name="object 1809"/>
            <p:cNvSpPr/>
            <p:nvPr/>
          </p:nvSpPr>
          <p:spPr>
            <a:xfrm>
              <a:off x="9826725" y="5677075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9026" y="9084"/>
                  </a:moveTo>
                  <a:lnTo>
                    <a:pt x="14347" y="3811"/>
                  </a:lnTo>
                  <a:lnTo>
                    <a:pt x="19309" y="0"/>
                  </a:lnTo>
                  <a:lnTo>
                    <a:pt x="22908" y="2685"/>
                  </a:lnTo>
                  <a:lnTo>
                    <a:pt x="26515" y="5370"/>
                  </a:lnTo>
                  <a:lnTo>
                    <a:pt x="22810" y="10112"/>
                  </a:lnTo>
                  <a:lnTo>
                    <a:pt x="17473" y="15377"/>
                  </a:lnTo>
                  <a:lnTo>
                    <a:pt x="12160" y="20649"/>
                  </a:lnTo>
                  <a:lnTo>
                    <a:pt x="7206" y="24477"/>
                  </a:lnTo>
                  <a:lnTo>
                    <a:pt x="3607" y="21776"/>
                  </a:lnTo>
                  <a:lnTo>
                    <a:pt x="0" y="19098"/>
                  </a:lnTo>
                  <a:lnTo>
                    <a:pt x="3705" y="14356"/>
                  </a:lnTo>
                  <a:lnTo>
                    <a:pt x="9026" y="908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0" name="object 1810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845623" y="5694197"/>
              <a:ext cx="14071" cy="25425"/>
            </a:xfrm>
            <a:prstGeom prst="rect">
              <a:avLst/>
            </a:prstGeom>
          </p:spPr>
        </p:pic>
        <p:sp>
          <p:nvSpPr>
            <p:cNvPr id="1811" name="object 1811"/>
            <p:cNvSpPr/>
            <p:nvPr/>
          </p:nvSpPr>
          <p:spPr>
            <a:xfrm>
              <a:off x="9845615" y="5693658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460" y="12316"/>
                  </a:moveTo>
                  <a:lnTo>
                    <a:pt x="2709" y="5476"/>
                  </a:lnTo>
                  <a:lnTo>
                    <a:pt x="4562" y="0"/>
                  </a:lnTo>
                  <a:lnTo>
                    <a:pt x="9311" y="579"/>
                  </a:lnTo>
                  <a:lnTo>
                    <a:pt x="14086" y="1142"/>
                  </a:lnTo>
                  <a:lnTo>
                    <a:pt x="13873" y="6790"/>
                  </a:lnTo>
                  <a:lnTo>
                    <a:pt x="12617" y="13654"/>
                  </a:lnTo>
                  <a:lnTo>
                    <a:pt x="11352" y="20510"/>
                  </a:lnTo>
                  <a:lnTo>
                    <a:pt x="9515" y="25971"/>
                  </a:lnTo>
                  <a:lnTo>
                    <a:pt x="4757" y="25408"/>
                  </a:lnTo>
                  <a:lnTo>
                    <a:pt x="0" y="24828"/>
                  </a:lnTo>
                  <a:lnTo>
                    <a:pt x="195" y="19172"/>
                  </a:lnTo>
                  <a:lnTo>
                    <a:pt x="1460" y="123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2" name="object 1812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4433" y="5619102"/>
              <a:ext cx="25133" cy="23520"/>
            </a:xfrm>
            <a:prstGeom prst="rect">
              <a:avLst/>
            </a:prstGeom>
          </p:spPr>
        </p:pic>
        <p:sp>
          <p:nvSpPr>
            <p:cNvPr id="1813" name="object 1813"/>
            <p:cNvSpPr/>
            <p:nvPr/>
          </p:nvSpPr>
          <p:spPr>
            <a:xfrm>
              <a:off x="9764426" y="56173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15458"/>
                  </a:moveTo>
                  <a:lnTo>
                    <a:pt x="12290" y="21082"/>
                  </a:lnTo>
                  <a:lnTo>
                    <a:pt x="7736" y="25228"/>
                  </a:lnTo>
                  <a:lnTo>
                    <a:pt x="3868" y="22812"/>
                  </a:lnTo>
                  <a:lnTo>
                    <a:pt x="0" y="20388"/>
                  </a:lnTo>
                  <a:lnTo>
                    <a:pt x="3231" y="15409"/>
                  </a:lnTo>
                  <a:lnTo>
                    <a:pt x="8046" y="9786"/>
                  </a:lnTo>
                  <a:lnTo>
                    <a:pt x="12853" y="4154"/>
                  </a:lnTo>
                  <a:lnTo>
                    <a:pt x="17415" y="0"/>
                  </a:lnTo>
                  <a:lnTo>
                    <a:pt x="21276" y="2424"/>
                  </a:lnTo>
                  <a:lnTo>
                    <a:pt x="25128" y="4840"/>
                  </a:lnTo>
                  <a:lnTo>
                    <a:pt x="21912" y="9835"/>
                  </a:lnTo>
                  <a:lnTo>
                    <a:pt x="17089" y="1545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4" name="object 181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0567" y="5610949"/>
              <a:ext cx="25133" cy="23507"/>
            </a:xfrm>
            <a:prstGeom prst="rect">
              <a:avLst/>
            </a:prstGeom>
          </p:spPr>
        </p:pic>
        <p:sp>
          <p:nvSpPr>
            <p:cNvPr id="1815" name="object 1815"/>
            <p:cNvSpPr/>
            <p:nvPr/>
          </p:nvSpPr>
          <p:spPr>
            <a:xfrm>
              <a:off x="9770572" y="56092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15458"/>
                  </a:moveTo>
                  <a:lnTo>
                    <a:pt x="12290" y="21082"/>
                  </a:lnTo>
                  <a:lnTo>
                    <a:pt x="7736" y="25228"/>
                  </a:lnTo>
                  <a:lnTo>
                    <a:pt x="3868" y="22820"/>
                  </a:lnTo>
                  <a:lnTo>
                    <a:pt x="0" y="20396"/>
                  </a:lnTo>
                  <a:lnTo>
                    <a:pt x="3239" y="15417"/>
                  </a:lnTo>
                  <a:lnTo>
                    <a:pt x="8046" y="9786"/>
                  </a:lnTo>
                  <a:lnTo>
                    <a:pt x="12853" y="4162"/>
                  </a:lnTo>
                  <a:lnTo>
                    <a:pt x="17424" y="0"/>
                  </a:lnTo>
                  <a:lnTo>
                    <a:pt x="21284" y="2432"/>
                  </a:lnTo>
                  <a:lnTo>
                    <a:pt x="25136" y="4840"/>
                  </a:lnTo>
                  <a:lnTo>
                    <a:pt x="21920" y="9835"/>
                  </a:lnTo>
                  <a:lnTo>
                    <a:pt x="17089" y="1545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6" name="object 181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6967" y="5583834"/>
              <a:ext cx="25146" cy="23520"/>
            </a:xfrm>
            <a:prstGeom prst="rect">
              <a:avLst/>
            </a:prstGeom>
          </p:spPr>
        </p:pic>
        <p:pic>
          <p:nvPicPr>
            <p:cNvPr id="1817" name="object 1817"/>
            <p:cNvPicPr/>
            <p:nvPr/>
          </p:nvPicPr>
          <p:blipFill>
            <a:blip r:embed="rId4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477" y="5581944"/>
              <a:ext cx="96831" cy="92460"/>
            </a:xfrm>
            <a:prstGeom prst="rect">
              <a:avLst/>
            </a:prstGeom>
          </p:spPr>
        </p:pic>
        <p:sp>
          <p:nvSpPr>
            <p:cNvPr id="1818" name="object 1818"/>
            <p:cNvSpPr/>
            <p:nvPr/>
          </p:nvSpPr>
          <p:spPr>
            <a:xfrm>
              <a:off x="9768257" y="5637123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821" y="13328"/>
                  </a:moveTo>
                  <a:lnTo>
                    <a:pt x="5541" y="10520"/>
                  </a:lnTo>
                  <a:lnTo>
                    <a:pt x="0" y="7590"/>
                  </a:lnTo>
                  <a:lnTo>
                    <a:pt x="2056" y="3787"/>
                  </a:lnTo>
                  <a:lnTo>
                    <a:pt x="4105" y="0"/>
                  </a:lnTo>
                  <a:lnTo>
                    <a:pt x="10364" y="1624"/>
                  </a:lnTo>
                  <a:lnTo>
                    <a:pt x="17619" y="4431"/>
                  </a:lnTo>
                  <a:lnTo>
                    <a:pt x="24883" y="7255"/>
                  </a:lnTo>
                  <a:lnTo>
                    <a:pt x="30432" y="10186"/>
                  </a:lnTo>
                  <a:lnTo>
                    <a:pt x="28392" y="13981"/>
                  </a:lnTo>
                  <a:lnTo>
                    <a:pt x="26336" y="17768"/>
                  </a:lnTo>
                  <a:lnTo>
                    <a:pt x="20092" y="16152"/>
                  </a:lnTo>
                  <a:lnTo>
                    <a:pt x="12821" y="1332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9" name="object 1819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2231" y="5659145"/>
              <a:ext cx="14325" cy="25450"/>
            </a:xfrm>
            <a:prstGeom prst="rect">
              <a:avLst/>
            </a:prstGeom>
          </p:spPr>
        </p:pic>
        <p:sp>
          <p:nvSpPr>
            <p:cNvPr id="1820" name="object 1820"/>
            <p:cNvSpPr/>
            <p:nvPr/>
          </p:nvSpPr>
          <p:spPr>
            <a:xfrm>
              <a:off x="9792225" y="5658578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2731" y="13728"/>
                  </a:moveTo>
                  <a:lnTo>
                    <a:pt x="11417" y="20559"/>
                  </a:lnTo>
                  <a:lnTo>
                    <a:pt x="9507" y="26020"/>
                  </a:lnTo>
                  <a:lnTo>
                    <a:pt x="4766" y="25408"/>
                  </a:lnTo>
                  <a:lnTo>
                    <a:pt x="0" y="24804"/>
                  </a:lnTo>
                  <a:lnTo>
                    <a:pt x="269" y="19156"/>
                  </a:lnTo>
                  <a:lnTo>
                    <a:pt x="1624" y="12308"/>
                  </a:lnTo>
                  <a:lnTo>
                    <a:pt x="2946" y="5452"/>
                  </a:lnTo>
                  <a:lnTo>
                    <a:pt x="4839" y="0"/>
                  </a:lnTo>
                  <a:lnTo>
                    <a:pt x="9605" y="612"/>
                  </a:lnTo>
                  <a:lnTo>
                    <a:pt x="14339" y="1216"/>
                  </a:lnTo>
                  <a:lnTo>
                    <a:pt x="14077" y="6872"/>
                  </a:lnTo>
                  <a:lnTo>
                    <a:pt x="12731" y="1372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1" name="object 1821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5532" y="5654421"/>
              <a:ext cx="17144" cy="25438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9775521" y="5653508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14020" y="14405"/>
                  </a:moveTo>
                  <a:lnTo>
                    <a:pt x="11833" y="21106"/>
                  </a:lnTo>
                  <a:lnTo>
                    <a:pt x="9271" y="26346"/>
                  </a:lnTo>
                  <a:lnTo>
                    <a:pt x="4635" y="25318"/>
                  </a:lnTo>
                  <a:lnTo>
                    <a:pt x="0" y="24281"/>
                  </a:lnTo>
                  <a:lnTo>
                    <a:pt x="954" y="18666"/>
                  </a:lnTo>
                  <a:lnTo>
                    <a:pt x="3142" y="11973"/>
                  </a:lnTo>
                  <a:lnTo>
                    <a:pt x="5321" y="5264"/>
                  </a:lnTo>
                  <a:lnTo>
                    <a:pt x="7883" y="0"/>
                  </a:lnTo>
                  <a:lnTo>
                    <a:pt x="12519" y="1052"/>
                  </a:lnTo>
                  <a:lnTo>
                    <a:pt x="17162" y="2097"/>
                  </a:lnTo>
                  <a:lnTo>
                    <a:pt x="16191" y="7713"/>
                  </a:lnTo>
                  <a:lnTo>
                    <a:pt x="14020" y="1440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3" name="object 1823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159" y="5640577"/>
              <a:ext cx="14960" cy="25463"/>
            </a:xfrm>
            <a:prstGeom prst="rect">
              <a:avLst/>
            </a:prstGeom>
          </p:spPr>
        </p:pic>
        <p:sp>
          <p:nvSpPr>
            <p:cNvPr id="1824" name="object 1824"/>
            <p:cNvSpPr/>
            <p:nvPr/>
          </p:nvSpPr>
          <p:spPr>
            <a:xfrm>
              <a:off x="9793165" y="5639931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3025" y="13867"/>
                  </a:moveTo>
                  <a:lnTo>
                    <a:pt x="11515" y="20682"/>
                  </a:lnTo>
                  <a:lnTo>
                    <a:pt x="9475" y="26109"/>
                  </a:lnTo>
                  <a:lnTo>
                    <a:pt x="4741" y="25408"/>
                  </a:lnTo>
                  <a:lnTo>
                    <a:pt x="0" y="24706"/>
                  </a:lnTo>
                  <a:lnTo>
                    <a:pt x="424" y="19058"/>
                  </a:lnTo>
                  <a:lnTo>
                    <a:pt x="1942" y="12242"/>
                  </a:lnTo>
                  <a:lnTo>
                    <a:pt x="3435" y="5419"/>
                  </a:lnTo>
                  <a:lnTo>
                    <a:pt x="5476" y="0"/>
                  </a:lnTo>
                  <a:lnTo>
                    <a:pt x="10209" y="701"/>
                  </a:lnTo>
                  <a:lnTo>
                    <a:pt x="14943" y="1387"/>
                  </a:lnTo>
                  <a:lnTo>
                    <a:pt x="14535" y="7043"/>
                  </a:lnTo>
                  <a:lnTo>
                    <a:pt x="13025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5" name="object 182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0666" y="5633999"/>
              <a:ext cx="20091" cy="25133"/>
            </a:xfrm>
            <a:prstGeom prst="rect">
              <a:avLst/>
            </a:prstGeom>
          </p:spPr>
        </p:pic>
        <p:sp>
          <p:nvSpPr>
            <p:cNvPr id="1826" name="object 1826"/>
            <p:cNvSpPr/>
            <p:nvPr/>
          </p:nvSpPr>
          <p:spPr>
            <a:xfrm>
              <a:off x="9850664" y="56327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77" y="14968"/>
                  </a:moveTo>
                  <a:lnTo>
                    <a:pt x="12184" y="21400"/>
                  </a:lnTo>
                  <a:lnTo>
                    <a:pt x="8903" y="26371"/>
                  </a:lnTo>
                  <a:lnTo>
                    <a:pt x="4455" y="24861"/>
                  </a:lnTo>
                  <a:lnTo>
                    <a:pt x="0" y="23343"/>
                  </a:lnTo>
                  <a:lnTo>
                    <a:pt x="1754" y="17858"/>
                  </a:lnTo>
                  <a:lnTo>
                    <a:pt x="4839" y="11418"/>
                  </a:lnTo>
                  <a:lnTo>
                    <a:pt x="7924" y="4962"/>
                  </a:lnTo>
                  <a:lnTo>
                    <a:pt x="11197" y="0"/>
                  </a:lnTo>
                  <a:lnTo>
                    <a:pt x="15644" y="1518"/>
                  </a:lnTo>
                  <a:lnTo>
                    <a:pt x="20084" y="3036"/>
                  </a:lnTo>
                  <a:lnTo>
                    <a:pt x="18354" y="8529"/>
                  </a:lnTo>
                  <a:lnTo>
                    <a:pt x="15277" y="149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7" name="object 182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0981" y="5642546"/>
              <a:ext cx="23901" cy="24066"/>
            </a:xfrm>
            <a:prstGeom prst="rect">
              <a:avLst/>
            </a:prstGeom>
          </p:spPr>
        </p:pic>
        <p:sp>
          <p:nvSpPr>
            <p:cNvPr id="1828" name="object 1828"/>
            <p:cNvSpPr/>
            <p:nvPr/>
          </p:nvSpPr>
          <p:spPr>
            <a:xfrm>
              <a:off x="9830976" y="5640932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697" y="15401"/>
                  </a:moveTo>
                  <a:lnTo>
                    <a:pt x="12339" y="21302"/>
                  </a:lnTo>
                  <a:lnTo>
                    <a:pt x="8087" y="25685"/>
                  </a:lnTo>
                  <a:lnTo>
                    <a:pt x="4056" y="23490"/>
                  </a:lnTo>
                  <a:lnTo>
                    <a:pt x="0" y="21302"/>
                  </a:lnTo>
                  <a:lnTo>
                    <a:pt x="2848" y="16168"/>
                  </a:lnTo>
                  <a:lnTo>
                    <a:pt x="7214" y="10284"/>
                  </a:lnTo>
                  <a:lnTo>
                    <a:pt x="11580" y="4382"/>
                  </a:lnTo>
                  <a:lnTo>
                    <a:pt x="15808" y="0"/>
                  </a:lnTo>
                  <a:lnTo>
                    <a:pt x="19856" y="2171"/>
                  </a:lnTo>
                  <a:lnTo>
                    <a:pt x="23904" y="4366"/>
                  </a:lnTo>
                  <a:lnTo>
                    <a:pt x="21047" y="9508"/>
                  </a:lnTo>
                  <a:lnTo>
                    <a:pt x="16697" y="154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9" name="object 182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828796" y="5605094"/>
              <a:ext cx="11391" cy="25146"/>
            </a:xfrm>
            <a:prstGeom prst="rect">
              <a:avLst/>
            </a:prstGeom>
          </p:spPr>
        </p:pic>
        <p:sp>
          <p:nvSpPr>
            <p:cNvPr id="1830" name="object 1830"/>
            <p:cNvSpPr/>
            <p:nvPr/>
          </p:nvSpPr>
          <p:spPr>
            <a:xfrm>
              <a:off x="9828798" y="5605052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44" y="12520"/>
                  </a:moveTo>
                  <a:lnTo>
                    <a:pt x="11295" y="19449"/>
                  </a:lnTo>
                  <a:lnTo>
                    <a:pt x="10413" y="25057"/>
                  </a:lnTo>
                  <a:lnTo>
                    <a:pt x="5598" y="25122"/>
                  </a:lnTo>
                  <a:lnTo>
                    <a:pt x="767" y="25187"/>
                  </a:lnTo>
                  <a:lnTo>
                    <a:pt x="0" y="19572"/>
                  </a:lnTo>
                  <a:lnTo>
                    <a:pt x="40" y="12659"/>
                  </a:lnTo>
                  <a:lnTo>
                    <a:pt x="81" y="5737"/>
                  </a:lnTo>
                  <a:lnTo>
                    <a:pt x="971" y="114"/>
                  </a:lnTo>
                  <a:lnTo>
                    <a:pt x="5802" y="57"/>
                  </a:lnTo>
                  <a:lnTo>
                    <a:pt x="10625" y="0"/>
                  </a:lnTo>
                  <a:lnTo>
                    <a:pt x="11401" y="5607"/>
                  </a:lnTo>
                  <a:lnTo>
                    <a:pt x="11344" y="125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1" name="object 1831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935" y="5719267"/>
              <a:ext cx="23533" cy="24206"/>
            </a:xfrm>
            <a:prstGeom prst="rect">
              <a:avLst/>
            </a:prstGeom>
          </p:spPr>
        </p:pic>
        <p:sp>
          <p:nvSpPr>
            <p:cNvPr id="1832" name="object 1832"/>
            <p:cNvSpPr/>
            <p:nvPr/>
          </p:nvSpPr>
          <p:spPr>
            <a:xfrm>
              <a:off x="9793944" y="5717665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67" y="15393"/>
                  </a:moveTo>
                  <a:lnTo>
                    <a:pt x="12331" y="21343"/>
                  </a:lnTo>
                  <a:lnTo>
                    <a:pt x="8185" y="25799"/>
                  </a:lnTo>
                  <a:lnTo>
                    <a:pt x="4113" y="23685"/>
                  </a:lnTo>
                  <a:lnTo>
                    <a:pt x="0" y="21571"/>
                  </a:lnTo>
                  <a:lnTo>
                    <a:pt x="2725" y="16397"/>
                  </a:lnTo>
                  <a:lnTo>
                    <a:pt x="6961" y="10422"/>
                  </a:lnTo>
                  <a:lnTo>
                    <a:pt x="11205" y="4472"/>
                  </a:lnTo>
                  <a:lnTo>
                    <a:pt x="15342" y="0"/>
                  </a:lnTo>
                  <a:lnTo>
                    <a:pt x="19448" y="2130"/>
                  </a:lnTo>
                  <a:lnTo>
                    <a:pt x="23528" y="4236"/>
                  </a:lnTo>
                  <a:lnTo>
                    <a:pt x="20810" y="9435"/>
                  </a:lnTo>
                  <a:lnTo>
                    <a:pt x="16567" y="1539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3" name="object 1833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47236" y="5725210"/>
              <a:ext cx="30632" cy="13347"/>
            </a:xfrm>
            <a:prstGeom prst="rect">
              <a:avLst/>
            </a:prstGeom>
          </p:spPr>
        </p:pic>
        <p:sp>
          <p:nvSpPr>
            <p:cNvPr id="1834" name="object 1834"/>
            <p:cNvSpPr/>
            <p:nvPr/>
          </p:nvSpPr>
          <p:spPr>
            <a:xfrm>
              <a:off x="9847240" y="5724115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3759" y="11924"/>
                  </a:moveTo>
                  <a:lnTo>
                    <a:pt x="6047" y="10161"/>
                  </a:lnTo>
                  <a:lnTo>
                    <a:pt x="0" y="8031"/>
                  </a:lnTo>
                  <a:lnTo>
                    <a:pt x="1330" y="4023"/>
                  </a:lnTo>
                  <a:lnTo>
                    <a:pt x="2676" y="0"/>
                  </a:lnTo>
                  <a:lnTo>
                    <a:pt x="9148" y="742"/>
                  </a:lnTo>
                  <a:lnTo>
                    <a:pt x="16877" y="2522"/>
                  </a:lnTo>
                  <a:lnTo>
                    <a:pt x="24597" y="4285"/>
                  </a:lnTo>
                  <a:lnTo>
                    <a:pt x="30636" y="6415"/>
                  </a:lnTo>
                  <a:lnTo>
                    <a:pt x="29298" y="10439"/>
                  </a:lnTo>
                  <a:lnTo>
                    <a:pt x="27960" y="14446"/>
                  </a:lnTo>
                  <a:lnTo>
                    <a:pt x="21472" y="13703"/>
                  </a:lnTo>
                  <a:lnTo>
                    <a:pt x="13759" y="119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5" name="object 1835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078" y="5723496"/>
              <a:ext cx="29260" cy="19837"/>
            </a:xfrm>
            <a:prstGeom prst="rect">
              <a:avLst/>
            </a:prstGeom>
          </p:spPr>
        </p:pic>
        <p:sp>
          <p:nvSpPr>
            <p:cNvPr id="1836" name="object 1836"/>
            <p:cNvSpPr/>
            <p:nvPr/>
          </p:nvSpPr>
          <p:spPr>
            <a:xfrm>
              <a:off x="9826079" y="5721625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17913" y="14748"/>
                  </a:moveTo>
                  <a:lnTo>
                    <a:pt x="11384" y="18911"/>
                  </a:lnTo>
                  <a:lnTo>
                    <a:pt x="5623" y="21702"/>
                  </a:lnTo>
                  <a:lnTo>
                    <a:pt x="2807" y="18380"/>
                  </a:lnTo>
                  <a:lnTo>
                    <a:pt x="0" y="15050"/>
                  </a:lnTo>
                  <a:lnTo>
                    <a:pt x="4815" y="11116"/>
                  </a:lnTo>
                  <a:lnTo>
                    <a:pt x="11319" y="6970"/>
                  </a:lnTo>
                  <a:lnTo>
                    <a:pt x="17864" y="2815"/>
                  </a:lnTo>
                  <a:lnTo>
                    <a:pt x="23634" y="0"/>
                  </a:lnTo>
                  <a:lnTo>
                    <a:pt x="26442" y="3330"/>
                  </a:lnTo>
                  <a:lnTo>
                    <a:pt x="29265" y="6651"/>
                  </a:lnTo>
                  <a:lnTo>
                    <a:pt x="24450" y="10586"/>
                  </a:lnTo>
                  <a:lnTo>
                    <a:pt x="17913" y="147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7" name="object 1837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835971" y="5758027"/>
              <a:ext cx="30543" cy="12484"/>
            </a:xfrm>
            <a:prstGeom prst="rect">
              <a:avLst/>
            </a:prstGeom>
          </p:spPr>
        </p:pic>
        <p:sp>
          <p:nvSpPr>
            <p:cNvPr id="1838" name="object 1838"/>
            <p:cNvSpPr/>
            <p:nvPr/>
          </p:nvSpPr>
          <p:spPr>
            <a:xfrm>
              <a:off x="9835973" y="5757165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5" h="13335">
                  <a:moveTo>
                    <a:pt x="13988" y="11426"/>
                  </a:moveTo>
                  <a:lnTo>
                    <a:pt x="6169" y="9982"/>
                  </a:lnTo>
                  <a:lnTo>
                    <a:pt x="0" y="8129"/>
                  </a:lnTo>
                  <a:lnTo>
                    <a:pt x="1126" y="4064"/>
                  </a:lnTo>
                  <a:lnTo>
                    <a:pt x="2227" y="0"/>
                  </a:lnTo>
                  <a:lnTo>
                    <a:pt x="8756" y="473"/>
                  </a:lnTo>
                  <a:lnTo>
                    <a:pt x="16558" y="1918"/>
                  </a:lnTo>
                  <a:lnTo>
                    <a:pt x="24385" y="3346"/>
                  </a:lnTo>
                  <a:lnTo>
                    <a:pt x="30539" y="5223"/>
                  </a:lnTo>
                  <a:lnTo>
                    <a:pt x="29461" y="9288"/>
                  </a:lnTo>
                  <a:lnTo>
                    <a:pt x="28343" y="13336"/>
                  </a:lnTo>
                  <a:lnTo>
                    <a:pt x="21806" y="12879"/>
                  </a:lnTo>
                  <a:lnTo>
                    <a:pt x="13988" y="114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9" name="object 183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7947" y="5738558"/>
              <a:ext cx="30441" cy="16891"/>
            </a:xfrm>
            <a:prstGeom prst="rect">
              <a:avLst/>
            </a:prstGeom>
          </p:spPr>
        </p:pic>
        <p:sp>
          <p:nvSpPr>
            <p:cNvPr id="1840" name="object 1840"/>
            <p:cNvSpPr/>
            <p:nvPr/>
          </p:nvSpPr>
          <p:spPr>
            <a:xfrm>
              <a:off x="9847947" y="5736900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595" y="13638"/>
                  </a:moveTo>
                  <a:lnTo>
                    <a:pt x="10332" y="16707"/>
                  </a:lnTo>
                  <a:lnTo>
                    <a:pt x="4080" y="18560"/>
                  </a:lnTo>
                  <a:lnTo>
                    <a:pt x="2023" y="14830"/>
                  </a:lnTo>
                  <a:lnTo>
                    <a:pt x="0" y="11092"/>
                  </a:lnTo>
                  <a:lnTo>
                    <a:pt x="5541" y="7982"/>
                  </a:lnTo>
                  <a:lnTo>
                    <a:pt x="12813" y="4921"/>
                  </a:lnTo>
                  <a:lnTo>
                    <a:pt x="20100" y="1852"/>
                  </a:lnTo>
                  <a:lnTo>
                    <a:pt x="26352" y="0"/>
                  </a:lnTo>
                  <a:lnTo>
                    <a:pt x="28384" y="3729"/>
                  </a:lnTo>
                  <a:lnTo>
                    <a:pt x="30432" y="7443"/>
                  </a:lnTo>
                  <a:lnTo>
                    <a:pt x="24891" y="10553"/>
                  </a:lnTo>
                  <a:lnTo>
                    <a:pt x="17595" y="136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1" name="object 184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327" y="5736831"/>
              <a:ext cx="26923" cy="22364"/>
            </a:xfrm>
            <a:prstGeom prst="rect">
              <a:avLst/>
            </a:prstGeom>
          </p:spPr>
        </p:pic>
        <p:sp>
          <p:nvSpPr>
            <p:cNvPr id="1842" name="object 1842"/>
            <p:cNvSpPr/>
            <p:nvPr/>
          </p:nvSpPr>
          <p:spPr>
            <a:xfrm>
              <a:off x="9836328" y="5735002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17595" y="15352"/>
                  </a:moveTo>
                  <a:lnTo>
                    <a:pt x="12094" y="20494"/>
                  </a:lnTo>
                  <a:lnTo>
                    <a:pt x="7026" y="24200"/>
                  </a:lnTo>
                  <a:lnTo>
                    <a:pt x="3517" y="21425"/>
                  </a:lnTo>
                  <a:lnTo>
                    <a:pt x="0" y="18649"/>
                  </a:lnTo>
                  <a:lnTo>
                    <a:pt x="3843" y="14005"/>
                  </a:lnTo>
                  <a:lnTo>
                    <a:pt x="9336" y="8863"/>
                  </a:lnTo>
                  <a:lnTo>
                    <a:pt x="14836" y="3697"/>
                  </a:lnTo>
                  <a:lnTo>
                    <a:pt x="19880" y="0"/>
                  </a:lnTo>
                  <a:lnTo>
                    <a:pt x="23414" y="2791"/>
                  </a:lnTo>
                  <a:lnTo>
                    <a:pt x="26939" y="5566"/>
                  </a:lnTo>
                  <a:lnTo>
                    <a:pt x="23079" y="10202"/>
                  </a:lnTo>
                  <a:lnTo>
                    <a:pt x="17595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3" name="object 1843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6592" y="5699531"/>
              <a:ext cx="30289" cy="17500"/>
            </a:xfrm>
            <a:prstGeom prst="rect">
              <a:avLst/>
            </a:prstGeom>
          </p:spPr>
        </p:pic>
        <p:sp>
          <p:nvSpPr>
            <p:cNvPr id="1844" name="object 1844"/>
            <p:cNvSpPr/>
            <p:nvPr/>
          </p:nvSpPr>
          <p:spPr>
            <a:xfrm>
              <a:off x="9816591" y="5697814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726" y="13891"/>
                  </a:moveTo>
                  <a:lnTo>
                    <a:pt x="10568" y="17172"/>
                  </a:lnTo>
                  <a:lnTo>
                    <a:pt x="4415" y="19221"/>
                  </a:lnTo>
                  <a:lnTo>
                    <a:pt x="2195" y="15564"/>
                  </a:lnTo>
                  <a:lnTo>
                    <a:pt x="0" y="11916"/>
                  </a:lnTo>
                  <a:lnTo>
                    <a:pt x="5419" y="8610"/>
                  </a:lnTo>
                  <a:lnTo>
                    <a:pt x="12560" y="5313"/>
                  </a:lnTo>
                  <a:lnTo>
                    <a:pt x="19701" y="2040"/>
                  </a:lnTo>
                  <a:lnTo>
                    <a:pt x="25887" y="0"/>
                  </a:lnTo>
                  <a:lnTo>
                    <a:pt x="28082" y="3648"/>
                  </a:lnTo>
                  <a:lnTo>
                    <a:pt x="30302" y="7296"/>
                  </a:lnTo>
                  <a:lnTo>
                    <a:pt x="24867" y="10602"/>
                  </a:lnTo>
                  <a:lnTo>
                    <a:pt x="17726" y="1389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5" name="object 184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635" y="5705792"/>
              <a:ext cx="24168" cy="23977"/>
            </a:xfrm>
            <a:prstGeom prst="rect">
              <a:avLst/>
            </a:prstGeom>
          </p:spPr>
        </p:pic>
        <p:sp>
          <p:nvSpPr>
            <p:cNvPr id="1846" name="object 1846"/>
            <p:cNvSpPr/>
            <p:nvPr/>
          </p:nvSpPr>
          <p:spPr>
            <a:xfrm>
              <a:off x="9833628" y="5704155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16787" y="15409"/>
                  </a:moveTo>
                  <a:lnTo>
                    <a:pt x="12339" y="21245"/>
                  </a:lnTo>
                  <a:lnTo>
                    <a:pt x="8022" y="25603"/>
                  </a:lnTo>
                  <a:lnTo>
                    <a:pt x="4031" y="23375"/>
                  </a:lnTo>
                  <a:lnTo>
                    <a:pt x="0" y="21139"/>
                  </a:lnTo>
                  <a:lnTo>
                    <a:pt x="2938" y="16021"/>
                  </a:lnTo>
                  <a:lnTo>
                    <a:pt x="7385" y="10169"/>
                  </a:lnTo>
                  <a:lnTo>
                    <a:pt x="11841" y="4342"/>
                  </a:lnTo>
                  <a:lnTo>
                    <a:pt x="16134" y="0"/>
                  </a:lnTo>
                  <a:lnTo>
                    <a:pt x="20149" y="2236"/>
                  </a:lnTo>
                  <a:lnTo>
                    <a:pt x="24165" y="4440"/>
                  </a:lnTo>
                  <a:lnTo>
                    <a:pt x="21243" y="9565"/>
                  </a:lnTo>
                  <a:lnTo>
                    <a:pt x="16787" y="154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7" name="object 1847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481" y="5739333"/>
              <a:ext cx="30606" cy="14681"/>
            </a:xfrm>
            <a:prstGeom prst="rect">
              <a:avLst/>
            </a:prstGeom>
          </p:spPr>
        </p:pic>
        <p:sp>
          <p:nvSpPr>
            <p:cNvPr id="1848" name="object 1848"/>
            <p:cNvSpPr/>
            <p:nvPr/>
          </p:nvSpPr>
          <p:spPr>
            <a:xfrm>
              <a:off x="9798475" y="5738000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351" y="12610"/>
                  </a:moveTo>
                  <a:lnTo>
                    <a:pt x="5827" y="10365"/>
                  </a:lnTo>
                  <a:lnTo>
                    <a:pt x="0" y="7868"/>
                  </a:lnTo>
                  <a:lnTo>
                    <a:pt x="1648" y="3925"/>
                  </a:lnTo>
                  <a:lnTo>
                    <a:pt x="3321" y="0"/>
                  </a:lnTo>
                  <a:lnTo>
                    <a:pt x="9736" y="1150"/>
                  </a:lnTo>
                  <a:lnTo>
                    <a:pt x="17269" y="3403"/>
                  </a:lnTo>
                  <a:lnTo>
                    <a:pt x="24793" y="5672"/>
                  </a:lnTo>
                  <a:lnTo>
                    <a:pt x="30612" y="8153"/>
                  </a:lnTo>
                  <a:lnTo>
                    <a:pt x="28963" y="12104"/>
                  </a:lnTo>
                  <a:lnTo>
                    <a:pt x="27299" y="16005"/>
                  </a:lnTo>
                  <a:lnTo>
                    <a:pt x="20892" y="14871"/>
                  </a:lnTo>
                  <a:lnTo>
                    <a:pt x="13351" y="126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9" name="object 184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25965" y="5757748"/>
              <a:ext cx="12560" cy="25260"/>
            </a:xfrm>
            <a:prstGeom prst="rect">
              <a:avLst/>
            </a:prstGeom>
          </p:spPr>
        </p:pic>
        <p:sp>
          <p:nvSpPr>
            <p:cNvPr id="1850" name="object 1850"/>
            <p:cNvSpPr/>
            <p:nvPr/>
          </p:nvSpPr>
          <p:spPr>
            <a:xfrm>
              <a:off x="9825965" y="575750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07" y="13042"/>
                  </a:moveTo>
                  <a:lnTo>
                    <a:pt x="11262" y="19947"/>
                  </a:lnTo>
                  <a:lnTo>
                    <a:pt x="9915" y="25497"/>
                  </a:lnTo>
                  <a:lnTo>
                    <a:pt x="5108" y="25252"/>
                  </a:lnTo>
                  <a:lnTo>
                    <a:pt x="301" y="25024"/>
                  </a:lnTo>
                  <a:lnTo>
                    <a:pt x="0" y="19376"/>
                  </a:lnTo>
                  <a:lnTo>
                    <a:pt x="652" y="12455"/>
                  </a:lnTo>
                  <a:lnTo>
                    <a:pt x="1289" y="5550"/>
                  </a:lnTo>
                  <a:lnTo>
                    <a:pt x="2636" y="0"/>
                  </a:lnTo>
                  <a:lnTo>
                    <a:pt x="7442" y="244"/>
                  </a:lnTo>
                  <a:lnTo>
                    <a:pt x="12258" y="481"/>
                  </a:lnTo>
                  <a:lnTo>
                    <a:pt x="12560" y="6129"/>
                  </a:lnTo>
                  <a:lnTo>
                    <a:pt x="11907" y="130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1" name="object 1851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9035" y="5754128"/>
              <a:ext cx="14909" cy="25450"/>
            </a:xfrm>
            <a:prstGeom prst="rect">
              <a:avLst/>
            </a:prstGeom>
          </p:spPr>
        </p:pic>
        <p:sp>
          <p:nvSpPr>
            <p:cNvPr id="1852" name="object 1852"/>
            <p:cNvSpPr/>
            <p:nvPr/>
          </p:nvSpPr>
          <p:spPr>
            <a:xfrm>
              <a:off x="9809027" y="5753498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3000" y="13834"/>
                  </a:moveTo>
                  <a:lnTo>
                    <a:pt x="11499" y="20674"/>
                  </a:lnTo>
                  <a:lnTo>
                    <a:pt x="9475" y="26077"/>
                  </a:lnTo>
                  <a:lnTo>
                    <a:pt x="4725" y="25391"/>
                  </a:lnTo>
                  <a:lnTo>
                    <a:pt x="0" y="24706"/>
                  </a:lnTo>
                  <a:lnTo>
                    <a:pt x="399" y="19049"/>
                  </a:lnTo>
                  <a:lnTo>
                    <a:pt x="1909" y="12242"/>
                  </a:lnTo>
                  <a:lnTo>
                    <a:pt x="3403" y="5403"/>
                  </a:lnTo>
                  <a:lnTo>
                    <a:pt x="5427" y="0"/>
                  </a:lnTo>
                  <a:lnTo>
                    <a:pt x="10160" y="685"/>
                  </a:lnTo>
                  <a:lnTo>
                    <a:pt x="14910" y="1371"/>
                  </a:lnTo>
                  <a:lnTo>
                    <a:pt x="14502" y="7027"/>
                  </a:lnTo>
                  <a:lnTo>
                    <a:pt x="13000" y="138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3" name="object 1853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25176" y="5739155"/>
              <a:ext cx="12865" cy="25336"/>
            </a:xfrm>
            <a:prstGeom prst="rect">
              <a:avLst/>
            </a:prstGeom>
          </p:spPr>
        </p:pic>
        <p:sp>
          <p:nvSpPr>
            <p:cNvPr id="1854" name="object 1854"/>
            <p:cNvSpPr/>
            <p:nvPr/>
          </p:nvSpPr>
          <p:spPr>
            <a:xfrm>
              <a:off x="9825180" y="5738830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062" y="13230"/>
                  </a:moveTo>
                  <a:lnTo>
                    <a:pt x="11237" y="20127"/>
                  </a:lnTo>
                  <a:lnTo>
                    <a:pt x="9744" y="25661"/>
                  </a:lnTo>
                  <a:lnTo>
                    <a:pt x="4953" y="25326"/>
                  </a:lnTo>
                  <a:lnTo>
                    <a:pt x="138" y="24975"/>
                  </a:lnTo>
                  <a:lnTo>
                    <a:pt x="0" y="19335"/>
                  </a:lnTo>
                  <a:lnTo>
                    <a:pt x="832" y="12438"/>
                  </a:lnTo>
                  <a:lnTo>
                    <a:pt x="1640" y="5550"/>
                  </a:lnTo>
                  <a:lnTo>
                    <a:pt x="3117" y="0"/>
                  </a:lnTo>
                  <a:lnTo>
                    <a:pt x="7924" y="350"/>
                  </a:lnTo>
                  <a:lnTo>
                    <a:pt x="12723" y="685"/>
                  </a:lnTo>
                  <a:lnTo>
                    <a:pt x="12870" y="6325"/>
                  </a:lnTo>
                  <a:lnTo>
                    <a:pt x="12062" y="132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5" name="object 185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7874" y="5716612"/>
              <a:ext cx="22174" cy="24650"/>
            </a:xfrm>
            <a:prstGeom prst="rect">
              <a:avLst/>
            </a:prstGeom>
          </p:spPr>
        </p:pic>
        <p:sp>
          <p:nvSpPr>
            <p:cNvPr id="1856" name="object 1856"/>
            <p:cNvSpPr/>
            <p:nvPr/>
          </p:nvSpPr>
          <p:spPr>
            <a:xfrm>
              <a:off x="9867868" y="5715150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70">
                  <a:moveTo>
                    <a:pt x="16077" y="15246"/>
                  </a:moveTo>
                  <a:lnTo>
                    <a:pt x="12307" y="21441"/>
                  </a:lnTo>
                  <a:lnTo>
                    <a:pt x="8512" y="26101"/>
                  </a:lnTo>
                  <a:lnTo>
                    <a:pt x="4276" y="24240"/>
                  </a:lnTo>
                  <a:lnTo>
                    <a:pt x="0" y="22371"/>
                  </a:lnTo>
                  <a:lnTo>
                    <a:pt x="2334" y="17050"/>
                  </a:lnTo>
                  <a:lnTo>
                    <a:pt x="6096" y="10855"/>
                  </a:lnTo>
                  <a:lnTo>
                    <a:pt x="9866" y="4693"/>
                  </a:lnTo>
                  <a:lnTo>
                    <a:pt x="13653" y="0"/>
                  </a:lnTo>
                  <a:lnTo>
                    <a:pt x="17921" y="1869"/>
                  </a:lnTo>
                  <a:lnTo>
                    <a:pt x="22173" y="3746"/>
                  </a:lnTo>
                  <a:lnTo>
                    <a:pt x="19847" y="9059"/>
                  </a:lnTo>
                  <a:lnTo>
                    <a:pt x="16077" y="152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7" name="object 185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55567" y="5701512"/>
              <a:ext cx="12547" cy="25374"/>
            </a:xfrm>
            <a:prstGeom prst="rect">
              <a:avLst/>
            </a:prstGeom>
          </p:spPr>
        </p:pic>
        <p:sp>
          <p:nvSpPr>
            <p:cNvPr id="1858" name="object 1858"/>
            <p:cNvSpPr/>
            <p:nvPr/>
          </p:nvSpPr>
          <p:spPr>
            <a:xfrm>
              <a:off x="9855564" y="570111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31" y="12389"/>
                  </a:moveTo>
                  <a:lnTo>
                    <a:pt x="12560" y="19286"/>
                  </a:lnTo>
                  <a:lnTo>
                    <a:pt x="12249" y="24926"/>
                  </a:lnTo>
                  <a:lnTo>
                    <a:pt x="7459" y="25359"/>
                  </a:lnTo>
                  <a:lnTo>
                    <a:pt x="2627" y="25775"/>
                  </a:lnTo>
                  <a:lnTo>
                    <a:pt x="1305" y="20266"/>
                  </a:lnTo>
                  <a:lnTo>
                    <a:pt x="661" y="13369"/>
                  </a:lnTo>
                  <a:lnTo>
                    <a:pt x="0" y="6480"/>
                  </a:lnTo>
                  <a:lnTo>
                    <a:pt x="334" y="840"/>
                  </a:lnTo>
                  <a:lnTo>
                    <a:pt x="5133" y="408"/>
                  </a:lnTo>
                  <a:lnTo>
                    <a:pt x="9940" y="0"/>
                  </a:lnTo>
                  <a:lnTo>
                    <a:pt x="11270" y="5517"/>
                  </a:lnTo>
                  <a:lnTo>
                    <a:pt x="11931" y="123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9" name="object 185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8167" y="5651843"/>
              <a:ext cx="29921" cy="18567"/>
            </a:xfrm>
            <a:prstGeom prst="rect">
              <a:avLst/>
            </a:prstGeom>
          </p:spPr>
        </p:pic>
        <p:sp>
          <p:nvSpPr>
            <p:cNvPr id="1860" name="object 1860"/>
            <p:cNvSpPr/>
            <p:nvPr/>
          </p:nvSpPr>
          <p:spPr>
            <a:xfrm>
              <a:off x="9718168" y="5650052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17872" y="14299"/>
                  </a:moveTo>
                  <a:lnTo>
                    <a:pt x="10976" y="17964"/>
                  </a:lnTo>
                  <a:lnTo>
                    <a:pt x="4970" y="20355"/>
                  </a:lnTo>
                  <a:lnTo>
                    <a:pt x="2489" y="16838"/>
                  </a:lnTo>
                  <a:lnTo>
                    <a:pt x="0" y="13312"/>
                  </a:lnTo>
                  <a:lnTo>
                    <a:pt x="5174" y="9720"/>
                  </a:lnTo>
                  <a:lnTo>
                    <a:pt x="12062" y="6039"/>
                  </a:lnTo>
                  <a:lnTo>
                    <a:pt x="18966" y="2375"/>
                  </a:lnTo>
                  <a:lnTo>
                    <a:pt x="24981" y="0"/>
                  </a:lnTo>
                  <a:lnTo>
                    <a:pt x="27462" y="3525"/>
                  </a:lnTo>
                  <a:lnTo>
                    <a:pt x="29935" y="7027"/>
                  </a:lnTo>
                  <a:lnTo>
                    <a:pt x="24777" y="10618"/>
                  </a:lnTo>
                  <a:lnTo>
                    <a:pt x="17872" y="142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1" name="object 186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14" y="5673750"/>
              <a:ext cx="27800" cy="21107"/>
            </a:xfrm>
            <a:prstGeom prst="rect">
              <a:avLst/>
            </a:prstGeom>
          </p:spPr>
        </p:pic>
        <p:sp>
          <p:nvSpPr>
            <p:cNvPr id="1862" name="object 1862"/>
            <p:cNvSpPr/>
            <p:nvPr/>
          </p:nvSpPr>
          <p:spPr>
            <a:xfrm>
              <a:off x="9768816" y="5671873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0013" y="15099"/>
                  </a:moveTo>
                  <a:lnTo>
                    <a:pt x="4162" y="10471"/>
                  </a:lnTo>
                  <a:lnTo>
                    <a:pt x="0" y="6178"/>
                  </a:lnTo>
                  <a:lnTo>
                    <a:pt x="3305" y="3093"/>
                  </a:lnTo>
                  <a:lnTo>
                    <a:pt x="6618" y="0"/>
                  </a:lnTo>
                  <a:lnTo>
                    <a:pt x="11915" y="3240"/>
                  </a:lnTo>
                  <a:lnTo>
                    <a:pt x="17758" y="7884"/>
                  </a:lnTo>
                  <a:lnTo>
                    <a:pt x="23626" y="12528"/>
                  </a:lnTo>
                  <a:lnTo>
                    <a:pt x="27796" y="16829"/>
                  </a:lnTo>
                  <a:lnTo>
                    <a:pt x="24475" y="19906"/>
                  </a:lnTo>
                  <a:lnTo>
                    <a:pt x="21170" y="22983"/>
                  </a:lnTo>
                  <a:lnTo>
                    <a:pt x="15865" y="19743"/>
                  </a:lnTo>
                  <a:lnTo>
                    <a:pt x="10013" y="150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3" name="object 1863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47783" y="5670232"/>
              <a:ext cx="30200" cy="11709"/>
            </a:xfrm>
            <a:prstGeom prst="rect">
              <a:avLst/>
            </a:prstGeom>
          </p:spPr>
        </p:pic>
        <p:sp>
          <p:nvSpPr>
            <p:cNvPr id="1864" name="object 1864"/>
            <p:cNvSpPr/>
            <p:nvPr/>
          </p:nvSpPr>
          <p:spPr>
            <a:xfrm>
              <a:off x="9747796" y="5669570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15922" y="10985"/>
                  </a:moveTo>
                  <a:lnTo>
                    <a:pt x="7965" y="12153"/>
                  </a:lnTo>
                  <a:lnTo>
                    <a:pt x="1403" y="12373"/>
                  </a:lnTo>
                  <a:lnTo>
                    <a:pt x="718" y="8292"/>
                  </a:lnTo>
                  <a:lnTo>
                    <a:pt x="0" y="4203"/>
                  </a:lnTo>
                  <a:lnTo>
                    <a:pt x="6324" y="2546"/>
                  </a:lnTo>
                  <a:lnTo>
                    <a:pt x="14265" y="1395"/>
                  </a:lnTo>
                  <a:lnTo>
                    <a:pt x="22206" y="244"/>
                  </a:lnTo>
                  <a:lnTo>
                    <a:pt x="28784" y="0"/>
                  </a:lnTo>
                  <a:lnTo>
                    <a:pt x="29486" y="4105"/>
                  </a:lnTo>
                  <a:lnTo>
                    <a:pt x="30188" y="8202"/>
                  </a:lnTo>
                  <a:lnTo>
                    <a:pt x="23879" y="9835"/>
                  </a:lnTo>
                  <a:lnTo>
                    <a:pt x="15922" y="10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5" name="object 186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1268" y="5698807"/>
              <a:ext cx="28397" cy="20434"/>
            </a:xfrm>
            <a:prstGeom prst="rect">
              <a:avLst/>
            </a:prstGeom>
          </p:spPr>
        </p:pic>
        <p:sp>
          <p:nvSpPr>
            <p:cNvPr id="1866" name="object 1866"/>
            <p:cNvSpPr/>
            <p:nvPr/>
          </p:nvSpPr>
          <p:spPr>
            <a:xfrm>
              <a:off x="9741285" y="5696936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0519" y="14919"/>
                  </a:moveTo>
                  <a:lnTo>
                    <a:pt x="4415" y="10553"/>
                  </a:lnTo>
                  <a:lnTo>
                    <a:pt x="0" y="6423"/>
                  </a:lnTo>
                  <a:lnTo>
                    <a:pt x="3150" y="3232"/>
                  </a:lnTo>
                  <a:lnTo>
                    <a:pt x="6275" y="0"/>
                  </a:lnTo>
                  <a:lnTo>
                    <a:pt x="11768" y="3011"/>
                  </a:lnTo>
                  <a:lnTo>
                    <a:pt x="17856" y="7411"/>
                  </a:lnTo>
                  <a:lnTo>
                    <a:pt x="23961" y="11777"/>
                  </a:lnTo>
                  <a:lnTo>
                    <a:pt x="28376" y="15891"/>
                  </a:lnTo>
                  <a:lnTo>
                    <a:pt x="25258" y="19098"/>
                  </a:lnTo>
                  <a:lnTo>
                    <a:pt x="22124" y="22298"/>
                  </a:lnTo>
                  <a:lnTo>
                    <a:pt x="16624" y="19302"/>
                  </a:lnTo>
                  <a:lnTo>
                    <a:pt x="10519" y="1491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7" name="object 1867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59632" y="5698820"/>
              <a:ext cx="29463" cy="9867"/>
            </a:xfrm>
            <a:prstGeom prst="rect">
              <a:avLst/>
            </a:prstGeom>
          </p:spPr>
        </p:pic>
        <p:sp>
          <p:nvSpPr>
            <p:cNvPr id="1868" name="object 1868"/>
            <p:cNvSpPr/>
            <p:nvPr/>
          </p:nvSpPr>
          <p:spPr>
            <a:xfrm>
              <a:off x="9759642" y="5698721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02" y="9851"/>
                  </a:moveTo>
                  <a:lnTo>
                    <a:pt x="6488" y="9737"/>
                  </a:lnTo>
                  <a:lnTo>
                    <a:pt x="0" y="8929"/>
                  </a:lnTo>
                  <a:lnTo>
                    <a:pt x="171" y="4782"/>
                  </a:lnTo>
                  <a:lnTo>
                    <a:pt x="367" y="612"/>
                  </a:lnTo>
                  <a:lnTo>
                    <a:pt x="6904" y="0"/>
                  </a:lnTo>
                  <a:lnTo>
                    <a:pt x="14934" y="114"/>
                  </a:lnTo>
                  <a:lnTo>
                    <a:pt x="22965" y="228"/>
                  </a:lnTo>
                  <a:lnTo>
                    <a:pt x="29453" y="1052"/>
                  </a:lnTo>
                  <a:lnTo>
                    <a:pt x="29241" y="5199"/>
                  </a:lnTo>
                  <a:lnTo>
                    <a:pt x="29070" y="9353"/>
                  </a:lnTo>
                  <a:lnTo>
                    <a:pt x="22532" y="9973"/>
                  </a:lnTo>
                  <a:lnTo>
                    <a:pt x="14502" y="98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9" name="object 186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7783" y="5685599"/>
              <a:ext cx="30632" cy="15214"/>
            </a:xfrm>
            <a:prstGeom prst="rect">
              <a:avLst/>
            </a:prstGeom>
          </p:spPr>
        </p:pic>
        <p:sp>
          <p:nvSpPr>
            <p:cNvPr id="1870" name="object 1870"/>
            <p:cNvSpPr/>
            <p:nvPr/>
          </p:nvSpPr>
          <p:spPr>
            <a:xfrm>
              <a:off x="9747783" y="5684160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11" y="12871"/>
                  </a:moveTo>
                  <a:lnTo>
                    <a:pt x="9638" y="15328"/>
                  </a:lnTo>
                  <a:lnTo>
                    <a:pt x="3215" y="16658"/>
                  </a:lnTo>
                  <a:lnTo>
                    <a:pt x="1615" y="12781"/>
                  </a:lnTo>
                  <a:lnTo>
                    <a:pt x="0" y="8896"/>
                  </a:lnTo>
                  <a:lnTo>
                    <a:pt x="5859" y="6243"/>
                  </a:lnTo>
                  <a:lnTo>
                    <a:pt x="13425" y="3787"/>
                  </a:lnTo>
                  <a:lnTo>
                    <a:pt x="20990" y="1330"/>
                  </a:lnTo>
                  <a:lnTo>
                    <a:pt x="27397" y="0"/>
                  </a:lnTo>
                  <a:lnTo>
                    <a:pt x="29021" y="3876"/>
                  </a:lnTo>
                  <a:lnTo>
                    <a:pt x="30636" y="7770"/>
                  </a:lnTo>
                  <a:lnTo>
                    <a:pt x="24769" y="10414"/>
                  </a:lnTo>
                  <a:lnTo>
                    <a:pt x="17211" y="12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1" name="object 187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53791" y="5644832"/>
              <a:ext cx="29095" cy="9867"/>
            </a:xfrm>
            <a:prstGeom prst="rect">
              <a:avLst/>
            </a:prstGeom>
          </p:spPr>
        </p:pic>
        <p:sp>
          <p:nvSpPr>
            <p:cNvPr id="1872" name="object 1872"/>
            <p:cNvSpPr/>
            <p:nvPr/>
          </p:nvSpPr>
          <p:spPr>
            <a:xfrm>
              <a:off x="9753791" y="5644712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535" y="9859"/>
                  </a:moveTo>
                  <a:lnTo>
                    <a:pt x="6512" y="9998"/>
                  </a:lnTo>
                  <a:lnTo>
                    <a:pt x="0" y="9386"/>
                  </a:lnTo>
                  <a:lnTo>
                    <a:pt x="8" y="5231"/>
                  </a:lnTo>
                  <a:lnTo>
                    <a:pt x="0" y="1085"/>
                  </a:lnTo>
                  <a:lnTo>
                    <a:pt x="6528" y="253"/>
                  </a:lnTo>
                  <a:lnTo>
                    <a:pt x="14551" y="130"/>
                  </a:lnTo>
                  <a:lnTo>
                    <a:pt x="22573" y="0"/>
                  </a:lnTo>
                  <a:lnTo>
                    <a:pt x="29102" y="603"/>
                  </a:lnTo>
                  <a:lnTo>
                    <a:pt x="29094" y="4750"/>
                  </a:lnTo>
                  <a:lnTo>
                    <a:pt x="29078" y="8896"/>
                  </a:lnTo>
                  <a:lnTo>
                    <a:pt x="22565" y="9712"/>
                  </a:lnTo>
                  <a:lnTo>
                    <a:pt x="14535" y="9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3" name="object 1873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494" y="5655640"/>
              <a:ext cx="30124" cy="18046"/>
            </a:xfrm>
            <a:prstGeom prst="rect">
              <a:avLst/>
            </a:prstGeom>
          </p:spPr>
        </p:pic>
        <p:sp>
          <p:nvSpPr>
            <p:cNvPr id="1874" name="object 1874"/>
            <p:cNvSpPr/>
            <p:nvPr/>
          </p:nvSpPr>
          <p:spPr>
            <a:xfrm>
              <a:off x="9760496" y="565389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07" y="14111"/>
                  </a:moveTo>
                  <a:lnTo>
                    <a:pt x="10789" y="17597"/>
                  </a:lnTo>
                  <a:lnTo>
                    <a:pt x="4676" y="19800"/>
                  </a:lnTo>
                  <a:lnTo>
                    <a:pt x="2342" y="16217"/>
                  </a:lnTo>
                  <a:lnTo>
                    <a:pt x="0" y="12602"/>
                  </a:lnTo>
                  <a:lnTo>
                    <a:pt x="5304" y="9182"/>
                  </a:lnTo>
                  <a:lnTo>
                    <a:pt x="12315" y="5697"/>
                  </a:lnTo>
                  <a:lnTo>
                    <a:pt x="19333" y="2203"/>
                  </a:lnTo>
                  <a:lnTo>
                    <a:pt x="25438" y="0"/>
                  </a:lnTo>
                  <a:lnTo>
                    <a:pt x="27788" y="3591"/>
                  </a:lnTo>
                  <a:lnTo>
                    <a:pt x="30122" y="7158"/>
                  </a:lnTo>
                  <a:lnTo>
                    <a:pt x="24834" y="10602"/>
                  </a:lnTo>
                  <a:lnTo>
                    <a:pt x="17807" y="141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5" name="object 1875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8636" y="5667209"/>
              <a:ext cx="26758" cy="21996"/>
            </a:xfrm>
            <a:prstGeom prst="rect">
              <a:avLst/>
            </a:prstGeom>
          </p:spPr>
        </p:pic>
        <p:sp>
          <p:nvSpPr>
            <p:cNvPr id="1876" name="object 1876"/>
            <p:cNvSpPr/>
            <p:nvPr/>
          </p:nvSpPr>
          <p:spPr>
            <a:xfrm>
              <a:off x="9718649" y="5665356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9205" y="15295"/>
                  </a:moveTo>
                  <a:lnTo>
                    <a:pt x="3794" y="10284"/>
                  </a:lnTo>
                  <a:lnTo>
                    <a:pt x="0" y="5737"/>
                  </a:lnTo>
                  <a:lnTo>
                    <a:pt x="3533" y="2872"/>
                  </a:lnTo>
                  <a:lnTo>
                    <a:pt x="7100" y="0"/>
                  </a:lnTo>
                  <a:lnTo>
                    <a:pt x="12119" y="3566"/>
                  </a:lnTo>
                  <a:lnTo>
                    <a:pt x="17538" y="8553"/>
                  </a:lnTo>
                  <a:lnTo>
                    <a:pt x="22965" y="13565"/>
                  </a:lnTo>
                  <a:lnTo>
                    <a:pt x="26752" y="18111"/>
                  </a:lnTo>
                  <a:lnTo>
                    <a:pt x="23210" y="20992"/>
                  </a:lnTo>
                  <a:lnTo>
                    <a:pt x="19660" y="23857"/>
                  </a:lnTo>
                  <a:lnTo>
                    <a:pt x="14641" y="20290"/>
                  </a:lnTo>
                  <a:lnTo>
                    <a:pt x="9205" y="1529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7" name="object 187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3577" y="5695048"/>
              <a:ext cx="23558" cy="24206"/>
            </a:xfrm>
            <a:prstGeom prst="rect">
              <a:avLst/>
            </a:prstGeom>
          </p:spPr>
        </p:pic>
        <p:sp>
          <p:nvSpPr>
            <p:cNvPr id="1878" name="object 1878"/>
            <p:cNvSpPr/>
            <p:nvPr/>
          </p:nvSpPr>
          <p:spPr>
            <a:xfrm>
              <a:off x="9723587" y="569345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58" y="15385"/>
                  </a:moveTo>
                  <a:lnTo>
                    <a:pt x="12331" y="21335"/>
                  </a:lnTo>
                  <a:lnTo>
                    <a:pt x="8177" y="25791"/>
                  </a:lnTo>
                  <a:lnTo>
                    <a:pt x="4080" y="23677"/>
                  </a:lnTo>
                  <a:lnTo>
                    <a:pt x="0" y="21563"/>
                  </a:lnTo>
                  <a:lnTo>
                    <a:pt x="2709" y="16372"/>
                  </a:lnTo>
                  <a:lnTo>
                    <a:pt x="6977" y="10422"/>
                  </a:lnTo>
                  <a:lnTo>
                    <a:pt x="11205" y="4464"/>
                  </a:lnTo>
                  <a:lnTo>
                    <a:pt x="15351" y="0"/>
                  </a:lnTo>
                  <a:lnTo>
                    <a:pt x="19448" y="2138"/>
                  </a:lnTo>
                  <a:lnTo>
                    <a:pt x="23536" y="4244"/>
                  </a:lnTo>
                  <a:lnTo>
                    <a:pt x="20810" y="9435"/>
                  </a:lnTo>
                  <a:lnTo>
                    <a:pt x="16558" y="153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9" name="object 1879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0699" y="5686006"/>
              <a:ext cx="25539" cy="23304"/>
            </a:xfrm>
            <a:prstGeom prst="rect">
              <a:avLst/>
            </a:prstGeom>
          </p:spPr>
        </p:pic>
        <p:sp>
          <p:nvSpPr>
            <p:cNvPr id="1880" name="object 1880"/>
            <p:cNvSpPr/>
            <p:nvPr/>
          </p:nvSpPr>
          <p:spPr>
            <a:xfrm>
              <a:off x="9710706" y="5684258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11" y="15450"/>
                  </a:moveTo>
                  <a:lnTo>
                    <a:pt x="12274" y="20984"/>
                  </a:lnTo>
                  <a:lnTo>
                    <a:pt x="7589" y="25048"/>
                  </a:lnTo>
                  <a:lnTo>
                    <a:pt x="3786" y="22559"/>
                  </a:lnTo>
                  <a:lnTo>
                    <a:pt x="0" y="20062"/>
                  </a:lnTo>
                  <a:lnTo>
                    <a:pt x="3370" y="15148"/>
                  </a:lnTo>
                  <a:lnTo>
                    <a:pt x="8316" y="9614"/>
                  </a:lnTo>
                  <a:lnTo>
                    <a:pt x="13278" y="4064"/>
                  </a:lnTo>
                  <a:lnTo>
                    <a:pt x="17930" y="0"/>
                  </a:lnTo>
                  <a:lnTo>
                    <a:pt x="21733" y="2505"/>
                  </a:lnTo>
                  <a:lnTo>
                    <a:pt x="25536" y="4995"/>
                  </a:lnTo>
                  <a:lnTo>
                    <a:pt x="22165" y="9900"/>
                  </a:lnTo>
                  <a:lnTo>
                    <a:pt x="17211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1" name="object 188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96" y="5678195"/>
              <a:ext cx="23990" cy="24041"/>
            </a:xfrm>
            <a:prstGeom prst="rect">
              <a:avLst/>
            </a:prstGeom>
          </p:spPr>
        </p:pic>
        <p:sp>
          <p:nvSpPr>
            <p:cNvPr id="1882" name="object 1882"/>
            <p:cNvSpPr/>
            <p:nvPr/>
          </p:nvSpPr>
          <p:spPr>
            <a:xfrm>
              <a:off x="9732683" y="567655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738" y="15434"/>
                  </a:moveTo>
                  <a:lnTo>
                    <a:pt x="12339" y="21302"/>
                  </a:lnTo>
                  <a:lnTo>
                    <a:pt x="8079" y="25677"/>
                  </a:lnTo>
                  <a:lnTo>
                    <a:pt x="4039" y="23481"/>
                  </a:lnTo>
                  <a:lnTo>
                    <a:pt x="0" y="21269"/>
                  </a:lnTo>
                  <a:lnTo>
                    <a:pt x="2897" y="16152"/>
                  </a:lnTo>
                  <a:lnTo>
                    <a:pt x="7271" y="10284"/>
                  </a:lnTo>
                  <a:lnTo>
                    <a:pt x="11678" y="4399"/>
                  </a:lnTo>
                  <a:lnTo>
                    <a:pt x="15922" y="0"/>
                  </a:lnTo>
                  <a:lnTo>
                    <a:pt x="19945" y="2220"/>
                  </a:lnTo>
                  <a:lnTo>
                    <a:pt x="23993" y="4407"/>
                  </a:lnTo>
                  <a:lnTo>
                    <a:pt x="21129" y="9549"/>
                  </a:lnTo>
                  <a:lnTo>
                    <a:pt x="16738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3" name="object 188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198" y="5692406"/>
              <a:ext cx="27393" cy="22021"/>
            </a:xfrm>
            <a:prstGeom prst="rect">
              <a:avLst/>
            </a:prstGeom>
          </p:spPr>
        </p:pic>
        <p:sp>
          <p:nvSpPr>
            <p:cNvPr id="1884" name="object 1884"/>
            <p:cNvSpPr/>
            <p:nvPr/>
          </p:nvSpPr>
          <p:spPr>
            <a:xfrm>
              <a:off x="9789199" y="5690559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685" y="15303"/>
                  </a:moveTo>
                  <a:lnTo>
                    <a:pt x="12029" y="20290"/>
                  </a:lnTo>
                  <a:lnTo>
                    <a:pt x="6839" y="23865"/>
                  </a:lnTo>
                  <a:lnTo>
                    <a:pt x="3435" y="20992"/>
                  </a:lnTo>
                  <a:lnTo>
                    <a:pt x="0" y="18127"/>
                  </a:lnTo>
                  <a:lnTo>
                    <a:pt x="4023" y="13565"/>
                  </a:lnTo>
                  <a:lnTo>
                    <a:pt x="9687" y="8578"/>
                  </a:lnTo>
                  <a:lnTo>
                    <a:pt x="15367" y="3574"/>
                  </a:lnTo>
                  <a:lnTo>
                    <a:pt x="20557" y="0"/>
                  </a:lnTo>
                  <a:lnTo>
                    <a:pt x="23969" y="2872"/>
                  </a:lnTo>
                  <a:lnTo>
                    <a:pt x="27380" y="5737"/>
                  </a:lnTo>
                  <a:lnTo>
                    <a:pt x="23357" y="10292"/>
                  </a:lnTo>
                  <a:lnTo>
                    <a:pt x="17685" y="153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5" name="object 1885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4092" y="5678144"/>
              <a:ext cx="29413" cy="19583"/>
            </a:xfrm>
            <a:prstGeom prst="rect">
              <a:avLst/>
            </a:prstGeom>
          </p:spPr>
        </p:pic>
        <p:sp>
          <p:nvSpPr>
            <p:cNvPr id="1886" name="object 1886"/>
            <p:cNvSpPr/>
            <p:nvPr/>
          </p:nvSpPr>
          <p:spPr>
            <a:xfrm>
              <a:off x="9784101" y="5676306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7913" y="14666"/>
                  </a:moveTo>
                  <a:lnTo>
                    <a:pt x="11311" y="18731"/>
                  </a:lnTo>
                  <a:lnTo>
                    <a:pt x="5500" y="21425"/>
                  </a:lnTo>
                  <a:lnTo>
                    <a:pt x="2750" y="18078"/>
                  </a:lnTo>
                  <a:lnTo>
                    <a:pt x="0" y="14707"/>
                  </a:lnTo>
                  <a:lnTo>
                    <a:pt x="4872" y="10855"/>
                  </a:lnTo>
                  <a:lnTo>
                    <a:pt x="11482" y="6782"/>
                  </a:lnTo>
                  <a:lnTo>
                    <a:pt x="18085" y="2709"/>
                  </a:lnTo>
                  <a:lnTo>
                    <a:pt x="23895" y="0"/>
                  </a:lnTo>
                  <a:lnTo>
                    <a:pt x="26638" y="3362"/>
                  </a:lnTo>
                  <a:lnTo>
                    <a:pt x="29404" y="6733"/>
                  </a:lnTo>
                  <a:lnTo>
                    <a:pt x="24524" y="10586"/>
                  </a:lnTo>
                  <a:lnTo>
                    <a:pt x="17913" y="1466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7" name="object 188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1235" y="5655576"/>
              <a:ext cx="20154" cy="25107"/>
            </a:xfrm>
            <a:prstGeom prst="rect">
              <a:avLst/>
            </a:prstGeom>
          </p:spPr>
        </p:pic>
        <p:sp>
          <p:nvSpPr>
            <p:cNvPr id="1888" name="object 1888"/>
            <p:cNvSpPr/>
            <p:nvPr/>
          </p:nvSpPr>
          <p:spPr>
            <a:xfrm>
              <a:off x="9781237" y="5654333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94" y="14960"/>
                  </a:moveTo>
                  <a:lnTo>
                    <a:pt x="12200" y="21416"/>
                  </a:lnTo>
                  <a:lnTo>
                    <a:pt x="8911" y="26354"/>
                  </a:lnTo>
                  <a:lnTo>
                    <a:pt x="4464" y="24844"/>
                  </a:lnTo>
                  <a:lnTo>
                    <a:pt x="0" y="23302"/>
                  </a:lnTo>
                  <a:lnTo>
                    <a:pt x="1770" y="17833"/>
                  </a:lnTo>
                  <a:lnTo>
                    <a:pt x="4880" y="11394"/>
                  </a:lnTo>
                  <a:lnTo>
                    <a:pt x="7973" y="4946"/>
                  </a:lnTo>
                  <a:lnTo>
                    <a:pt x="11246" y="0"/>
                  </a:lnTo>
                  <a:lnTo>
                    <a:pt x="15702" y="1526"/>
                  </a:lnTo>
                  <a:lnTo>
                    <a:pt x="20149" y="3052"/>
                  </a:lnTo>
                  <a:lnTo>
                    <a:pt x="18387" y="8537"/>
                  </a:lnTo>
                  <a:lnTo>
                    <a:pt x="15294" y="1496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9" name="object 188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3544" y="5639143"/>
              <a:ext cx="30594" cy="15303"/>
            </a:xfrm>
            <a:prstGeom prst="rect">
              <a:avLst/>
            </a:prstGeom>
          </p:spPr>
        </p:pic>
        <p:sp>
          <p:nvSpPr>
            <p:cNvPr id="1890" name="object 1890"/>
            <p:cNvSpPr/>
            <p:nvPr/>
          </p:nvSpPr>
          <p:spPr>
            <a:xfrm>
              <a:off x="9813549" y="563769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163" y="12912"/>
                  </a:moveTo>
                  <a:lnTo>
                    <a:pt x="5704" y="10422"/>
                  </a:lnTo>
                  <a:lnTo>
                    <a:pt x="0" y="7745"/>
                  </a:lnTo>
                  <a:lnTo>
                    <a:pt x="1819" y="3868"/>
                  </a:lnTo>
                  <a:lnTo>
                    <a:pt x="3631" y="0"/>
                  </a:lnTo>
                  <a:lnTo>
                    <a:pt x="9972" y="1346"/>
                  </a:lnTo>
                  <a:lnTo>
                    <a:pt x="17415" y="3827"/>
                  </a:lnTo>
                  <a:lnTo>
                    <a:pt x="24867" y="6317"/>
                  </a:lnTo>
                  <a:lnTo>
                    <a:pt x="30579" y="8994"/>
                  </a:lnTo>
                  <a:lnTo>
                    <a:pt x="28743" y="12863"/>
                  </a:lnTo>
                  <a:lnTo>
                    <a:pt x="26923" y="16748"/>
                  </a:lnTo>
                  <a:lnTo>
                    <a:pt x="20574" y="15401"/>
                  </a:lnTo>
                  <a:lnTo>
                    <a:pt x="13163" y="1291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1" name="object 1891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29736" y="5682005"/>
              <a:ext cx="13017" cy="25374"/>
            </a:xfrm>
            <a:prstGeom prst="rect">
              <a:avLst/>
            </a:prstGeom>
          </p:spPr>
        </p:pic>
        <p:sp>
          <p:nvSpPr>
            <p:cNvPr id="1892" name="object 1892"/>
            <p:cNvSpPr/>
            <p:nvPr/>
          </p:nvSpPr>
          <p:spPr>
            <a:xfrm>
              <a:off x="9829744" y="5681651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889" y="12414"/>
                  </a:moveTo>
                  <a:lnTo>
                    <a:pt x="1779" y="5533"/>
                  </a:lnTo>
                  <a:lnTo>
                    <a:pt x="3346" y="0"/>
                  </a:lnTo>
                  <a:lnTo>
                    <a:pt x="8128" y="375"/>
                  </a:lnTo>
                  <a:lnTo>
                    <a:pt x="12927" y="767"/>
                  </a:lnTo>
                  <a:lnTo>
                    <a:pt x="13000" y="6423"/>
                  </a:lnTo>
                  <a:lnTo>
                    <a:pt x="12119" y="13303"/>
                  </a:lnTo>
                  <a:lnTo>
                    <a:pt x="11221" y="20200"/>
                  </a:lnTo>
                  <a:lnTo>
                    <a:pt x="9670" y="25734"/>
                  </a:lnTo>
                  <a:lnTo>
                    <a:pt x="4855" y="25334"/>
                  </a:lnTo>
                  <a:lnTo>
                    <a:pt x="73" y="24959"/>
                  </a:lnTo>
                  <a:lnTo>
                    <a:pt x="0" y="19311"/>
                  </a:lnTo>
                  <a:lnTo>
                    <a:pt x="889" y="124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3" name="object 1893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040" y="5666384"/>
              <a:ext cx="27457" cy="21424"/>
            </a:xfrm>
            <a:prstGeom prst="rect">
              <a:avLst/>
            </a:prstGeom>
          </p:spPr>
        </p:pic>
        <p:sp>
          <p:nvSpPr>
            <p:cNvPr id="1894" name="object 1894"/>
            <p:cNvSpPr/>
            <p:nvPr/>
          </p:nvSpPr>
          <p:spPr>
            <a:xfrm>
              <a:off x="9818044" y="5664522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9736" y="15164"/>
                  </a:moveTo>
                  <a:lnTo>
                    <a:pt x="4015" y="10414"/>
                  </a:lnTo>
                  <a:lnTo>
                    <a:pt x="0" y="6015"/>
                  </a:lnTo>
                  <a:lnTo>
                    <a:pt x="3370" y="3011"/>
                  </a:lnTo>
                  <a:lnTo>
                    <a:pt x="6765" y="0"/>
                  </a:lnTo>
                  <a:lnTo>
                    <a:pt x="11964" y="3346"/>
                  </a:lnTo>
                  <a:lnTo>
                    <a:pt x="17677" y="8104"/>
                  </a:lnTo>
                  <a:lnTo>
                    <a:pt x="23381" y="12887"/>
                  </a:lnTo>
                  <a:lnTo>
                    <a:pt x="27445" y="17254"/>
                  </a:lnTo>
                  <a:lnTo>
                    <a:pt x="24059" y="20266"/>
                  </a:lnTo>
                  <a:lnTo>
                    <a:pt x="20655" y="23285"/>
                  </a:lnTo>
                  <a:lnTo>
                    <a:pt x="15440" y="19931"/>
                  </a:lnTo>
                  <a:lnTo>
                    <a:pt x="9736" y="1516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5" name="object 189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91242" y="5678474"/>
              <a:ext cx="12293" cy="25222"/>
            </a:xfrm>
            <a:prstGeom prst="rect">
              <a:avLst/>
            </a:prstGeom>
          </p:spPr>
        </p:pic>
        <p:sp>
          <p:nvSpPr>
            <p:cNvPr id="1896" name="object 1896"/>
            <p:cNvSpPr/>
            <p:nvPr/>
          </p:nvSpPr>
          <p:spPr>
            <a:xfrm>
              <a:off x="9791236" y="567830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505" y="12471"/>
                  </a:moveTo>
                  <a:lnTo>
                    <a:pt x="1028" y="5541"/>
                  </a:lnTo>
                  <a:lnTo>
                    <a:pt x="2268" y="0"/>
                  </a:lnTo>
                  <a:lnTo>
                    <a:pt x="7075" y="171"/>
                  </a:lnTo>
                  <a:lnTo>
                    <a:pt x="11890" y="350"/>
                  </a:lnTo>
                  <a:lnTo>
                    <a:pt x="12290" y="5974"/>
                  </a:lnTo>
                  <a:lnTo>
                    <a:pt x="11792" y="12895"/>
                  </a:lnTo>
                  <a:lnTo>
                    <a:pt x="11270" y="19808"/>
                  </a:lnTo>
                  <a:lnTo>
                    <a:pt x="10054" y="25383"/>
                  </a:lnTo>
                  <a:lnTo>
                    <a:pt x="5223" y="25220"/>
                  </a:lnTo>
                  <a:lnTo>
                    <a:pt x="416" y="25016"/>
                  </a:lnTo>
                  <a:lnTo>
                    <a:pt x="0" y="19392"/>
                  </a:lnTo>
                  <a:lnTo>
                    <a:pt x="505" y="124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7" name="object 1897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528" y="5698438"/>
              <a:ext cx="24485" cy="23444"/>
            </a:xfrm>
            <a:prstGeom prst="rect">
              <a:avLst/>
            </a:prstGeom>
          </p:spPr>
        </p:pic>
        <p:sp>
          <p:nvSpPr>
            <p:cNvPr id="1898" name="object 1898"/>
            <p:cNvSpPr/>
            <p:nvPr/>
          </p:nvSpPr>
          <p:spPr>
            <a:xfrm>
              <a:off x="9793524" y="569670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7606" y="15450"/>
                  </a:moveTo>
                  <a:lnTo>
                    <a:pt x="3027" y="9843"/>
                  </a:lnTo>
                  <a:lnTo>
                    <a:pt x="0" y="4872"/>
                  </a:lnTo>
                  <a:lnTo>
                    <a:pt x="3974" y="2440"/>
                  </a:lnTo>
                  <a:lnTo>
                    <a:pt x="7940" y="0"/>
                  </a:lnTo>
                  <a:lnTo>
                    <a:pt x="12339" y="4129"/>
                  </a:lnTo>
                  <a:lnTo>
                    <a:pt x="16909" y="9729"/>
                  </a:lnTo>
                  <a:lnTo>
                    <a:pt x="21472" y="15336"/>
                  </a:lnTo>
                  <a:lnTo>
                    <a:pt x="24499" y="20315"/>
                  </a:lnTo>
                  <a:lnTo>
                    <a:pt x="20541" y="22755"/>
                  </a:lnTo>
                  <a:lnTo>
                    <a:pt x="16567" y="25171"/>
                  </a:lnTo>
                  <a:lnTo>
                    <a:pt x="12192" y="21049"/>
                  </a:lnTo>
                  <a:lnTo>
                    <a:pt x="7606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9" name="object 189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529" y="5678194"/>
              <a:ext cx="29591" cy="18630"/>
            </a:xfrm>
            <a:prstGeom prst="rect">
              <a:avLst/>
            </a:prstGeom>
          </p:spPr>
        </p:pic>
        <p:sp>
          <p:nvSpPr>
            <p:cNvPr id="1900" name="object 1900"/>
            <p:cNvSpPr/>
            <p:nvPr/>
          </p:nvSpPr>
          <p:spPr>
            <a:xfrm>
              <a:off x="9801534" y="5676402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11662" y="14332"/>
                  </a:moveTo>
                  <a:lnTo>
                    <a:pt x="4986" y="10618"/>
                  </a:lnTo>
                  <a:lnTo>
                    <a:pt x="0" y="7019"/>
                  </a:lnTo>
                  <a:lnTo>
                    <a:pt x="2668" y="3509"/>
                  </a:lnTo>
                  <a:lnTo>
                    <a:pt x="5337" y="0"/>
                  </a:lnTo>
                  <a:lnTo>
                    <a:pt x="11229" y="2391"/>
                  </a:lnTo>
                  <a:lnTo>
                    <a:pt x="17921" y="6105"/>
                  </a:lnTo>
                  <a:lnTo>
                    <a:pt x="24622" y="9802"/>
                  </a:lnTo>
                  <a:lnTo>
                    <a:pt x="29592" y="13426"/>
                  </a:lnTo>
                  <a:lnTo>
                    <a:pt x="26923" y="16911"/>
                  </a:lnTo>
                  <a:lnTo>
                    <a:pt x="24271" y="20421"/>
                  </a:lnTo>
                  <a:lnTo>
                    <a:pt x="18362" y="18029"/>
                  </a:lnTo>
                  <a:lnTo>
                    <a:pt x="11662" y="143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1" name="object 1901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6551" y="5653176"/>
              <a:ext cx="25145" cy="23113"/>
            </a:xfrm>
            <a:prstGeom prst="rect">
              <a:avLst/>
            </a:prstGeom>
          </p:spPr>
        </p:pic>
        <p:sp>
          <p:nvSpPr>
            <p:cNvPr id="1902" name="object 1902"/>
            <p:cNvSpPr/>
            <p:nvPr/>
          </p:nvSpPr>
          <p:spPr>
            <a:xfrm>
              <a:off x="9846561" y="56514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8038" y="15434"/>
                  </a:moveTo>
                  <a:lnTo>
                    <a:pt x="3239" y="9973"/>
                  </a:lnTo>
                  <a:lnTo>
                    <a:pt x="0" y="5117"/>
                  </a:lnTo>
                  <a:lnTo>
                    <a:pt x="3852" y="2571"/>
                  </a:lnTo>
                  <a:lnTo>
                    <a:pt x="7728" y="0"/>
                  </a:lnTo>
                  <a:lnTo>
                    <a:pt x="12290" y="3991"/>
                  </a:lnTo>
                  <a:lnTo>
                    <a:pt x="17097" y="9459"/>
                  </a:lnTo>
                  <a:lnTo>
                    <a:pt x="21912" y="14911"/>
                  </a:lnTo>
                  <a:lnTo>
                    <a:pt x="25152" y="19768"/>
                  </a:lnTo>
                  <a:lnTo>
                    <a:pt x="21276" y="22322"/>
                  </a:lnTo>
                  <a:lnTo>
                    <a:pt x="17415" y="24877"/>
                  </a:lnTo>
                  <a:lnTo>
                    <a:pt x="12861" y="20886"/>
                  </a:lnTo>
                  <a:lnTo>
                    <a:pt x="8038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3" name="object 190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5019" y="5670334"/>
              <a:ext cx="30492" cy="15874"/>
            </a:xfrm>
            <a:prstGeom prst="rect">
              <a:avLst/>
            </a:prstGeom>
          </p:spPr>
        </p:pic>
        <p:sp>
          <p:nvSpPr>
            <p:cNvPr id="1904" name="object 1904"/>
            <p:cNvSpPr/>
            <p:nvPr/>
          </p:nvSpPr>
          <p:spPr>
            <a:xfrm>
              <a:off x="9835017" y="5668817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2943" y="13181"/>
                  </a:moveTo>
                  <a:lnTo>
                    <a:pt x="5614" y="10488"/>
                  </a:lnTo>
                  <a:lnTo>
                    <a:pt x="0" y="7639"/>
                  </a:lnTo>
                  <a:lnTo>
                    <a:pt x="1958" y="3811"/>
                  </a:lnTo>
                  <a:lnTo>
                    <a:pt x="3933" y="0"/>
                  </a:lnTo>
                  <a:lnTo>
                    <a:pt x="10217" y="1509"/>
                  </a:lnTo>
                  <a:lnTo>
                    <a:pt x="17546" y="4211"/>
                  </a:lnTo>
                  <a:lnTo>
                    <a:pt x="24883" y="6896"/>
                  </a:lnTo>
                  <a:lnTo>
                    <a:pt x="30490" y="9753"/>
                  </a:lnTo>
                  <a:lnTo>
                    <a:pt x="28523" y="13581"/>
                  </a:lnTo>
                  <a:lnTo>
                    <a:pt x="26540" y="17393"/>
                  </a:lnTo>
                  <a:lnTo>
                    <a:pt x="20272" y="15874"/>
                  </a:lnTo>
                  <a:lnTo>
                    <a:pt x="12943" y="131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5" name="object 1905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4908" y="5643397"/>
              <a:ext cx="14846" cy="25450"/>
            </a:xfrm>
            <a:prstGeom prst="rect">
              <a:avLst/>
            </a:prstGeom>
          </p:spPr>
        </p:pic>
        <p:sp>
          <p:nvSpPr>
            <p:cNvPr id="1906" name="object 1906"/>
            <p:cNvSpPr/>
            <p:nvPr/>
          </p:nvSpPr>
          <p:spPr>
            <a:xfrm>
              <a:off x="9804911" y="5642767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868" y="12259"/>
                  </a:moveTo>
                  <a:lnTo>
                    <a:pt x="3362" y="5427"/>
                  </a:lnTo>
                  <a:lnTo>
                    <a:pt x="5378" y="0"/>
                  </a:lnTo>
                  <a:lnTo>
                    <a:pt x="10103" y="685"/>
                  </a:lnTo>
                  <a:lnTo>
                    <a:pt x="14836" y="1371"/>
                  </a:lnTo>
                  <a:lnTo>
                    <a:pt x="14453" y="7019"/>
                  </a:lnTo>
                  <a:lnTo>
                    <a:pt x="12968" y="13842"/>
                  </a:lnTo>
                  <a:lnTo>
                    <a:pt x="11490" y="20674"/>
                  </a:lnTo>
                  <a:lnTo>
                    <a:pt x="9483" y="26093"/>
                  </a:lnTo>
                  <a:lnTo>
                    <a:pt x="4733" y="25408"/>
                  </a:lnTo>
                  <a:lnTo>
                    <a:pt x="0" y="24730"/>
                  </a:lnTo>
                  <a:lnTo>
                    <a:pt x="391" y="19090"/>
                  </a:lnTo>
                  <a:lnTo>
                    <a:pt x="1868" y="122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7" name="object 190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72343" y="5670842"/>
              <a:ext cx="29819" cy="10782"/>
            </a:xfrm>
            <a:prstGeom prst="rect">
              <a:avLst/>
            </a:prstGeom>
          </p:spPr>
        </p:pic>
        <p:sp>
          <p:nvSpPr>
            <p:cNvPr id="1908" name="object 1908"/>
            <p:cNvSpPr/>
            <p:nvPr/>
          </p:nvSpPr>
          <p:spPr>
            <a:xfrm>
              <a:off x="9772349" y="5670461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391" y="10406"/>
                  </a:moveTo>
                  <a:lnTo>
                    <a:pt x="7402" y="11157"/>
                  </a:lnTo>
                  <a:lnTo>
                    <a:pt x="840" y="11059"/>
                  </a:lnTo>
                  <a:lnTo>
                    <a:pt x="424" y="6921"/>
                  </a:lnTo>
                  <a:lnTo>
                    <a:pt x="0" y="2783"/>
                  </a:lnTo>
                  <a:lnTo>
                    <a:pt x="6406" y="1477"/>
                  </a:lnTo>
                  <a:lnTo>
                    <a:pt x="14420" y="742"/>
                  </a:lnTo>
                  <a:lnTo>
                    <a:pt x="22426" y="0"/>
                  </a:lnTo>
                  <a:lnTo>
                    <a:pt x="28988" y="89"/>
                  </a:lnTo>
                  <a:lnTo>
                    <a:pt x="29404" y="4236"/>
                  </a:lnTo>
                  <a:lnTo>
                    <a:pt x="29820" y="8365"/>
                  </a:lnTo>
                  <a:lnTo>
                    <a:pt x="23398" y="9671"/>
                  </a:lnTo>
                  <a:lnTo>
                    <a:pt x="15391" y="10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9" name="object 190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49460" y="5621591"/>
              <a:ext cx="29806" cy="10769"/>
            </a:xfrm>
            <a:prstGeom prst="rect">
              <a:avLst/>
            </a:prstGeom>
          </p:spPr>
        </p:pic>
        <p:sp>
          <p:nvSpPr>
            <p:cNvPr id="1910" name="object 1910"/>
            <p:cNvSpPr/>
            <p:nvPr/>
          </p:nvSpPr>
          <p:spPr>
            <a:xfrm>
              <a:off x="9749451" y="5621217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400" y="10406"/>
                  </a:moveTo>
                  <a:lnTo>
                    <a:pt x="7402" y="11149"/>
                  </a:lnTo>
                  <a:lnTo>
                    <a:pt x="840" y="11051"/>
                  </a:lnTo>
                  <a:lnTo>
                    <a:pt x="416" y="6913"/>
                  </a:lnTo>
                  <a:lnTo>
                    <a:pt x="0" y="2783"/>
                  </a:lnTo>
                  <a:lnTo>
                    <a:pt x="6406" y="1477"/>
                  </a:lnTo>
                  <a:lnTo>
                    <a:pt x="14412" y="734"/>
                  </a:lnTo>
                  <a:lnTo>
                    <a:pt x="22426" y="0"/>
                  </a:lnTo>
                  <a:lnTo>
                    <a:pt x="28996" y="81"/>
                  </a:lnTo>
                  <a:lnTo>
                    <a:pt x="29404" y="4236"/>
                  </a:lnTo>
                  <a:lnTo>
                    <a:pt x="29820" y="8357"/>
                  </a:lnTo>
                  <a:lnTo>
                    <a:pt x="23398" y="9663"/>
                  </a:lnTo>
                  <a:lnTo>
                    <a:pt x="15400" y="10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1" name="object 1911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74606" y="5657075"/>
              <a:ext cx="29260" cy="9740"/>
            </a:xfrm>
            <a:prstGeom prst="rect">
              <a:avLst/>
            </a:prstGeom>
          </p:spPr>
        </p:pic>
        <p:sp>
          <p:nvSpPr>
            <p:cNvPr id="1912" name="object 1912"/>
            <p:cNvSpPr/>
            <p:nvPr/>
          </p:nvSpPr>
          <p:spPr>
            <a:xfrm>
              <a:off x="9774602" y="5657078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10" y="9737"/>
                  </a:moveTo>
                  <a:lnTo>
                    <a:pt x="6496" y="9729"/>
                  </a:lnTo>
                  <a:lnTo>
                    <a:pt x="0" y="9018"/>
                  </a:lnTo>
                  <a:lnTo>
                    <a:pt x="81" y="4864"/>
                  </a:lnTo>
                  <a:lnTo>
                    <a:pt x="179" y="718"/>
                  </a:lnTo>
                  <a:lnTo>
                    <a:pt x="6716" y="0"/>
                  </a:lnTo>
                  <a:lnTo>
                    <a:pt x="14730" y="8"/>
                  </a:lnTo>
                  <a:lnTo>
                    <a:pt x="22785" y="0"/>
                  </a:lnTo>
                  <a:lnTo>
                    <a:pt x="29274" y="710"/>
                  </a:lnTo>
                  <a:lnTo>
                    <a:pt x="29176" y="4864"/>
                  </a:lnTo>
                  <a:lnTo>
                    <a:pt x="29094" y="9010"/>
                  </a:lnTo>
                  <a:lnTo>
                    <a:pt x="22541" y="9729"/>
                  </a:lnTo>
                  <a:lnTo>
                    <a:pt x="14510" y="973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3" name="object 1913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93630" y="5666943"/>
              <a:ext cx="29654" cy="10528"/>
            </a:xfrm>
            <a:prstGeom prst="rect">
              <a:avLst/>
            </a:prstGeom>
          </p:spPr>
        </p:pic>
        <p:sp>
          <p:nvSpPr>
            <p:cNvPr id="1914" name="object 1914"/>
            <p:cNvSpPr/>
            <p:nvPr/>
          </p:nvSpPr>
          <p:spPr>
            <a:xfrm>
              <a:off x="9793625" y="5666590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187" y="10292"/>
                  </a:moveTo>
                  <a:lnTo>
                    <a:pt x="7181" y="10879"/>
                  </a:lnTo>
                  <a:lnTo>
                    <a:pt x="628" y="10659"/>
                  </a:lnTo>
                  <a:lnTo>
                    <a:pt x="326" y="6505"/>
                  </a:lnTo>
                  <a:lnTo>
                    <a:pt x="0" y="2366"/>
                  </a:lnTo>
                  <a:lnTo>
                    <a:pt x="6447" y="1191"/>
                  </a:lnTo>
                  <a:lnTo>
                    <a:pt x="14469" y="595"/>
                  </a:lnTo>
                  <a:lnTo>
                    <a:pt x="22475" y="0"/>
                  </a:lnTo>
                  <a:lnTo>
                    <a:pt x="29053" y="228"/>
                  </a:lnTo>
                  <a:lnTo>
                    <a:pt x="29339" y="4366"/>
                  </a:lnTo>
                  <a:lnTo>
                    <a:pt x="29657" y="8496"/>
                  </a:lnTo>
                  <a:lnTo>
                    <a:pt x="23202" y="9688"/>
                  </a:lnTo>
                  <a:lnTo>
                    <a:pt x="15187" y="1029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5" name="object 1915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15169" y="5714961"/>
              <a:ext cx="30162" cy="10922"/>
            </a:xfrm>
            <a:prstGeom prst="rect">
              <a:avLst/>
            </a:prstGeom>
          </p:spPr>
        </p:pic>
        <p:sp>
          <p:nvSpPr>
            <p:cNvPr id="1916" name="object 1916"/>
            <p:cNvSpPr/>
            <p:nvPr/>
          </p:nvSpPr>
          <p:spPr>
            <a:xfrm>
              <a:off x="9815173" y="5714560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282" y="10496"/>
                  </a:moveTo>
                  <a:lnTo>
                    <a:pt x="6324" y="9663"/>
                  </a:lnTo>
                  <a:lnTo>
                    <a:pt x="0" y="8284"/>
                  </a:lnTo>
                  <a:lnTo>
                    <a:pt x="669" y="4170"/>
                  </a:lnTo>
                  <a:lnTo>
                    <a:pt x="1338" y="40"/>
                  </a:lnTo>
                  <a:lnTo>
                    <a:pt x="7908" y="0"/>
                  </a:lnTo>
                  <a:lnTo>
                    <a:pt x="15857" y="832"/>
                  </a:lnTo>
                  <a:lnTo>
                    <a:pt x="23830" y="1656"/>
                  </a:lnTo>
                  <a:lnTo>
                    <a:pt x="30147" y="3028"/>
                  </a:lnTo>
                  <a:lnTo>
                    <a:pt x="29478" y="7166"/>
                  </a:lnTo>
                  <a:lnTo>
                    <a:pt x="28817" y="11279"/>
                  </a:lnTo>
                  <a:lnTo>
                    <a:pt x="22230" y="11320"/>
                  </a:lnTo>
                  <a:lnTo>
                    <a:pt x="14282" y="1049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7" name="object 1917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26892" y="5701436"/>
              <a:ext cx="30670" cy="14097"/>
            </a:xfrm>
            <a:prstGeom prst="rect">
              <a:avLst/>
            </a:prstGeom>
          </p:spPr>
        </p:pic>
        <p:sp>
          <p:nvSpPr>
            <p:cNvPr id="1918" name="object 1918"/>
            <p:cNvSpPr/>
            <p:nvPr/>
          </p:nvSpPr>
          <p:spPr>
            <a:xfrm>
              <a:off x="9826907" y="5700193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13531" y="12324"/>
                  </a:moveTo>
                  <a:lnTo>
                    <a:pt x="5908" y="10275"/>
                  </a:lnTo>
                  <a:lnTo>
                    <a:pt x="0" y="7933"/>
                  </a:lnTo>
                  <a:lnTo>
                    <a:pt x="1509" y="3966"/>
                  </a:lnTo>
                  <a:lnTo>
                    <a:pt x="3035" y="0"/>
                  </a:lnTo>
                  <a:lnTo>
                    <a:pt x="9483" y="979"/>
                  </a:lnTo>
                  <a:lnTo>
                    <a:pt x="17089" y="3019"/>
                  </a:lnTo>
                  <a:lnTo>
                    <a:pt x="24736" y="5060"/>
                  </a:lnTo>
                  <a:lnTo>
                    <a:pt x="30661" y="7402"/>
                  </a:lnTo>
                  <a:lnTo>
                    <a:pt x="29119" y="11385"/>
                  </a:lnTo>
                  <a:lnTo>
                    <a:pt x="27617" y="15344"/>
                  </a:lnTo>
                  <a:lnTo>
                    <a:pt x="21170" y="14364"/>
                  </a:lnTo>
                  <a:lnTo>
                    <a:pt x="13531" y="12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9" name="object 191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40709" y="5684482"/>
              <a:ext cx="30568" cy="13512"/>
            </a:xfrm>
            <a:prstGeom prst="rect">
              <a:avLst/>
            </a:prstGeom>
          </p:spPr>
        </p:pic>
        <p:sp>
          <p:nvSpPr>
            <p:cNvPr id="1920" name="object 1920"/>
            <p:cNvSpPr/>
            <p:nvPr/>
          </p:nvSpPr>
          <p:spPr>
            <a:xfrm>
              <a:off x="9840709" y="5683351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6665" y="12030"/>
                  </a:moveTo>
                  <a:lnTo>
                    <a:pt x="8879" y="13850"/>
                  </a:lnTo>
                  <a:lnTo>
                    <a:pt x="2350" y="14634"/>
                  </a:lnTo>
                  <a:lnTo>
                    <a:pt x="1191" y="10643"/>
                  </a:lnTo>
                  <a:lnTo>
                    <a:pt x="0" y="6635"/>
                  </a:lnTo>
                  <a:lnTo>
                    <a:pt x="6104" y="4464"/>
                  </a:lnTo>
                  <a:lnTo>
                    <a:pt x="13898" y="2628"/>
                  </a:lnTo>
                  <a:lnTo>
                    <a:pt x="21692" y="799"/>
                  </a:lnTo>
                  <a:lnTo>
                    <a:pt x="28213" y="0"/>
                  </a:lnTo>
                  <a:lnTo>
                    <a:pt x="29396" y="4023"/>
                  </a:lnTo>
                  <a:lnTo>
                    <a:pt x="30563" y="8006"/>
                  </a:lnTo>
                  <a:lnTo>
                    <a:pt x="24450" y="10186"/>
                  </a:lnTo>
                  <a:lnTo>
                    <a:pt x="16665" y="120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1" name="object 192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2700" y="5677788"/>
              <a:ext cx="19354" cy="25247"/>
            </a:xfrm>
            <a:prstGeom prst="rect">
              <a:avLst/>
            </a:prstGeom>
          </p:spPr>
        </p:pic>
        <p:sp>
          <p:nvSpPr>
            <p:cNvPr id="1922" name="object 1922"/>
            <p:cNvSpPr/>
            <p:nvPr/>
          </p:nvSpPr>
          <p:spPr>
            <a:xfrm>
              <a:off x="9872700" y="5676618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4390" y="11565"/>
                  </a:moveTo>
                  <a:lnTo>
                    <a:pt x="7255" y="5044"/>
                  </a:lnTo>
                  <a:lnTo>
                    <a:pt x="10332" y="0"/>
                  </a:lnTo>
                  <a:lnTo>
                    <a:pt x="14836" y="1412"/>
                  </a:lnTo>
                  <a:lnTo>
                    <a:pt x="19366" y="2783"/>
                  </a:lnTo>
                  <a:lnTo>
                    <a:pt x="17823" y="8333"/>
                  </a:lnTo>
                  <a:lnTo>
                    <a:pt x="14967" y="14830"/>
                  </a:lnTo>
                  <a:lnTo>
                    <a:pt x="12094" y="21351"/>
                  </a:lnTo>
                  <a:lnTo>
                    <a:pt x="9001" y="26403"/>
                  </a:lnTo>
                  <a:lnTo>
                    <a:pt x="4496" y="25016"/>
                  </a:lnTo>
                  <a:lnTo>
                    <a:pt x="0" y="23620"/>
                  </a:lnTo>
                  <a:lnTo>
                    <a:pt x="1534" y="18103"/>
                  </a:lnTo>
                  <a:lnTo>
                    <a:pt x="4390" y="1156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3" name="object 192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11258" y="5693422"/>
              <a:ext cx="29832" cy="10325"/>
            </a:xfrm>
            <a:prstGeom prst="rect">
              <a:avLst/>
            </a:prstGeom>
          </p:spPr>
        </p:pic>
        <p:sp>
          <p:nvSpPr>
            <p:cNvPr id="1924" name="object 1924"/>
            <p:cNvSpPr/>
            <p:nvPr/>
          </p:nvSpPr>
          <p:spPr>
            <a:xfrm>
              <a:off x="9811266" y="5693122"/>
              <a:ext cx="29845" cy="10795"/>
            </a:xfrm>
            <a:custGeom>
              <a:avLst/>
              <a:gdLst/>
              <a:ahLst/>
              <a:cxnLst/>
              <a:rect l="l" t="t" r="r" b="b"/>
              <a:pathLst>
                <a:path w="29845" h="10795">
                  <a:moveTo>
                    <a:pt x="15400" y="448"/>
                  </a:moveTo>
                  <a:lnTo>
                    <a:pt x="23414" y="905"/>
                  </a:lnTo>
                  <a:lnTo>
                    <a:pt x="29829" y="2007"/>
                  </a:lnTo>
                  <a:lnTo>
                    <a:pt x="29412" y="6145"/>
                  </a:lnTo>
                  <a:lnTo>
                    <a:pt x="28996" y="10284"/>
                  </a:lnTo>
                  <a:lnTo>
                    <a:pt x="22426" y="10626"/>
                  </a:lnTo>
                  <a:lnTo>
                    <a:pt x="14420" y="10169"/>
                  </a:lnTo>
                  <a:lnTo>
                    <a:pt x="6414" y="9712"/>
                  </a:lnTo>
                  <a:lnTo>
                    <a:pt x="0" y="8627"/>
                  </a:lnTo>
                  <a:lnTo>
                    <a:pt x="424" y="4472"/>
                  </a:lnTo>
                  <a:lnTo>
                    <a:pt x="832" y="350"/>
                  </a:lnTo>
                  <a:lnTo>
                    <a:pt x="7402" y="0"/>
                  </a:lnTo>
                  <a:lnTo>
                    <a:pt x="15400" y="4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5" name="object 1925"/>
            <p:cNvPicPr/>
            <p:nvPr/>
          </p:nvPicPr>
          <p:blipFill>
            <a:blip r:embed="rId3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978" y="5683478"/>
              <a:ext cx="26974" cy="22313"/>
            </a:xfrm>
            <a:prstGeom prst="rect">
              <a:avLst/>
            </a:prstGeom>
          </p:spPr>
        </p:pic>
        <p:sp>
          <p:nvSpPr>
            <p:cNvPr id="1926" name="object 1926"/>
            <p:cNvSpPr/>
            <p:nvPr/>
          </p:nvSpPr>
          <p:spPr>
            <a:xfrm>
              <a:off x="9833985" y="568164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9369" y="8814"/>
                  </a:moveTo>
                  <a:lnTo>
                    <a:pt x="14877" y="3664"/>
                  </a:lnTo>
                  <a:lnTo>
                    <a:pt x="19954" y="0"/>
                  </a:lnTo>
                  <a:lnTo>
                    <a:pt x="23455" y="2775"/>
                  </a:lnTo>
                  <a:lnTo>
                    <a:pt x="26964" y="5566"/>
                  </a:lnTo>
                  <a:lnTo>
                    <a:pt x="23104" y="10202"/>
                  </a:lnTo>
                  <a:lnTo>
                    <a:pt x="17595" y="15344"/>
                  </a:lnTo>
                  <a:lnTo>
                    <a:pt x="12086" y="20478"/>
                  </a:lnTo>
                  <a:lnTo>
                    <a:pt x="7010" y="24151"/>
                  </a:lnTo>
                  <a:lnTo>
                    <a:pt x="3517" y="21376"/>
                  </a:lnTo>
                  <a:lnTo>
                    <a:pt x="0" y="18601"/>
                  </a:lnTo>
                  <a:lnTo>
                    <a:pt x="3868" y="13948"/>
                  </a:lnTo>
                  <a:lnTo>
                    <a:pt x="9369" y="88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7" name="object 1927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15398" y="5659920"/>
              <a:ext cx="29438" cy="9867"/>
            </a:xfrm>
            <a:prstGeom prst="rect">
              <a:avLst/>
            </a:prstGeom>
          </p:spPr>
        </p:pic>
        <p:sp>
          <p:nvSpPr>
            <p:cNvPr id="1928" name="object 1928"/>
            <p:cNvSpPr/>
            <p:nvPr/>
          </p:nvSpPr>
          <p:spPr>
            <a:xfrm>
              <a:off x="9815396" y="5659813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934" y="122"/>
                  </a:moveTo>
                  <a:lnTo>
                    <a:pt x="22965" y="261"/>
                  </a:lnTo>
                  <a:lnTo>
                    <a:pt x="29437" y="1052"/>
                  </a:lnTo>
                  <a:lnTo>
                    <a:pt x="29233" y="5215"/>
                  </a:lnTo>
                  <a:lnTo>
                    <a:pt x="29053" y="9369"/>
                  </a:lnTo>
                  <a:lnTo>
                    <a:pt x="22524" y="9982"/>
                  </a:lnTo>
                  <a:lnTo>
                    <a:pt x="14486" y="9859"/>
                  </a:lnTo>
                  <a:lnTo>
                    <a:pt x="6455" y="9745"/>
                  </a:lnTo>
                  <a:lnTo>
                    <a:pt x="0" y="8920"/>
                  </a:lnTo>
                  <a:lnTo>
                    <a:pt x="171" y="4758"/>
                  </a:lnTo>
                  <a:lnTo>
                    <a:pt x="350" y="628"/>
                  </a:lnTo>
                  <a:lnTo>
                    <a:pt x="6888" y="0"/>
                  </a:lnTo>
                  <a:lnTo>
                    <a:pt x="14934" y="1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9" name="object 192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4303" y="5663831"/>
              <a:ext cx="29197" cy="19951"/>
            </a:xfrm>
            <a:prstGeom prst="rect">
              <a:avLst/>
            </a:prstGeom>
          </p:spPr>
        </p:pic>
        <p:sp>
          <p:nvSpPr>
            <p:cNvPr id="1930" name="object 1930"/>
            <p:cNvSpPr/>
            <p:nvPr/>
          </p:nvSpPr>
          <p:spPr>
            <a:xfrm>
              <a:off x="9794299" y="566196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1262" y="7035"/>
                  </a:moveTo>
                  <a:lnTo>
                    <a:pt x="17750" y="2832"/>
                  </a:lnTo>
                  <a:lnTo>
                    <a:pt x="23495" y="0"/>
                  </a:lnTo>
                  <a:lnTo>
                    <a:pt x="26344" y="3313"/>
                  </a:lnTo>
                  <a:lnTo>
                    <a:pt x="29192" y="6611"/>
                  </a:lnTo>
                  <a:lnTo>
                    <a:pt x="24410" y="10586"/>
                  </a:lnTo>
                  <a:lnTo>
                    <a:pt x="17938" y="14773"/>
                  </a:lnTo>
                  <a:lnTo>
                    <a:pt x="11433" y="18976"/>
                  </a:lnTo>
                  <a:lnTo>
                    <a:pt x="5680" y="21824"/>
                  </a:lnTo>
                  <a:lnTo>
                    <a:pt x="2856" y="18503"/>
                  </a:lnTo>
                  <a:lnTo>
                    <a:pt x="0" y="15205"/>
                  </a:lnTo>
                  <a:lnTo>
                    <a:pt x="4774" y="11230"/>
                  </a:lnTo>
                  <a:lnTo>
                    <a:pt x="11262" y="703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1" name="object 1931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3449" y="5669635"/>
              <a:ext cx="23634" cy="24180"/>
            </a:xfrm>
            <a:prstGeom prst="rect">
              <a:avLst/>
            </a:prstGeom>
          </p:spPr>
        </p:pic>
        <p:sp>
          <p:nvSpPr>
            <p:cNvPr id="1932" name="object 1932"/>
            <p:cNvSpPr/>
            <p:nvPr/>
          </p:nvSpPr>
          <p:spPr>
            <a:xfrm>
              <a:off x="9823457" y="5668037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7018" y="10398"/>
                  </a:moveTo>
                  <a:lnTo>
                    <a:pt x="11286" y="4448"/>
                  </a:lnTo>
                  <a:lnTo>
                    <a:pt x="15449" y="0"/>
                  </a:lnTo>
                  <a:lnTo>
                    <a:pt x="19521" y="2130"/>
                  </a:lnTo>
                  <a:lnTo>
                    <a:pt x="23626" y="4268"/>
                  </a:lnTo>
                  <a:lnTo>
                    <a:pt x="20851" y="9451"/>
                  </a:lnTo>
                  <a:lnTo>
                    <a:pt x="16599" y="15377"/>
                  </a:lnTo>
                  <a:lnTo>
                    <a:pt x="12307" y="21318"/>
                  </a:lnTo>
                  <a:lnTo>
                    <a:pt x="8169" y="25775"/>
                  </a:lnTo>
                  <a:lnTo>
                    <a:pt x="4072" y="23645"/>
                  </a:lnTo>
                  <a:lnTo>
                    <a:pt x="0" y="21498"/>
                  </a:lnTo>
                  <a:lnTo>
                    <a:pt x="2750" y="16332"/>
                  </a:lnTo>
                  <a:lnTo>
                    <a:pt x="7018" y="1039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3" name="object 193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7465" y="5707443"/>
              <a:ext cx="28803" cy="20485"/>
            </a:xfrm>
            <a:prstGeom prst="rect">
              <a:avLst/>
            </a:prstGeom>
          </p:spPr>
        </p:pic>
        <p:sp>
          <p:nvSpPr>
            <p:cNvPr id="1934" name="object 1934"/>
            <p:cNvSpPr/>
            <p:nvPr/>
          </p:nvSpPr>
          <p:spPr>
            <a:xfrm>
              <a:off x="9847459" y="5705569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60">
                  <a:moveTo>
                    <a:pt x="10919" y="7402"/>
                  </a:moveTo>
                  <a:lnTo>
                    <a:pt x="17220" y="3019"/>
                  </a:lnTo>
                  <a:lnTo>
                    <a:pt x="22851" y="0"/>
                  </a:lnTo>
                  <a:lnTo>
                    <a:pt x="25838" y="3215"/>
                  </a:lnTo>
                  <a:lnTo>
                    <a:pt x="28825" y="6415"/>
                  </a:lnTo>
                  <a:lnTo>
                    <a:pt x="24230" y="10545"/>
                  </a:lnTo>
                  <a:lnTo>
                    <a:pt x="17905" y="14928"/>
                  </a:lnTo>
                  <a:lnTo>
                    <a:pt x="11580" y="19319"/>
                  </a:lnTo>
                  <a:lnTo>
                    <a:pt x="5957" y="22355"/>
                  </a:lnTo>
                  <a:lnTo>
                    <a:pt x="2978" y="19131"/>
                  </a:lnTo>
                  <a:lnTo>
                    <a:pt x="0" y="15915"/>
                  </a:lnTo>
                  <a:lnTo>
                    <a:pt x="4602" y="11802"/>
                  </a:lnTo>
                  <a:lnTo>
                    <a:pt x="10919" y="740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5" name="object 193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5934" y="5697779"/>
              <a:ext cx="20091" cy="25145"/>
            </a:xfrm>
            <a:prstGeom prst="rect">
              <a:avLst/>
            </a:prstGeom>
          </p:spPr>
        </p:pic>
        <p:sp>
          <p:nvSpPr>
            <p:cNvPr id="1936" name="object 1936"/>
            <p:cNvSpPr/>
            <p:nvPr/>
          </p:nvSpPr>
          <p:spPr>
            <a:xfrm>
              <a:off x="9835925" y="569655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4839" y="11394"/>
                  </a:moveTo>
                  <a:lnTo>
                    <a:pt x="7932" y="4954"/>
                  </a:lnTo>
                  <a:lnTo>
                    <a:pt x="11205" y="0"/>
                  </a:lnTo>
                  <a:lnTo>
                    <a:pt x="15653" y="1501"/>
                  </a:lnTo>
                  <a:lnTo>
                    <a:pt x="20092" y="3036"/>
                  </a:lnTo>
                  <a:lnTo>
                    <a:pt x="18346" y="8504"/>
                  </a:lnTo>
                  <a:lnTo>
                    <a:pt x="15253" y="14944"/>
                  </a:lnTo>
                  <a:lnTo>
                    <a:pt x="12168" y="21400"/>
                  </a:lnTo>
                  <a:lnTo>
                    <a:pt x="8903" y="26363"/>
                  </a:lnTo>
                  <a:lnTo>
                    <a:pt x="4439" y="24828"/>
                  </a:lnTo>
                  <a:lnTo>
                    <a:pt x="0" y="23318"/>
                  </a:lnTo>
                  <a:lnTo>
                    <a:pt x="1746" y="17833"/>
                  </a:lnTo>
                  <a:lnTo>
                    <a:pt x="4839" y="113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7" name="object 1937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55860" y="5670702"/>
              <a:ext cx="30251" cy="11214"/>
            </a:xfrm>
            <a:prstGeom prst="rect">
              <a:avLst/>
            </a:prstGeom>
          </p:spPr>
        </p:pic>
        <p:pic>
          <p:nvPicPr>
            <p:cNvPr id="1938" name="object 1938"/>
            <p:cNvPicPr/>
            <p:nvPr/>
          </p:nvPicPr>
          <p:blipFill>
            <a:blip r:embed="rId4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604" y="5642237"/>
              <a:ext cx="96695" cy="86249"/>
            </a:xfrm>
            <a:prstGeom prst="rect">
              <a:avLst/>
            </a:prstGeom>
          </p:spPr>
        </p:pic>
        <p:sp>
          <p:nvSpPr>
            <p:cNvPr id="1939" name="object 1939"/>
            <p:cNvSpPr/>
            <p:nvPr/>
          </p:nvSpPr>
          <p:spPr>
            <a:xfrm>
              <a:off x="9822169" y="5702077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3109" y="14609"/>
                  </a:moveTo>
                  <a:lnTo>
                    <a:pt x="954" y="7974"/>
                  </a:lnTo>
                  <a:lnTo>
                    <a:pt x="0" y="2391"/>
                  </a:lnTo>
                  <a:lnTo>
                    <a:pt x="4643" y="1183"/>
                  </a:lnTo>
                  <a:lnTo>
                    <a:pt x="9303" y="0"/>
                  </a:lnTo>
                  <a:lnTo>
                    <a:pt x="11825" y="5158"/>
                  </a:lnTo>
                  <a:lnTo>
                    <a:pt x="13980" y="11793"/>
                  </a:lnTo>
                  <a:lnTo>
                    <a:pt x="16150" y="18421"/>
                  </a:lnTo>
                  <a:lnTo>
                    <a:pt x="17105" y="23996"/>
                  </a:lnTo>
                  <a:lnTo>
                    <a:pt x="12462" y="25187"/>
                  </a:lnTo>
                  <a:lnTo>
                    <a:pt x="7810" y="26403"/>
                  </a:lnTo>
                  <a:lnTo>
                    <a:pt x="5263" y="21237"/>
                  </a:lnTo>
                  <a:lnTo>
                    <a:pt x="3109" y="146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0" name="object 194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1476" y="5620105"/>
              <a:ext cx="26022" cy="22580"/>
            </a:xfrm>
            <a:prstGeom prst="rect">
              <a:avLst/>
            </a:prstGeom>
          </p:spPr>
        </p:pic>
        <p:sp>
          <p:nvSpPr>
            <p:cNvPr id="1941" name="object 1941"/>
            <p:cNvSpPr/>
            <p:nvPr/>
          </p:nvSpPr>
          <p:spPr>
            <a:xfrm>
              <a:off x="9831475" y="5618287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658" y="15377"/>
                  </a:moveTo>
                  <a:lnTo>
                    <a:pt x="3533" y="10145"/>
                  </a:lnTo>
                  <a:lnTo>
                    <a:pt x="0" y="5435"/>
                  </a:lnTo>
                  <a:lnTo>
                    <a:pt x="3729" y="2717"/>
                  </a:lnTo>
                  <a:lnTo>
                    <a:pt x="7451" y="0"/>
                  </a:lnTo>
                  <a:lnTo>
                    <a:pt x="12241" y="3787"/>
                  </a:lnTo>
                  <a:lnTo>
                    <a:pt x="17375" y="9018"/>
                  </a:lnTo>
                  <a:lnTo>
                    <a:pt x="22492" y="14258"/>
                  </a:lnTo>
                  <a:lnTo>
                    <a:pt x="26017" y="18960"/>
                  </a:lnTo>
                  <a:lnTo>
                    <a:pt x="22288" y="21669"/>
                  </a:lnTo>
                  <a:lnTo>
                    <a:pt x="18574" y="24395"/>
                  </a:lnTo>
                  <a:lnTo>
                    <a:pt x="13792" y="20617"/>
                  </a:lnTo>
                  <a:lnTo>
                    <a:pt x="8658" y="153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2" name="object 1942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588" y="5646102"/>
              <a:ext cx="24447" cy="23812"/>
            </a:xfrm>
            <a:prstGeom prst="rect">
              <a:avLst/>
            </a:prstGeom>
          </p:spPr>
        </p:pic>
        <p:sp>
          <p:nvSpPr>
            <p:cNvPr id="1943" name="object 1943"/>
            <p:cNvSpPr/>
            <p:nvPr/>
          </p:nvSpPr>
          <p:spPr>
            <a:xfrm>
              <a:off x="9811584" y="5644428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7589" y="10063"/>
                  </a:moveTo>
                  <a:lnTo>
                    <a:pt x="12135" y="4293"/>
                  </a:lnTo>
                  <a:lnTo>
                    <a:pt x="16526" y="0"/>
                  </a:lnTo>
                  <a:lnTo>
                    <a:pt x="20484" y="2285"/>
                  </a:lnTo>
                  <a:lnTo>
                    <a:pt x="24450" y="4562"/>
                  </a:lnTo>
                  <a:lnTo>
                    <a:pt x="21431" y="9631"/>
                  </a:lnTo>
                  <a:lnTo>
                    <a:pt x="16901" y="15409"/>
                  </a:lnTo>
                  <a:lnTo>
                    <a:pt x="12323" y="21180"/>
                  </a:lnTo>
                  <a:lnTo>
                    <a:pt x="7948" y="25497"/>
                  </a:lnTo>
                  <a:lnTo>
                    <a:pt x="3974" y="23204"/>
                  </a:lnTo>
                  <a:lnTo>
                    <a:pt x="0" y="20910"/>
                  </a:lnTo>
                  <a:lnTo>
                    <a:pt x="3011" y="15842"/>
                  </a:lnTo>
                  <a:lnTo>
                    <a:pt x="7589" y="100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4" name="object 1944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049" y="5626874"/>
              <a:ext cx="17818" cy="25298"/>
            </a:xfrm>
            <a:prstGeom prst="rect">
              <a:avLst/>
            </a:prstGeom>
          </p:spPr>
        </p:pic>
        <p:sp>
          <p:nvSpPr>
            <p:cNvPr id="1945" name="object 1945"/>
            <p:cNvSpPr/>
            <p:nvPr/>
          </p:nvSpPr>
          <p:spPr>
            <a:xfrm>
              <a:off x="9821052" y="5625771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501" y="14732"/>
                  </a:moveTo>
                  <a:lnTo>
                    <a:pt x="1134" y="8161"/>
                  </a:lnTo>
                  <a:lnTo>
                    <a:pt x="0" y="2619"/>
                  </a:lnTo>
                  <a:lnTo>
                    <a:pt x="4611" y="1297"/>
                  </a:lnTo>
                  <a:lnTo>
                    <a:pt x="9213" y="0"/>
                  </a:lnTo>
                  <a:lnTo>
                    <a:pt x="11931" y="5109"/>
                  </a:lnTo>
                  <a:lnTo>
                    <a:pt x="14306" y="11679"/>
                  </a:lnTo>
                  <a:lnTo>
                    <a:pt x="16673" y="18241"/>
                  </a:lnTo>
                  <a:lnTo>
                    <a:pt x="17807" y="23800"/>
                  </a:lnTo>
                  <a:lnTo>
                    <a:pt x="13188" y="25097"/>
                  </a:lnTo>
                  <a:lnTo>
                    <a:pt x="8585" y="26403"/>
                  </a:lnTo>
                  <a:lnTo>
                    <a:pt x="5851" y="21302"/>
                  </a:lnTo>
                  <a:lnTo>
                    <a:pt x="3501" y="1473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6" name="object 1946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0117" y="5626912"/>
              <a:ext cx="23520" cy="24231"/>
            </a:xfrm>
            <a:prstGeom prst="rect">
              <a:avLst/>
            </a:prstGeom>
          </p:spPr>
        </p:pic>
        <p:sp>
          <p:nvSpPr>
            <p:cNvPr id="1947" name="object 1947"/>
            <p:cNvSpPr/>
            <p:nvPr/>
          </p:nvSpPr>
          <p:spPr>
            <a:xfrm>
              <a:off x="9780103" y="5625330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6969" y="10422"/>
                  </a:moveTo>
                  <a:lnTo>
                    <a:pt x="11197" y="4480"/>
                  </a:lnTo>
                  <a:lnTo>
                    <a:pt x="15318" y="0"/>
                  </a:lnTo>
                  <a:lnTo>
                    <a:pt x="19415" y="2113"/>
                  </a:lnTo>
                  <a:lnTo>
                    <a:pt x="23528" y="4219"/>
                  </a:lnTo>
                  <a:lnTo>
                    <a:pt x="20802" y="9418"/>
                  </a:lnTo>
                  <a:lnTo>
                    <a:pt x="16567" y="15377"/>
                  </a:lnTo>
                  <a:lnTo>
                    <a:pt x="12339" y="21343"/>
                  </a:lnTo>
                  <a:lnTo>
                    <a:pt x="8210" y="25807"/>
                  </a:lnTo>
                  <a:lnTo>
                    <a:pt x="4096" y="23694"/>
                  </a:lnTo>
                  <a:lnTo>
                    <a:pt x="0" y="21580"/>
                  </a:lnTo>
                  <a:lnTo>
                    <a:pt x="2725" y="16380"/>
                  </a:lnTo>
                  <a:lnTo>
                    <a:pt x="6969" y="104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8" name="object 194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82631" y="5645505"/>
              <a:ext cx="13042" cy="25438"/>
            </a:xfrm>
            <a:prstGeom prst="rect">
              <a:avLst/>
            </a:prstGeom>
          </p:spPr>
        </p:pic>
        <p:sp>
          <p:nvSpPr>
            <p:cNvPr id="1949" name="object 1949"/>
            <p:cNvSpPr/>
            <p:nvPr/>
          </p:nvSpPr>
          <p:spPr>
            <a:xfrm>
              <a:off x="9782628" y="5644999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905" y="13614"/>
                  </a:moveTo>
                  <a:lnTo>
                    <a:pt x="0" y="6766"/>
                  </a:lnTo>
                  <a:lnTo>
                    <a:pt x="73" y="1118"/>
                  </a:lnTo>
                  <a:lnTo>
                    <a:pt x="4872" y="538"/>
                  </a:lnTo>
                  <a:lnTo>
                    <a:pt x="9654" y="0"/>
                  </a:lnTo>
                  <a:lnTo>
                    <a:pt x="11237" y="5468"/>
                  </a:lnTo>
                  <a:lnTo>
                    <a:pt x="12143" y="12324"/>
                  </a:lnTo>
                  <a:lnTo>
                    <a:pt x="13049" y="19172"/>
                  </a:lnTo>
                  <a:lnTo>
                    <a:pt x="12984" y="24844"/>
                  </a:lnTo>
                  <a:lnTo>
                    <a:pt x="8201" y="25391"/>
                  </a:lnTo>
                  <a:lnTo>
                    <a:pt x="3395" y="25954"/>
                  </a:lnTo>
                  <a:lnTo>
                    <a:pt x="1836" y="20494"/>
                  </a:lnTo>
                  <a:lnTo>
                    <a:pt x="905" y="136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0" name="object 1950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9650" y="5630646"/>
              <a:ext cx="22288" cy="24345"/>
            </a:xfrm>
            <a:prstGeom prst="rect">
              <a:avLst/>
            </a:prstGeom>
          </p:spPr>
        </p:pic>
        <p:sp>
          <p:nvSpPr>
            <p:cNvPr id="1951" name="object 1951"/>
            <p:cNvSpPr/>
            <p:nvPr/>
          </p:nvSpPr>
          <p:spPr>
            <a:xfrm>
              <a:off x="9799639" y="5629089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6161" y="15352"/>
                  </a:moveTo>
                  <a:lnTo>
                    <a:pt x="2350" y="9329"/>
                  </a:lnTo>
                  <a:lnTo>
                    <a:pt x="0" y="4080"/>
                  </a:lnTo>
                  <a:lnTo>
                    <a:pt x="4235" y="2056"/>
                  </a:lnTo>
                  <a:lnTo>
                    <a:pt x="8471" y="0"/>
                  </a:lnTo>
                  <a:lnTo>
                    <a:pt x="12298" y="4529"/>
                  </a:lnTo>
                  <a:lnTo>
                    <a:pt x="16118" y="10545"/>
                  </a:lnTo>
                  <a:lnTo>
                    <a:pt x="19929" y="16576"/>
                  </a:lnTo>
                  <a:lnTo>
                    <a:pt x="22304" y="21800"/>
                  </a:lnTo>
                  <a:lnTo>
                    <a:pt x="18036" y="23857"/>
                  </a:lnTo>
                  <a:lnTo>
                    <a:pt x="13800" y="25905"/>
                  </a:lnTo>
                  <a:lnTo>
                    <a:pt x="9989" y="21367"/>
                  </a:lnTo>
                  <a:lnTo>
                    <a:pt x="6161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2" name="object 1952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53625" y="5626709"/>
              <a:ext cx="13893" cy="25476"/>
            </a:xfrm>
            <a:prstGeom prst="rect">
              <a:avLst/>
            </a:prstGeom>
          </p:spPr>
        </p:pic>
        <p:sp>
          <p:nvSpPr>
            <p:cNvPr id="1953" name="object 1953"/>
            <p:cNvSpPr/>
            <p:nvPr/>
          </p:nvSpPr>
          <p:spPr>
            <a:xfrm>
              <a:off x="9853619" y="562606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62" y="13899"/>
                  </a:moveTo>
                  <a:lnTo>
                    <a:pt x="163" y="7076"/>
                  </a:lnTo>
                  <a:lnTo>
                    <a:pt x="0" y="1428"/>
                  </a:lnTo>
                  <a:lnTo>
                    <a:pt x="4757" y="718"/>
                  </a:lnTo>
                  <a:lnTo>
                    <a:pt x="9515" y="0"/>
                  </a:lnTo>
                  <a:lnTo>
                    <a:pt x="11335" y="5403"/>
                  </a:lnTo>
                  <a:lnTo>
                    <a:pt x="12535" y="12226"/>
                  </a:lnTo>
                  <a:lnTo>
                    <a:pt x="13727" y="19058"/>
                  </a:lnTo>
                  <a:lnTo>
                    <a:pt x="13898" y="24697"/>
                  </a:lnTo>
                  <a:lnTo>
                    <a:pt x="9132" y="25408"/>
                  </a:lnTo>
                  <a:lnTo>
                    <a:pt x="4349" y="26126"/>
                  </a:lnTo>
                  <a:lnTo>
                    <a:pt x="2562" y="20723"/>
                  </a:lnTo>
                  <a:lnTo>
                    <a:pt x="1362" y="138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4" name="object 195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2631" y="5637110"/>
              <a:ext cx="25450" cy="22948"/>
            </a:xfrm>
            <a:prstGeom prst="rect">
              <a:avLst/>
            </a:prstGeom>
          </p:spPr>
        </p:pic>
        <p:sp>
          <p:nvSpPr>
            <p:cNvPr id="1955" name="object 1955"/>
            <p:cNvSpPr/>
            <p:nvPr/>
          </p:nvSpPr>
          <p:spPr>
            <a:xfrm>
              <a:off x="9832625" y="5635336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267" y="15417"/>
                  </a:moveTo>
                  <a:lnTo>
                    <a:pt x="3337" y="10047"/>
                  </a:lnTo>
                  <a:lnTo>
                    <a:pt x="0" y="5231"/>
                  </a:lnTo>
                  <a:lnTo>
                    <a:pt x="3819" y="2619"/>
                  </a:lnTo>
                  <a:lnTo>
                    <a:pt x="7638" y="0"/>
                  </a:lnTo>
                  <a:lnTo>
                    <a:pt x="12258" y="3925"/>
                  </a:lnTo>
                  <a:lnTo>
                    <a:pt x="17187" y="9296"/>
                  </a:lnTo>
                  <a:lnTo>
                    <a:pt x="22116" y="14691"/>
                  </a:lnTo>
                  <a:lnTo>
                    <a:pt x="25454" y="19498"/>
                  </a:lnTo>
                  <a:lnTo>
                    <a:pt x="21643" y="22102"/>
                  </a:lnTo>
                  <a:lnTo>
                    <a:pt x="17832" y="24722"/>
                  </a:lnTo>
                  <a:lnTo>
                    <a:pt x="13188" y="20804"/>
                  </a:lnTo>
                  <a:lnTo>
                    <a:pt x="8267" y="154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6" name="object 1956"/>
            <p:cNvPicPr/>
            <p:nvPr/>
          </p:nvPicPr>
          <p:blipFill>
            <a:blip r:embed="rId4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309" y="5602236"/>
              <a:ext cx="25704" cy="23177"/>
            </a:xfrm>
            <a:prstGeom prst="rect">
              <a:avLst/>
            </a:prstGeom>
          </p:spPr>
        </p:pic>
        <p:sp>
          <p:nvSpPr>
            <p:cNvPr id="1957" name="object 1957"/>
            <p:cNvSpPr/>
            <p:nvPr/>
          </p:nvSpPr>
          <p:spPr>
            <a:xfrm>
              <a:off x="9811301" y="5600492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8430" y="9492"/>
                  </a:moveTo>
                  <a:lnTo>
                    <a:pt x="13474" y="3999"/>
                  </a:lnTo>
                  <a:lnTo>
                    <a:pt x="18183" y="0"/>
                  </a:lnTo>
                  <a:lnTo>
                    <a:pt x="21961" y="2522"/>
                  </a:lnTo>
                  <a:lnTo>
                    <a:pt x="25715" y="5052"/>
                  </a:lnTo>
                  <a:lnTo>
                    <a:pt x="22288" y="9933"/>
                  </a:lnTo>
                  <a:lnTo>
                    <a:pt x="17260" y="15434"/>
                  </a:lnTo>
                  <a:lnTo>
                    <a:pt x="12225" y="20910"/>
                  </a:lnTo>
                  <a:lnTo>
                    <a:pt x="7500" y="24918"/>
                  </a:lnTo>
                  <a:lnTo>
                    <a:pt x="3737" y="22396"/>
                  </a:lnTo>
                  <a:lnTo>
                    <a:pt x="0" y="19866"/>
                  </a:lnTo>
                  <a:lnTo>
                    <a:pt x="3411" y="14960"/>
                  </a:lnTo>
                  <a:lnTo>
                    <a:pt x="8430" y="949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8" name="object 1958"/>
            <p:cNvPicPr/>
            <p:nvPr/>
          </p:nvPicPr>
          <p:blipFill>
            <a:blip r:embed="rId4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7663" y="5590984"/>
              <a:ext cx="25704" cy="23164"/>
            </a:xfrm>
            <a:prstGeom prst="rect">
              <a:avLst/>
            </a:prstGeom>
          </p:spPr>
        </p:pic>
        <p:sp>
          <p:nvSpPr>
            <p:cNvPr id="1959" name="object 1959"/>
            <p:cNvSpPr/>
            <p:nvPr/>
          </p:nvSpPr>
          <p:spPr>
            <a:xfrm>
              <a:off x="9807650" y="5589221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8446" y="9500"/>
                  </a:moveTo>
                  <a:lnTo>
                    <a:pt x="13482" y="4015"/>
                  </a:lnTo>
                  <a:lnTo>
                    <a:pt x="18199" y="0"/>
                  </a:lnTo>
                  <a:lnTo>
                    <a:pt x="21961" y="2530"/>
                  </a:lnTo>
                  <a:lnTo>
                    <a:pt x="25723" y="5068"/>
                  </a:lnTo>
                  <a:lnTo>
                    <a:pt x="22296" y="9941"/>
                  </a:lnTo>
                  <a:lnTo>
                    <a:pt x="17260" y="15442"/>
                  </a:lnTo>
                  <a:lnTo>
                    <a:pt x="12225" y="20919"/>
                  </a:lnTo>
                  <a:lnTo>
                    <a:pt x="7508" y="24934"/>
                  </a:lnTo>
                  <a:lnTo>
                    <a:pt x="3737" y="22404"/>
                  </a:lnTo>
                  <a:lnTo>
                    <a:pt x="0" y="19874"/>
                  </a:lnTo>
                  <a:lnTo>
                    <a:pt x="3419" y="14968"/>
                  </a:lnTo>
                  <a:lnTo>
                    <a:pt x="8446" y="950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0" name="object 1960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0079" y="5636120"/>
              <a:ext cx="30543" cy="15582"/>
            </a:xfrm>
            <a:prstGeom prst="rect">
              <a:avLst/>
            </a:prstGeom>
          </p:spPr>
        </p:pic>
        <p:sp>
          <p:nvSpPr>
            <p:cNvPr id="1961" name="object 1961"/>
            <p:cNvSpPr/>
            <p:nvPr/>
          </p:nvSpPr>
          <p:spPr>
            <a:xfrm>
              <a:off x="9780070" y="5634627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057" y="13034"/>
                  </a:moveTo>
                  <a:lnTo>
                    <a:pt x="5672" y="10471"/>
                  </a:lnTo>
                  <a:lnTo>
                    <a:pt x="0" y="7696"/>
                  </a:lnTo>
                  <a:lnTo>
                    <a:pt x="1901" y="3852"/>
                  </a:lnTo>
                  <a:lnTo>
                    <a:pt x="3794" y="0"/>
                  </a:lnTo>
                  <a:lnTo>
                    <a:pt x="10111" y="1428"/>
                  </a:lnTo>
                  <a:lnTo>
                    <a:pt x="17505" y="4031"/>
                  </a:lnTo>
                  <a:lnTo>
                    <a:pt x="24883" y="6611"/>
                  </a:lnTo>
                  <a:lnTo>
                    <a:pt x="30555" y="9378"/>
                  </a:lnTo>
                  <a:lnTo>
                    <a:pt x="28645" y="13222"/>
                  </a:lnTo>
                  <a:lnTo>
                    <a:pt x="26752" y="17074"/>
                  </a:lnTo>
                  <a:lnTo>
                    <a:pt x="20435" y="15646"/>
                  </a:lnTo>
                  <a:lnTo>
                    <a:pt x="13057" y="130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2" name="object 196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2561" y="5618950"/>
              <a:ext cx="30556" cy="15595"/>
            </a:xfrm>
            <a:prstGeom prst="rect">
              <a:avLst/>
            </a:prstGeom>
          </p:spPr>
        </p:pic>
        <p:sp>
          <p:nvSpPr>
            <p:cNvPr id="1963" name="object 1963"/>
            <p:cNvSpPr/>
            <p:nvPr/>
          </p:nvSpPr>
          <p:spPr>
            <a:xfrm>
              <a:off x="9772563" y="5617465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057" y="13042"/>
                  </a:moveTo>
                  <a:lnTo>
                    <a:pt x="5688" y="10463"/>
                  </a:lnTo>
                  <a:lnTo>
                    <a:pt x="0" y="7696"/>
                  </a:lnTo>
                  <a:lnTo>
                    <a:pt x="1917" y="3852"/>
                  </a:lnTo>
                  <a:lnTo>
                    <a:pt x="3811" y="0"/>
                  </a:lnTo>
                  <a:lnTo>
                    <a:pt x="10127" y="1428"/>
                  </a:lnTo>
                  <a:lnTo>
                    <a:pt x="17505" y="4031"/>
                  </a:lnTo>
                  <a:lnTo>
                    <a:pt x="24899" y="6619"/>
                  </a:lnTo>
                  <a:lnTo>
                    <a:pt x="30563" y="9378"/>
                  </a:lnTo>
                  <a:lnTo>
                    <a:pt x="28661" y="13222"/>
                  </a:lnTo>
                  <a:lnTo>
                    <a:pt x="26768" y="17074"/>
                  </a:lnTo>
                  <a:lnTo>
                    <a:pt x="20435" y="15638"/>
                  </a:lnTo>
                  <a:lnTo>
                    <a:pt x="13057" y="130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4" name="object 1964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5603" y="5601157"/>
              <a:ext cx="30098" cy="17437"/>
            </a:xfrm>
            <a:prstGeom prst="rect">
              <a:avLst/>
            </a:prstGeom>
          </p:spPr>
        </p:pic>
        <p:sp>
          <p:nvSpPr>
            <p:cNvPr id="1965" name="object 1965"/>
            <p:cNvSpPr/>
            <p:nvPr/>
          </p:nvSpPr>
          <p:spPr>
            <a:xfrm>
              <a:off x="9785605" y="5599441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2282" y="13875"/>
                  </a:moveTo>
                  <a:lnTo>
                    <a:pt x="5272" y="10618"/>
                  </a:lnTo>
                  <a:lnTo>
                    <a:pt x="0" y="7337"/>
                  </a:lnTo>
                  <a:lnTo>
                    <a:pt x="2366" y="3672"/>
                  </a:lnTo>
                  <a:lnTo>
                    <a:pt x="4725" y="0"/>
                  </a:lnTo>
                  <a:lnTo>
                    <a:pt x="10805" y="2040"/>
                  </a:lnTo>
                  <a:lnTo>
                    <a:pt x="17807" y="5297"/>
                  </a:lnTo>
                  <a:lnTo>
                    <a:pt x="24809" y="8553"/>
                  </a:lnTo>
                  <a:lnTo>
                    <a:pt x="30098" y="11826"/>
                  </a:lnTo>
                  <a:lnTo>
                    <a:pt x="27739" y="15491"/>
                  </a:lnTo>
                  <a:lnTo>
                    <a:pt x="25364" y="19156"/>
                  </a:lnTo>
                  <a:lnTo>
                    <a:pt x="19284" y="17123"/>
                  </a:lnTo>
                  <a:lnTo>
                    <a:pt x="12282" y="1387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6" name="object 1966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2256" y="5568060"/>
              <a:ext cx="30086" cy="17449"/>
            </a:xfrm>
            <a:prstGeom prst="rect">
              <a:avLst/>
            </a:prstGeom>
          </p:spPr>
        </p:pic>
        <p:sp>
          <p:nvSpPr>
            <p:cNvPr id="1967" name="object 1967"/>
            <p:cNvSpPr/>
            <p:nvPr/>
          </p:nvSpPr>
          <p:spPr>
            <a:xfrm>
              <a:off x="9772247" y="5566346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2274" y="13867"/>
                  </a:moveTo>
                  <a:lnTo>
                    <a:pt x="5263" y="10618"/>
                  </a:lnTo>
                  <a:lnTo>
                    <a:pt x="0" y="7329"/>
                  </a:lnTo>
                  <a:lnTo>
                    <a:pt x="2358" y="3664"/>
                  </a:lnTo>
                  <a:lnTo>
                    <a:pt x="4717" y="0"/>
                  </a:lnTo>
                  <a:lnTo>
                    <a:pt x="10805" y="2040"/>
                  </a:lnTo>
                  <a:lnTo>
                    <a:pt x="17799" y="5288"/>
                  </a:lnTo>
                  <a:lnTo>
                    <a:pt x="24809" y="8553"/>
                  </a:lnTo>
                  <a:lnTo>
                    <a:pt x="30098" y="11826"/>
                  </a:lnTo>
                  <a:lnTo>
                    <a:pt x="27739" y="15491"/>
                  </a:lnTo>
                  <a:lnTo>
                    <a:pt x="25364" y="19156"/>
                  </a:lnTo>
                  <a:lnTo>
                    <a:pt x="19276" y="17115"/>
                  </a:lnTo>
                  <a:lnTo>
                    <a:pt x="12274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8" name="object 196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6652" y="5618594"/>
              <a:ext cx="30479" cy="15989"/>
            </a:xfrm>
            <a:prstGeom prst="rect">
              <a:avLst/>
            </a:prstGeom>
          </p:spPr>
        </p:pic>
        <p:sp>
          <p:nvSpPr>
            <p:cNvPr id="1969" name="object 1969"/>
            <p:cNvSpPr/>
            <p:nvPr/>
          </p:nvSpPr>
          <p:spPr>
            <a:xfrm>
              <a:off x="9796659" y="5617053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910" y="13246"/>
                  </a:moveTo>
                  <a:lnTo>
                    <a:pt x="5590" y="10520"/>
                  </a:lnTo>
                  <a:lnTo>
                    <a:pt x="0" y="7639"/>
                  </a:lnTo>
                  <a:lnTo>
                    <a:pt x="1983" y="3827"/>
                  </a:lnTo>
                  <a:lnTo>
                    <a:pt x="3982" y="0"/>
                  </a:lnTo>
                  <a:lnTo>
                    <a:pt x="10258" y="1575"/>
                  </a:lnTo>
                  <a:lnTo>
                    <a:pt x="17562" y="4293"/>
                  </a:lnTo>
                  <a:lnTo>
                    <a:pt x="24899" y="7011"/>
                  </a:lnTo>
                  <a:lnTo>
                    <a:pt x="30473" y="9892"/>
                  </a:lnTo>
                  <a:lnTo>
                    <a:pt x="28466" y="13712"/>
                  </a:lnTo>
                  <a:lnTo>
                    <a:pt x="26482" y="17531"/>
                  </a:lnTo>
                  <a:lnTo>
                    <a:pt x="20223" y="15972"/>
                  </a:lnTo>
                  <a:lnTo>
                    <a:pt x="12910" y="132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0" name="object 197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934" y="5668899"/>
              <a:ext cx="29184" cy="19354"/>
            </a:xfrm>
            <a:prstGeom prst="rect">
              <a:avLst/>
            </a:prstGeom>
          </p:spPr>
        </p:pic>
        <p:sp>
          <p:nvSpPr>
            <p:cNvPr id="1971" name="object 1971"/>
            <p:cNvSpPr/>
            <p:nvPr/>
          </p:nvSpPr>
          <p:spPr>
            <a:xfrm>
              <a:off x="9789933" y="5667063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1229" y="14585"/>
                  </a:moveTo>
                  <a:lnTo>
                    <a:pt x="4766" y="10602"/>
                  </a:lnTo>
                  <a:lnTo>
                    <a:pt x="0" y="6807"/>
                  </a:lnTo>
                  <a:lnTo>
                    <a:pt x="2848" y="3419"/>
                  </a:lnTo>
                  <a:lnTo>
                    <a:pt x="5680" y="0"/>
                  </a:lnTo>
                  <a:lnTo>
                    <a:pt x="11433" y="2628"/>
                  </a:lnTo>
                  <a:lnTo>
                    <a:pt x="17913" y="6594"/>
                  </a:lnTo>
                  <a:lnTo>
                    <a:pt x="24401" y="10569"/>
                  </a:lnTo>
                  <a:lnTo>
                    <a:pt x="29192" y="14381"/>
                  </a:lnTo>
                  <a:lnTo>
                    <a:pt x="26327" y="17776"/>
                  </a:lnTo>
                  <a:lnTo>
                    <a:pt x="23487" y="21196"/>
                  </a:lnTo>
                  <a:lnTo>
                    <a:pt x="17726" y="18552"/>
                  </a:lnTo>
                  <a:lnTo>
                    <a:pt x="11229" y="145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2" name="object 1972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8222" y="5661533"/>
              <a:ext cx="27012" cy="21805"/>
            </a:xfrm>
            <a:prstGeom prst="rect">
              <a:avLst/>
            </a:prstGeom>
          </p:spPr>
        </p:pic>
        <p:sp>
          <p:nvSpPr>
            <p:cNvPr id="1973" name="object 1973"/>
            <p:cNvSpPr/>
            <p:nvPr/>
          </p:nvSpPr>
          <p:spPr>
            <a:xfrm>
              <a:off x="9808217" y="5659666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9409" y="15270"/>
                  </a:moveTo>
                  <a:lnTo>
                    <a:pt x="3868" y="10349"/>
                  </a:lnTo>
                  <a:lnTo>
                    <a:pt x="0" y="5835"/>
                  </a:lnTo>
                  <a:lnTo>
                    <a:pt x="3492" y="2921"/>
                  </a:lnTo>
                  <a:lnTo>
                    <a:pt x="7002" y="0"/>
                  </a:lnTo>
                  <a:lnTo>
                    <a:pt x="12078" y="3509"/>
                  </a:lnTo>
                  <a:lnTo>
                    <a:pt x="17619" y="8414"/>
                  </a:lnTo>
                  <a:lnTo>
                    <a:pt x="23136" y="13328"/>
                  </a:lnTo>
                  <a:lnTo>
                    <a:pt x="27021" y="17817"/>
                  </a:lnTo>
                  <a:lnTo>
                    <a:pt x="23520" y="20755"/>
                  </a:lnTo>
                  <a:lnTo>
                    <a:pt x="20027" y="23669"/>
                  </a:lnTo>
                  <a:lnTo>
                    <a:pt x="14951" y="20184"/>
                  </a:lnTo>
                  <a:lnTo>
                    <a:pt x="9409" y="152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4" name="object 1974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27857" y="5655868"/>
              <a:ext cx="30581" cy="12725"/>
            </a:xfrm>
            <a:prstGeom prst="rect">
              <a:avLst/>
            </a:prstGeom>
          </p:spPr>
        </p:pic>
        <p:sp>
          <p:nvSpPr>
            <p:cNvPr id="1975" name="object 1975"/>
            <p:cNvSpPr/>
            <p:nvPr/>
          </p:nvSpPr>
          <p:spPr>
            <a:xfrm>
              <a:off x="9827853" y="5654946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3922" y="11573"/>
                  </a:moveTo>
                  <a:lnTo>
                    <a:pt x="6129" y="10031"/>
                  </a:lnTo>
                  <a:lnTo>
                    <a:pt x="0" y="8096"/>
                  </a:lnTo>
                  <a:lnTo>
                    <a:pt x="1175" y="4048"/>
                  </a:lnTo>
                  <a:lnTo>
                    <a:pt x="2334" y="0"/>
                  </a:lnTo>
                  <a:lnTo>
                    <a:pt x="8863" y="538"/>
                  </a:lnTo>
                  <a:lnTo>
                    <a:pt x="16665" y="2081"/>
                  </a:lnTo>
                  <a:lnTo>
                    <a:pt x="24458" y="3607"/>
                  </a:lnTo>
                  <a:lnTo>
                    <a:pt x="30571" y="5558"/>
                  </a:lnTo>
                  <a:lnTo>
                    <a:pt x="29412" y="9598"/>
                  </a:lnTo>
                  <a:lnTo>
                    <a:pt x="28245" y="13646"/>
                  </a:lnTo>
                  <a:lnTo>
                    <a:pt x="21708" y="13099"/>
                  </a:lnTo>
                  <a:lnTo>
                    <a:pt x="13922" y="115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6" name="object 1976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326" y="5712256"/>
              <a:ext cx="28130" cy="20726"/>
            </a:xfrm>
            <a:prstGeom prst="rect">
              <a:avLst/>
            </a:prstGeom>
          </p:spPr>
        </p:pic>
        <p:sp>
          <p:nvSpPr>
            <p:cNvPr id="1977" name="object 1977"/>
            <p:cNvSpPr/>
            <p:nvPr/>
          </p:nvSpPr>
          <p:spPr>
            <a:xfrm>
              <a:off x="9732316" y="5710387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7823" y="7606"/>
                  </a:moveTo>
                  <a:lnTo>
                    <a:pt x="23822" y="12104"/>
                  </a:lnTo>
                  <a:lnTo>
                    <a:pt x="28139" y="16274"/>
                  </a:lnTo>
                  <a:lnTo>
                    <a:pt x="24932" y="19433"/>
                  </a:lnTo>
                  <a:lnTo>
                    <a:pt x="21725" y="22600"/>
                  </a:lnTo>
                  <a:lnTo>
                    <a:pt x="16297" y="19498"/>
                  </a:lnTo>
                  <a:lnTo>
                    <a:pt x="10299" y="15001"/>
                  </a:lnTo>
                  <a:lnTo>
                    <a:pt x="4309" y="10496"/>
                  </a:lnTo>
                  <a:lnTo>
                    <a:pt x="0" y="6317"/>
                  </a:lnTo>
                  <a:lnTo>
                    <a:pt x="3215" y="3158"/>
                  </a:lnTo>
                  <a:lnTo>
                    <a:pt x="6430" y="0"/>
                  </a:lnTo>
                  <a:lnTo>
                    <a:pt x="11833" y="3093"/>
                  </a:lnTo>
                  <a:lnTo>
                    <a:pt x="17823" y="76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8" name="object 1978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7516" y="5661787"/>
              <a:ext cx="21399" cy="24892"/>
            </a:xfrm>
            <a:prstGeom prst="rect">
              <a:avLst/>
            </a:prstGeom>
          </p:spPr>
        </p:pic>
        <p:sp>
          <p:nvSpPr>
            <p:cNvPr id="1979" name="object 1979"/>
            <p:cNvSpPr/>
            <p:nvPr/>
          </p:nvSpPr>
          <p:spPr>
            <a:xfrm>
              <a:off x="9747522" y="5660417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75" y="15173"/>
                  </a:moveTo>
                  <a:lnTo>
                    <a:pt x="12258" y="21457"/>
                  </a:lnTo>
                  <a:lnTo>
                    <a:pt x="8675" y="26248"/>
                  </a:lnTo>
                  <a:lnTo>
                    <a:pt x="4333" y="24518"/>
                  </a:lnTo>
                  <a:lnTo>
                    <a:pt x="0" y="22779"/>
                  </a:lnTo>
                  <a:lnTo>
                    <a:pt x="2097" y="17384"/>
                  </a:lnTo>
                  <a:lnTo>
                    <a:pt x="5614" y="11092"/>
                  </a:lnTo>
                  <a:lnTo>
                    <a:pt x="9124" y="4799"/>
                  </a:lnTo>
                  <a:lnTo>
                    <a:pt x="12731" y="0"/>
                  </a:lnTo>
                  <a:lnTo>
                    <a:pt x="17064" y="1738"/>
                  </a:lnTo>
                  <a:lnTo>
                    <a:pt x="21390" y="3485"/>
                  </a:lnTo>
                  <a:lnTo>
                    <a:pt x="19284" y="8880"/>
                  </a:lnTo>
                  <a:lnTo>
                    <a:pt x="15775" y="151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0" name="object 198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138" y="5646458"/>
              <a:ext cx="21386" cy="24879"/>
            </a:xfrm>
            <a:prstGeom prst="rect">
              <a:avLst/>
            </a:prstGeom>
          </p:spPr>
        </p:pic>
        <p:sp>
          <p:nvSpPr>
            <p:cNvPr id="1981" name="object 1981"/>
            <p:cNvSpPr/>
            <p:nvPr/>
          </p:nvSpPr>
          <p:spPr>
            <a:xfrm>
              <a:off x="9744142" y="564509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83" y="15164"/>
                  </a:moveTo>
                  <a:lnTo>
                    <a:pt x="12258" y="21449"/>
                  </a:lnTo>
                  <a:lnTo>
                    <a:pt x="8675" y="26240"/>
                  </a:lnTo>
                  <a:lnTo>
                    <a:pt x="4333" y="24510"/>
                  </a:lnTo>
                  <a:lnTo>
                    <a:pt x="0" y="22771"/>
                  </a:lnTo>
                  <a:lnTo>
                    <a:pt x="2105" y="17376"/>
                  </a:lnTo>
                  <a:lnTo>
                    <a:pt x="5614" y="11083"/>
                  </a:lnTo>
                  <a:lnTo>
                    <a:pt x="9124" y="4791"/>
                  </a:lnTo>
                  <a:lnTo>
                    <a:pt x="12731" y="0"/>
                  </a:lnTo>
                  <a:lnTo>
                    <a:pt x="17064" y="1730"/>
                  </a:lnTo>
                  <a:lnTo>
                    <a:pt x="21390" y="3476"/>
                  </a:lnTo>
                  <a:lnTo>
                    <a:pt x="19292" y="8872"/>
                  </a:lnTo>
                  <a:lnTo>
                    <a:pt x="15783" y="1516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2" name="object 1982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632" y="5680672"/>
              <a:ext cx="21335" cy="24650"/>
            </a:xfrm>
            <a:prstGeom prst="rect">
              <a:avLst/>
            </a:prstGeom>
          </p:spPr>
        </p:pic>
        <p:sp>
          <p:nvSpPr>
            <p:cNvPr id="1983" name="object 1983"/>
            <p:cNvSpPr/>
            <p:nvPr/>
          </p:nvSpPr>
          <p:spPr>
            <a:xfrm>
              <a:off x="9744637" y="5679218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51" y="10847"/>
                  </a:moveTo>
                  <a:lnTo>
                    <a:pt x="19260" y="17017"/>
                  </a:lnTo>
                  <a:lnTo>
                    <a:pt x="21325" y="22322"/>
                  </a:lnTo>
                  <a:lnTo>
                    <a:pt x="16999" y="24224"/>
                  </a:lnTo>
                  <a:lnTo>
                    <a:pt x="12641" y="26109"/>
                  </a:lnTo>
                  <a:lnTo>
                    <a:pt x="9075" y="21433"/>
                  </a:lnTo>
                  <a:lnTo>
                    <a:pt x="5582" y="15262"/>
                  </a:lnTo>
                  <a:lnTo>
                    <a:pt x="2089" y="9092"/>
                  </a:lnTo>
                  <a:lnTo>
                    <a:pt x="0" y="3770"/>
                  </a:lnTo>
                  <a:lnTo>
                    <a:pt x="4341" y="1869"/>
                  </a:lnTo>
                  <a:lnTo>
                    <a:pt x="8691" y="0"/>
                  </a:lnTo>
                  <a:lnTo>
                    <a:pt x="12258" y="4676"/>
                  </a:lnTo>
                  <a:lnTo>
                    <a:pt x="15751" y="1084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4" name="object 1984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3039" y="5676163"/>
              <a:ext cx="20320" cy="25095"/>
            </a:xfrm>
            <a:prstGeom prst="rect">
              <a:avLst/>
            </a:prstGeom>
          </p:spPr>
        </p:pic>
        <p:sp>
          <p:nvSpPr>
            <p:cNvPr id="1985" name="object 1985"/>
            <p:cNvSpPr/>
            <p:nvPr/>
          </p:nvSpPr>
          <p:spPr>
            <a:xfrm>
              <a:off x="9783053" y="567488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1" y="15001"/>
                  </a:moveTo>
                  <a:lnTo>
                    <a:pt x="12184" y="21408"/>
                  </a:lnTo>
                  <a:lnTo>
                    <a:pt x="8863" y="26363"/>
                  </a:lnTo>
                  <a:lnTo>
                    <a:pt x="4439" y="24804"/>
                  </a:lnTo>
                  <a:lnTo>
                    <a:pt x="0" y="23245"/>
                  </a:lnTo>
                  <a:lnTo>
                    <a:pt x="1803" y="17792"/>
                  </a:lnTo>
                  <a:lnTo>
                    <a:pt x="4961" y="11369"/>
                  </a:lnTo>
                  <a:lnTo>
                    <a:pt x="8112" y="4946"/>
                  </a:lnTo>
                  <a:lnTo>
                    <a:pt x="11441" y="0"/>
                  </a:lnTo>
                  <a:lnTo>
                    <a:pt x="15857" y="1558"/>
                  </a:lnTo>
                  <a:lnTo>
                    <a:pt x="20304" y="3109"/>
                  </a:lnTo>
                  <a:lnTo>
                    <a:pt x="18493" y="8578"/>
                  </a:lnTo>
                  <a:lnTo>
                    <a:pt x="15351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6" name="object 198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509" y="5639955"/>
              <a:ext cx="20307" cy="25107"/>
            </a:xfrm>
            <a:prstGeom prst="rect">
              <a:avLst/>
            </a:prstGeom>
          </p:spPr>
        </p:pic>
        <p:pic>
          <p:nvPicPr>
            <p:cNvPr id="1987" name="object 1987"/>
            <p:cNvPicPr/>
            <p:nvPr/>
          </p:nvPicPr>
          <p:blipFill>
            <a:blip r:embed="rId4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4478" y="5638521"/>
              <a:ext cx="87694" cy="91800"/>
            </a:xfrm>
            <a:prstGeom prst="rect">
              <a:avLst/>
            </a:prstGeom>
          </p:spPr>
        </p:pic>
        <p:sp>
          <p:nvSpPr>
            <p:cNvPr id="1988" name="object 1988"/>
            <p:cNvSpPr/>
            <p:nvPr/>
          </p:nvSpPr>
          <p:spPr>
            <a:xfrm>
              <a:off x="9781594" y="5698254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6705" y="2203"/>
                  </a:moveTo>
                  <a:lnTo>
                    <a:pt x="24467" y="3778"/>
                  </a:lnTo>
                  <a:lnTo>
                    <a:pt x="30579" y="5770"/>
                  </a:lnTo>
                  <a:lnTo>
                    <a:pt x="29372" y="9802"/>
                  </a:lnTo>
                  <a:lnTo>
                    <a:pt x="28172" y="13858"/>
                  </a:lnTo>
                  <a:lnTo>
                    <a:pt x="21651" y="13263"/>
                  </a:lnTo>
                  <a:lnTo>
                    <a:pt x="13882" y="11655"/>
                  </a:lnTo>
                  <a:lnTo>
                    <a:pt x="6096" y="10063"/>
                  </a:lnTo>
                  <a:lnTo>
                    <a:pt x="0" y="8088"/>
                  </a:lnTo>
                  <a:lnTo>
                    <a:pt x="1224" y="4040"/>
                  </a:lnTo>
                  <a:lnTo>
                    <a:pt x="2423" y="0"/>
                  </a:lnTo>
                  <a:lnTo>
                    <a:pt x="8936" y="587"/>
                  </a:lnTo>
                  <a:lnTo>
                    <a:pt x="16705" y="22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9" name="object 1989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275" y="5711266"/>
              <a:ext cx="30619" cy="14833"/>
            </a:xfrm>
            <a:prstGeom prst="rect">
              <a:avLst/>
            </a:prstGeom>
          </p:spPr>
        </p:pic>
        <p:sp>
          <p:nvSpPr>
            <p:cNvPr id="1990" name="object 1990"/>
            <p:cNvSpPr/>
            <p:nvPr/>
          </p:nvSpPr>
          <p:spPr>
            <a:xfrm>
              <a:off x="9774273" y="5709893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7301" y="3517"/>
                  </a:moveTo>
                  <a:lnTo>
                    <a:pt x="24826" y="5835"/>
                  </a:lnTo>
                  <a:lnTo>
                    <a:pt x="30620" y="8365"/>
                  </a:lnTo>
                  <a:lnTo>
                    <a:pt x="28931" y="12291"/>
                  </a:lnTo>
                  <a:lnTo>
                    <a:pt x="27225" y="16201"/>
                  </a:lnTo>
                  <a:lnTo>
                    <a:pt x="20827" y="15001"/>
                  </a:lnTo>
                  <a:lnTo>
                    <a:pt x="13343" y="12691"/>
                  </a:lnTo>
                  <a:lnTo>
                    <a:pt x="5794" y="10390"/>
                  </a:lnTo>
                  <a:lnTo>
                    <a:pt x="0" y="7835"/>
                  </a:lnTo>
                  <a:lnTo>
                    <a:pt x="1713" y="3942"/>
                  </a:lnTo>
                  <a:lnTo>
                    <a:pt x="3411" y="0"/>
                  </a:lnTo>
                  <a:lnTo>
                    <a:pt x="9801" y="1207"/>
                  </a:lnTo>
                  <a:lnTo>
                    <a:pt x="17301" y="351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1" name="object 199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760178" y="5696788"/>
              <a:ext cx="30645" cy="13309"/>
            </a:xfrm>
            <a:prstGeom prst="rect">
              <a:avLst/>
            </a:prstGeom>
          </p:spPr>
        </p:pic>
        <p:sp>
          <p:nvSpPr>
            <p:cNvPr id="1992" name="object 1992"/>
            <p:cNvSpPr/>
            <p:nvPr/>
          </p:nvSpPr>
          <p:spPr>
            <a:xfrm>
              <a:off x="9760184" y="5695722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44" y="2473"/>
                  </a:moveTo>
                  <a:lnTo>
                    <a:pt x="24573" y="4195"/>
                  </a:lnTo>
                  <a:lnTo>
                    <a:pt x="30628" y="6317"/>
                  </a:lnTo>
                  <a:lnTo>
                    <a:pt x="29323" y="10332"/>
                  </a:lnTo>
                  <a:lnTo>
                    <a:pt x="28017" y="14364"/>
                  </a:lnTo>
                  <a:lnTo>
                    <a:pt x="21504" y="13622"/>
                  </a:lnTo>
                  <a:lnTo>
                    <a:pt x="13776" y="11875"/>
                  </a:lnTo>
                  <a:lnTo>
                    <a:pt x="6063" y="10128"/>
                  </a:lnTo>
                  <a:lnTo>
                    <a:pt x="0" y="8039"/>
                  </a:lnTo>
                  <a:lnTo>
                    <a:pt x="1338" y="3999"/>
                  </a:lnTo>
                  <a:lnTo>
                    <a:pt x="2627" y="0"/>
                  </a:lnTo>
                  <a:lnTo>
                    <a:pt x="9132" y="718"/>
                  </a:lnTo>
                  <a:lnTo>
                    <a:pt x="16844" y="24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3" name="object 1993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653" y="5643219"/>
              <a:ext cx="30276" cy="16954"/>
            </a:xfrm>
            <a:prstGeom prst="rect">
              <a:avLst/>
            </a:prstGeom>
          </p:spPr>
        </p:pic>
        <p:sp>
          <p:nvSpPr>
            <p:cNvPr id="1994" name="object 1994"/>
            <p:cNvSpPr/>
            <p:nvPr/>
          </p:nvSpPr>
          <p:spPr>
            <a:xfrm>
              <a:off x="9758657" y="5641567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42" y="4929"/>
                  </a:moveTo>
                  <a:lnTo>
                    <a:pt x="24850" y="7998"/>
                  </a:lnTo>
                  <a:lnTo>
                    <a:pt x="30261" y="11141"/>
                  </a:lnTo>
                  <a:lnTo>
                    <a:pt x="28033" y="14854"/>
                  </a:lnTo>
                  <a:lnTo>
                    <a:pt x="25781" y="18592"/>
                  </a:lnTo>
                  <a:lnTo>
                    <a:pt x="19627" y="16740"/>
                  </a:lnTo>
                  <a:lnTo>
                    <a:pt x="12519" y="13663"/>
                  </a:lnTo>
                  <a:lnTo>
                    <a:pt x="5386" y="10586"/>
                  </a:lnTo>
                  <a:lnTo>
                    <a:pt x="0" y="7459"/>
                  </a:lnTo>
                  <a:lnTo>
                    <a:pt x="2219" y="3721"/>
                  </a:lnTo>
                  <a:lnTo>
                    <a:pt x="4455" y="0"/>
                  </a:lnTo>
                  <a:lnTo>
                    <a:pt x="10609" y="1852"/>
                  </a:lnTo>
                  <a:lnTo>
                    <a:pt x="17742" y="4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5" name="object 199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6503" y="5657672"/>
              <a:ext cx="28892" cy="19786"/>
            </a:xfrm>
            <a:prstGeom prst="rect">
              <a:avLst/>
            </a:prstGeom>
          </p:spPr>
        </p:pic>
        <p:sp>
          <p:nvSpPr>
            <p:cNvPr id="1996" name="object 1996"/>
            <p:cNvSpPr/>
            <p:nvPr/>
          </p:nvSpPr>
          <p:spPr>
            <a:xfrm>
              <a:off x="9766503" y="5655828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05" y="6921"/>
                  </a:moveTo>
                  <a:lnTo>
                    <a:pt x="24246" y="11043"/>
                  </a:lnTo>
                  <a:lnTo>
                    <a:pt x="28882" y="14960"/>
                  </a:lnTo>
                  <a:lnTo>
                    <a:pt x="25903" y="18299"/>
                  </a:lnTo>
                  <a:lnTo>
                    <a:pt x="22957" y="21629"/>
                  </a:lnTo>
                  <a:lnTo>
                    <a:pt x="17301" y="18854"/>
                  </a:lnTo>
                  <a:lnTo>
                    <a:pt x="10968" y="14707"/>
                  </a:lnTo>
                  <a:lnTo>
                    <a:pt x="4627" y="10586"/>
                  </a:lnTo>
                  <a:lnTo>
                    <a:pt x="0" y="6660"/>
                  </a:lnTo>
                  <a:lnTo>
                    <a:pt x="2946" y="3330"/>
                  </a:lnTo>
                  <a:lnTo>
                    <a:pt x="5916" y="0"/>
                  </a:lnTo>
                  <a:lnTo>
                    <a:pt x="11548" y="2766"/>
                  </a:lnTo>
                  <a:lnTo>
                    <a:pt x="17905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7" name="object 199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126" y="5599061"/>
              <a:ext cx="28879" cy="19773"/>
            </a:xfrm>
            <a:prstGeom prst="rect">
              <a:avLst/>
            </a:prstGeom>
          </p:spPr>
        </p:pic>
        <p:sp>
          <p:nvSpPr>
            <p:cNvPr id="1998" name="object 1998"/>
            <p:cNvSpPr/>
            <p:nvPr/>
          </p:nvSpPr>
          <p:spPr>
            <a:xfrm>
              <a:off x="9748134" y="5597204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1"/>
                  </a:moveTo>
                  <a:lnTo>
                    <a:pt x="24238" y="11051"/>
                  </a:lnTo>
                  <a:lnTo>
                    <a:pt x="28866" y="14968"/>
                  </a:lnTo>
                  <a:lnTo>
                    <a:pt x="25895" y="18299"/>
                  </a:lnTo>
                  <a:lnTo>
                    <a:pt x="22932" y="21637"/>
                  </a:lnTo>
                  <a:lnTo>
                    <a:pt x="17301" y="18862"/>
                  </a:lnTo>
                  <a:lnTo>
                    <a:pt x="10960" y="14715"/>
                  </a:lnTo>
                  <a:lnTo>
                    <a:pt x="4611" y="10586"/>
                  </a:lnTo>
                  <a:lnTo>
                    <a:pt x="0" y="6668"/>
                  </a:lnTo>
                  <a:lnTo>
                    <a:pt x="2929" y="3338"/>
                  </a:lnTo>
                  <a:lnTo>
                    <a:pt x="5908" y="0"/>
                  </a:lnTo>
                  <a:lnTo>
                    <a:pt x="11539" y="2775"/>
                  </a:lnTo>
                  <a:lnTo>
                    <a:pt x="17889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9" name="object 199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893" y="5636907"/>
              <a:ext cx="28879" cy="19773"/>
            </a:xfrm>
            <a:prstGeom prst="rect">
              <a:avLst/>
            </a:prstGeom>
          </p:spPr>
        </p:pic>
        <p:sp>
          <p:nvSpPr>
            <p:cNvPr id="2000" name="object 2000"/>
            <p:cNvSpPr/>
            <p:nvPr/>
          </p:nvSpPr>
          <p:spPr>
            <a:xfrm>
              <a:off x="9711902" y="563504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1"/>
                  </a:moveTo>
                  <a:lnTo>
                    <a:pt x="24230" y="11051"/>
                  </a:lnTo>
                  <a:lnTo>
                    <a:pt x="28866" y="14968"/>
                  </a:lnTo>
                  <a:lnTo>
                    <a:pt x="25895" y="18290"/>
                  </a:lnTo>
                  <a:lnTo>
                    <a:pt x="22932" y="21629"/>
                  </a:lnTo>
                  <a:lnTo>
                    <a:pt x="17293" y="18854"/>
                  </a:lnTo>
                  <a:lnTo>
                    <a:pt x="10952" y="14707"/>
                  </a:lnTo>
                  <a:lnTo>
                    <a:pt x="4611" y="10586"/>
                  </a:lnTo>
                  <a:lnTo>
                    <a:pt x="0" y="6660"/>
                  </a:lnTo>
                  <a:lnTo>
                    <a:pt x="2929" y="3330"/>
                  </a:lnTo>
                  <a:lnTo>
                    <a:pt x="5908" y="0"/>
                  </a:lnTo>
                  <a:lnTo>
                    <a:pt x="11539" y="2775"/>
                  </a:lnTo>
                  <a:lnTo>
                    <a:pt x="17889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1" name="object 200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096" y="5628169"/>
              <a:ext cx="28892" cy="19799"/>
            </a:xfrm>
            <a:prstGeom prst="rect">
              <a:avLst/>
            </a:prstGeom>
          </p:spPr>
        </p:pic>
        <p:sp>
          <p:nvSpPr>
            <p:cNvPr id="2002" name="object 2002"/>
            <p:cNvSpPr/>
            <p:nvPr/>
          </p:nvSpPr>
          <p:spPr>
            <a:xfrm>
              <a:off x="9758103" y="562632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05" y="6921"/>
                  </a:moveTo>
                  <a:lnTo>
                    <a:pt x="24246" y="11051"/>
                  </a:lnTo>
                  <a:lnTo>
                    <a:pt x="28882" y="14968"/>
                  </a:lnTo>
                  <a:lnTo>
                    <a:pt x="25903" y="18299"/>
                  </a:lnTo>
                  <a:lnTo>
                    <a:pt x="22949" y="21637"/>
                  </a:lnTo>
                  <a:lnTo>
                    <a:pt x="17301" y="18862"/>
                  </a:lnTo>
                  <a:lnTo>
                    <a:pt x="10968" y="14715"/>
                  </a:lnTo>
                  <a:lnTo>
                    <a:pt x="4627" y="10594"/>
                  </a:lnTo>
                  <a:lnTo>
                    <a:pt x="0" y="6668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48" y="2775"/>
                  </a:lnTo>
                  <a:lnTo>
                    <a:pt x="17905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3" name="object 200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2710" y="5626823"/>
              <a:ext cx="28892" cy="19786"/>
            </a:xfrm>
            <a:prstGeom prst="rect">
              <a:avLst/>
            </a:prstGeom>
          </p:spPr>
        </p:pic>
        <p:sp>
          <p:nvSpPr>
            <p:cNvPr id="2004" name="object 2004"/>
            <p:cNvSpPr/>
            <p:nvPr/>
          </p:nvSpPr>
          <p:spPr>
            <a:xfrm>
              <a:off x="9752732" y="5624974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1"/>
                  </a:moveTo>
                  <a:lnTo>
                    <a:pt x="24246" y="11051"/>
                  </a:lnTo>
                  <a:lnTo>
                    <a:pt x="28874" y="14968"/>
                  </a:lnTo>
                  <a:lnTo>
                    <a:pt x="25903" y="18290"/>
                  </a:lnTo>
                  <a:lnTo>
                    <a:pt x="22941" y="21637"/>
                  </a:lnTo>
                  <a:lnTo>
                    <a:pt x="17301" y="18862"/>
                  </a:lnTo>
                  <a:lnTo>
                    <a:pt x="10960" y="14707"/>
                  </a:lnTo>
                  <a:lnTo>
                    <a:pt x="4611" y="10586"/>
                  </a:lnTo>
                  <a:lnTo>
                    <a:pt x="0" y="6660"/>
                  </a:lnTo>
                  <a:lnTo>
                    <a:pt x="2938" y="3330"/>
                  </a:lnTo>
                  <a:lnTo>
                    <a:pt x="5916" y="0"/>
                  </a:lnTo>
                  <a:lnTo>
                    <a:pt x="11548" y="2775"/>
                  </a:lnTo>
                  <a:lnTo>
                    <a:pt x="17889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5" name="object 200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5545" y="5640819"/>
              <a:ext cx="28879" cy="19786"/>
            </a:xfrm>
            <a:prstGeom prst="rect">
              <a:avLst/>
            </a:prstGeom>
          </p:spPr>
        </p:pic>
        <p:sp>
          <p:nvSpPr>
            <p:cNvPr id="2006" name="object 2006"/>
            <p:cNvSpPr/>
            <p:nvPr/>
          </p:nvSpPr>
          <p:spPr>
            <a:xfrm>
              <a:off x="9725556" y="5638962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9"/>
                  </a:moveTo>
                  <a:lnTo>
                    <a:pt x="24246" y="11051"/>
                  </a:lnTo>
                  <a:lnTo>
                    <a:pt x="28874" y="14977"/>
                  </a:lnTo>
                  <a:lnTo>
                    <a:pt x="25903" y="18299"/>
                  </a:lnTo>
                  <a:lnTo>
                    <a:pt x="22941" y="21637"/>
                  </a:lnTo>
                  <a:lnTo>
                    <a:pt x="17301" y="18862"/>
                  </a:lnTo>
                  <a:lnTo>
                    <a:pt x="10960" y="14715"/>
                  </a:lnTo>
                  <a:lnTo>
                    <a:pt x="4611" y="10594"/>
                  </a:lnTo>
                  <a:lnTo>
                    <a:pt x="0" y="6660"/>
                  </a:lnTo>
                  <a:lnTo>
                    <a:pt x="2938" y="3338"/>
                  </a:lnTo>
                  <a:lnTo>
                    <a:pt x="5908" y="0"/>
                  </a:lnTo>
                  <a:lnTo>
                    <a:pt x="11548" y="2783"/>
                  </a:lnTo>
                  <a:lnTo>
                    <a:pt x="17889" y="6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7" name="object 200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23309" y="5666473"/>
              <a:ext cx="29870" cy="10388"/>
            </a:xfrm>
            <a:prstGeom prst="rect">
              <a:avLst/>
            </a:prstGeom>
          </p:spPr>
        </p:pic>
        <p:sp>
          <p:nvSpPr>
            <p:cNvPr id="2008" name="object 2008"/>
            <p:cNvSpPr/>
            <p:nvPr/>
          </p:nvSpPr>
          <p:spPr>
            <a:xfrm>
              <a:off x="9723308" y="5666157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79" h="10795">
                  <a:moveTo>
                    <a:pt x="15465" y="506"/>
                  </a:moveTo>
                  <a:lnTo>
                    <a:pt x="23463" y="1003"/>
                  </a:lnTo>
                  <a:lnTo>
                    <a:pt x="29878" y="2130"/>
                  </a:lnTo>
                  <a:lnTo>
                    <a:pt x="29429" y="6268"/>
                  </a:lnTo>
                  <a:lnTo>
                    <a:pt x="28963" y="10422"/>
                  </a:lnTo>
                  <a:lnTo>
                    <a:pt x="22418" y="10708"/>
                  </a:lnTo>
                  <a:lnTo>
                    <a:pt x="14437" y="10210"/>
                  </a:lnTo>
                  <a:lnTo>
                    <a:pt x="6414" y="9720"/>
                  </a:lnTo>
                  <a:lnTo>
                    <a:pt x="0" y="8602"/>
                  </a:lnTo>
                  <a:lnTo>
                    <a:pt x="448" y="4440"/>
                  </a:lnTo>
                  <a:lnTo>
                    <a:pt x="914" y="301"/>
                  </a:lnTo>
                  <a:lnTo>
                    <a:pt x="7475" y="0"/>
                  </a:lnTo>
                  <a:lnTo>
                    <a:pt x="15465" y="5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9" name="object 200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1237" y="5694794"/>
              <a:ext cx="29070" cy="19507"/>
            </a:xfrm>
            <a:prstGeom prst="rect">
              <a:avLst/>
            </a:prstGeom>
          </p:spPr>
        </p:pic>
        <p:sp>
          <p:nvSpPr>
            <p:cNvPr id="2010" name="object 2010"/>
            <p:cNvSpPr/>
            <p:nvPr/>
          </p:nvSpPr>
          <p:spPr>
            <a:xfrm>
              <a:off x="9851247" y="5692969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921" y="6700"/>
                  </a:moveTo>
                  <a:lnTo>
                    <a:pt x="24352" y="10724"/>
                  </a:lnTo>
                  <a:lnTo>
                    <a:pt x="29053" y="14569"/>
                  </a:lnTo>
                  <a:lnTo>
                    <a:pt x="26189" y="17948"/>
                  </a:lnTo>
                  <a:lnTo>
                    <a:pt x="23300" y="21327"/>
                  </a:lnTo>
                  <a:lnTo>
                    <a:pt x="17595" y="18649"/>
                  </a:lnTo>
                  <a:lnTo>
                    <a:pt x="11156" y="14618"/>
                  </a:lnTo>
                  <a:lnTo>
                    <a:pt x="4717" y="10594"/>
                  </a:lnTo>
                  <a:lnTo>
                    <a:pt x="0" y="6749"/>
                  </a:lnTo>
                  <a:lnTo>
                    <a:pt x="2897" y="3379"/>
                  </a:lnTo>
                  <a:lnTo>
                    <a:pt x="5769" y="0"/>
                  </a:lnTo>
                  <a:lnTo>
                    <a:pt x="11490" y="2660"/>
                  </a:lnTo>
                  <a:lnTo>
                    <a:pt x="17921" y="670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1" name="object 2011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3073" y="5642851"/>
              <a:ext cx="19392" cy="25234"/>
            </a:xfrm>
            <a:prstGeom prst="rect">
              <a:avLst/>
            </a:prstGeom>
          </p:spPr>
        </p:pic>
        <p:sp>
          <p:nvSpPr>
            <p:cNvPr id="2012" name="object 2012"/>
            <p:cNvSpPr/>
            <p:nvPr/>
          </p:nvSpPr>
          <p:spPr>
            <a:xfrm>
              <a:off x="9863071" y="5641670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4967" y="14862"/>
                  </a:moveTo>
                  <a:lnTo>
                    <a:pt x="12094" y="21367"/>
                  </a:lnTo>
                  <a:lnTo>
                    <a:pt x="8985" y="26411"/>
                  </a:lnTo>
                  <a:lnTo>
                    <a:pt x="4496" y="25008"/>
                  </a:lnTo>
                  <a:lnTo>
                    <a:pt x="0" y="23587"/>
                  </a:lnTo>
                  <a:lnTo>
                    <a:pt x="1542" y="18094"/>
                  </a:lnTo>
                  <a:lnTo>
                    <a:pt x="4415" y="11573"/>
                  </a:lnTo>
                  <a:lnTo>
                    <a:pt x="7304" y="5060"/>
                  </a:lnTo>
                  <a:lnTo>
                    <a:pt x="10405" y="0"/>
                  </a:lnTo>
                  <a:lnTo>
                    <a:pt x="14902" y="1420"/>
                  </a:lnTo>
                  <a:lnTo>
                    <a:pt x="19399" y="2824"/>
                  </a:lnTo>
                  <a:lnTo>
                    <a:pt x="17848" y="8349"/>
                  </a:lnTo>
                  <a:lnTo>
                    <a:pt x="14967" y="1486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3" name="object 2013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0165" y="5662510"/>
              <a:ext cx="23139" cy="24041"/>
            </a:xfrm>
            <a:prstGeom prst="rect">
              <a:avLst/>
            </a:prstGeom>
          </p:spPr>
        </p:pic>
        <p:sp>
          <p:nvSpPr>
            <p:cNvPr id="2014" name="object 2014"/>
            <p:cNvSpPr/>
            <p:nvPr/>
          </p:nvSpPr>
          <p:spPr>
            <a:xfrm>
              <a:off x="9860169" y="5660875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16436" y="10267"/>
                  </a:moveTo>
                  <a:lnTo>
                    <a:pt x="20541" y="16152"/>
                  </a:lnTo>
                  <a:lnTo>
                    <a:pt x="23128" y="21286"/>
                  </a:lnTo>
                  <a:lnTo>
                    <a:pt x="19007" y="23481"/>
                  </a:lnTo>
                  <a:lnTo>
                    <a:pt x="14877" y="25669"/>
                  </a:lnTo>
                  <a:lnTo>
                    <a:pt x="10813" y="21286"/>
                  </a:lnTo>
                  <a:lnTo>
                    <a:pt x="6732" y="15426"/>
                  </a:lnTo>
                  <a:lnTo>
                    <a:pt x="2619" y="9533"/>
                  </a:lnTo>
                  <a:lnTo>
                    <a:pt x="0" y="4391"/>
                  </a:lnTo>
                  <a:lnTo>
                    <a:pt x="4129" y="2203"/>
                  </a:lnTo>
                  <a:lnTo>
                    <a:pt x="8283" y="0"/>
                  </a:lnTo>
                  <a:lnTo>
                    <a:pt x="12323" y="4391"/>
                  </a:lnTo>
                  <a:lnTo>
                    <a:pt x="16436" y="102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5" name="object 201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1832" y="5667946"/>
              <a:ext cx="19951" cy="24993"/>
            </a:xfrm>
            <a:prstGeom prst="rect">
              <a:avLst/>
            </a:prstGeom>
          </p:spPr>
        </p:pic>
        <p:sp>
          <p:nvSpPr>
            <p:cNvPr id="2016" name="object 2016"/>
            <p:cNvSpPr/>
            <p:nvPr/>
          </p:nvSpPr>
          <p:spPr>
            <a:xfrm>
              <a:off x="9831833" y="5666624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187" y="11214"/>
                  </a:moveTo>
                  <a:lnTo>
                    <a:pt x="18223" y="17572"/>
                  </a:lnTo>
                  <a:lnTo>
                    <a:pt x="19937" y="22992"/>
                  </a:lnTo>
                  <a:lnTo>
                    <a:pt x="15457" y="24657"/>
                  </a:lnTo>
                  <a:lnTo>
                    <a:pt x="11009" y="26314"/>
                  </a:lnTo>
                  <a:lnTo>
                    <a:pt x="7777" y="21433"/>
                  </a:lnTo>
                  <a:lnTo>
                    <a:pt x="4733" y="15091"/>
                  </a:lnTo>
                  <a:lnTo>
                    <a:pt x="1705" y="8733"/>
                  </a:lnTo>
                  <a:lnTo>
                    <a:pt x="0" y="3297"/>
                  </a:lnTo>
                  <a:lnTo>
                    <a:pt x="4464" y="1648"/>
                  </a:lnTo>
                  <a:lnTo>
                    <a:pt x="8920" y="0"/>
                  </a:lnTo>
                  <a:lnTo>
                    <a:pt x="12143" y="4872"/>
                  </a:lnTo>
                  <a:lnTo>
                    <a:pt x="15187" y="112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7" name="object 201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9934" y="5659335"/>
              <a:ext cx="28765" cy="19989"/>
            </a:xfrm>
            <a:prstGeom prst="rect">
              <a:avLst/>
            </a:prstGeom>
          </p:spPr>
        </p:pic>
        <p:sp>
          <p:nvSpPr>
            <p:cNvPr id="2018" name="object 2018"/>
            <p:cNvSpPr/>
            <p:nvPr/>
          </p:nvSpPr>
          <p:spPr>
            <a:xfrm>
              <a:off x="9839946" y="565748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7043"/>
                  </a:moveTo>
                  <a:lnTo>
                    <a:pt x="24181" y="11255"/>
                  </a:lnTo>
                  <a:lnTo>
                    <a:pt x="28751" y="15238"/>
                  </a:lnTo>
                  <a:lnTo>
                    <a:pt x="25740" y="18535"/>
                  </a:lnTo>
                  <a:lnTo>
                    <a:pt x="22712" y="21833"/>
                  </a:lnTo>
                  <a:lnTo>
                    <a:pt x="17113" y="18984"/>
                  </a:lnTo>
                  <a:lnTo>
                    <a:pt x="10854" y="14773"/>
                  </a:lnTo>
                  <a:lnTo>
                    <a:pt x="4570" y="10577"/>
                  </a:lnTo>
                  <a:lnTo>
                    <a:pt x="0" y="6594"/>
                  </a:lnTo>
                  <a:lnTo>
                    <a:pt x="3027" y="3289"/>
                  </a:lnTo>
                  <a:lnTo>
                    <a:pt x="6006" y="0"/>
                  </a:lnTo>
                  <a:lnTo>
                    <a:pt x="11613" y="2832"/>
                  </a:lnTo>
                  <a:lnTo>
                    <a:pt x="17897" y="704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9" name="object 201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6063" y="5632259"/>
              <a:ext cx="29654" cy="18465"/>
            </a:xfrm>
            <a:prstGeom prst="rect">
              <a:avLst/>
            </a:prstGeom>
          </p:spPr>
        </p:pic>
        <p:sp>
          <p:nvSpPr>
            <p:cNvPr id="2020" name="object 2020"/>
            <p:cNvSpPr/>
            <p:nvPr/>
          </p:nvSpPr>
          <p:spPr>
            <a:xfrm>
              <a:off x="9856061" y="5630480"/>
              <a:ext cx="29845" cy="20320"/>
            </a:xfrm>
            <a:custGeom>
              <a:avLst/>
              <a:gdLst/>
              <a:ahLst/>
              <a:cxnLst/>
              <a:rect l="l" t="t" r="r" b="b"/>
              <a:pathLst>
                <a:path w="29845" h="20320">
                  <a:moveTo>
                    <a:pt x="17905" y="5974"/>
                  </a:moveTo>
                  <a:lnTo>
                    <a:pt x="24654" y="9606"/>
                  </a:lnTo>
                  <a:lnTo>
                    <a:pt x="29657" y="13173"/>
                  </a:lnTo>
                  <a:lnTo>
                    <a:pt x="27037" y="16699"/>
                  </a:lnTo>
                  <a:lnTo>
                    <a:pt x="24410" y="20241"/>
                  </a:lnTo>
                  <a:lnTo>
                    <a:pt x="18517" y="17899"/>
                  </a:lnTo>
                  <a:lnTo>
                    <a:pt x="11760" y="14267"/>
                  </a:lnTo>
                  <a:lnTo>
                    <a:pt x="5035" y="10618"/>
                  </a:lnTo>
                  <a:lnTo>
                    <a:pt x="0" y="7060"/>
                  </a:lnTo>
                  <a:lnTo>
                    <a:pt x="2636" y="3517"/>
                  </a:lnTo>
                  <a:lnTo>
                    <a:pt x="5239" y="0"/>
                  </a:lnTo>
                  <a:lnTo>
                    <a:pt x="11164" y="2342"/>
                  </a:lnTo>
                  <a:lnTo>
                    <a:pt x="17905" y="597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1" name="object 202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38042" y="5649468"/>
              <a:ext cx="29184" cy="9842"/>
            </a:xfrm>
            <a:prstGeom prst="rect">
              <a:avLst/>
            </a:prstGeom>
          </p:spPr>
        </p:pic>
        <p:sp>
          <p:nvSpPr>
            <p:cNvPr id="2022" name="object 2022"/>
            <p:cNvSpPr/>
            <p:nvPr/>
          </p:nvSpPr>
          <p:spPr>
            <a:xfrm>
              <a:off x="9838047" y="5649372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16" y="106"/>
                  </a:moveTo>
                  <a:lnTo>
                    <a:pt x="22655" y="0"/>
                  </a:lnTo>
                  <a:lnTo>
                    <a:pt x="29167" y="644"/>
                  </a:lnTo>
                  <a:lnTo>
                    <a:pt x="29135" y="4791"/>
                  </a:lnTo>
                  <a:lnTo>
                    <a:pt x="29086" y="8961"/>
                  </a:lnTo>
                  <a:lnTo>
                    <a:pt x="22590" y="9745"/>
                  </a:lnTo>
                  <a:lnTo>
                    <a:pt x="14551" y="9843"/>
                  </a:lnTo>
                  <a:lnTo>
                    <a:pt x="6504" y="9941"/>
                  </a:lnTo>
                  <a:lnTo>
                    <a:pt x="0" y="9288"/>
                  </a:lnTo>
                  <a:lnTo>
                    <a:pt x="48" y="5158"/>
                  </a:lnTo>
                  <a:lnTo>
                    <a:pt x="81" y="995"/>
                  </a:lnTo>
                  <a:lnTo>
                    <a:pt x="6618" y="212"/>
                  </a:lnTo>
                  <a:lnTo>
                    <a:pt x="14616" y="1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3" name="object 202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35527" y="5605449"/>
              <a:ext cx="29184" cy="9842"/>
            </a:xfrm>
            <a:prstGeom prst="rect">
              <a:avLst/>
            </a:prstGeom>
          </p:spPr>
        </p:pic>
        <p:sp>
          <p:nvSpPr>
            <p:cNvPr id="2024" name="object 2024"/>
            <p:cNvSpPr/>
            <p:nvPr/>
          </p:nvSpPr>
          <p:spPr>
            <a:xfrm>
              <a:off x="9835528" y="5605359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24" y="106"/>
                  </a:moveTo>
                  <a:lnTo>
                    <a:pt x="22663" y="0"/>
                  </a:lnTo>
                  <a:lnTo>
                    <a:pt x="29167" y="644"/>
                  </a:lnTo>
                  <a:lnTo>
                    <a:pt x="29135" y="4791"/>
                  </a:lnTo>
                  <a:lnTo>
                    <a:pt x="29102" y="8953"/>
                  </a:lnTo>
                  <a:lnTo>
                    <a:pt x="22590" y="9737"/>
                  </a:lnTo>
                  <a:lnTo>
                    <a:pt x="14551" y="9843"/>
                  </a:lnTo>
                  <a:lnTo>
                    <a:pt x="6504" y="9941"/>
                  </a:lnTo>
                  <a:lnTo>
                    <a:pt x="0" y="9288"/>
                  </a:lnTo>
                  <a:lnTo>
                    <a:pt x="48" y="5158"/>
                  </a:lnTo>
                  <a:lnTo>
                    <a:pt x="81" y="995"/>
                  </a:lnTo>
                  <a:lnTo>
                    <a:pt x="6610" y="212"/>
                  </a:lnTo>
                  <a:lnTo>
                    <a:pt x="14624" y="1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5" name="object 202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944" y="5749734"/>
              <a:ext cx="21399" cy="24637"/>
            </a:xfrm>
            <a:prstGeom prst="rect">
              <a:avLst/>
            </a:prstGeom>
          </p:spPr>
        </p:pic>
        <p:sp>
          <p:nvSpPr>
            <p:cNvPr id="2026" name="object 2026"/>
            <p:cNvSpPr/>
            <p:nvPr/>
          </p:nvSpPr>
          <p:spPr>
            <a:xfrm>
              <a:off x="9765931" y="5748276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83" y="10830"/>
                  </a:moveTo>
                  <a:lnTo>
                    <a:pt x="19309" y="16984"/>
                  </a:lnTo>
                  <a:lnTo>
                    <a:pt x="21406" y="22306"/>
                  </a:lnTo>
                  <a:lnTo>
                    <a:pt x="17064" y="24208"/>
                  </a:lnTo>
                  <a:lnTo>
                    <a:pt x="12739" y="26101"/>
                  </a:lnTo>
                  <a:lnTo>
                    <a:pt x="9148" y="21433"/>
                  </a:lnTo>
                  <a:lnTo>
                    <a:pt x="5631" y="15262"/>
                  </a:lnTo>
                  <a:lnTo>
                    <a:pt x="2121" y="9100"/>
                  </a:lnTo>
                  <a:lnTo>
                    <a:pt x="0" y="3770"/>
                  </a:lnTo>
                  <a:lnTo>
                    <a:pt x="4374" y="1885"/>
                  </a:lnTo>
                  <a:lnTo>
                    <a:pt x="8683" y="0"/>
                  </a:lnTo>
                  <a:lnTo>
                    <a:pt x="12274" y="4660"/>
                  </a:lnTo>
                  <a:lnTo>
                    <a:pt x="15783" y="108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7" name="object 202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4646" y="5710567"/>
              <a:ext cx="28143" cy="21297"/>
            </a:xfrm>
            <a:prstGeom prst="rect">
              <a:avLst/>
            </a:prstGeom>
          </p:spPr>
        </p:pic>
        <p:sp>
          <p:nvSpPr>
            <p:cNvPr id="2028" name="object 2028"/>
            <p:cNvSpPr/>
            <p:nvPr/>
          </p:nvSpPr>
          <p:spPr>
            <a:xfrm>
              <a:off x="9794655" y="5708703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56"/>
                  </a:moveTo>
                  <a:lnTo>
                    <a:pt x="11850" y="19857"/>
                  </a:lnTo>
                  <a:lnTo>
                    <a:pt x="6422" y="23155"/>
                  </a:lnTo>
                  <a:lnTo>
                    <a:pt x="3223" y="20110"/>
                  </a:lnTo>
                  <a:lnTo>
                    <a:pt x="0" y="17082"/>
                  </a:lnTo>
                  <a:lnTo>
                    <a:pt x="4309" y="12732"/>
                  </a:lnTo>
                  <a:lnTo>
                    <a:pt x="10299" y="8023"/>
                  </a:lnTo>
                  <a:lnTo>
                    <a:pt x="16314" y="3297"/>
                  </a:lnTo>
                  <a:lnTo>
                    <a:pt x="21716" y="0"/>
                  </a:lnTo>
                  <a:lnTo>
                    <a:pt x="24932" y="3044"/>
                  </a:lnTo>
                  <a:lnTo>
                    <a:pt x="28139" y="6080"/>
                  </a:lnTo>
                  <a:lnTo>
                    <a:pt x="23814" y="10430"/>
                  </a:lnTo>
                  <a:lnTo>
                    <a:pt x="17840" y="1515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9" name="object 202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91673" y="5724296"/>
              <a:ext cx="12242" cy="25349"/>
            </a:xfrm>
            <a:prstGeom prst="rect">
              <a:avLst/>
            </a:prstGeom>
          </p:spPr>
        </p:pic>
        <p:sp>
          <p:nvSpPr>
            <p:cNvPr id="2030" name="object 2030"/>
            <p:cNvSpPr/>
            <p:nvPr/>
          </p:nvSpPr>
          <p:spPr>
            <a:xfrm>
              <a:off x="9791690" y="572397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752" y="12430"/>
                  </a:moveTo>
                  <a:lnTo>
                    <a:pt x="12233" y="19343"/>
                  </a:lnTo>
                  <a:lnTo>
                    <a:pt x="11792" y="24983"/>
                  </a:lnTo>
                  <a:lnTo>
                    <a:pt x="7002" y="25310"/>
                  </a:lnTo>
                  <a:lnTo>
                    <a:pt x="2179" y="25661"/>
                  </a:lnTo>
                  <a:lnTo>
                    <a:pt x="963" y="20110"/>
                  </a:lnTo>
                  <a:lnTo>
                    <a:pt x="481" y="13230"/>
                  </a:lnTo>
                  <a:lnTo>
                    <a:pt x="0" y="6325"/>
                  </a:lnTo>
                  <a:lnTo>
                    <a:pt x="416" y="669"/>
                  </a:lnTo>
                  <a:lnTo>
                    <a:pt x="5231" y="334"/>
                  </a:lnTo>
                  <a:lnTo>
                    <a:pt x="10062" y="0"/>
                  </a:lnTo>
                  <a:lnTo>
                    <a:pt x="11254" y="5525"/>
                  </a:lnTo>
                  <a:lnTo>
                    <a:pt x="11752" y="124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1" name="object 203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42" y="5735269"/>
              <a:ext cx="27495" cy="21894"/>
            </a:xfrm>
            <a:prstGeom prst="rect">
              <a:avLst/>
            </a:prstGeom>
          </p:spPr>
        </p:pic>
        <p:sp>
          <p:nvSpPr>
            <p:cNvPr id="2032" name="object 2032"/>
            <p:cNvSpPr/>
            <p:nvPr/>
          </p:nvSpPr>
          <p:spPr>
            <a:xfrm>
              <a:off x="9820648" y="5733410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717" y="15270"/>
                  </a:moveTo>
                  <a:lnTo>
                    <a:pt x="12013" y="20225"/>
                  </a:lnTo>
                  <a:lnTo>
                    <a:pt x="6781" y="23751"/>
                  </a:lnTo>
                  <a:lnTo>
                    <a:pt x="3403" y="20853"/>
                  </a:lnTo>
                  <a:lnTo>
                    <a:pt x="0" y="17939"/>
                  </a:lnTo>
                  <a:lnTo>
                    <a:pt x="4072" y="13418"/>
                  </a:lnTo>
                  <a:lnTo>
                    <a:pt x="9801" y="8480"/>
                  </a:lnTo>
                  <a:lnTo>
                    <a:pt x="15514" y="3525"/>
                  </a:lnTo>
                  <a:lnTo>
                    <a:pt x="20761" y="0"/>
                  </a:lnTo>
                  <a:lnTo>
                    <a:pt x="24132" y="2889"/>
                  </a:lnTo>
                  <a:lnTo>
                    <a:pt x="27503" y="5786"/>
                  </a:lnTo>
                  <a:lnTo>
                    <a:pt x="23438" y="10324"/>
                  </a:lnTo>
                  <a:lnTo>
                    <a:pt x="17717" y="152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3" name="object 2033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24731" y="5716295"/>
              <a:ext cx="13233" cy="25374"/>
            </a:xfrm>
            <a:prstGeom prst="rect">
              <a:avLst/>
            </a:prstGeom>
          </p:spPr>
        </p:pic>
        <p:sp>
          <p:nvSpPr>
            <p:cNvPr id="2034" name="object 2034"/>
            <p:cNvSpPr/>
            <p:nvPr/>
          </p:nvSpPr>
          <p:spPr>
            <a:xfrm>
              <a:off x="9824737" y="5715886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225" y="13410"/>
                  </a:moveTo>
                  <a:lnTo>
                    <a:pt x="11221" y="20290"/>
                  </a:lnTo>
                  <a:lnTo>
                    <a:pt x="9605" y="25799"/>
                  </a:lnTo>
                  <a:lnTo>
                    <a:pt x="4806" y="25367"/>
                  </a:lnTo>
                  <a:lnTo>
                    <a:pt x="16" y="24934"/>
                  </a:lnTo>
                  <a:lnTo>
                    <a:pt x="0" y="19294"/>
                  </a:lnTo>
                  <a:lnTo>
                    <a:pt x="1011" y="12397"/>
                  </a:lnTo>
                  <a:lnTo>
                    <a:pt x="2007" y="5501"/>
                  </a:lnTo>
                  <a:lnTo>
                    <a:pt x="3631" y="0"/>
                  </a:lnTo>
                  <a:lnTo>
                    <a:pt x="8414" y="432"/>
                  </a:lnTo>
                  <a:lnTo>
                    <a:pt x="13204" y="857"/>
                  </a:lnTo>
                  <a:lnTo>
                    <a:pt x="13221" y="6513"/>
                  </a:lnTo>
                  <a:lnTo>
                    <a:pt x="12225" y="134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5" name="object 2035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8831" y="5725502"/>
              <a:ext cx="16675" cy="25412"/>
            </a:xfrm>
            <a:prstGeom prst="rect">
              <a:avLst/>
            </a:prstGeom>
          </p:spPr>
        </p:pic>
        <p:sp>
          <p:nvSpPr>
            <p:cNvPr id="2036" name="object 2036"/>
            <p:cNvSpPr/>
            <p:nvPr/>
          </p:nvSpPr>
          <p:spPr>
            <a:xfrm>
              <a:off x="9808833" y="5724523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784" y="11867"/>
                  </a:moveTo>
                  <a:lnTo>
                    <a:pt x="15840" y="18511"/>
                  </a:lnTo>
                  <a:lnTo>
                    <a:pt x="16673" y="24126"/>
                  </a:lnTo>
                  <a:lnTo>
                    <a:pt x="12029" y="25261"/>
                  </a:lnTo>
                  <a:lnTo>
                    <a:pt x="7361" y="26387"/>
                  </a:lnTo>
                  <a:lnTo>
                    <a:pt x="4904" y="21180"/>
                  </a:lnTo>
                  <a:lnTo>
                    <a:pt x="2880" y="14520"/>
                  </a:lnTo>
                  <a:lnTo>
                    <a:pt x="856" y="7868"/>
                  </a:lnTo>
                  <a:lnTo>
                    <a:pt x="0" y="2277"/>
                  </a:lnTo>
                  <a:lnTo>
                    <a:pt x="4668" y="1134"/>
                  </a:lnTo>
                  <a:lnTo>
                    <a:pt x="9336" y="0"/>
                  </a:lnTo>
                  <a:lnTo>
                    <a:pt x="11768" y="5207"/>
                  </a:lnTo>
                  <a:lnTo>
                    <a:pt x="13784" y="11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7" name="object 203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761917" y="5717895"/>
              <a:ext cx="12661" cy="25298"/>
            </a:xfrm>
            <a:prstGeom prst="rect">
              <a:avLst/>
            </a:prstGeom>
          </p:spPr>
        </p:pic>
        <p:sp>
          <p:nvSpPr>
            <p:cNvPr id="2038" name="object 2038"/>
            <p:cNvSpPr/>
            <p:nvPr/>
          </p:nvSpPr>
          <p:spPr>
            <a:xfrm>
              <a:off x="9761917" y="57176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56" y="13116"/>
                  </a:moveTo>
                  <a:lnTo>
                    <a:pt x="11254" y="20021"/>
                  </a:lnTo>
                  <a:lnTo>
                    <a:pt x="9850" y="25563"/>
                  </a:lnTo>
                  <a:lnTo>
                    <a:pt x="5051" y="25277"/>
                  </a:lnTo>
                  <a:lnTo>
                    <a:pt x="244" y="25008"/>
                  </a:lnTo>
                  <a:lnTo>
                    <a:pt x="0" y="19368"/>
                  </a:lnTo>
                  <a:lnTo>
                    <a:pt x="693" y="12463"/>
                  </a:lnTo>
                  <a:lnTo>
                    <a:pt x="1420" y="5550"/>
                  </a:lnTo>
                  <a:lnTo>
                    <a:pt x="2807" y="0"/>
                  </a:lnTo>
                  <a:lnTo>
                    <a:pt x="7622" y="277"/>
                  </a:lnTo>
                  <a:lnTo>
                    <a:pt x="12413" y="555"/>
                  </a:lnTo>
                  <a:lnTo>
                    <a:pt x="12666" y="6194"/>
                  </a:lnTo>
                  <a:lnTo>
                    <a:pt x="11956" y="131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9" name="object 203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973" y="5713437"/>
              <a:ext cx="20701" cy="24803"/>
            </a:xfrm>
            <a:prstGeom prst="rect">
              <a:avLst/>
            </a:prstGeom>
          </p:spPr>
        </p:pic>
        <p:sp>
          <p:nvSpPr>
            <p:cNvPr id="2040" name="object 2040"/>
            <p:cNvSpPr/>
            <p:nvPr/>
          </p:nvSpPr>
          <p:spPr>
            <a:xfrm>
              <a:off x="9774968" y="5712029"/>
              <a:ext cx="20955" cy="26670"/>
            </a:xfrm>
            <a:custGeom>
              <a:avLst/>
              <a:gdLst/>
              <a:ahLst/>
              <a:cxnLst/>
              <a:rect l="l" t="t" r="r" b="b"/>
              <a:pathLst>
                <a:path w="20954" h="26670">
                  <a:moveTo>
                    <a:pt x="15514" y="11026"/>
                  </a:moveTo>
                  <a:lnTo>
                    <a:pt x="18778" y="17286"/>
                  </a:lnTo>
                  <a:lnTo>
                    <a:pt x="20696" y="22673"/>
                  </a:lnTo>
                  <a:lnTo>
                    <a:pt x="16281" y="24444"/>
                  </a:lnTo>
                  <a:lnTo>
                    <a:pt x="11866" y="26207"/>
                  </a:lnTo>
                  <a:lnTo>
                    <a:pt x="8479" y="21441"/>
                  </a:lnTo>
                  <a:lnTo>
                    <a:pt x="5182" y="15197"/>
                  </a:lnTo>
                  <a:lnTo>
                    <a:pt x="1909" y="8929"/>
                  </a:lnTo>
                  <a:lnTo>
                    <a:pt x="0" y="3542"/>
                  </a:lnTo>
                  <a:lnTo>
                    <a:pt x="4390" y="1771"/>
                  </a:lnTo>
                  <a:lnTo>
                    <a:pt x="8805" y="0"/>
                  </a:lnTo>
                  <a:lnTo>
                    <a:pt x="12217" y="4774"/>
                  </a:lnTo>
                  <a:lnTo>
                    <a:pt x="15514" y="110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1" name="object 204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1794" y="5754192"/>
              <a:ext cx="28943" cy="20281"/>
            </a:xfrm>
            <a:prstGeom prst="rect">
              <a:avLst/>
            </a:prstGeom>
          </p:spPr>
        </p:pic>
        <p:sp>
          <p:nvSpPr>
            <p:cNvPr id="2042" name="object 2042"/>
            <p:cNvSpPr/>
            <p:nvPr/>
          </p:nvSpPr>
          <p:spPr>
            <a:xfrm>
              <a:off x="9781799" y="5752326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21" y="14871"/>
                  </a:moveTo>
                  <a:lnTo>
                    <a:pt x="11539" y="19196"/>
                  </a:lnTo>
                  <a:lnTo>
                    <a:pt x="5876" y="22151"/>
                  </a:lnTo>
                  <a:lnTo>
                    <a:pt x="2929" y="18927"/>
                  </a:lnTo>
                  <a:lnTo>
                    <a:pt x="0" y="15695"/>
                  </a:lnTo>
                  <a:lnTo>
                    <a:pt x="4651" y="11606"/>
                  </a:lnTo>
                  <a:lnTo>
                    <a:pt x="11009" y="7272"/>
                  </a:lnTo>
                  <a:lnTo>
                    <a:pt x="17383" y="2954"/>
                  </a:lnTo>
                  <a:lnTo>
                    <a:pt x="23047" y="0"/>
                  </a:lnTo>
                  <a:lnTo>
                    <a:pt x="25993" y="3223"/>
                  </a:lnTo>
                  <a:lnTo>
                    <a:pt x="28931" y="6464"/>
                  </a:lnTo>
                  <a:lnTo>
                    <a:pt x="24271" y="10545"/>
                  </a:lnTo>
                  <a:lnTo>
                    <a:pt x="17921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3" name="object 204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5715" y="5753620"/>
              <a:ext cx="29070" cy="19519"/>
            </a:xfrm>
            <a:prstGeom prst="rect">
              <a:avLst/>
            </a:prstGeom>
          </p:spPr>
        </p:pic>
        <p:sp>
          <p:nvSpPr>
            <p:cNvPr id="2044" name="object 2044"/>
            <p:cNvSpPr/>
            <p:nvPr/>
          </p:nvSpPr>
          <p:spPr>
            <a:xfrm>
              <a:off x="9815719" y="5751775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905" y="6725"/>
                  </a:moveTo>
                  <a:lnTo>
                    <a:pt x="24320" y="10749"/>
                  </a:lnTo>
                  <a:lnTo>
                    <a:pt x="29070" y="14585"/>
                  </a:lnTo>
                  <a:lnTo>
                    <a:pt x="26172" y="17980"/>
                  </a:lnTo>
                  <a:lnTo>
                    <a:pt x="23283" y="21359"/>
                  </a:lnTo>
                  <a:lnTo>
                    <a:pt x="17579" y="18682"/>
                  </a:lnTo>
                  <a:lnTo>
                    <a:pt x="11131" y="14634"/>
                  </a:lnTo>
                  <a:lnTo>
                    <a:pt x="4717" y="10602"/>
                  </a:lnTo>
                  <a:lnTo>
                    <a:pt x="0" y="6741"/>
                  </a:lnTo>
                  <a:lnTo>
                    <a:pt x="2880" y="3362"/>
                  </a:lnTo>
                  <a:lnTo>
                    <a:pt x="5769" y="0"/>
                  </a:lnTo>
                  <a:lnTo>
                    <a:pt x="11490" y="2677"/>
                  </a:lnTo>
                  <a:lnTo>
                    <a:pt x="17905" y="67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5" name="object 2045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3967" y="5762447"/>
              <a:ext cx="27851" cy="21031"/>
            </a:xfrm>
            <a:prstGeom prst="rect">
              <a:avLst/>
            </a:prstGeom>
          </p:spPr>
        </p:pic>
        <p:sp>
          <p:nvSpPr>
            <p:cNvPr id="2046" name="object 2046"/>
            <p:cNvSpPr/>
            <p:nvPr/>
          </p:nvSpPr>
          <p:spPr>
            <a:xfrm>
              <a:off x="9803966" y="5760549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791" y="7851"/>
                  </a:moveTo>
                  <a:lnTo>
                    <a:pt x="23659" y="12455"/>
                  </a:lnTo>
                  <a:lnTo>
                    <a:pt x="27845" y="16723"/>
                  </a:lnTo>
                  <a:lnTo>
                    <a:pt x="24565" y="19825"/>
                  </a:lnTo>
                  <a:lnTo>
                    <a:pt x="21284" y="22926"/>
                  </a:lnTo>
                  <a:lnTo>
                    <a:pt x="15955" y="19711"/>
                  </a:lnTo>
                  <a:lnTo>
                    <a:pt x="10087" y="15107"/>
                  </a:lnTo>
                  <a:lnTo>
                    <a:pt x="4211" y="10479"/>
                  </a:lnTo>
                  <a:lnTo>
                    <a:pt x="0" y="6219"/>
                  </a:lnTo>
                  <a:lnTo>
                    <a:pt x="3288" y="3126"/>
                  </a:lnTo>
                  <a:lnTo>
                    <a:pt x="6586" y="0"/>
                  </a:lnTo>
                  <a:lnTo>
                    <a:pt x="11898" y="3223"/>
                  </a:lnTo>
                  <a:lnTo>
                    <a:pt x="17791" y="78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7" name="object 204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212" y="5744311"/>
              <a:ext cx="28854" cy="19862"/>
            </a:xfrm>
            <a:prstGeom prst="rect">
              <a:avLst/>
            </a:prstGeom>
          </p:spPr>
        </p:pic>
        <p:sp>
          <p:nvSpPr>
            <p:cNvPr id="2048" name="object 2048"/>
            <p:cNvSpPr/>
            <p:nvPr/>
          </p:nvSpPr>
          <p:spPr>
            <a:xfrm>
              <a:off x="9797212" y="574245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13" y="6970"/>
                  </a:moveTo>
                  <a:lnTo>
                    <a:pt x="24230" y="11116"/>
                  </a:lnTo>
                  <a:lnTo>
                    <a:pt x="28849" y="15066"/>
                  </a:lnTo>
                  <a:lnTo>
                    <a:pt x="25887" y="18380"/>
                  </a:lnTo>
                  <a:lnTo>
                    <a:pt x="22900" y="21718"/>
                  </a:lnTo>
                  <a:lnTo>
                    <a:pt x="17269" y="18911"/>
                  </a:lnTo>
                  <a:lnTo>
                    <a:pt x="10960" y="14740"/>
                  </a:lnTo>
                  <a:lnTo>
                    <a:pt x="4619" y="10586"/>
                  </a:lnTo>
                  <a:lnTo>
                    <a:pt x="0" y="6651"/>
                  </a:lnTo>
                  <a:lnTo>
                    <a:pt x="2970" y="3338"/>
                  </a:lnTo>
                  <a:lnTo>
                    <a:pt x="5957" y="0"/>
                  </a:lnTo>
                  <a:lnTo>
                    <a:pt x="11588" y="2807"/>
                  </a:lnTo>
                  <a:lnTo>
                    <a:pt x="17913" y="69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9" name="object 204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932" y="5693879"/>
              <a:ext cx="26149" cy="22491"/>
            </a:xfrm>
            <a:prstGeom prst="rect">
              <a:avLst/>
            </a:prstGeom>
          </p:spPr>
        </p:pic>
        <p:sp>
          <p:nvSpPr>
            <p:cNvPr id="2050" name="object 2050"/>
            <p:cNvSpPr/>
            <p:nvPr/>
          </p:nvSpPr>
          <p:spPr>
            <a:xfrm>
              <a:off x="9819938" y="5692038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407" y="8969"/>
                  </a:moveTo>
                  <a:lnTo>
                    <a:pt x="22557" y="14160"/>
                  </a:lnTo>
                  <a:lnTo>
                    <a:pt x="26123" y="18845"/>
                  </a:lnTo>
                  <a:lnTo>
                    <a:pt x="22459" y="21596"/>
                  </a:lnTo>
                  <a:lnTo>
                    <a:pt x="18762" y="24338"/>
                  </a:lnTo>
                  <a:lnTo>
                    <a:pt x="13914" y="20584"/>
                  </a:lnTo>
                  <a:lnTo>
                    <a:pt x="8748" y="15393"/>
                  </a:lnTo>
                  <a:lnTo>
                    <a:pt x="3574" y="10186"/>
                  </a:lnTo>
                  <a:lnTo>
                    <a:pt x="0" y="5501"/>
                  </a:lnTo>
                  <a:lnTo>
                    <a:pt x="3697" y="2758"/>
                  </a:lnTo>
                  <a:lnTo>
                    <a:pt x="7377" y="0"/>
                  </a:lnTo>
                  <a:lnTo>
                    <a:pt x="12200" y="3762"/>
                  </a:lnTo>
                  <a:lnTo>
                    <a:pt x="17407" y="896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1" name="object 2051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3257" y="5695429"/>
              <a:ext cx="22834" cy="24168"/>
            </a:xfrm>
            <a:prstGeom prst="rect">
              <a:avLst/>
            </a:prstGeom>
          </p:spPr>
        </p:pic>
        <p:sp>
          <p:nvSpPr>
            <p:cNvPr id="2052" name="object 2052"/>
            <p:cNvSpPr/>
            <p:nvPr/>
          </p:nvSpPr>
          <p:spPr>
            <a:xfrm>
              <a:off x="9803266" y="5693831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6305" y="10373"/>
                  </a:moveTo>
                  <a:lnTo>
                    <a:pt x="20321" y="16307"/>
                  </a:lnTo>
                  <a:lnTo>
                    <a:pt x="22826" y="21482"/>
                  </a:lnTo>
                  <a:lnTo>
                    <a:pt x="18648" y="23620"/>
                  </a:lnTo>
                  <a:lnTo>
                    <a:pt x="14453" y="25759"/>
                  </a:lnTo>
                  <a:lnTo>
                    <a:pt x="10503" y="21310"/>
                  </a:lnTo>
                  <a:lnTo>
                    <a:pt x="6512" y="15385"/>
                  </a:lnTo>
                  <a:lnTo>
                    <a:pt x="2538" y="9451"/>
                  </a:lnTo>
                  <a:lnTo>
                    <a:pt x="0" y="4285"/>
                  </a:lnTo>
                  <a:lnTo>
                    <a:pt x="4186" y="2146"/>
                  </a:lnTo>
                  <a:lnTo>
                    <a:pt x="8365" y="0"/>
                  </a:lnTo>
                  <a:lnTo>
                    <a:pt x="12323" y="4456"/>
                  </a:lnTo>
                  <a:lnTo>
                    <a:pt x="16305" y="103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3" name="object 205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6205" y="5704192"/>
              <a:ext cx="30213" cy="16979"/>
            </a:xfrm>
            <a:prstGeom prst="rect">
              <a:avLst/>
            </a:prstGeom>
          </p:spPr>
        </p:pic>
        <p:sp>
          <p:nvSpPr>
            <p:cNvPr id="2054" name="object 2054"/>
            <p:cNvSpPr/>
            <p:nvPr/>
          </p:nvSpPr>
          <p:spPr>
            <a:xfrm>
              <a:off x="9776200" y="570254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42" y="4946"/>
                  </a:moveTo>
                  <a:lnTo>
                    <a:pt x="24850" y="8039"/>
                  </a:lnTo>
                  <a:lnTo>
                    <a:pt x="30220" y="11198"/>
                  </a:lnTo>
                  <a:lnTo>
                    <a:pt x="28000" y="14895"/>
                  </a:lnTo>
                  <a:lnTo>
                    <a:pt x="25740" y="18625"/>
                  </a:lnTo>
                  <a:lnTo>
                    <a:pt x="19603" y="16756"/>
                  </a:lnTo>
                  <a:lnTo>
                    <a:pt x="12486" y="13663"/>
                  </a:lnTo>
                  <a:lnTo>
                    <a:pt x="5361" y="10577"/>
                  </a:lnTo>
                  <a:lnTo>
                    <a:pt x="0" y="7451"/>
                  </a:lnTo>
                  <a:lnTo>
                    <a:pt x="2236" y="3721"/>
                  </a:lnTo>
                  <a:lnTo>
                    <a:pt x="4464" y="0"/>
                  </a:lnTo>
                  <a:lnTo>
                    <a:pt x="10625" y="1877"/>
                  </a:lnTo>
                  <a:lnTo>
                    <a:pt x="17742" y="494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5" name="object 2055"/>
            <p:cNvPicPr/>
            <p:nvPr/>
          </p:nvPicPr>
          <p:blipFill>
            <a:blip r:embed="rId4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6345" y="5520359"/>
              <a:ext cx="221322" cy="274218"/>
            </a:xfrm>
            <a:prstGeom prst="rect">
              <a:avLst/>
            </a:prstGeom>
          </p:spPr>
        </p:pic>
        <p:pic>
          <p:nvPicPr>
            <p:cNvPr id="2056" name="object 2056"/>
            <p:cNvPicPr/>
            <p:nvPr/>
          </p:nvPicPr>
          <p:blipFill>
            <a:blip r:embed="rId4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6326" y="5649010"/>
              <a:ext cx="98217" cy="85420"/>
            </a:xfrm>
            <a:prstGeom prst="rect">
              <a:avLst/>
            </a:prstGeom>
          </p:spPr>
        </p:pic>
        <p:sp>
          <p:nvSpPr>
            <p:cNvPr id="2057" name="object 2057"/>
            <p:cNvSpPr/>
            <p:nvPr/>
          </p:nvSpPr>
          <p:spPr>
            <a:xfrm>
              <a:off x="9828311" y="564962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514" y="13263"/>
                  </a:moveTo>
                  <a:lnTo>
                    <a:pt x="0" y="6374"/>
                  </a:lnTo>
                  <a:lnTo>
                    <a:pt x="391" y="718"/>
                  </a:lnTo>
                  <a:lnTo>
                    <a:pt x="5206" y="359"/>
                  </a:lnTo>
                  <a:lnTo>
                    <a:pt x="10021" y="0"/>
                  </a:lnTo>
                  <a:lnTo>
                    <a:pt x="11262" y="5541"/>
                  </a:lnTo>
                  <a:lnTo>
                    <a:pt x="11792" y="12422"/>
                  </a:lnTo>
                  <a:lnTo>
                    <a:pt x="12315" y="19319"/>
                  </a:lnTo>
                  <a:lnTo>
                    <a:pt x="11931" y="24975"/>
                  </a:lnTo>
                  <a:lnTo>
                    <a:pt x="7124" y="25334"/>
                  </a:lnTo>
                  <a:lnTo>
                    <a:pt x="2309" y="25693"/>
                  </a:lnTo>
                  <a:lnTo>
                    <a:pt x="1044" y="20168"/>
                  </a:lnTo>
                  <a:lnTo>
                    <a:pt x="514" y="132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8" name="object 205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17124" y="5667629"/>
              <a:ext cx="13893" cy="25501"/>
            </a:xfrm>
            <a:prstGeom prst="rect">
              <a:avLst/>
            </a:prstGeom>
          </p:spPr>
        </p:pic>
        <p:sp>
          <p:nvSpPr>
            <p:cNvPr id="2059" name="object 2059"/>
            <p:cNvSpPr/>
            <p:nvPr/>
          </p:nvSpPr>
          <p:spPr>
            <a:xfrm>
              <a:off x="9817117" y="566699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87" y="13883"/>
                  </a:moveTo>
                  <a:lnTo>
                    <a:pt x="163" y="7076"/>
                  </a:lnTo>
                  <a:lnTo>
                    <a:pt x="0" y="1420"/>
                  </a:lnTo>
                  <a:lnTo>
                    <a:pt x="4766" y="701"/>
                  </a:lnTo>
                  <a:lnTo>
                    <a:pt x="9540" y="0"/>
                  </a:lnTo>
                  <a:lnTo>
                    <a:pt x="11335" y="5403"/>
                  </a:lnTo>
                  <a:lnTo>
                    <a:pt x="12535" y="12226"/>
                  </a:lnTo>
                  <a:lnTo>
                    <a:pt x="13759" y="19033"/>
                  </a:lnTo>
                  <a:lnTo>
                    <a:pt x="13914" y="24689"/>
                  </a:lnTo>
                  <a:lnTo>
                    <a:pt x="9148" y="25399"/>
                  </a:lnTo>
                  <a:lnTo>
                    <a:pt x="4382" y="26126"/>
                  </a:lnTo>
                  <a:lnTo>
                    <a:pt x="2578" y="20706"/>
                  </a:lnTo>
                  <a:lnTo>
                    <a:pt x="1387" y="138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0" name="object 2060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63683" y="5691403"/>
              <a:ext cx="12141" cy="25184"/>
            </a:xfrm>
            <a:prstGeom prst="rect">
              <a:avLst/>
            </a:prstGeom>
          </p:spPr>
        </p:pic>
        <p:sp>
          <p:nvSpPr>
            <p:cNvPr id="2061" name="object 2061"/>
            <p:cNvSpPr/>
            <p:nvPr/>
          </p:nvSpPr>
          <p:spPr>
            <a:xfrm>
              <a:off x="9763685" y="5691270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424" y="12487"/>
                  </a:moveTo>
                  <a:lnTo>
                    <a:pt x="865" y="5574"/>
                  </a:lnTo>
                  <a:lnTo>
                    <a:pt x="2048" y="0"/>
                  </a:lnTo>
                  <a:lnTo>
                    <a:pt x="6863" y="130"/>
                  </a:lnTo>
                  <a:lnTo>
                    <a:pt x="11686" y="261"/>
                  </a:lnTo>
                  <a:lnTo>
                    <a:pt x="12151" y="5901"/>
                  </a:lnTo>
                  <a:lnTo>
                    <a:pt x="11719" y="12806"/>
                  </a:lnTo>
                  <a:lnTo>
                    <a:pt x="11278" y="19727"/>
                  </a:lnTo>
                  <a:lnTo>
                    <a:pt x="10111" y="25310"/>
                  </a:lnTo>
                  <a:lnTo>
                    <a:pt x="5280" y="25187"/>
                  </a:lnTo>
                  <a:lnTo>
                    <a:pt x="465" y="25048"/>
                  </a:lnTo>
                  <a:lnTo>
                    <a:pt x="0" y="19409"/>
                  </a:lnTo>
                  <a:lnTo>
                    <a:pt x="424" y="1248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2" name="object 2062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6310" y="5710859"/>
              <a:ext cx="18630" cy="25209"/>
            </a:xfrm>
            <a:prstGeom prst="rect">
              <a:avLst/>
            </a:prstGeom>
          </p:spPr>
        </p:pic>
        <p:sp>
          <p:nvSpPr>
            <p:cNvPr id="2063" name="object 2063"/>
            <p:cNvSpPr/>
            <p:nvPr/>
          </p:nvSpPr>
          <p:spPr>
            <a:xfrm>
              <a:off x="9796310" y="57096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3958" y="14871"/>
                  </a:moveTo>
                  <a:lnTo>
                    <a:pt x="1346" y="8382"/>
                  </a:lnTo>
                  <a:lnTo>
                    <a:pt x="0" y="2864"/>
                  </a:lnTo>
                  <a:lnTo>
                    <a:pt x="4545" y="1436"/>
                  </a:lnTo>
                  <a:lnTo>
                    <a:pt x="9124" y="0"/>
                  </a:lnTo>
                  <a:lnTo>
                    <a:pt x="12021" y="5003"/>
                  </a:lnTo>
                  <a:lnTo>
                    <a:pt x="14657" y="11491"/>
                  </a:lnTo>
                  <a:lnTo>
                    <a:pt x="17277" y="17997"/>
                  </a:lnTo>
                  <a:lnTo>
                    <a:pt x="18631" y="23498"/>
                  </a:lnTo>
                  <a:lnTo>
                    <a:pt x="14061" y="24942"/>
                  </a:lnTo>
                  <a:lnTo>
                    <a:pt x="9524" y="26379"/>
                  </a:lnTo>
                  <a:lnTo>
                    <a:pt x="6586" y="21359"/>
                  </a:lnTo>
                  <a:lnTo>
                    <a:pt x="3958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4" name="object 2064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93032" y="5739295"/>
              <a:ext cx="30632" cy="13309"/>
            </a:xfrm>
            <a:prstGeom prst="rect">
              <a:avLst/>
            </a:prstGeom>
          </p:spPr>
        </p:pic>
        <p:sp>
          <p:nvSpPr>
            <p:cNvPr id="2065" name="object 2065"/>
            <p:cNvSpPr/>
            <p:nvPr/>
          </p:nvSpPr>
          <p:spPr>
            <a:xfrm>
              <a:off x="9793028" y="5738229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6852" y="2481"/>
                  </a:moveTo>
                  <a:lnTo>
                    <a:pt x="24581" y="4236"/>
                  </a:lnTo>
                  <a:lnTo>
                    <a:pt x="30620" y="6349"/>
                  </a:lnTo>
                  <a:lnTo>
                    <a:pt x="29298" y="10357"/>
                  </a:lnTo>
                  <a:lnTo>
                    <a:pt x="28000" y="14373"/>
                  </a:lnTo>
                  <a:lnTo>
                    <a:pt x="21488" y="13638"/>
                  </a:lnTo>
                  <a:lnTo>
                    <a:pt x="13767" y="11900"/>
                  </a:lnTo>
                  <a:lnTo>
                    <a:pt x="6039" y="10137"/>
                  </a:lnTo>
                  <a:lnTo>
                    <a:pt x="0" y="8031"/>
                  </a:lnTo>
                  <a:lnTo>
                    <a:pt x="1313" y="4007"/>
                  </a:lnTo>
                  <a:lnTo>
                    <a:pt x="2636" y="0"/>
                  </a:lnTo>
                  <a:lnTo>
                    <a:pt x="9124" y="726"/>
                  </a:lnTo>
                  <a:lnTo>
                    <a:pt x="16852" y="248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6" name="object 2066"/>
            <p:cNvPicPr/>
            <p:nvPr/>
          </p:nvPicPr>
          <p:blipFill>
            <a:blip r:embed="rId4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202" y="5666928"/>
              <a:ext cx="99073" cy="80144"/>
            </a:xfrm>
            <a:prstGeom prst="rect">
              <a:avLst/>
            </a:prstGeom>
          </p:spPr>
        </p:pic>
        <p:sp>
          <p:nvSpPr>
            <p:cNvPr id="2067" name="object 2067"/>
            <p:cNvSpPr/>
            <p:nvPr/>
          </p:nvSpPr>
          <p:spPr>
            <a:xfrm>
              <a:off x="9771767" y="5679011"/>
              <a:ext cx="30480" cy="13335"/>
            </a:xfrm>
            <a:custGeom>
              <a:avLst/>
              <a:gdLst/>
              <a:ahLst/>
              <a:cxnLst/>
              <a:rect l="l" t="t" r="r" b="b"/>
              <a:pathLst>
                <a:path w="30479" h="13335">
                  <a:moveTo>
                    <a:pt x="16412" y="1648"/>
                  </a:moveTo>
                  <a:lnTo>
                    <a:pt x="24263" y="2930"/>
                  </a:lnTo>
                  <a:lnTo>
                    <a:pt x="30465" y="4693"/>
                  </a:lnTo>
                  <a:lnTo>
                    <a:pt x="29461" y="8774"/>
                  </a:lnTo>
                  <a:lnTo>
                    <a:pt x="28457" y="12855"/>
                  </a:lnTo>
                  <a:lnTo>
                    <a:pt x="21920" y="12504"/>
                  </a:lnTo>
                  <a:lnTo>
                    <a:pt x="14061" y="11206"/>
                  </a:lnTo>
                  <a:lnTo>
                    <a:pt x="6210" y="9916"/>
                  </a:lnTo>
                  <a:lnTo>
                    <a:pt x="0" y="8161"/>
                  </a:lnTo>
                  <a:lnTo>
                    <a:pt x="1003" y="4072"/>
                  </a:lnTo>
                  <a:lnTo>
                    <a:pt x="1999" y="0"/>
                  </a:lnTo>
                  <a:lnTo>
                    <a:pt x="8552" y="359"/>
                  </a:lnTo>
                  <a:lnTo>
                    <a:pt x="16412" y="164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8" name="object 2068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202" y="5696775"/>
              <a:ext cx="30632" cy="15506"/>
            </a:xfrm>
            <a:prstGeom prst="rect">
              <a:avLst/>
            </a:prstGeom>
          </p:spPr>
        </p:pic>
        <p:sp>
          <p:nvSpPr>
            <p:cNvPr id="2069" name="object 2069"/>
            <p:cNvSpPr/>
            <p:nvPr/>
          </p:nvSpPr>
          <p:spPr>
            <a:xfrm>
              <a:off x="9760195" y="5695296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327" y="3983"/>
                  </a:moveTo>
                  <a:lnTo>
                    <a:pt x="20851" y="1420"/>
                  </a:lnTo>
                  <a:lnTo>
                    <a:pt x="27250" y="0"/>
                  </a:lnTo>
                  <a:lnTo>
                    <a:pt x="28947" y="3876"/>
                  </a:lnTo>
                  <a:lnTo>
                    <a:pt x="30636" y="7729"/>
                  </a:lnTo>
                  <a:lnTo>
                    <a:pt x="24818" y="10463"/>
                  </a:lnTo>
                  <a:lnTo>
                    <a:pt x="17301" y="13018"/>
                  </a:lnTo>
                  <a:lnTo>
                    <a:pt x="9768" y="15589"/>
                  </a:lnTo>
                  <a:lnTo>
                    <a:pt x="3395" y="17001"/>
                  </a:lnTo>
                  <a:lnTo>
                    <a:pt x="1697" y="13140"/>
                  </a:lnTo>
                  <a:lnTo>
                    <a:pt x="0" y="9280"/>
                  </a:lnTo>
                  <a:lnTo>
                    <a:pt x="5818" y="6545"/>
                  </a:lnTo>
                  <a:lnTo>
                    <a:pt x="13327" y="39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0" name="object 2070"/>
            <p:cNvPicPr/>
            <p:nvPr/>
          </p:nvPicPr>
          <p:blipFill>
            <a:blip r:embed="rId4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0736" y="5696509"/>
              <a:ext cx="27495" cy="21920"/>
            </a:xfrm>
            <a:prstGeom prst="rect">
              <a:avLst/>
            </a:prstGeom>
          </p:spPr>
        </p:pic>
        <p:sp>
          <p:nvSpPr>
            <p:cNvPr id="2071" name="object 2071"/>
            <p:cNvSpPr/>
            <p:nvPr/>
          </p:nvSpPr>
          <p:spPr>
            <a:xfrm>
              <a:off x="9860746" y="5694664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9777" y="8488"/>
                  </a:moveTo>
                  <a:lnTo>
                    <a:pt x="15489" y="3517"/>
                  </a:lnTo>
                  <a:lnTo>
                    <a:pt x="20704" y="0"/>
                  </a:lnTo>
                  <a:lnTo>
                    <a:pt x="24099" y="2889"/>
                  </a:lnTo>
                  <a:lnTo>
                    <a:pt x="27478" y="5794"/>
                  </a:lnTo>
                  <a:lnTo>
                    <a:pt x="23430" y="10308"/>
                  </a:lnTo>
                  <a:lnTo>
                    <a:pt x="17709" y="15270"/>
                  </a:lnTo>
                  <a:lnTo>
                    <a:pt x="11988" y="20233"/>
                  </a:lnTo>
                  <a:lnTo>
                    <a:pt x="6757" y="23751"/>
                  </a:lnTo>
                  <a:lnTo>
                    <a:pt x="3378" y="20861"/>
                  </a:lnTo>
                  <a:lnTo>
                    <a:pt x="0" y="17956"/>
                  </a:lnTo>
                  <a:lnTo>
                    <a:pt x="4047" y="13434"/>
                  </a:lnTo>
                  <a:lnTo>
                    <a:pt x="9777" y="848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2" name="object 2072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7234" y="5683744"/>
              <a:ext cx="30048" cy="17525"/>
            </a:xfrm>
            <a:prstGeom prst="rect">
              <a:avLst/>
            </a:prstGeom>
          </p:spPr>
        </p:pic>
        <p:sp>
          <p:nvSpPr>
            <p:cNvPr id="2073" name="object 2073"/>
            <p:cNvSpPr/>
            <p:nvPr/>
          </p:nvSpPr>
          <p:spPr>
            <a:xfrm>
              <a:off x="9827228" y="5682042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832" y="5321"/>
                  </a:moveTo>
                  <a:lnTo>
                    <a:pt x="24801" y="8610"/>
                  </a:lnTo>
                  <a:lnTo>
                    <a:pt x="30057" y="11916"/>
                  </a:lnTo>
                  <a:lnTo>
                    <a:pt x="27682" y="15572"/>
                  </a:lnTo>
                  <a:lnTo>
                    <a:pt x="25299" y="19221"/>
                  </a:lnTo>
                  <a:lnTo>
                    <a:pt x="19227" y="17172"/>
                  </a:lnTo>
                  <a:lnTo>
                    <a:pt x="12249" y="13891"/>
                  </a:lnTo>
                  <a:lnTo>
                    <a:pt x="5263" y="10594"/>
                  </a:lnTo>
                  <a:lnTo>
                    <a:pt x="0" y="7296"/>
                  </a:lnTo>
                  <a:lnTo>
                    <a:pt x="2391" y="3640"/>
                  </a:lnTo>
                  <a:lnTo>
                    <a:pt x="4774" y="0"/>
                  </a:lnTo>
                  <a:lnTo>
                    <a:pt x="10854" y="2024"/>
                  </a:lnTo>
                  <a:lnTo>
                    <a:pt x="17832" y="53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4" name="object 2074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8417" y="5687745"/>
              <a:ext cx="30594" cy="15989"/>
            </a:xfrm>
            <a:prstGeom prst="rect">
              <a:avLst/>
            </a:prstGeom>
          </p:spPr>
        </p:pic>
        <p:sp>
          <p:nvSpPr>
            <p:cNvPr id="2075" name="object 2075"/>
            <p:cNvSpPr/>
            <p:nvPr/>
          </p:nvSpPr>
          <p:spPr>
            <a:xfrm>
              <a:off x="9848425" y="5686202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3155" y="4293"/>
                  </a:moveTo>
                  <a:lnTo>
                    <a:pt x="20606" y="1550"/>
                  </a:lnTo>
                  <a:lnTo>
                    <a:pt x="26948" y="0"/>
                  </a:lnTo>
                  <a:lnTo>
                    <a:pt x="28768" y="3795"/>
                  </a:lnTo>
                  <a:lnTo>
                    <a:pt x="30579" y="7623"/>
                  </a:lnTo>
                  <a:lnTo>
                    <a:pt x="24850" y="10496"/>
                  </a:lnTo>
                  <a:lnTo>
                    <a:pt x="17407" y="13230"/>
                  </a:lnTo>
                  <a:lnTo>
                    <a:pt x="9972" y="15972"/>
                  </a:lnTo>
                  <a:lnTo>
                    <a:pt x="3615" y="17539"/>
                  </a:lnTo>
                  <a:lnTo>
                    <a:pt x="1795" y="13712"/>
                  </a:lnTo>
                  <a:lnTo>
                    <a:pt x="0" y="9900"/>
                  </a:lnTo>
                  <a:lnTo>
                    <a:pt x="5720" y="7019"/>
                  </a:lnTo>
                  <a:lnTo>
                    <a:pt x="13155" y="429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6" name="object 2076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6906" y="5654662"/>
              <a:ext cx="30314" cy="16700"/>
            </a:xfrm>
            <a:prstGeom prst="rect">
              <a:avLst/>
            </a:prstGeom>
          </p:spPr>
        </p:pic>
        <p:sp>
          <p:nvSpPr>
            <p:cNvPr id="2077" name="object 2077"/>
            <p:cNvSpPr/>
            <p:nvPr/>
          </p:nvSpPr>
          <p:spPr>
            <a:xfrm>
              <a:off x="9846908" y="565303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17709" y="4766"/>
                  </a:moveTo>
                  <a:lnTo>
                    <a:pt x="24883" y="7761"/>
                  </a:lnTo>
                  <a:lnTo>
                    <a:pt x="30318" y="10839"/>
                  </a:lnTo>
                  <a:lnTo>
                    <a:pt x="28131" y="14577"/>
                  </a:lnTo>
                  <a:lnTo>
                    <a:pt x="25968" y="18331"/>
                  </a:lnTo>
                  <a:lnTo>
                    <a:pt x="19790" y="16544"/>
                  </a:lnTo>
                  <a:lnTo>
                    <a:pt x="12608" y="13548"/>
                  </a:lnTo>
                  <a:lnTo>
                    <a:pt x="5435" y="10553"/>
                  </a:lnTo>
                  <a:lnTo>
                    <a:pt x="0" y="7484"/>
                  </a:lnTo>
                  <a:lnTo>
                    <a:pt x="2170" y="3738"/>
                  </a:lnTo>
                  <a:lnTo>
                    <a:pt x="4349" y="0"/>
                  </a:lnTo>
                  <a:lnTo>
                    <a:pt x="10544" y="1779"/>
                  </a:lnTo>
                  <a:lnTo>
                    <a:pt x="17709" y="476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8" name="object 2078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23844" y="5656110"/>
              <a:ext cx="30454" cy="12674"/>
            </a:xfrm>
            <a:prstGeom prst="rect">
              <a:avLst/>
            </a:prstGeom>
          </p:spPr>
        </p:pic>
        <p:sp>
          <p:nvSpPr>
            <p:cNvPr id="2079" name="object 2079"/>
            <p:cNvSpPr/>
            <p:nvPr/>
          </p:nvSpPr>
          <p:spPr>
            <a:xfrm>
              <a:off x="9823841" y="5655169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14094" y="2056"/>
                  </a:moveTo>
                  <a:lnTo>
                    <a:pt x="21969" y="538"/>
                  </a:lnTo>
                  <a:lnTo>
                    <a:pt x="28506" y="0"/>
                  </a:lnTo>
                  <a:lnTo>
                    <a:pt x="29478" y="4048"/>
                  </a:lnTo>
                  <a:lnTo>
                    <a:pt x="30449" y="8112"/>
                  </a:lnTo>
                  <a:lnTo>
                    <a:pt x="24214" y="10039"/>
                  </a:lnTo>
                  <a:lnTo>
                    <a:pt x="16354" y="11557"/>
                  </a:lnTo>
                  <a:lnTo>
                    <a:pt x="8479" y="13091"/>
                  </a:lnTo>
                  <a:lnTo>
                    <a:pt x="1934" y="13622"/>
                  </a:lnTo>
                  <a:lnTo>
                    <a:pt x="971" y="9565"/>
                  </a:lnTo>
                  <a:lnTo>
                    <a:pt x="0" y="5517"/>
                  </a:lnTo>
                  <a:lnTo>
                    <a:pt x="6218" y="3583"/>
                  </a:lnTo>
                  <a:lnTo>
                    <a:pt x="14094" y="205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0" name="object 208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4099" y="5670143"/>
              <a:ext cx="29629" cy="19215"/>
            </a:xfrm>
            <a:prstGeom prst="rect">
              <a:avLst/>
            </a:prstGeom>
          </p:spPr>
        </p:pic>
        <p:sp>
          <p:nvSpPr>
            <p:cNvPr id="2081" name="object 2081"/>
            <p:cNvSpPr/>
            <p:nvPr/>
          </p:nvSpPr>
          <p:spPr>
            <a:xfrm>
              <a:off x="9844092" y="5668304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1727" y="6521"/>
                  </a:moveTo>
                  <a:lnTo>
                    <a:pt x="18436" y="2603"/>
                  </a:lnTo>
                  <a:lnTo>
                    <a:pt x="24336" y="0"/>
                  </a:lnTo>
                  <a:lnTo>
                    <a:pt x="26964" y="3428"/>
                  </a:lnTo>
                  <a:lnTo>
                    <a:pt x="29625" y="6856"/>
                  </a:lnTo>
                  <a:lnTo>
                    <a:pt x="24622" y="10618"/>
                  </a:lnTo>
                  <a:lnTo>
                    <a:pt x="17930" y="14536"/>
                  </a:lnTo>
                  <a:lnTo>
                    <a:pt x="11221" y="18462"/>
                  </a:lnTo>
                  <a:lnTo>
                    <a:pt x="5312" y="21057"/>
                  </a:lnTo>
                  <a:lnTo>
                    <a:pt x="2660" y="17621"/>
                  </a:lnTo>
                  <a:lnTo>
                    <a:pt x="0" y="14193"/>
                  </a:lnTo>
                  <a:lnTo>
                    <a:pt x="5002" y="10439"/>
                  </a:lnTo>
                  <a:lnTo>
                    <a:pt x="11727" y="65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2" name="object 2082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850271" y="5715139"/>
              <a:ext cx="30556" cy="13347"/>
            </a:xfrm>
            <a:prstGeom prst="rect">
              <a:avLst/>
            </a:prstGeom>
          </p:spPr>
        </p:pic>
        <p:sp>
          <p:nvSpPr>
            <p:cNvPr id="2083" name="object 2083"/>
            <p:cNvSpPr/>
            <p:nvPr/>
          </p:nvSpPr>
          <p:spPr>
            <a:xfrm>
              <a:off x="9850272" y="5714037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3947" y="2522"/>
                  </a:moveTo>
                  <a:lnTo>
                    <a:pt x="21757" y="750"/>
                  </a:lnTo>
                  <a:lnTo>
                    <a:pt x="28278" y="0"/>
                  </a:lnTo>
                  <a:lnTo>
                    <a:pt x="29412" y="4023"/>
                  </a:lnTo>
                  <a:lnTo>
                    <a:pt x="30555" y="8039"/>
                  </a:lnTo>
                  <a:lnTo>
                    <a:pt x="24410" y="10169"/>
                  </a:lnTo>
                  <a:lnTo>
                    <a:pt x="16607" y="11924"/>
                  </a:lnTo>
                  <a:lnTo>
                    <a:pt x="8789" y="13695"/>
                  </a:lnTo>
                  <a:lnTo>
                    <a:pt x="2260" y="14446"/>
                  </a:lnTo>
                  <a:lnTo>
                    <a:pt x="1134" y="10430"/>
                  </a:lnTo>
                  <a:lnTo>
                    <a:pt x="0" y="6398"/>
                  </a:lnTo>
                  <a:lnTo>
                    <a:pt x="6145" y="4285"/>
                  </a:lnTo>
                  <a:lnTo>
                    <a:pt x="13947" y="25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4" name="object 2084"/>
            <p:cNvPicPr/>
            <p:nvPr/>
          </p:nvPicPr>
          <p:blipFill>
            <a:blip r:embed="rId4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0671" y="5699289"/>
              <a:ext cx="27914" cy="21513"/>
            </a:xfrm>
            <a:prstGeom prst="rect">
              <a:avLst/>
            </a:prstGeom>
          </p:spPr>
        </p:pic>
        <p:sp>
          <p:nvSpPr>
            <p:cNvPr id="2085" name="object 2085"/>
            <p:cNvSpPr/>
            <p:nvPr/>
          </p:nvSpPr>
          <p:spPr>
            <a:xfrm>
              <a:off x="9840671" y="5697421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0127" y="8186"/>
                  </a:moveTo>
                  <a:lnTo>
                    <a:pt x="16028" y="3395"/>
                  </a:lnTo>
                  <a:lnTo>
                    <a:pt x="21374" y="0"/>
                  </a:lnTo>
                  <a:lnTo>
                    <a:pt x="24663" y="3003"/>
                  </a:lnTo>
                  <a:lnTo>
                    <a:pt x="27919" y="5999"/>
                  </a:lnTo>
                  <a:lnTo>
                    <a:pt x="23683" y="10398"/>
                  </a:lnTo>
                  <a:lnTo>
                    <a:pt x="17791" y="15197"/>
                  </a:lnTo>
                  <a:lnTo>
                    <a:pt x="11882" y="19996"/>
                  </a:lnTo>
                  <a:lnTo>
                    <a:pt x="6553" y="23383"/>
                  </a:lnTo>
                  <a:lnTo>
                    <a:pt x="3272" y="20388"/>
                  </a:lnTo>
                  <a:lnTo>
                    <a:pt x="0" y="17401"/>
                  </a:lnTo>
                  <a:lnTo>
                    <a:pt x="4227" y="12993"/>
                  </a:lnTo>
                  <a:lnTo>
                    <a:pt x="10127" y="818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6" name="object 2086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7464" y="5653544"/>
              <a:ext cx="18262" cy="25361"/>
            </a:xfrm>
            <a:prstGeom prst="rect">
              <a:avLst/>
            </a:prstGeom>
          </p:spPr>
        </p:pic>
        <p:sp>
          <p:nvSpPr>
            <p:cNvPr id="2087" name="object 2087"/>
            <p:cNvSpPr/>
            <p:nvPr/>
          </p:nvSpPr>
          <p:spPr>
            <a:xfrm>
              <a:off x="9847466" y="5652510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762" y="11769"/>
                  </a:moveTo>
                  <a:lnTo>
                    <a:pt x="6275" y="5150"/>
                  </a:lnTo>
                  <a:lnTo>
                    <a:pt x="9099" y="0"/>
                  </a:lnTo>
                  <a:lnTo>
                    <a:pt x="13678" y="1207"/>
                  </a:lnTo>
                  <a:lnTo>
                    <a:pt x="18248" y="2415"/>
                  </a:lnTo>
                  <a:lnTo>
                    <a:pt x="17007" y="7990"/>
                  </a:lnTo>
                  <a:lnTo>
                    <a:pt x="14502" y="14618"/>
                  </a:lnTo>
                  <a:lnTo>
                    <a:pt x="11988" y="21229"/>
                  </a:lnTo>
                  <a:lnTo>
                    <a:pt x="9164" y="26395"/>
                  </a:lnTo>
                  <a:lnTo>
                    <a:pt x="4578" y="25187"/>
                  </a:lnTo>
                  <a:lnTo>
                    <a:pt x="0" y="23963"/>
                  </a:lnTo>
                  <a:lnTo>
                    <a:pt x="1248" y="18380"/>
                  </a:lnTo>
                  <a:lnTo>
                    <a:pt x="3762" y="1176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8" name="object 2088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8344" y="5665952"/>
              <a:ext cx="18783" cy="25323"/>
            </a:xfrm>
            <a:prstGeom prst="rect">
              <a:avLst/>
            </a:prstGeom>
          </p:spPr>
        </p:pic>
        <p:sp>
          <p:nvSpPr>
            <p:cNvPr id="2089" name="object 2089"/>
            <p:cNvSpPr/>
            <p:nvPr/>
          </p:nvSpPr>
          <p:spPr>
            <a:xfrm>
              <a:off x="9868340" y="5664851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4072" y="11679"/>
                  </a:moveTo>
                  <a:lnTo>
                    <a:pt x="6749" y="5109"/>
                  </a:lnTo>
                  <a:lnTo>
                    <a:pt x="9695" y="0"/>
                  </a:lnTo>
                  <a:lnTo>
                    <a:pt x="14241" y="1305"/>
                  </a:lnTo>
                  <a:lnTo>
                    <a:pt x="18803" y="2611"/>
                  </a:lnTo>
                  <a:lnTo>
                    <a:pt x="17391" y="8153"/>
                  </a:lnTo>
                  <a:lnTo>
                    <a:pt x="14730" y="14732"/>
                  </a:lnTo>
                  <a:lnTo>
                    <a:pt x="12045" y="21310"/>
                  </a:lnTo>
                  <a:lnTo>
                    <a:pt x="9091" y="26428"/>
                  </a:lnTo>
                  <a:lnTo>
                    <a:pt x="4553" y="25106"/>
                  </a:lnTo>
                  <a:lnTo>
                    <a:pt x="0" y="23808"/>
                  </a:lnTo>
                  <a:lnTo>
                    <a:pt x="1395" y="18266"/>
                  </a:lnTo>
                  <a:lnTo>
                    <a:pt x="4072" y="1167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0" name="object 2090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5631" y="5665902"/>
              <a:ext cx="23342" cy="24320"/>
            </a:xfrm>
            <a:prstGeom prst="rect">
              <a:avLst/>
            </a:prstGeom>
          </p:spPr>
        </p:pic>
        <p:sp>
          <p:nvSpPr>
            <p:cNvPr id="2091" name="object 2091"/>
            <p:cNvSpPr/>
            <p:nvPr/>
          </p:nvSpPr>
          <p:spPr>
            <a:xfrm>
              <a:off x="9805641" y="5664337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6847" y="10488"/>
                  </a:moveTo>
                  <a:lnTo>
                    <a:pt x="11017" y="4513"/>
                  </a:lnTo>
                  <a:lnTo>
                    <a:pt x="15098" y="0"/>
                  </a:lnTo>
                  <a:lnTo>
                    <a:pt x="19211" y="2089"/>
                  </a:lnTo>
                  <a:lnTo>
                    <a:pt x="23340" y="4162"/>
                  </a:lnTo>
                  <a:lnTo>
                    <a:pt x="20655" y="9378"/>
                  </a:lnTo>
                  <a:lnTo>
                    <a:pt x="16501" y="15368"/>
                  </a:lnTo>
                  <a:lnTo>
                    <a:pt x="12339" y="21367"/>
                  </a:lnTo>
                  <a:lnTo>
                    <a:pt x="8250" y="25873"/>
                  </a:lnTo>
                  <a:lnTo>
                    <a:pt x="4129" y="23791"/>
                  </a:lnTo>
                  <a:lnTo>
                    <a:pt x="0" y="21702"/>
                  </a:lnTo>
                  <a:lnTo>
                    <a:pt x="2668" y="16478"/>
                  </a:lnTo>
                  <a:lnTo>
                    <a:pt x="6847" y="1048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2" name="object 2092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31170" y="5696280"/>
              <a:ext cx="14096" cy="25425"/>
            </a:xfrm>
            <a:prstGeom prst="rect">
              <a:avLst/>
            </a:prstGeom>
          </p:spPr>
        </p:pic>
        <p:sp>
          <p:nvSpPr>
            <p:cNvPr id="2093" name="object 2093"/>
            <p:cNvSpPr/>
            <p:nvPr/>
          </p:nvSpPr>
          <p:spPr>
            <a:xfrm>
              <a:off x="9831173" y="5695738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469" y="12324"/>
                  </a:moveTo>
                  <a:lnTo>
                    <a:pt x="2717" y="5484"/>
                  </a:lnTo>
                  <a:lnTo>
                    <a:pt x="4562" y="0"/>
                  </a:lnTo>
                  <a:lnTo>
                    <a:pt x="9328" y="587"/>
                  </a:lnTo>
                  <a:lnTo>
                    <a:pt x="14094" y="1142"/>
                  </a:lnTo>
                  <a:lnTo>
                    <a:pt x="13882" y="6790"/>
                  </a:lnTo>
                  <a:lnTo>
                    <a:pt x="12625" y="13663"/>
                  </a:lnTo>
                  <a:lnTo>
                    <a:pt x="11352" y="20510"/>
                  </a:lnTo>
                  <a:lnTo>
                    <a:pt x="9515" y="25971"/>
                  </a:lnTo>
                  <a:lnTo>
                    <a:pt x="4766" y="25416"/>
                  </a:lnTo>
                  <a:lnTo>
                    <a:pt x="0" y="24836"/>
                  </a:lnTo>
                  <a:lnTo>
                    <a:pt x="204" y="19180"/>
                  </a:lnTo>
                  <a:lnTo>
                    <a:pt x="1469" y="12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4" name="object 209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0006" y="5621198"/>
              <a:ext cx="25120" cy="23494"/>
            </a:xfrm>
            <a:prstGeom prst="rect">
              <a:avLst/>
            </a:prstGeom>
          </p:spPr>
        </p:pic>
        <p:sp>
          <p:nvSpPr>
            <p:cNvPr id="2095" name="object 2095"/>
            <p:cNvSpPr/>
            <p:nvPr/>
          </p:nvSpPr>
          <p:spPr>
            <a:xfrm>
              <a:off x="9749993" y="561945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15458"/>
                  </a:moveTo>
                  <a:lnTo>
                    <a:pt x="12290" y="21082"/>
                  </a:lnTo>
                  <a:lnTo>
                    <a:pt x="7736" y="25228"/>
                  </a:lnTo>
                  <a:lnTo>
                    <a:pt x="3860" y="22812"/>
                  </a:lnTo>
                  <a:lnTo>
                    <a:pt x="0" y="20388"/>
                  </a:lnTo>
                  <a:lnTo>
                    <a:pt x="3239" y="15417"/>
                  </a:lnTo>
                  <a:lnTo>
                    <a:pt x="8046" y="9794"/>
                  </a:lnTo>
                  <a:lnTo>
                    <a:pt x="12845" y="4162"/>
                  </a:lnTo>
                  <a:lnTo>
                    <a:pt x="17415" y="0"/>
                  </a:lnTo>
                  <a:lnTo>
                    <a:pt x="21284" y="2432"/>
                  </a:lnTo>
                  <a:lnTo>
                    <a:pt x="25136" y="4848"/>
                  </a:lnTo>
                  <a:lnTo>
                    <a:pt x="21912" y="9843"/>
                  </a:lnTo>
                  <a:lnTo>
                    <a:pt x="17089" y="1545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6" name="object 2096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6139" y="5613044"/>
              <a:ext cx="25133" cy="23507"/>
            </a:xfrm>
            <a:prstGeom prst="rect">
              <a:avLst/>
            </a:prstGeom>
          </p:spPr>
        </p:pic>
        <p:sp>
          <p:nvSpPr>
            <p:cNvPr id="2097" name="object 2097"/>
            <p:cNvSpPr/>
            <p:nvPr/>
          </p:nvSpPr>
          <p:spPr>
            <a:xfrm>
              <a:off x="9756137" y="561131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7089" y="15458"/>
                  </a:moveTo>
                  <a:lnTo>
                    <a:pt x="12290" y="21082"/>
                  </a:lnTo>
                  <a:lnTo>
                    <a:pt x="7736" y="25228"/>
                  </a:lnTo>
                  <a:lnTo>
                    <a:pt x="3868" y="22812"/>
                  </a:lnTo>
                  <a:lnTo>
                    <a:pt x="0" y="20388"/>
                  </a:lnTo>
                  <a:lnTo>
                    <a:pt x="3231" y="15409"/>
                  </a:lnTo>
                  <a:lnTo>
                    <a:pt x="8046" y="9786"/>
                  </a:lnTo>
                  <a:lnTo>
                    <a:pt x="12853" y="4154"/>
                  </a:lnTo>
                  <a:lnTo>
                    <a:pt x="17415" y="0"/>
                  </a:lnTo>
                  <a:lnTo>
                    <a:pt x="21276" y="2424"/>
                  </a:lnTo>
                  <a:lnTo>
                    <a:pt x="25128" y="4840"/>
                  </a:lnTo>
                  <a:lnTo>
                    <a:pt x="21912" y="9835"/>
                  </a:lnTo>
                  <a:lnTo>
                    <a:pt x="17089" y="1545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8" name="object 2098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541" y="5585904"/>
              <a:ext cx="25133" cy="23520"/>
            </a:xfrm>
            <a:prstGeom prst="rect">
              <a:avLst/>
            </a:prstGeom>
          </p:spPr>
        </p:pic>
        <p:pic>
          <p:nvPicPr>
            <p:cNvPr id="2099" name="object 2099"/>
            <p:cNvPicPr/>
            <p:nvPr/>
          </p:nvPicPr>
          <p:blipFill>
            <a:blip r:embed="rId4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6052" y="5584016"/>
              <a:ext cx="96815" cy="92468"/>
            </a:xfrm>
            <a:prstGeom prst="rect">
              <a:avLst/>
            </a:prstGeom>
          </p:spPr>
        </p:pic>
        <p:sp>
          <p:nvSpPr>
            <p:cNvPr id="2100" name="object 2100"/>
            <p:cNvSpPr/>
            <p:nvPr/>
          </p:nvSpPr>
          <p:spPr>
            <a:xfrm>
              <a:off x="9753823" y="5639194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813" y="13344"/>
                  </a:moveTo>
                  <a:lnTo>
                    <a:pt x="5541" y="10537"/>
                  </a:lnTo>
                  <a:lnTo>
                    <a:pt x="0" y="7606"/>
                  </a:lnTo>
                  <a:lnTo>
                    <a:pt x="2056" y="3795"/>
                  </a:lnTo>
                  <a:lnTo>
                    <a:pt x="4113" y="0"/>
                  </a:lnTo>
                  <a:lnTo>
                    <a:pt x="10356" y="1640"/>
                  </a:lnTo>
                  <a:lnTo>
                    <a:pt x="17619" y="4448"/>
                  </a:lnTo>
                  <a:lnTo>
                    <a:pt x="24883" y="7264"/>
                  </a:lnTo>
                  <a:lnTo>
                    <a:pt x="30424" y="10202"/>
                  </a:lnTo>
                  <a:lnTo>
                    <a:pt x="28384" y="13997"/>
                  </a:lnTo>
                  <a:lnTo>
                    <a:pt x="26327" y="17776"/>
                  </a:lnTo>
                  <a:lnTo>
                    <a:pt x="20092" y="16160"/>
                  </a:lnTo>
                  <a:lnTo>
                    <a:pt x="12813" y="1334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1" name="object 2101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7793" y="5661227"/>
              <a:ext cx="14338" cy="25463"/>
            </a:xfrm>
            <a:prstGeom prst="rect">
              <a:avLst/>
            </a:prstGeom>
          </p:spPr>
        </p:pic>
        <p:sp>
          <p:nvSpPr>
            <p:cNvPr id="2102" name="object 2102"/>
            <p:cNvSpPr/>
            <p:nvPr/>
          </p:nvSpPr>
          <p:spPr>
            <a:xfrm>
              <a:off x="9777790" y="5660666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12731" y="13728"/>
                  </a:moveTo>
                  <a:lnTo>
                    <a:pt x="11417" y="20551"/>
                  </a:lnTo>
                  <a:lnTo>
                    <a:pt x="9507" y="26012"/>
                  </a:lnTo>
                  <a:lnTo>
                    <a:pt x="4766" y="25399"/>
                  </a:lnTo>
                  <a:lnTo>
                    <a:pt x="0" y="24795"/>
                  </a:lnTo>
                  <a:lnTo>
                    <a:pt x="269" y="19147"/>
                  </a:lnTo>
                  <a:lnTo>
                    <a:pt x="1615" y="12300"/>
                  </a:lnTo>
                  <a:lnTo>
                    <a:pt x="2938" y="5452"/>
                  </a:lnTo>
                  <a:lnTo>
                    <a:pt x="4831" y="0"/>
                  </a:lnTo>
                  <a:lnTo>
                    <a:pt x="9597" y="612"/>
                  </a:lnTo>
                  <a:lnTo>
                    <a:pt x="14339" y="1216"/>
                  </a:lnTo>
                  <a:lnTo>
                    <a:pt x="14086" y="6872"/>
                  </a:lnTo>
                  <a:lnTo>
                    <a:pt x="12731" y="1372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3" name="object 2103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8733" y="5642673"/>
              <a:ext cx="14935" cy="25450"/>
            </a:xfrm>
            <a:prstGeom prst="rect">
              <a:avLst/>
            </a:prstGeom>
          </p:spPr>
        </p:pic>
        <p:sp>
          <p:nvSpPr>
            <p:cNvPr id="2104" name="object 2104"/>
            <p:cNvSpPr/>
            <p:nvPr/>
          </p:nvSpPr>
          <p:spPr>
            <a:xfrm>
              <a:off x="9778732" y="5642020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3025" y="13867"/>
                  </a:moveTo>
                  <a:lnTo>
                    <a:pt x="11515" y="20674"/>
                  </a:lnTo>
                  <a:lnTo>
                    <a:pt x="9466" y="26101"/>
                  </a:lnTo>
                  <a:lnTo>
                    <a:pt x="4741" y="25408"/>
                  </a:lnTo>
                  <a:lnTo>
                    <a:pt x="0" y="24706"/>
                  </a:lnTo>
                  <a:lnTo>
                    <a:pt x="424" y="19049"/>
                  </a:lnTo>
                  <a:lnTo>
                    <a:pt x="1934" y="12242"/>
                  </a:lnTo>
                  <a:lnTo>
                    <a:pt x="3435" y="5419"/>
                  </a:lnTo>
                  <a:lnTo>
                    <a:pt x="5467" y="0"/>
                  </a:lnTo>
                  <a:lnTo>
                    <a:pt x="10209" y="701"/>
                  </a:lnTo>
                  <a:lnTo>
                    <a:pt x="14934" y="1387"/>
                  </a:lnTo>
                  <a:lnTo>
                    <a:pt x="14526" y="7035"/>
                  </a:lnTo>
                  <a:lnTo>
                    <a:pt x="13025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5" name="object 210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225" y="5636069"/>
              <a:ext cx="20091" cy="25133"/>
            </a:xfrm>
            <a:prstGeom prst="rect">
              <a:avLst/>
            </a:prstGeom>
          </p:spPr>
        </p:pic>
        <p:sp>
          <p:nvSpPr>
            <p:cNvPr id="2106" name="object 2106"/>
            <p:cNvSpPr/>
            <p:nvPr/>
          </p:nvSpPr>
          <p:spPr>
            <a:xfrm>
              <a:off x="9836231" y="56348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277" y="14968"/>
                  </a:moveTo>
                  <a:lnTo>
                    <a:pt x="12176" y="21408"/>
                  </a:lnTo>
                  <a:lnTo>
                    <a:pt x="8911" y="26371"/>
                  </a:lnTo>
                  <a:lnTo>
                    <a:pt x="4455" y="24861"/>
                  </a:lnTo>
                  <a:lnTo>
                    <a:pt x="0" y="23351"/>
                  </a:lnTo>
                  <a:lnTo>
                    <a:pt x="1754" y="17858"/>
                  </a:lnTo>
                  <a:lnTo>
                    <a:pt x="4831" y="11418"/>
                  </a:lnTo>
                  <a:lnTo>
                    <a:pt x="7924" y="4962"/>
                  </a:lnTo>
                  <a:lnTo>
                    <a:pt x="11188" y="0"/>
                  </a:lnTo>
                  <a:lnTo>
                    <a:pt x="15636" y="1518"/>
                  </a:lnTo>
                  <a:lnTo>
                    <a:pt x="20084" y="3044"/>
                  </a:lnTo>
                  <a:lnTo>
                    <a:pt x="18362" y="8529"/>
                  </a:lnTo>
                  <a:lnTo>
                    <a:pt x="15277" y="149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7" name="object 210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6541" y="5644629"/>
              <a:ext cx="23901" cy="24066"/>
            </a:xfrm>
            <a:prstGeom prst="rect">
              <a:avLst/>
            </a:prstGeom>
          </p:spPr>
        </p:pic>
        <p:sp>
          <p:nvSpPr>
            <p:cNvPr id="2108" name="object 2108"/>
            <p:cNvSpPr/>
            <p:nvPr/>
          </p:nvSpPr>
          <p:spPr>
            <a:xfrm>
              <a:off x="9816543" y="5643004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689" y="15409"/>
                  </a:moveTo>
                  <a:lnTo>
                    <a:pt x="12339" y="21318"/>
                  </a:lnTo>
                  <a:lnTo>
                    <a:pt x="8087" y="25701"/>
                  </a:lnTo>
                  <a:lnTo>
                    <a:pt x="4047" y="23498"/>
                  </a:lnTo>
                  <a:lnTo>
                    <a:pt x="0" y="21318"/>
                  </a:lnTo>
                  <a:lnTo>
                    <a:pt x="2848" y="16185"/>
                  </a:lnTo>
                  <a:lnTo>
                    <a:pt x="7214" y="10300"/>
                  </a:lnTo>
                  <a:lnTo>
                    <a:pt x="11572" y="4399"/>
                  </a:lnTo>
                  <a:lnTo>
                    <a:pt x="15816" y="0"/>
                  </a:lnTo>
                  <a:lnTo>
                    <a:pt x="19864" y="2187"/>
                  </a:lnTo>
                  <a:lnTo>
                    <a:pt x="23904" y="4374"/>
                  </a:lnTo>
                  <a:lnTo>
                    <a:pt x="21055" y="9516"/>
                  </a:lnTo>
                  <a:lnTo>
                    <a:pt x="16689" y="154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9" name="object 210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814357" y="5607202"/>
              <a:ext cx="11404" cy="25120"/>
            </a:xfrm>
            <a:prstGeom prst="rect">
              <a:avLst/>
            </a:prstGeom>
          </p:spPr>
        </p:pic>
        <p:sp>
          <p:nvSpPr>
            <p:cNvPr id="2110" name="object 2110"/>
            <p:cNvSpPr/>
            <p:nvPr/>
          </p:nvSpPr>
          <p:spPr>
            <a:xfrm>
              <a:off x="9814357" y="5607132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352" y="12520"/>
                  </a:moveTo>
                  <a:lnTo>
                    <a:pt x="11303" y="19449"/>
                  </a:lnTo>
                  <a:lnTo>
                    <a:pt x="10413" y="25065"/>
                  </a:lnTo>
                  <a:lnTo>
                    <a:pt x="5606" y="25130"/>
                  </a:lnTo>
                  <a:lnTo>
                    <a:pt x="767" y="25195"/>
                  </a:lnTo>
                  <a:lnTo>
                    <a:pt x="0" y="19580"/>
                  </a:lnTo>
                  <a:lnTo>
                    <a:pt x="48" y="12667"/>
                  </a:lnTo>
                  <a:lnTo>
                    <a:pt x="89" y="5745"/>
                  </a:lnTo>
                  <a:lnTo>
                    <a:pt x="979" y="114"/>
                  </a:lnTo>
                  <a:lnTo>
                    <a:pt x="5802" y="57"/>
                  </a:lnTo>
                  <a:lnTo>
                    <a:pt x="10633" y="0"/>
                  </a:lnTo>
                  <a:lnTo>
                    <a:pt x="11409" y="5615"/>
                  </a:lnTo>
                  <a:lnTo>
                    <a:pt x="11352" y="125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1" name="object 211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9508" y="5721337"/>
              <a:ext cx="23520" cy="24218"/>
            </a:xfrm>
            <a:prstGeom prst="rect">
              <a:avLst/>
            </a:prstGeom>
          </p:spPr>
        </p:pic>
        <p:sp>
          <p:nvSpPr>
            <p:cNvPr id="2112" name="object 2112"/>
            <p:cNvSpPr/>
            <p:nvPr/>
          </p:nvSpPr>
          <p:spPr>
            <a:xfrm>
              <a:off x="9779518" y="5719745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58" y="15401"/>
                  </a:moveTo>
                  <a:lnTo>
                    <a:pt x="12315" y="21351"/>
                  </a:lnTo>
                  <a:lnTo>
                    <a:pt x="8177" y="25807"/>
                  </a:lnTo>
                  <a:lnTo>
                    <a:pt x="4105" y="23694"/>
                  </a:lnTo>
                  <a:lnTo>
                    <a:pt x="0" y="21571"/>
                  </a:lnTo>
                  <a:lnTo>
                    <a:pt x="2717" y="16397"/>
                  </a:lnTo>
                  <a:lnTo>
                    <a:pt x="6953" y="10430"/>
                  </a:lnTo>
                  <a:lnTo>
                    <a:pt x="11188" y="4480"/>
                  </a:lnTo>
                  <a:lnTo>
                    <a:pt x="15334" y="0"/>
                  </a:lnTo>
                  <a:lnTo>
                    <a:pt x="19431" y="2130"/>
                  </a:lnTo>
                  <a:lnTo>
                    <a:pt x="23520" y="4244"/>
                  </a:lnTo>
                  <a:lnTo>
                    <a:pt x="20802" y="9435"/>
                  </a:lnTo>
                  <a:lnTo>
                    <a:pt x="16558" y="154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3" name="object 2113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32797" y="5727293"/>
              <a:ext cx="30645" cy="13347"/>
            </a:xfrm>
            <a:prstGeom prst="rect">
              <a:avLst/>
            </a:prstGeom>
          </p:spPr>
        </p:pic>
        <p:sp>
          <p:nvSpPr>
            <p:cNvPr id="2114" name="object 2114"/>
            <p:cNvSpPr/>
            <p:nvPr/>
          </p:nvSpPr>
          <p:spPr>
            <a:xfrm>
              <a:off x="9832798" y="5726203"/>
              <a:ext cx="31115" cy="14604"/>
            </a:xfrm>
            <a:custGeom>
              <a:avLst/>
              <a:gdLst/>
              <a:ahLst/>
              <a:cxnLst/>
              <a:rect l="l" t="t" r="r" b="b"/>
              <a:pathLst>
                <a:path w="31115" h="14604">
                  <a:moveTo>
                    <a:pt x="13767" y="11924"/>
                  </a:moveTo>
                  <a:lnTo>
                    <a:pt x="6047" y="10153"/>
                  </a:lnTo>
                  <a:lnTo>
                    <a:pt x="0" y="8031"/>
                  </a:lnTo>
                  <a:lnTo>
                    <a:pt x="1338" y="4023"/>
                  </a:lnTo>
                  <a:lnTo>
                    <a:pt x="2685" y="0"/>
                  </a:lnTo>
                  <a:lnTo>
                    <a:pt x="9156" y="742"/>
                  </a:lnTo>
                  <a:lnTo>
                    <a:pt x="16885" y="2522"/>
                  </a:lnTo>
                  <a:lnTo>
                    <a:pt x="24597" y="4285"/>
                  </a:lnTo>
                  <a:lnTo>
                    <a:pt x="30636" y="6407"/>
                  </a:lnTo>
                  <a:lnTo>
                    <a:pt x="29306" y="10439"/>
                  </a:lnTo>
                  <a:lnTo>
                    <a:pt x="27976" y="14446"/>
                  </a:lnTo>
                  <a:lnTo>
                    <a:pt x="21480" y="13695"/>
                  </a:lnTo>
                  <a:lnTo>
                    <a:pt x="13767" y="119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5" name="object 211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638" y="5725566"/>
              <a:ext cx="29273" cy="19837"/>
            </a:xfrm>
            <a:prstGeom prst="rect">
              <a:avLst/>
            </a:prstGeom>
          </p:spPr>
        </p:pic>
        <p:sp>
          <p:nvSpPr>
            <p:cNvPr id="2116" name="object 2116"/>
            <p:cNvSpPr/>
            <p:nvPr/>
          </p:nvSpPr>
          <p:spPr>
            <a:xfrm>
              <a:off x="9811644" y="5723714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17913" y="14740"/>
                  </a:moveTo>
                  <a:lnTo>
                    <a:pt x="11384" y="18903"/>
                  </a:lnTo>
                  <a:lnTo>
                    <a:pt x="5623" y="21686"/>
                  </a:lnTo>
                  <a:lnTo>
                    <a:pt x="2807" y="18372"/>
                  </a:lnTo>
                  <a:lnTo>
                    <a:pt x="0" y="15050"/>
                  </a:lnTo>
                  <a:lnTo>
                    <a:pt x="4815" y="11116"/>
                  </a:lnTo>
                  <a:lnTo>
                    <a:pt x="11319" y="6970"/>
                  </a:lnTo>
                  <a:lnTo>
                    <a:pt x="17856" y="2807"/>
                  </a:lnTo>
                  <a:lnTo>
                    <a:pt x="23626" y="0"/>
                  </a:lnTo>
                  <a:lnTo>
                    <a:pt x="26450" y="3321"/>
                  </a:lnTo>
                  <a:lnTo>
                    <a:pt x="29265" y="6651"/>
                  </a:lnTo>
                  <a:lnTo>
                    <a:pt x="24458" y="10586"/>
                  </a:lnTo>
                  <a:lnTo>
                    <a:pt x="17913" y="147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7" name="object 2117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9821532" y="5760135"/>
              <a:ext cx="30556" cy="12445"/>
            </a:xfrm>
            <a:prstGeom prst="rect">
              <a:avLst/>
            </a:prstGeom>
          </p:spPr>
        </p:pic>
        <p:sp>
          <p:nvSpPr>
            <p:cNvPr id="2118" name="object 2118"/>
            <p:cNvSpPr/>
            <p:nvPr/>
          </p:nvSpPr>
          <p:spPr>
            <a:xfrm>
              <a:off x="9821541" y="5759253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5" h="13335">
                  <a:moveTo>
                    <a:pt x="13988" y="11426"/>
                  </a:moveTo>
                  <a:lnTo>
                    <a:pt x="6169" y="9973"/>
                  </a:lnTo>
                  <a:lnTo>
                    <a:pt x="0" y="8129"/>
                  </a:lnTo>
                  <a:lnTo>
                    <a:pt x="1126" y="4064"/>
                  </a:lnTo>
                  <a:lnTo>
                    <a:pt x="2227" y="0"/>
                  </a:lnTo>
                  <a:lnTo>
                    <a:pt x="8756" y="473"/>
                  </a:lnTo>
                  <a:lnTo>
                    <a:pt x="16558" y="1909"/>
                  </a:lnTo>
                  <a:lnTo>
                    <a:pt x="24385" y="3346"/>
                  </a:lnTo>
                  <a:lnTo>
                    <a:pt x="30539" y="5223"/>
                  </a:lnTo>
                  <a:lnTo>
                    <a:pt x="29453" y="9280"/>
                  </a:lnTo>
                  <a:lnTo>
                    <a:pt x="28335" y="13328"/>
                  </a:lnTo>
                  <a:lnTo>
                    <a:pt x="21798" y="12879"/>
                  </a:lnTo>
                  <a:lnTo>
                    <a:pt x="13988" y="114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9" name="object 211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508" y="5740641"/>
              <a:ext cx="30441" cy="16903"/>
            </a:xfrm>
            <a:prstGeom prst="rect">
              <a:avLst/>
            </a:prstGeom>
          </p:spPr>
        </p:pic>
        <p:sp>
          <p:nvSpPr>
            <p:cNvPr id="2120" name="object 2120"/>
            <p:cNvSpPr/>
            <p:nvPr/>
          </p:nvSpPr>
          <p:spPr>
            <a:xfrm>
              <a:off x="9833507" y="5738980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595" y="13638"/>
                  </a:moveTo>
                  <a:lnTo>
                    <a:pt x="10340" y="16715"/>
                  </a:lnTo>
                  <a:lnTo>
                    <a:pt x="4096" y="18568"/>
                  </a:lnTo>
                  <a:lnTo>
                    <a:pt x="2040" y="14830"/>
                  </a:lnTo>
                  <a:lnTo>
                    <a:pt x="0" y="11100"/>
                  </a:lnTo>
                  <a:lnTo>
                    <a:pt x="5541" y="7982"/>
                  </a:lnTo>
                  <a:lnTo>
                    <a:pt x="12813" y="4921"/>
                  </a:lnTo>
                  <a:lnTo>
                    <a:pt x="20100" y="1852"/>
                  </a:lnTo>
                  <a:lnTo>
                    <a:pt x="26360" y="0"/>
                  </a:lnTo>
                  <a:lnTo>
                    <a:pt x="28392" y="3738"/>
                  </a:lnTo>
                  <a:lnTo>
                    <a:pt x="30441" y="7443"/>
                  </a:lnTo>
                  <a:lnTo>
                    <a:pt x="24899" y="10561"/>
                  </a:lnTo>
                  <a:lnTo>
                    <a:pt x="17595" y="136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1" name="object 212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900" y="5738914"/>
              <a:ext cx="26923" cy="22364"/>
            </a:xfrm>
            <a:prstGeom prst="rect">
              <a:avLst/>
            </a:prstGeom>
          </p:spPr>
        </p:pic>
        <p:sp>
          <p:nvSpPr>
            <p:cNvPr id="2122" name="object 2122"/>
            <p:cNvSpPr/>
            <p:nvPr/>
          </p:nvSpPr>
          <p:spPr>
            <a:xfrm>
              <a:off x="9821902" y="5737091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17579" y="15352"/>
                  </a:moveTo>
                  <a:lnTo>
                    <a:pt x="12086" y="20486"/>
                  </a:lnTo>
                  <a:lnTo>
                    <a:pt x="7018" y="24191"/>
                  </a:lnTo>
                  <a:lnTo>
                    <a:pt x="3509" y="21425"/>
                  </a:lnTo>
                  <a:lnTo>
                    <a:pt x="0" y="18649"/>
                  </a:lnTo>
                  <a:lnTo>
                    <a:pt x="3835" y="13997"/>
                  </a:lnTo>
                  <a:lnTo>
                    <a:pt x="9328" y="8863"/>
                  </a:lnTo>
                  <a:lnTo>
                    <a:pt x="14820" y="3697"/>
                  </a:lnTo>
                  <a:lnTo>
                    <a:pt x="19872" y="0"/>
                  </a:lnTo>
                  <a:lnTo>
                    <a:pt x="23398" y="2783"/>
                  </a:lnTo>
                  <a:lnTo>
                    <a:pt x="26923" y="5566"/>
                  </a:lnTo>
                  <a:lnTo>
                    <a:pt x="23071" y="10202"/>
                  </a:lnTo>
                  <a:lnTo>
                    <a:pt x="17579" y="1535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3" name="object 2123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2152" y="5701613"/>
              <a:ext cx="30302" cy="17513"/>
            </a:xfrm>
            <a:prstGeom prst="rect">
              <a:avLst/>
            </a:prstGeom>
          </p:spPr>
        </p:pic>
        <p:sp>
          <p:nvSpPr>
            <p:cNvPr id="2124" name="object 2124"/>
            <p:cNvSpPr/>
            <p:nvPr/>
          </p:nvSpPr>
          <p:spPr>
            <a:xfrm>
              <a:off x="9802149" y="5699902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7726" y="13883"/>
                  </a:moveTo>
                  <a:lnTo>
                    <a:pt x="10576" y="17172"/>
                  </a:lnTo>
                  <a:lnTo>
                    <a:pt x="4415" y="19221"/>
                  </a:lnTo>
                  <a:lnTo>
                    <a:pt x="2203" y="15556"/>
                  </a:lnTo>
                  <a:lnTo>
                    <a:pt x="0" y="11908"/>
                  </a:lnTo>
                  <a:lnTo>
                    <a:pt x="5419" y="8610"/>
                  </a:lnTo>
                  <a:lnTo>
                    <a:pt x="12560" y="5305"/>
                  </a:lnTo>
                  <a:lnTo>
                    <a:pt x="19709" y="2040"/>
                  </a:lnTo>
                  <a:lnTo>
                    <a:pt x="25887" y="0"/>
                  </a:lnTo>
                  <a:lnTo>
                    <a:pt x="28090" y="3648"/>
                  </a:lnTo>
                  <a:lnTo>
                    <a:pt x="30302" y="7296"/>
                  </a:lnTo>
                  <a:lnTo>
                    <a:pt x="24867" y="10594"/>
                  </a:lnTo>
                  <a:lnTo>
                    <a:pt x="17726" y="1388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5" name="object 212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182" y="5707875"/>
              <a:ext cx="24155" cy="23977"/>
            </a:xfrm>
            <a:prstGeom prst="rect">
              <a:avLst/>
            </a:prstGeom>
          </p:spPr>
        </p:pic>
        <p:sp>
          <p:nvSpPr>
            <p:cNvPr id="2126" name="object 2126"/>
            <p:cNvSpPr/>
            <p:nvPr/>
          </p:nvSpPr>
          <p:spPr>
            <a:xfrm>
              <a:off x="9819186" y="5706234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16787" y="15409"/>
                  </a:moveTo>
                  <a:lnTo>
                    <a:pt x="12347" y="21245"/>
                  </a:lnTo>
                  <a:lnTo>
                    <a:pt x="8038" y="25612"/>
                  </a:lnTo>
                  <a:lnTo>
                    <a:pt x="4039" y="23383"/>
                  </a:lnTo>
                  <a:lnTo>
                    <a:pt x="0" y="21139"/>
                  </a:lnTo>
                  <a:lnTo>
                    <a:pt x="2946" y="16021"/>
                  </a:lnTo>
                  <a:lnTo>
                    <a:pt x="7385" y="10177"/>
                  </a:lnTo>
                  <a:lnTo>
                    <a:pt x="11850" y="4350"/>
                  </a:lnTo>
                  <a:lnTo>
                    <a:pt x="16134" y="0"/>
                  </a:lnTo>
                  <a:lnTo>
                    <a:pt x="20149" y="2236"/>
                  </a:lnTo>
                  <a:lnTo>
                    <a:pt x="24165" y="4440"/>
                  </a:lnTo>
                  <a:lnTo>
                    <a:pt x="21251" y="9573"/>
                  </a:lnTo>
                  <a:lnTo>
                    <a:pt x="16787" y="154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7" name="object 2127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4041" y="5741428"/>
              <a:ext cx="30607" cy="14668"/>
            </a:xfrm>
            <a:prstGeom prst="rect">
              <a:avLst/>
            </a:prstGeom>
          </p:spPr>
        </p:pic>
        <p:sp>
          <p:nvSpPr>
            <p:cNvPr id="2128" name="object 2128"/>
            <p:cNvSpPr/>
            <p:nvPr/>
          </p:nvSpPr>
          <p:spPr>
            <a:xfrm>
              <a:off x="9784040" y="5740088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13343" y="12610"/>
                  </a:moveTo>
                  <a:lnTo>
                    <a:pt x="5818" y="10365"/>
                  </a:lnTo>
                  <a:lnTo>
                    <a:pt x="0" y="7859"/>
                  </a:lnTo>
                  <a:lnTo>
                    <a:pt x="1648" y="3925"/>
                  </a:lnTo>
                  <a:lnTo>
                    <a:pt x="3313" y="0"/>
                  </a:lnTo>
                  <a:lnTo>
                    <a:pt x="9728" y="1142"/>
                  </a:lnTo>
                  <a:lnTo>
                    <a:pt x="17260" y="3395"/>
                  </a:lnTo>
                  <a:lnTo>
                    <a:pt x="24785" y="5664"/>
                  </a:lnTo>
                  <a:lnTo>
                    <a:pt x="30612" y="8145"/>
                  </a:lnTo>
                  <a:lnTo>
                    <a:pt x="28963" y="12095"/>
                  </a:lnTo>
                  <a:lnTo>
                    <a:pt x="27299" y="16005"/>
                  </a:lnTo>
                  <a:lnTo>
                    <a:pt x="20892" y="14862"/>
                  </a:lnTo>
                  <a:lnTo>
                    <a:pt x="13343" y="1261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9" name="object 212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11551" y="5759843"/>
              <a:ext cx="12534" cy="25247"/>
            </a:xfrm>
            <a:prstGeom prst="rect">
              <a:avLst/>
            </a:prstGeom>
          </p:spPr>
        </p:pic>
        <p:sp>
          <p:nvSpPr>
            <p:cNvPr id="2130" name="object 2130"/>
            <p:cNvSpPr/>
            <p:nvPr/>
          </p:nvSpPr>
          <p:spPr>
            <a:xfrm>
              <a:off x="9811539" y="575959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898" y="13050"/>
                  </a:moveTo>
                  <a:lnTo>
                    <a:pt x="11254" y="19955"/>
                  </a:lnTo>
                  <a:lnTo>
                    <a:pt x="9915" y="25506"/>
                  </a:lnTo>
                  <a:lnTo>
                    <a:pt x="5108" y="25261"/>
                  </a:lnTo>
                  <a:lnTo>
                    <a:pt x="293" y="25024"/>
                  </a:lnTo>
                  <a:lnTo>
                    <a:pt x="0" y="19376"/>
                  </a:lnTo>
                  <a:lnTo>
                    <a:pt x="636" y="12463"/>
                  </a:lnTo>
                  <a:lnTo>
                    <a:pt x="1289" y="5558"/>
                  </a:lnTo>
                  <a:lnTo>
                    <a:pt x="2627" y="0"/>
                  </a:lnTo>
                  <a:lnTo>
                    <a:pt x="7426" y="253"/>
                  </a:lnTo>
                  <a:lnTo>
                    <a:pt x="12241" y="489"/>
                  </a:lnTo>
                  <a:lnTo>
                    <a:pt x="12543" y="6129"/>
                  </a:lnTo>
                  <a:lnTo>
                    <a:pt x="11898" y="130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1" name="object 2131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4582" y="5756198"/>
              <a:ext cx="14922" cy="25476"/>
            </a:xfrm>
            <a:prstGeom prst="rect">
              <a:avLst/>
            </a:prstGeom>
          </p:spPr>
        </p:pic>
        <p:sp>
          <p:nvSpPr>
            <p:cNvPr id="2132" name="object 2132"/>
            <p:cNvSpPr/>
            <p:nvPr/>
          </p:nvSpPr>
          <p:spPr>
            <a:xfrm>
              <a:off x="9794593" y="5755586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40" h="26670">
                  <a:moveTo>
                    <a:pt x="12992" y="13834"/>
                  </a:moveTo>
                  <a:lnTo>
                    <a:pt x="11499" y="20674"/>
                  </a:lnTo>
                  <a:lnTo>
                    <a:pt x="9466" y="26077"/>
                  </a:lnTo>
                  <a:lnTo>
                    <a:pt x="4733" y="25391"/>
                  </a:lnTo>
                  <a:lnTo>
                    <a:pt x="0" y="24706"/>
                  </a:lnTo>
                  <a:lnTo>
                    <a:pt x="399" y="19049"/>
                  </a:lnTo>
                  <a:lnTo>
                    <a:pt x="1901" y="12234"/>
                  </a:lnTo>
                  <a:lnTo>
                    <a:pt x="3411" y="5403"/>
                  </a:lnTo>
                  <a:lnTo>
                    <a:pt x="5419" y="0"/>
                  </a:lnTo>
                  <a:lnTo>
                    <a:pt x="10160" y="677"/>
                  </a:lnTo>
                  <a:lnTo>
                    <a:pt x="14910" y="1363"/>
                  </a:lnTo>
                  <a:lnTo>
                    <a:pt x="14510" y="7027"/>
                  </a:lnTo>
                  <a:lnTo>
                    <a:pt x="12992" y="138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3" name="object 2133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10749" y="5741263"/>
              <a:ext cx="12852" cy="25323"/>
            </a:xfrm>
            <a:prstGeom prst="rect">
              <a:avLst/>
            </a:prstGeom>
          </p:spPr>
        </p:pic>
        <p:sp>
          <p:nvSpPr>
            <p:cNvPr id="2134" name="object 2134"/>
            <p:cNvSpPr/>
            <p:nvPr/>
          </p:nvSpPr>
          <p:spPr>
            <a:xfrm>
              <a:off x="9810739" y="5740918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070" y="13230"/>
                  </a:moveTo>
                  <a:lnTo>
                    <a:pt x="11237" y="20119"/>
                  </a:lnTo>
                  <a:lnTo>
                    <a:pt x="9752" y="25661"/>
                  </a:lnTo>
                  <a:lnTo>
                    <a:pt x="4961" y="25326"/>
                  </a:lnTo>
                  <a:lnTo>
                    <a:pt x="146" y="24975"/>
                  </a:lnTo>
                  <a:lnTo>
                    <a:pt x="0" y="19335"/>
                  </a:lnTo>
                  <a:lnTo>
                    <a:pt x="840" y="12438"/>
                  </a:lnTo>
                  <a:lnTo>
                    <a:pt x="1648" y="5550"/>
                  </a:lnTo>
                  <a:lnTo>
                    <a:pt x="3125" y="0"/>
                  </a:lnTo>
                  <a:lnTo>
                    <a:pt x="7924" y="350"/>
                  </a:lnTo>
                  <a:lnTo>
                    <a:pt x="12723" y="685"/>
                  </a:lnTo>
                  <a:lnTo>
                    <a:pt x="12878" y="6325"/>
                  </a:lnTo>
                  <a:lnTo>
                    <a:pt x="12070" y="132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5" name="object 213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7429" y="5730087"/>
              <a:ext cx="18008" cy="25387"/>
            </a:xfrm>
            <a:prstGeom prst="rect">
              <a:avLst/>
            </a:prstGeom>
          </p:spPr>
        </p:pic>
        <p:sp>
          <p:nvSpPr>
            <p:cNvPr id="2136" name="object 2136"/>
            <p:cNvSpPr/>
            <p:nvPr/>
          </p:nvSpPr>
          <p:spPr>
            <a:xfrm>
              <a:off x="9867421" y="5729075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14379" y="14569"/>
                  </a:moveTo>
                  <a:lnTo>
                    <a:pt x="11956" y="21196"/>
                  </a:lnTo>
                  <a:lnTo>
                    <a:pt x="9189" y="26395"/>
                  </a:lnTo>
                  <a:lnTo>
                    <a:pt x="4594" y="25220"/>
                  </a:lnTo>
                  <a:lnTo>
                    <a:pt x="0" y="24045"/>
                  </a:lnTo>
                  <a:lnTo>
                    <a:pt x="1183" y="18445"/>
                  </a:lnTo>
                  <a:lnTo>
                    <a:pt x="3623" y="11834"/>
                  </a:lnTo>
                  <a:lnTo>
                    <a:pt x="6055" y="5190"/>
                  </a:lnTo>
                  <a:lnTo>
                    <a:pt x="8805" y="0"/>
                  </a:lnTo>
                  <a:lnTo>
                    <a:pt x="13425" y="1175"/>
                  </a:lnTo>
                  <a:lnTo>
                    <a:pt x="18011" y="2342"/>
                  </a:lnTo>
                  <a:lnTo>
                    <a:pt x="16820" y="7941"/>
                  </a:lnTo>
                  <a:lnTo>
                    <a:pt x="14379" y="1456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7" name="object 2137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447" y="5718695"/>
              <a:ext cx="22148" cy="24637"/>
            </a:xfrm>
            <a:prstGeom prst="rect">
              <a:avLst/>
            </a:prstGeom>
          </p:spPr>
        </p:pic>
        <p:sp>
          <p:nvSpPr>
            <p:cNvPr id="2138" name="object 2138"/>
            <p:cNvSpPr/>
            <p:nvPr/>
          </p:nvSpPr>
          <p:spPr>
            <a:xfrm>
              <a:off x="9853443" y="5717230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70">
                  <a:moveTo>
                    <a:pt x="16069" y="15254"/>
                  </a:moveTo>
                  <a:lnTo>
                    <a:pt x="12307" y="21441"/>
                  </a:lnTo>
                  <a:lnTo>
                    <a:pt x="8503" y="26109"/>
                  </a:lnTo>
                  <a:lnTo>
                    <a:pt x="4260" y="24240"/>
                  </a:lnTo>
                  <a:lnTo>
                    <a:pt x="0" y="22371"/>
                  </a:lnTo>
                  <a:lnTo>
                    <a:pt x="2325" y="17058"/>
                  </a:lnTo>
                  <a:lnTo>
                    <a:pt x="6096" y="10855"/>
                  </a:lnTo>
                  <a:lnTo>
                    <a:pt x="9850" y="4693"/>
                  </a:lnTo>
                  <a:lnTo>
                    <a:pt x="13645" y="0"/>
                  </a:lnTo>
                  <a:lnTo>
                    <a:pt x="17905" y="1877"/>
                  </a:lnTo>
                  <a:lnTo>
                    <a:pt x="22165" y="3746"/>
                  </a:lnTo>
                  <a:lnTo>
                    <a:pt x="19831" y="9067"/>
                  </a:lnTo>
                  <a:lnTo>
                    <a:pt x="16069" y="152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9" name="object 2139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841141" y="5703608"/>
              <a:ext cx="12547" cy="25374"/>
            </a:xfrm>
            <a:prstGeom prst="rect">
              <a:avLst/>
            </a:prstGeom>
          </p:spPr>
        </p:pic>
        <p:sp>
          <p:nvSpPr>
            <p:cNvPr id="2140" name="object 2140"/>
            <p:cNvSpPr/>
            <p:nvPr/>
          </p:nvSpPr>
          <p:spPr>
            <a:xfrm>
              <a:off x="9841130" y="570319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31" y="12389"/>
                  </a:moveTo>
                  <a:lnTo>
                    <a:pt x="12560" y="19286"/>
                  </a:lnTo>
                  <a:lnTo>
                    <a:pt x="12249" y="24934"/>
                  </a:lnTo>
                  <a:lnTo>
                    <a:pt x="7451" y="25367"/>
                  </a:lnTo>
                  <a:lnTo>
                    <a:pt x="2627" y="25783"/>
                  </a:lnTo>
                  <a:lnTo>
                    <a:pt x="1297" y="20266"/>
                  </a:lnTo>
                  <a:lnTo>
                    <a:pt x="661" y="13369"/>
                  </a:lnTo>
                  <a:lnTo>
                    <a:pt x="0" y="6488"/>
                  </a:lnTo>
                  <a:lnTo>
                    <a:pt x="326" y="840"/>
                  </a:lnTo>
                  <a:lnTo>
                    <a:pt x="5133" y="408"/>
                  </a:lnTo>
                  <a:lnTo>
                    <a:pt x="9940" y="0"/>
                  </a:lnTo>
                  <a:lnTo>
                    <a:pt x="11278" y="5517"/>
                  </a:lnTo>
                  <a:lnTo>
                    <a:pt x="11931" y="123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1" name="object 214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739" y="5653925"/>
              <a:ext cx="29933" cy="18580"/>
            </a:xfrm>
            <a:prstGeom prst="rect">
              <a:avLst/>
            </a:prstGeom>
          </p:spPr>
        </p:pic>
        <p:sp>
          <p:nvSpPr>
            <p:cNvPr id="2142" name="object 2142"/>
            <p:cNvSpPr/>
            <p:nvPr/>
          </p:nvSpPr>
          <p:spPr>
            <a:xfrm>
              <a:off x="9703742" y="5652132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17864" y="14307"/>
                  </a:moveTo>
                  <a:lnTo>
                    <a:pt x="10960" y="17972"/>
                  </a:lnTo>
                  <a:lnTo>
                    <a:pt x="4953" y="20363"/>
                  </a:lnTo>
                  <a:lnTo>
                    <a:pt x="2480" y="16838"/>
                  </a:lnTo>
                  <a:lnTo>
                    <a:pt x="0" y="13320"/>
                  </a:lnTo>
                  <a:lnTo>
                    <a:pt x="5157" y="9729"/>
                  </a:lnTo>
                  <a:lnTo>
                    <a:pt x="12045" y="6047"/>
                  </a:lnTo>
                  <a:lnTo>
                    <a:pt x="18950" y="2383"/>
                  </a:lnTo>
                  <a:lnTo>
                    <a:pt x="24973" y="0"/>
                  </a:lnTo>
                  <a:lnTo>
                    <a:pt x="27445" y="3525"/>
                  </a:lnTo>
                  <a:lnTo>
                    <a:pt x="29926" y="7035"/>
                  </a:lnTo>
                  <a:lnTo>
                    <a:pt x="24769" y="10626"/>
                  </a:lnTo>
                  <a:lnTo>
                    <a:pt x="17864" y="1430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3" name="object 214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33369" y="5672315"/>
              <a:ext cx="30187" cy="11709"/>
            </a:xfrm>
            <a:prstGeom prst="rect">
              <a:avLst/>
            </a:prstGeom>
          </p:spPr>
        </p:pic>
        <p:sp>
          <p:nvSpPr>
            <p:cNvPr id="2144" name="object 2144"/>
            <p:cNvSpPr/>
            <p:nvPr/>
          </p:nvSpPr>
          <p:spPr>
            <a:xfrm>
              <a:off x="9733364" y="5671650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15922" y="10985"/>
                  </a:moveTo>
                  <a:lnTo>
                    <a:pt x="7957" y="12153"/>
                  </a:lnTo>
                  <a:lnTo>
                    <a:pt x="1403" y="12373"/>
                  </a:lnTo>
                  <a:lnTo>
                    <a:pt x="710" y="8292"/>
                  </a:lnTo>
                  <a:lnTo>
                    <a:pt x="0" y="4203"/>
                  </a:lnTo>
                  <a:lnTo>
                    <a:pt x="6316" y="2554"/>
                  </a:lnTo>
                  <a:lnTo>
                    <a:pt x="14265" y="1403"/>
                  </a:lnTo>
                  <a:lnTo>
                    <a:pt x="22214" y="253"/>
                  </a:lnTo>
                  <a:lnTo>
                    <a:pt x="28776" y="0"/>
                  </a:lnTo>
                  <a:lnTo>
                    <a:pt x="29486" y="4105"/>
                  </a:lnTo>
                  <a:lnTo>
                    <a:pt x="30188" y="8202"/>
                  </a:lnTo>
                  <a:lnTo>
                    <a:pt x="23871" y="9835"/>
                  </a:lnTo>
                  <a:lnTo>
                    <a:pt x="15922" y="109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5" name="object 214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6853" y="5700890"/>
              <a:ext cx="28371" cy="20434"/>
            </a:xfrm>
            <a:prstGeom prst="rect">
              <a:avLst/>
            </a:prstGeom>
          </p:spPr>
        </p:pic>
        <p:sp>
          <p:nvSpPr>
            <p:cNvPr id="2146" name="object 2146"/>
            <p:cNvSpPr/>
            <p:nvPr/>
          </p:nvSpPr>
          <p:spPr>
            <a:xfrm>
              <a:off x="9726852" y="5699025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0519" y="14919"/>
                  </a:moveTo>
                  <a:lnTo>
                    <a:pt x="4415" y="10545"/>
                  </a:lnTo>
                  <a:lnTo>
                    <a:pt x="0" y="6423"/>
                  </a:lnTo>
                  <a:lnTo>
                    <a:pt x="3142" y="3223"/>
                  </a:lnTo>
                  <a:lnTo>
                    <a:pt x="6275" y="0"/>
                  </a:lnTo>
                  <a:lnTo>
                    <a:pt x="11768" y="3011"/>
                  </a:lnTo>
                  <a:lnTo>
                    <a:pt x="17848" y="7402"/>
                  </a:lnTo>
                  <a:lnTo>
                    <a:pt x="23969" y="11769"/>
                  </a:lnTo>
                  <a:lnTo>
                    <a:pt x="28376" y="15891"/>
                  </a:lnTo>
                  <a:lnTo>
                    <a:pt x="25258" y="19098"/>
                  </a:lnTo>
                  <a:lnTo>
                    <a:pt x="22124" y="22298"/>
                  </a:lnTo>
                  <a:lnTo>
                    <a:pt x="16624" y="19294"/>
                  </a:lnTo>
                  <a:lnTo>
                    <a:pt x="10519" y="1491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7" name="object 2147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45192" y="5700903"/>
              <a:ext cx="29464" cy="9867"/>
            </a:xfrm>
            <a:prstGeom prst="rect">
              <a:avLst/>
            </a:prstGeom>
          </p:spPr>
        </p:pic>
        <p:sp>
          <p:nvSpPr>
            <p:cNvPr id="2148" name="object 2148"/>
            <p:cNvSpPr/>
            <p:nvPr/>
          </p:nvSpPr>
          <p:spPr>
            <a:xfrm>
              <a:off x="9745200" y="5700809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02" y="9851"/>
                  </a:moveTo>
                  <a:lnTo>
                    <a:pt x="6488" y="9729"/>
                  </a:lnTo>
                  <a:lnTo>
                    <a:pt x="0" y="8929"/>
                  </a:lnTo>
                  <a:lnTo>
                    <a:pt x="179" y="4774"/>
                  </a:lnTo>
                  <a:lnTo>
                    <a:pt x="375" y="603"/>
                  </a:lnTo>
                  <a:lnTo>
                    <a:pt x="6912" y="0"/>
                  </a:lnTo>
                  <a:lnTo>
                    <a:pt x="14934" y="114"/>
                  </a:lnTo>
                  <a:lnTo>
                    <a:pt x="22965" y="220"/>
                  </a:lnTo>
                  <a:lnTo>
                    <a:pt x="29453" y="1052"/>
                  </a:lnTo>
                  <a:lnTo>
                    <a:pt x="29249" y="5199"/>
                  </a:lnTo>
                  <a:lnTo>
                    <a:pt x="29078" y="9353"/>
                  </a:lnTo>
                  <a:lnTo>
                    <a:pt x="22541" y="9965"/>
                  </a:lnTo>
                  <a:lnTo>
                    <a:pt x="14502" y="98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9" name="object 214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343" y="5687669"/>
              <a:ext cx="30645" cy="15227"/>
            </a:xfrm>
            <a:prstGeom prst="rect">
              <a:avLst/>
            </a:prstGeom>
          </p:spPr>
        </p:pic>
        <p:sp>
          <p:nvSpPr>
            <p:cNvPr id="2150" name="object 2150"/>
            <p:cNvSpPr/>
            <p:nvPr/>
          </p:nvSpPr>
          <p:spPr>
            <a:xfrm>
              <a:off x="9733350" y="5686240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211" y="12879"/>
                  </a:moveTo>
                  <a:lnTo>
                    <a:pt x="9646" y="15336"/>
                  </a:lnTo>
                  <a:lnTo>
                    <a:pt x="3223" y="16658"/>
                  </a:lnTo>
                  <a:lnTo>
                    <a:pt x="1615" y="12781"/>
                  </a:lnTo>
                  <a:lnTo>
                    <a:pt x="0" y="8896"/>
                  </a:lnTo>
                  <a:lnTo>
                    <a:pt x="5867" y="6252"/>
                  </a:lnTo>
                  <a:lnTo>
                    <a:pt x="13425" y="3795"/>
                  </a:lnTo>
                  <a:lnTo>
                    <a:pt x="20982" y="1330"/>
                  </a:lnTo>
                  <a:lnTo>
                    <a:pt x="27397" y="0"/>
                  </a:lnTo>
                  <a:lnTo>
                    <a:pt x="29012" y="3885"/>
                  </a:lnTo>
                  <a:lnTo>
                    <a:pt x="30636" y="7778"/>
                  </a:lnTo>
                  <a:lnTo>
                    <a:pt x="24777" y="10422"/>
                  </a:lnTo>
                  <a:lnTo>
                    <a:pt x="17211" y="1287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1" name="object 215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39350" y="5646915"/>
              <a:ext cx="29095" cy="9880"/>
            </a:xfrm>
            <a:prstGeom prst="rect">
              <a:avLst/>
            </a:prstGeom>
          </p:spPr>
        </p:pic>
        <p:sp>
          <p:nvSpPr>
            <p:cNvPr id="2152" name="object 2152"/>
            <p:cNvSpPr/>
            <p:nvPr/>
          </p:nvSpPr>
          <p:spPr>
            <a:xfrm>
              <a:off x="9739349" y="5646793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535" y="9859"/>
                  </a:moveTo>
                  <a:lnTo>
                    <a:pt x="6520" y="9998"/>
                  </a:lnTo>
                  <a:lnTo>
                    <a:pt x="0" y="9394"/>
                  </a:lnTo>
                  <a:lnTo>
                    <a:pt x="16" y="5239"/>
                  </a:lnTo>
                  <a:lnTo>
                    <a:pt x="8" y="1093"/>
                  </a:lnTo>
                  <a:lnTo>
                    <a:pt x="6537" y="261"/>
                  </a:lnTo>
                  <a:lnTo>
                    <a:pt x="14567" y="138"/>
                  </a:lnTo>
                  <a:lnTo>
                    <a:pt x="22581" y="0"/>
                  </a:lnTo>
                  <a:lnTo>
                    <a:pt x="29102" y="612"/>
                  </a:lnTo>
                  <a:lnTo>
                    <a:pt x="29102" y="4758"/>
                  </a:lnTo>
                  <a:lnTo>
                    <a:pt x="29086" y="8904"/>
                  </a:lnTo>
                  <a:lnTo>
                    <a:pt x="22573" y="9720"/>
                  </a:lnTo>
                  <a:lnTo>
                    <a:pt x="14535" y="985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3" name="object 2153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6056" y="5657735"/>
              <a:ext cx="30124" cy="18046"/>
            </a:xfrm>
            <a:prstGeom prst="rect">
              <a:avLst/>
            </a:prstGeom>
          </p:spPr>
        </p:pic>
        <p:sp>
          <p:nvSpPr>
            <p:cNvPr id="2154" name="object 2154"/>
            <p:cNvSpPr/>
            <p:nvPr/>
          </p:nvSpPr>
          <p:spPr>
            <a:xfrm>
              <a:off x="9746055" y="565597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17815" y="14111"/>
                  </a:moveTo>
                  <a:lnTo>
                    <a:pt x="10797" y="17597"/>
                  </a:lnTo>
                  <a:lnTo>
                    <a:pt x="4684" y="19808"/>
                  </a:lnTo>
                  <a:lnTo>
                    <a:pt x="2342" y="16225"/>
                  </a:lnTo>
                  <a:lnTo>
                    <a:pt x="0" y="12602"/>
                  </a:lnTo>
                  <a:lnTo>
                    <a:pt x="5312" y="9182"/>
                  </a:lnTo>
                  <a:lnTo>
                    <a:pt x="12323" y="5697"/>
                  </a:lnTo>
                  <a:lnTo>
                    <a:pt x="19341" y="2211"/>
                  </a:lnTo>
                  <a:lnTo>
                    <a:pt x="25446" y="0"/>
                  </a:lnTo>
                  <a:lnTo>
                    <a:pt x="27796" y="3591"/>
                  </a:lnTo>
                  <a:lnTo>
                    <a:pt x="30130" y="7166"/>
                  </a:lnTo>
                  <a:lnTo>
                    <a:pt x="24834" y="10610"/>
                  </a:lnTo>
                  <a:lnTo>
                    <a:pt x="17815" y="141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5" name="object 215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222" y="5669292"/>
              <a:ext cx="26746" cy="22009"/>
            </a:xfrm>
            <a:prstGeom prst="rect">
              <a:avLst/>
            </a:prstGeom>
          </p:spPr>
        </p:pic>
        <p:sp>
          <p:nvSpPr>
            <p:cNvPr id="2156" name="object 2156"/>
            <p:cNvSpPr/>
            <p:nvPr/>
          </p:nvSpPr>
          <p:spPr>
            <a:xfrm>
              <a:off x="9704217" y="5667445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9197" y="15287"/>
                  </a:moveTo>
                  <a:lnTo>
                    <a:pt x="3794" y="10284"/>
                  </a:lnTo>
                  <a:lnTo>
                    <a:pt x="0" y="5737"/>
                  </a:lnTo>
                  <a:lnTo>
                    <a:pt x="3533" y="2864"/>
                  </a:lnTo>
                  <a:lnTo>
                    <a:pt x="7092" y="0"/>
                  </a:lnTo>
                  <a:lnTo>
                    <a:pt x="12111" y="3558"/>
                  </a:lnTo>
                  <a:lnTo>
                    <a:pt x="17530" y="8553"/>
                  </a:lnTo>
                  <a:lnTo>
                    <a:pt x="22957" y="13565"/>
                  </a:lnTo>
                  <a:lnTo>
                    <a:pt x="26744" y="18111"/>
                  </a:lnTo>
                  <a:lnTo>
                    <a:pt x="23210" y="20992"/>
                  </a:lnTo>
                  <a:lnTo>
                    <a:pt x="19652" y="23857"/>
                  </a:lnTo>
                  <a:lnTo>
                    <a:pt x="14632" y="20290"/>
                  </a:lnTo>
                  <a:lnTo>
                    <a:pt x="9197" y="1528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7" name="object 2157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9150" y="5697143"/>
              <a:ext cx="23545" cy="24193"/>
            </a:xfrm>
            <a:prstGeom prst="rect">
              <a:avLst/>
            </a:prstGeom>
          </p:spPr>
        </p:pic>
        <p:sp>
          <p:nvSpPr>
            <p:cNvPr id="2158" name="object 2158"/>
            <p:cNvSpPr/>
            <p:nvPr/>
          </p:nvSpPr>
          <p:spPr>
            <a:xfrm>
              <a:off x="9709144" y="5695547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567" y="15368"/>
                  </a:moveTo>
                  <a:lnTo>
                    <a:pt x="12331" y="21327"/>
                  </a:lnTo>
                  <a:lnTo>
                    <a:pt x="8193" y="25791"/>
                  </a:lnTo>
                  <a:lnTo>
                    <a:pt x="4088" y="23677"/>
                  </a:lnTo>
                  <a:lnTo>
                    <a:pt x="0" y="21555"/>
                  </a:lnTo>
                  <a:lnTo>
                    <a:pt x="2725" y="16364"/>
                  </a:lnTo>
                  <a:lnTo>
                    <a:pt x="6977" y="10414"/>
                  </a:lnTo>
                  <a:lnTo>
                    <a:pt x="11221" y="4464"/>
                  </a:lnTo>
                  <a:lnTo>
                    <a:pt x="15367" y="0"/>
                  </a:lnTo>
                  <a:lnTo>
                    <a:pt x="19456" y="2122"/>
                  </a:lnTo>
                  <a:lnTo>
                    <a:pt x="23536" y="4244"/>
                  </a:lnTo>
                  <a:lnTo>
                    <a:pt x="20819" y="9435"/>
                  </a:lnTo>
                  <a:lnTo>
                    <a:pt x="16567" y="153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9" name="object 215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6259" y="5688089"/>
              <a:ext cx="25539" cy="23304"/>
            </a:xfrm>
            <a:prstGeom prst="rect">
              <a:avLst/>
            </a:prstGeom>
          </p:spPr>
        </p:pic>
        <p:sp>
          <p:nvSpPr>
            <p:cNvPr id="2160" name="object 2160"/>
            <p:cNvSpPr/>
            <p:nvPr/>
          </p:nvSpPr>
          <p:spPr>
            <a:xfrm>
              <a:off x="9696266" y="5686347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17220" y="15442"/>
                  </a:moveTo>
                  <a:lnTo>
                    <a:pt x="12282" y="20984"/>
                  </a:lnTo>
                  <a:lnTo>
                    <a:pt x="7598" y="25048"/>
                  </a:lnTo>
                  <a:lnTo>
                    <a:pt x="3794" y="22551"/>
                  </a:lnTo>
                  <a:lnTo>
                    <a:pt x="0" y="20053"/>
                  </a:lnTo>
                  <a:lnTo>
                    <a:pt x="3378" y="15140"/>
                  </a:lnTo>
                  <a:lnTo>
                    <a:pt x="8316" y="9614"/>
                  </a:lnTo>
                  <a:lnTo>
                    <a:pt x="13278" y="4056"/>
                  </a:lnTo>
                  <a:lnTo>
                    <a:pt x="17938" y="0"/>
                  </a:lnTo>
                  <a:lnTo>
                    <a:pt x="21741" y="2497"/>
                  </a:lnTo>
                  <a:lnTo>
                    <a:pt x="25536" y="4995"/>
                  </a:lnTo>
                  <a:lnTo>
                    <a:pt x="22182" y="9900"/>
                  </a:lnTo>
                  <a:lnTo>
                    <a:pt x="17220" y="154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1" name="object 2161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8256" y="5680290"/>
              <a:ext cx="23990" cy="24028"/>
            </a:xfrm>
            <a:prstGeom prst="rect">
              <a:avLst/>
            </a:prstGeom>
          </p:spPr>
        </p:pic>
        <p:sp>
          <p:nvSpPr>
            <p:cNvPr id="2162" name="object 2162"/>
            <p:cNvSpPr/>
            <p:nvPr/>
          </p:nvSpPr>
          <p:spPr>
            <a:xfrm>
              <a:off x="9718249" y="5678648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730" y="15434"/>
                  </a:moveTo>
                  <a:lnTo>
                    <a:pt x="12347" y="21302"/>
                  </a:lnTo>
                  <a:lnTo>
                    <a:pt x="8071" y="25669"/>
                  </a:lnTo>
                  <a:lnTo>
                    <a:pt x="4039" y="23481"/>
                  </a:lnTo>
                  <a:lnTo>
                    <a:pt x="0" y="21269"/>
                  </a:lnTo>
                  <a:lnTo>
                    <a:pt x="2897" y="16152"/>
                  </a:lnTo>
                  <a:lnTo>
                    <a:pt x="7271" y="10284"/>
                  </a:lnTo>
                  <a:lnTo>
                    <a:pt x="11678" y="4399"/>
                  </a:lnTo>
                  <a:lnTo>
                    <a:pt x="15914" y="0"/>
                  </a:lnTo>
                  <a:lnTo>
                    <a:pt x="19954" y="2220"/>
                  </a:lnTo>
                  <a:lnTo>
                    <a:pt x="23993" y="4407"/>
                  </a:lnTo>
                  <a:lnTo>
                    <a:pt x="21129" y="9549"/>
                  </a:lnTo>
                  <a:lnTo>
                    <a:pt x="16730" y="15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3" name="object 2163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9665" y="5680253"/>
              <a:ext cx="29413" cy="19570"/>
            </a:xfrm>
            <a:prstGeom prst="rect">
              <a:avLst/>
            </a:prstGeom>
          </p:spPr>
        </p:pic>
        <p:sp>
          <p:nvSpPr>
            <p:cNvPr id="2164" name="object 2164"/>
            <p:cNvSpPr/>
            <p:nvPr/>
          </p:nvSpPr>
          <p:spPr>
            <a:xfrm>
              <a:off x="9769668" y="5678395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7913" y="14666"/>
                  </a:moveTo>
                  <a:lnTo>
                    <a:pt x="11311" y="18731"/>
                  </a:lnTo>
                  <a:lnTo>
                    <a:pt x="5500" y="21425"/>
                  </a:lnTo>
                  <a:lnTo>
                    <a:pt x="2750" y="18078"/>
                  </a:lnTo>
                  <a:lnTo>
                    <a:pt x="0" y="14699"/>
                  </a:lnTo>
                  <a:lnTo>
                    <a:pt x="4872" y="10855"/>
                  </a:lnTo>
                  <a:lnTo>
                    <a:pt x="11474" y="6774"/>
                  </a:lnTo>
                  <a:lnTo>
                    <a:pt x="18076" y="2709"/>
                  </a:lnTo>
                  <a:lnTo>
                    <a:pt x="23887" y="0"/>
                  </a:lnTo>
                  <a:lnTo>
                    <a:pt x="26646" y="3362"/>
                  </a:lnTo>
                  <a:lnTo>
                    <a:pt x="29404" y="6733"/>
                  </a:lnTo>
                  <a:lnTo>
                    <a:pt x="24516" y="10586"/>
                  </a:lnTo>
                  <a:lnTo>
                    <a:pt x="17913" y="1466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5" name="object 2165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9103" y="5641212"/>
              <a:ext cx="30594" cy="15303"/>
            </a:xfrm>
            <a:prstGeom prst="rect">
              <a:avLst/>
            </a:prstGeom>
          </p:spPr>
        </p:pic>
        <p:sp>
          <p:nvSpPr>
            <p:cNvPr id="2166" name="object 2166"/>
            <p:cNvSpPr/>
            <p:nvPr/>
          </p:nvSpPr>
          <p:spPr>
            <a:xfrm>
              <a:off x="9799107" y="563977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163" y="12920"/>
                  </a:moveTo>
                  <a:lnTo>
                    <a:pt x="5704" y="10430"/>
                  </a:lnTo>
                  <a:lnTo>
                    <a:pt x="0" y="7753"/>
                  </a:lnTo>
                  <a:lnTo>
                    <a:pt x="1828" y="3868"/>
                  </a:lnTo>
                  <a:lnTo>
                    <a:pt x="3639" y="0"/>
                  </a:lnTo>
                  <a:lnTo>
                    <a:pt x="9972" y="1346"/>
                  </a:lnTo>
                  <a:lnTo>
                    <a:pt x="17415" y="3836"/>
                  </a:lnTo>
                  <a:lnTo>
                    <a:pt x="24875" y="6317"/>
                  </a:lnTo>
                  <a:lnTo>
                    <a:pt x="30588" y="9002"/>
                  </a:lnTo>
                  <a:lnTo>
                    <a:pt x="28751" y="12863"/>
                  </a:lnTo>
                  <a:lnTo>
                    <a:pt x="26931" y="16748"/>
                  </a:lnTo>
                  <a:lnTo>
                    <a:pt x="20590" y="15409"/>
                  </a:lnTo>
                  <a:lnTo>
                    <a:pt x="13163" y="129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7" name="object 2167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563" y="5605094"/>
              <a:ext cx="30581" cy="15303"/>
            </a:xfrm>
            <a:prstGeom prst="rect">
              <a:avLst/>
            </a:prstGeom>
          </p:spPr>
        </p:pic>
        <p:sp>
          <p:nvSpPr>
            <p:cNvPr id="2168" name="object 2168"/>
            <p:cNvSpPr/>
            <p:nvPr/>
          </p:nvSpPr>
          <p:spPr>
            <a:xfrm>
              <a:off x="9819550" y="5603655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163" y="12920"/>
                  </a:moveTo>
                  <a:lnTo>
                    <a:pt x="5712" y="10422"/>
                  </a:lnTo>
                  <a:lnTo>
                    <a:pt x="0" y="7753"/>
                  </a:lnTo>
                  <a:lnTo>
                    <a:pt x="1836" y="3868"/>
                  </a:lnTo>
                  <a:lnTo>
                    <a:pt x="3648" y="0"/>
                  </a:lnTo>
                  <a:lnTo>
                    <a:pt x="9981" y="1346"/>
                  </a:lnTo>
                  <a:lnTo>
                    <a:pt x="17424" y="3836"/>
                  </a:lnTo>
                  <a:lnTo>
                    <a:pt x="24875" y="6317"/>
                  </a:lnTo>
                  <a:lnTo>
                    <a:pt x="30596" y="9002"/>
                  </a:lnTo>
                  <a:lnTo>
                    <a:pt x="28759" y="12855"/>
                  </a:lnTo>
                  <a:lnTo>
                    <a:pt x="26931" y="16748"/>
                  </a:lnTo>
                  <a:lnTo>
                    <a:pt x="20590" y="15409"/>
                  </a:lnTo>
                  <a:lnTo>
                    <a:pt x="13163" y="129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9" name="object 216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776814" y="5680557"/>
              <a:ext cx="12280" cy="25209"/>
            </a:xfrm>
            <a:prstGeom prst="rect">
              <a:avLst/>
            </a:prstGeom>
          </p:spPr>
        </p:pic>
        <p:sp>
          <p:nvSpPr>
            <p:cNvPr id="2170" name="object 2170"/>
            <p:cNvSpPr/>
            <p:nvPr/>
          </p:nvSpPr>
          <p:spPr>
            <a:xfrm>
              <a:off x="9776809" y="568039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505" y="12463"/>
                  </a:moveTo>
                  <a:lnTo>
                    <a:pt x="1028" y="5541"/>
                  </a:lnTo>
                  <a:lnTo>
                    <a:pt x="2260" y="0"/>
                  </a:lnTo>
                  <a:lnTo>
                    <a:pt x="7075" y="171"/>
                  </a:lnTo>
                  <a:lnTo>
                    <a:pt x="11890" y="342"/>
                  </a:lnTo>
                  <a:lnTo>
                    <a:pt x="12282" y="5974"/>
                  </a:lnTo>
                  <a:lnTo>
                    <a:pt x="11792" y="12895"/>
                  </a:lnTo>
                  <a:lnTo>
                    <a:pt x="11262" y="19792"/>
                  </a:lnTo>
                  <a:lnTo>
                    <a:pt x="10038" y="25375"/>
                  </a:lnTo>
                  <a:lnTo>
                    <a:pt x="5214" y="25212"/>
                  </a:lnTo>
                  <a:lnTo>
                    <a:pt x="408" y="25008"/>
                  </a:lnTo>
                  <a:lnTo>
                    <a:pt x="0" y="19384"/>
                  </a:lnTo>
                  <a:lnTo>
                    <a:pt x="505" y="124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1" name="object 2171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9089" y="5700521"/>
              <a:ext cx="24498" cy="23431"/>
            </a:xfrm>
            <a:prstGeom prst="rect">
              <a:avLst/>
            </a:prstGeom>
          </p:spPr>
        </p:pic>
        <p:sp>
          <p:nvSpPr>
            <p:cNvPr id="2172" name="object 2172"/>
            <p:cNvSpPr/>
            <p:nvPr/>
          </p:nvSpPr>
          <p:spPr>
            <a:xfrm>
              <a:off x="9779091" y="569878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7598" y="15450"/>
                  </a:moveTo>
                  <a:lnTo>
                    <a:pt x="3035" y="9843"/>
                  </a:lnTo>
                  <a:lnTo>
                    <a:pt x="0" y="4872"/>
                  </a:lnTo>
                  <a:lnTo>
                    <a:pt x="3974" y="2448"/>
                  </a:lnTo>
                  <a:lnTo>
                    <a:pt x="7932" y="0"/>
                  </a:lnTo>
                  <a:lnTo>
                    <a:pt x="12331" y="4138"/>
                  </a:lnTo>
                  <a:lnTo>
                    <a:pt x="16909" y="9737"/>
                  </a:lnTo>
                  <a:lnTo>
                    <a:pt x="21463" y="15344"/>
                  </a:lnTo>
                  <a:lnTo>
                    <a:pt x="24491" y="20323"/>
                  </a:lnTo>
                  <a:lnTo>
                    <a:pt x="20541" y="22763"/>
                  </a:lnTo>
                  <a:lnTo>
                    <a:pt x="16567" y="25171"/>
                  </a:lnTo>
                  <a:lnTo>
                    <a:pt x="12184" y="21057"/>
                  </a:lnTo>
                  <a:lnTo>
                    <a:pt x="7598" y="15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3" name="object 217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7102" y="5680290"/>
              <a:ext cx="29591" cy="18630"/>
            </a:xfrm>
            <a:prstGeom prst="rect">
              <a:avLst/>
            </a:prstGeom>
          </p:spPr>
        </p:pic>
        <p:sp>
          <p:nvSpPr>
            <p:cNvPr id="2174" name="object 2174"/>
            <p:cNvSpPr/>
            <p:nvPr/>
          </p:nvSpPr>
          <p:spPr>
            <a:xfrm>
              <a:off x="9787101" y="5678490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11662" y="14324"/>
                  </a:moveTo>
                  <a:lnTo>
                    <a:pt x="4978" y="10618"/>
                  </a:lnTo>
                  <a:lnTo>
                    <a:pt x="0" y="7011"/>
                  </a:lnTo>
                  <a:lnTo>
                    <a:pt x="2676" y="3501"/>
                  </a:lnTo>
                  <a:lnTo>
                    <a:pt x="5337" y="0"/>
                  </a:lnTo>
                  <a:lnTo>
                    <a:pt x="11229" y="2391"/>
                  </a:lnTo>
                  <a:lnTo>
                    <a:pt x="17921" y="6096"/>
                  </a:lnTo>
                  <a:lnTo>
                    <a:pt x="24614" y="9802"/>
                  </a:lnTo>
                  <a:lnTo>
                    <a:pt x="29584" y="13418"/>
                  </a:lnTo>
                  <a:lnTo>
                    <a:pt x="26923" y="16911"/>
                  </a:lnTo>
                  <a:lnTo>
                    <a:pt x="24263" y="20421"/>
                  </a:lnTo>
                  <a:lnTo>
                    <a:pt x="18362" y="18029"/>
                  </a:lnTo>
                  <a:lnTo>
                    <a:pt x="11662" y="14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5" name="object 217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4606" y="5525172"/>
              <a:ext cx="29603" cy="18618"/>
            </a:xfrm>
            <a:prstGeom prst="rect">
              <a:avLst/>
            </a:prstGeom>
          </p:spPr>
        </p:pic>
        <p:sp>
          <p:nvSpPr>
            <p:cNvPr id="2176" name="object 2176"/>
            <p:cNvSpPr/>
            <p:nvPr/>
          </p:nvSpPr>
          <p:spPr>
            <a:xfrm>
              <a:off x="9724616" y="5523367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11678" y="14324"/>
                  </a:moveTo>
                  <a:lnTo>
                    <a:pt x="4994" y="10618"/>
                  </a:lnTo>
                  <a:lnTo>
                    <a:pt x="0" y="7011"/>
                  </a:lnTo>
                  <a:lnTo>
                    <a:pt x="2693" y="3509"/>
                  </a:lnTo>
                  <a:lnTo>
                    <a:pt x="5345" y="0"/>
                  </a:lnTo>
                  <a:lnTo>
                    <a:pt x="11237" y="2391"/>
                  </a:lnTo>
                  <a:lnTo>
                    <a:pt x="17930" y="6096"/>
                  </a:lnTo>
                  <a:lnTo>
                    <a:pt x="24630" y="9802"/>
                  </a:lnTo>
                  <a:lnTo>
                    <a:pt x="29600" y="13418"/>
                  </a:lnTo>
                  <a:lnTo>
                    <a:pt x="26939" y="16911"/>
                  </a:lnTo>
                  <a:lnTo>
                    <a:pt x="24271" y="20421"/>
                  </a:lnTo>
                  <a:lnTo>
                    <a:pt x="18378" y="18029"/>
                  </a:lnTo>
                  <a:lnTo>
                    <a:pt x="11678" y="143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7" name="object 2177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592" y="5672416"/>
              <a:ext cx="30467" cy="15875"/>
            </a:xfrm>
            <a:prstGeom prst="rect">
              <a:avLst/>
            </a:prstGeom>
          </p:spPr>
        </p:pic>
        <p:sp>
          <p:nvSpPr>
            <p:cNvPr id="2178" name="object 2178"/>
            <p:cNvSpPr/>
            <p:nvPr/>
          </p:nvSpPr>
          <p:spPr>
            <a:xfrm>
              <a:off x="9820575" y="5670897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12951" y="13189"/>
                  </a:moveTo>
                  <a:lnTo>
                    <a:pt x="5623" y="10496"/>
                  </a:lnTo>
                  <a:lnTo>
                    <a:pt x="0" y="7639"/>
                  </a:lnTo>
                  <a:lnTo>
                    <a:pt x="1966" y="3819"/>
                  </a:lnTo>
                  <a:lnTo>
                    <a:pt x="3941" y="0"/>
                  </a:lnTo>
                  <a:lnTo>
                    <a:pt x="10217" y="1518"/>
                  </a:lnTo>
                  <a:lnTo>
                    <a:pt x="17546" y="4211"/>
                  </a:lnTo>
                  <a:lnTo>
                    <a:pt x="24883" y="6904"/>
                  </a:lnTo>
                  <a:lnTo>
                    <a:pt x="30490" y="9753"/>
                  </a:lnTo>
                  <a:lnTo>
                    <a:pt x="28531" y="13589"/>
                  </a:lnTo>
                  <a:lnTo>
                    <a:pt x="26548" y="17401"/>
                  </a:lnTo>
                  <a:lnTo>
                    <a:pt x="20288" y="15874"/>
                  </a:lnTo>
                  <a:lnTo>
                    <a:pt x="12951" y="131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9" name="object 2179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735019" y="5623686"/>
              <a:ext cx="29806" cy="10769"/>
            </a:xfrm>
            <a:prstGeom prst="rect">
              <a:avLst/>
            </a:prstGeom>
          </p:spPr>
        </p:pic>
        <p:sp>
          <p:nvSpPr>
            <p:cNvPr id="2180" name="object 2180"/>
            <p:cNvSpPr/>
            <p:nvPr/>
          </p:nvSpPr>
          <p:spPr>
            <a:xfrm>
              <a:off x="9735018" y="5623306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391" y="10406"/>
                  </a:moveTo>
                  <a:lnTo>
                    <a:pt x="7394" y="11141"/>
                  </a:lnTo>
                  <a:lnTo>
                    <a:pt x="840" y="11043"/>
                  </a:lnTo>
                  <a:lnTo>
                    <a:pt x="408" y="6913"/>
                  </a:lnTo>
                  <a:lnTo>
                    <a:pt x="0" y="2783"/>
                  </a:lnTo>
                  <a:lnTo>
                    <a:pt x="6406" y="1469"/>
                  </a:lnTo>
                  <a:lnTo>
                    <a:pt x="14412" y="726"/>
                  </a:lnTo>
                  <a:lnTo>
                    <a:pt x="22426" y="0"/>
                  </a:lnTo>
                  <a:lnTo>
                    <a:pt x="28988" y="73"/>
                  </a:lnTo>
                  <a:lnTo>
                    <a:pt x="29404" y="4227"/>
                  </a:lnTo>
                  <a:lnTo>
                    <a:pt x="29820" y="8349"/>
                  </a:lnTo>
                  <a:lnTo>
                    <a:pt x="23389" y="9655"/>
                  </a:lnTo>
                  <a:lnTo>
                    <a:pt x="15391" y="104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1" name="object 2181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60165" y="5659158"/>
              <a:ext cx="29273" cy="9740"/>
            </a:xfrm>
            <a:prstGeom prst="rect">
              <a:avLst/>
            </a:prstGeom>
          </p:spPr>
        </p:pic>
        <p:sp>
          <p:nvSpPr>
            <p:cNvPr id="2182" name="object 2182"/>
            <p:cNvSpPr/>
            <p:nvPr/>
          </p:nvSpPr>
          <p:spPr>
            <a:xfrm>
              <a:off x="9760167" y="5659158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510" y="9737"/>
                  </a:moveTo>
                  <a:lnTo>
                    <a:pt x="6488" y="9737"/>
                  </a:lnTo>
                  <a:lnTo>
                    <a:pt x="0" y="9018"/>
                  </a:lnTo>
                  <a:lnTo>
                    <a:pt x="73" y="4872"/>
                  </a:lnTo>
                  <a:lnTo>
                    <a:pt x="187" y="718"/>
                  </a:lnTo>
                  <a:lnTo>
                    <a:pt x="6724" y="0"/>
                  </a:lnTo>
                  <a:lnTo>
                    <a:pt x="14739" y="8"/>
                  </a:lnTo>
                  <a:lnTo>
                    <a:pt x="22785" y="0"/>
                  </a:lnTo>
                  <a:lnTo>
                    <a:pt x="29274" y="718"/>
                  </a:lnTo>
                  <a:lnTo>
                    <a:pt x="29184" y="4872"/>
                  </a:lnTo>
                  <a:lnTo>
                    <a:pt x="29086" y="9018"/>
                  </a:lnTo>
                  <a:lnTo>
                    <a:pt x="22541" y="9737"/>
                  </a:lnTo>
                  <a:lnTo>
                    <a:pt x="14510" y="973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3" name="object 2183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779190" y="5669013"/>
              <a:ext cx="29667" cy="10540"/>
            </a:xfrm>
            <a:prstGeom prst="rect">
              <a:avLst/>
            </a:prstGeom>
          </p:spPr>
        </p:pic>
        <p:sp>
          <p:nvSpPr>
            <p:cNvPr id="2184" name="object 2184"/>
            <p:cNvSpPr/>
            <p:nvPr/>
          </p:nvSpPr>
          <p:spPr>
            <a:xfrm>
              <a:off x="9779184" y="5668670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29">
                  <a:moveTo>
                    <a:pt x="15196" y="10292"/>
                  </a:moveTo>
                  <a:lnTo>
                    <a:pt x="7189" y="10879"/>
                  </a:lnTo>
                  <a:lnTo>
                    <a:pt x="636" y="10659"/>
                  </a:lnTo>
                  <a:lnTo>
                    <a:pt x="334" y="6513"/>
                  </a:lnTo>
                  <a:lnTo>
                    <a:pt x="0" y="2366"/>
                  </a:lnTo>
                  <a:lnTo>
                    <a:pt x="6455" y="1191"/>
                  </a:lnTo>
                  <a:lnTo>
                    <a:pt x="14469" y="595"/>
                  </a:lnTo>
                  <a:lnTo>
                    <a:pt x="22475" y="0"/>
                  </a:lnTo>
                  <a:lnTo>
                    <a:pt x="29053" y="228"/>
                  </a:lnTo>
                  <a:lnTo>
                    <a:pt x="29339" y="4366"/>
                  </a:lnTo>
                  <a:lnTo>
                    <a:pt x="29665" y="8496"/>
                  </a:lnTo>
                  <a:lnTo>
                    <a:pt x="23218" y="9696"/>
                  </a:lnTo>
                  <a:lnTo>
                    <a:pt x="15196" y="1029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5" name="object 2185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00730" y="5717044"/>
              <a:ext cx="30162" cy="10909"/>
            </a:xfrm>
            <a:prstGeom prst="rect">
              <a:avLst/>
            </a:prstGeom>
          </p:spPr>
        </p:pic>
        <p:sp>
          <p:nvSpPr>
            <p:cNvPr id="2186" name="object 2186"/>
            <p:cNvSpPr/>
            <p:nvPr/>
          </p:nvSpPr>
          <p:spPr>
            <a:xfrm>
              <a:off x="9800732" y="5716648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79" h="11429">
                  <a:moveTo>
                    <a:pt x="14282" y="10496"/>
                  </a:moveTo>
                  <a:lnTo>
                    <a:pt x="6324" y="9655"/>
                  </a:lnTo>
                  <a:lnTo>
                    <a:pt x="0" y="8284"/>
                  </a:lnTo>
                  <a:lnTo>
                    <a:pt x="677" y="4170"/>
                  </a:lnTo>
                  <a:lnTo>
                    <a:pt x="1338" y="40"/>
                  </a:lnTo>
                  <a:lnTo>
                    <a:pt x="7924" y="0"/>
                  </a:lnTo>
                  <a:lnTo>
                    <a:pt x="15865" y="832"/>
                  </a:lnTo>
                  <a:lnTo>
                    <a:pt x="23830" y="1648"/>
                  </a:lnTo>
                  <a:lnTo>
                    <a:pt x="30155" y="3019"/>
                  </a:lnTo>
                  <a:lnTo>
                    <a:pt x="29486" y="7166"/>
                  </a:lnTo>
                  <a:lnTo>
                    <a:pt x="28817" y="11279"/>
                  </a:lnTo>
                  <a:lnTo>
                    <a:pt x="22239" y="11312"/>
                  </a:lnTo>
                  <a:lnTo>
                    <a:pt x="14282" y="1049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7" name="object 2187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826257" y="5686577"/>
              <a:ext cx="30581" cy="13487"/>
            </a:xfrm>
            <a:prstGeom prst="rect">
              <a:avLst/>
            </a:prstGeom>
          </p:spPr>
        </p:pic>
        <p:sp>
          <p:nvSpPr>
            <p:cNvPr id="2188" name="object 2188"/>
            <p:cNvSpPr/>
            <p:nvPr/>
          </p:nvSpPr>
          <p:spPr>
            <a:xfrm>
              <a:off x="9826268" y="5685439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5" h="15239">
                  <a:moveTo>
                    <a:pt x="16673" y="12022"/>
                  </a:moveTo>
                  <a:lnTo>
                    <a:pt x="8887" y="13842"/>
                  </a:lnTo>
                  <a:lnTo>
                    <a:pt x="2358" y="14634"/>
                  </a:lnTo>
                  <a:lnTo>
                    <a:pt x="1199" y="10634"/>
                  </a:lnTo>
                  <a:lnTo>
                    <a:pt x="0" y="6635"/>
                  </a:lnTo>
                  <a:lnTo>
                    <a:pt x="6120" y="4456"/>
                  </a:lnTo>
                  <a:lnTo>
                    <a:pt x="13898" y="2619"/>
                  </a:lnTo>
                  <a:lnTo>
                    <a:pt x="21692" y="799"/>
                  </a:lnTo>
                  <a:lnTo>
                    <a:pt x="28213" y="0"/>
                  </a:lnTo>
                  <a:lnTo>
                    <a:pt x="29396" y="4023"/>
                  </a:lnTo>
                  <a:lnTo>
                    <a:pt x="30571" y="8006"/>
                  </a:lnTo>
                  <a:lnTo>
                    <a:pt x="24450" y="10186"/>
                  </a:lnTo>
                  <a:lnTo>
                    <a:pt x="16673" y="120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9" name="object 2189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8260" y="5679871"/>
              <a:ext cx="19367" cy="25234"/>
            </a:xfrm>
            <a:prstGeom prst="rect">
              <a:avLst/>
            </a:prstGeom>
          </p:spPr>
        </p:pic>
        <p:sp>
          <p:nvSpPr>
            <p:cNvPr id="2190" name="object 2190"/>
            <p:cNvSpPr/>
            <p:nvPr/>
          </p:nvSpPr>
          <p:spPr>
            <a:xfrm>
              <a:off x="9858267" y="5678699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4390" y="11573"/>
                  </a:moveTo>
                  <a:lnTo>
                    <a:pt x="7263" y="5052"/>
                  </a:lnTo>
                  <a:lnTo>
                    <a:pt x="10332" y="0"/>
                  </a:lnTo>
                  <a:lnTo>
                    <a:pt x="14828" y="1412"/>
                  </a:lnTo>
                  <a:lnTo>
                    <a:pt x="19358" y="2791"/>
                  </a:lnTo>
                  <a:lnTo>
                    <a:pt x="17815" y="8333"/>
                  </a:lnTo>
                  <a:lnTo>
                    <a:pt x="14967" y="14838"/>
                  </a:lnTo>
                  <a:lnTo>
                    <a:pt x="12086" y="21351"/>
                  </a:lnTo>
                  <a:lnTo>
                    <a:pt x="8993" y="26403"/>
                  </a:lnTo>
                  <a:lnTo>
                    <a:pt x="4496" y="25024"/>
                  </a:lnTo>
                  <a:lnTo>
                    <a:pt x="0" y="23628"/>
                  </a:lnTo>
                  <a:lnTo>
                    <a:pt x="1534" y="18111"/>
                  </a:lnTo>
                  <a:lnTo>
                    <a:pt x="4390" y="115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1" name="object 2191"/>
            <p:cNvPicPr/>
            <p:nvPr/>
          </p:nvPicPr>
          <p:blipFill>
            <a:blip r:embed="rId3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550" y="5685548"/>
              <a:ext cx="26974" cy="22339"/>
            </a:xfrm>
            <a:prstGeom prst="rect">
              <a:avLst/>
            </a:prstGeom>
          </p:spPr>
        </p:pic>
        <p:sp>
          <p:nvSpPr>
            <p:cNvPr id="2192" name="object 2192"/>
            <p:cNvSpPr/>
            <p:nvPr/>
          </p:nvSpPr>
          <p:spPr>
            <a:xfrm>
              <a:off x="9819544" y="5683729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9369" y="8814"/>
                  </a:moveTo>
                  <a:lnTo>
                    <a:pt x="14885" y="3672"/>
                  </a:lnTo>
                  <a:lnTo>
                    <a:pt x="19954" y="0"/>
                  </a:lnTo>
                  <a:lnTo>
                    <a:pt x="23463" y="2775"/>
                  </a:lnTo>
                  <a:lnTo>
                    <a:pt x="26972" y="5574"/>
                  </a:lnTo>
                  <a:lnTo>
                    <a:pt x="23112" y="10210"/>
                  </a:lnTo>
                  <a:lnTo>
                    <a:pt x="17595" y="15344"/>
                  </a:lnTo>
                  <a:lnTo>
                    <a:pt x="12094" y="20478"/>
                  </a:lnTo>
                  <a:lnTo>
                    <a:pt x="7018" y="24159"/>
                  </a:lnTo>
                  <a:lnTo>
                    <a:pt x="3517" y="21376"/>
                  </a:lnTo>
                  <a:lnTo>
                    <a:pt x="0" y="18601"/>
                  </a:lnTo>
                  <a:lnTo>
                    <a:pt x="3876" y="13956"/>
                  </a:lnTo>
                  <a:lnTo>
                    <a:pt x="9369" y="88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3" name="object 2193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00957" y="5662015"/>
              <a:ext cx="29438" cy="9855"/>
            </a:xfrm>
            <a:prstGeom prst="rect">
              <a:avLst/>
            </a:prstGeom>
          </p:spPr>
        </p:pic>
        <p:sp>
          <p:nvSpPr>
            <p:cNvPr id="2194" name="object 2194"/>
            <p:cNvSpPr/>
            <p:nvPr/>
          </p:nvSpPr>
          <p:spPr>
            <a:xfrm>
              <a:off x="9800955" y="5661894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934" y="130"/>
                  </a:moveTo>
                  <a:lnTo>
                    <a:pt x="22965" y="261"/>
                  </a:lnTo>
                  <a:lnTo>
                    <a:pt x="29437" y="1052"/>
                  </a:lnTo>
                  <a:lnTo>
                    <a:pt x="29249" y="5215"/>
                  </a:lnTo>
                  <a:lnTo>
                    <a:pt x="29053" y="9378"/>
                  </a:lnTo>
                  <a:lnTo>
                    <a:pt x="22532" y="9982"/>
                  </a:lnTo>
                  <a:lnTo>
                    <a:pt x="14502" y="9867"/>
                  </a:lnTo>
                  <a:lnTo>
                    <a:pt x="6471" y="9745"/>
                  </a:lnTo>
                  <a:lnTo>
                    <a:pt x="0" y="8929"/>
                  </a:lnTo>
                  <a:lnTo>
                    <a:pt x="179" y="4766"/>
                  </a:lnTo>
                  <a:lnTo>
                    <a:pt x="350" y="628"/>
                  </a:lnTo>
                  <a:lnTo>
                    <a:pt x="6904" y="0"/>
                  </a:lnTo>
                  <a:lnTo>
                    <a:pt x="14934" y="1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5" name="object 2195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01148" y="5629211"/>
              <a:ext cx="29451" cy="9880"/>
            </a:xfrm>
            <a:prstGeom prst="rect">
              <a:avLst/>
            </a:prstGeom>
          </p:spPr>
        </p:pic>
        <p:sp>
          <p:nvSpPr>
            <p:cNvPr id="2196" name="object 2196"/>
            <p:cNvSpPr/>
            <p:nvPr/>
          </p:nvSpPr>
          <p:spPr>
            <a:xfrm>
              <a:off x="9701156" y="5629103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14934" y="130"/>
                  </a:moveTo>
                  <a:lnTo>
                    <a:pt x="22965" y="261"/>
                  </a:lnTo>
                  <a:lnTo>
                    <a:pt x="29437" y="1052"/>
                  </a:lnTo>
                  <a:lnTo>
                    <a:pt x="29241" y="5215"/>
                  </a:lnTo>
                  <a:lnTo>
                    <a:pt x="29061" y="9378"/>
                  </a:lnTo>
                  <a:lnTo>
                    <a:pt x="22524" y="9982"/>
                  </a:lnTo>
                  <a:lnTo>
                    <a:pt x="14494" y="9867"/>
                  </a:lnTo>
                  <a:lnTo>
                    <a:pt x="6463" y="9745"/>
                  </a:lnTo>
                  <a:lnTo>
                    <a:pt x="0" y="8929"/>
                  </a:lnTo>
                  <a:lnTo>
                    <a:pt x="187" y="4766"/>
                  </a:lnTo>
                  <a:lnTo>
                    <a:pt x="350" y="628"/>
                  </a:lnTo>
                  <a:lnTo>
                    <a:pt x="6904" y="0"/>
                  </a:lnTo>
                  <a:lnTo>
                    <a:pt x="14934" y="1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7" name="object 219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9876" y="5665901"/>
              <a:ext cx="29184" cy="19964"/>
            </a:xfrm>
            <a:prstGeom prst="rect">
              <a:avLst/>
            </a:prstGeom>
          </p:spPr>
        </p:pic>
        <p:sp>
          <p:nvSpPr>
            <p:cNvPr id="2198" name="object 2198"/>
            <p:cNvSpPr/>
            <p:nvPr/>
          </p:nvSpPr>
          <p:spPr>
            <a:xfrm>
              <a:off x="9779874" y="5664051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1246" y="7035"/>
                  </a:moveTo>
                  <a:lnTo>
                    <a:pt x="17742" y="2832"/>
                  </a:lnTo>
                  <a:lnTo>
                    <a:pt x="23487" y="0"/>
                  </a:lnTo>
                  <a:lnTo>
                    <a:pt x="26336" y="3305"/>
                  </a:lnTo>
                  <a:lnTo>
                    <a:pt x="29176" y="6602"/>
                  </a:lnTo>
                  <a:lnTo>
                    <a:pt x="24393" y="10586"/>
                  </a:lnTo>
                  <a:lnTo>
                    <a:pt x="17921" y="14773"/>
                  </a:lnTo>
                  <a:lnTo>
                    <a:pt x="11417" y="18968"/>
                  </a:lnTo>
                  <a:lnTo>
                    <a:pt x="5680" y="21816"/>
                  </a:lnTo>
                  <a:lnTo>
                    <a:pt x="2848" y="18503"/>
                  </a:lnTo>
                  <a:lnTo>
                    <a:pt x="0" y="15189"/>
                  </a:lnTo>
                  <a:lnTo>
                    <a:pt x="4757" y="11222"/>
                  </a:lnTo>
                  <a:lnTo>
                    <a:pt x="11246" y="703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9" name="object 2199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038" y="5709526"/>
              <a:ext cx="28816" cy="20485"/>
            </a:xfrm>
            <a:prstGeom prst="rect">
              <a:avLst/>
            </a:prstGeom>
          </p:spPr>
        </p:pic>
        <p:sp>
          <p:nvSpPr>
            <p:cNvPr id="2200" name="object 2200"/>
            <p:cNvSpPr/>
            <p:nvPr/>
          </p:nvSpPr>
          <p:spPr>
            <a:xfrm>
              <a:off x="9833024" y="5707650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60">
                  <a:moveTo>
                    <a:pt x="10919" y="7411"/>
                  </a:moveTo>
                  <a:lnTo>
                    <a:pt x="17211" y="3019"/>
                  </a:lnTo>
                  <a:lnTo>
                    <a:pt x="22851" y="0"/>
                  </a:lnTo>
                  <a:lnTo>
                    <a:pt x="25838" y="3215"/>
                  </a:lnTo>
                  <a:lnTo>
                    <a:pt x="28817" y="6423"/>
                  </a:lnTo>
                  <a:lnTo>
                    <a:pt x="24230" y="10545"/>
                  </a:lnTo>
                  <a:lnTo>
                    <a:pt x="17913" y="14928"/>
                  </a:lnTo>
                  <a:lnTo>
                    <a:pt x="11580" y="19327"/>
                  </a:lnTo>
                  <a:lnTo>
                    <a:pt x="5957" y="22355"/>
                  </a:lnTo>
                  <a:lnTo>
                    <a:pt x="2978" y="19139"/>
                  </a:lnTo>
                  <a:lnTo>
                    <a:pt x="0" y="15923"/>
                  </a:lnTo>
                  <a:lnTo>
                    <a:pt x="4594" y="11802"/>
                  </a:lnTo>
                  <a:lnTo>
                    <a:pt x="10919" y="741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1" name="object 2201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494" y="5699861"/>
              <a:ext cx="20091" cy="25133"/>
            </a:xfrm>
            <a:prstGeom prst="rect">
              <a:avLst/>
            </a:prstGeom>
          </p:spPr>
        </p:pic>
        <p:sp>
          <p:nvSpPr>
            <p:cNvPr id="2202" name="object 2202"/>
            <p:cNvSpPr/>
            <p:nvPr/>
          </p:nvSpPr>
          <p:spPr>
            <a:xfrm>
              <a:off x="9821491" y="569863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4839" y="11394"/>
                  </a:moveTo>
                  <a:lnTo>
                    <a:pt x="7932" y="4962"/>
                  </a:lnTo>
                  <a:lnTo>
                    <a:pt x="11197" y="0"/>
                  </a:lnTo>
                  <a:lnTo>
                    <a:pt x="15661" y="1501"/>
                  </a:lnTo>
                  <a:lnTo>
                    <a:pt x="20092" y="3036"/>
                  </a:lnTo>
                  <a:lnTo>
                    <a:pt x="18346" y="8512"/>
                  </a:lnTo>
                  <a:lnTo>
                    <a:pt x="15253" y="14944"/>
                  </a:lnTo>
                  <a:lnTo>
                    <a:pt x="12168" y="21400"/>
                  </a:lnTo>
                  <a:lnTo>
                    <a:pt x="8903" y="26363"/>
                  </a:lnTo>
                  <a:lnTo>
                    <a:pt x="4439" y="24836"/>
                  </a:lnTo>
                  <a:lnTo>
                    <a:pt x="0" y="23326"/>
                  </a:lnTo>
                  <a:lnTo>
                    <a:pt x="1746" y="17841"/>
                  </a:lnTo>
                  <a:lnTo>
                    <a:pt x="4839" y="1139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3" name="object 2203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841420" y="5672772"/>
              <a:ext cx="30264" cy="11214"/>
            </a:xfrm>
            <a:prstGeom prst="rect">
              <a:avLst/>
            </a:prstGeom>
          </p:spPr>
        </p:pic>
        <p:sp>
          <p:nvSpPr>
            <p:cNvPr id="2204" name="object 2204"/>
            <p:cNvSpPr/>
            <p:nvPr/>
          </p:nvSpPr>
          <p:spPr>
            <a:xfrm>
              <a:off x="9841426" y="5672291"/>
              <a:ext cx="30480" cy="12065"/>
            </a:xfrm>
            <a:custGeom>
              <a:avLst/>
              <a:gdLst/>
              <a:ahLst/>
              <a:cxnLst/>
              <a:rect l="l" t="t" r="r" b="b"/>
              <a:pathLst>
                <a:path w="30479" h="12064">
                  <a:moveTo>
                    <a:pt x="16036" y="1020"/>
                  </a:moveTo>
                  <a:lnTo>
                    <a:pt x="23977" y="2007"/>
                  </a:lnTo>
                  <a:lnTo>
                    <a:pt x="30253" y="3476"/>
                  </a:lnTo>
                  <a:lnTo>
                    <a:pt x="29494" y="7590"/>
                  </a:lnTo>
                  <a:lnTo>
                    <a:pt x="28727" y="11704"/>
                  </a:lnTo>
                  <a:lnTo>
                    <a:pt x="22157" y="11638"/>
                  </a:lnTo>
                  <a:lnTo>
                    <a:pt x="14233" y="10675"/>
                  </a:lnTo>
                  <a:lnTo>
                    <a:pt x="6308" y="9696"/>
                  </a:lnTo>
                  <a:lnTo>
                    <a:pt x="0" y="8227"/>
                  </a:lnTo>
                  <a:lnTo>
                    <a:pt x="775" y="4097"/>
                  </a:lnTo>
                  <a:lnTo>
                    <a:pt x="1542" y="0"/>
                  </a:lnTo>
                  <a:lnTo>
                    <a:pt x="8112" y="73"/>
                  </a:lnTo>
                  <a:lnTo>
                    <a:pt x="16036" y="102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5" name="object 2205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831373" y="5663069"/>
              <a:ext cx="12712" cy="25399"/>
            </a:xfrm>
            <a:prstGeom prst="rect">
              <a:avLst/>
            </a:prstGeom>
          </p:spPr>
        </p:pic>
        <p:sp>
          <p:nvSpPr>
            <p:cNvPr id="2206" name="object 2206"/>
            <p:cNvSpPr/>
            <p:nvPr/>
          </p:nvSpPr>
          <p:spPr>
            <a:xfrm>
              <a:off x="9831382" y="5662650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726" y="13450"/>
                  </a:moveTo>
                  <a:lnTo>
                    <a:pt x="0" y="6562"/>
                  </a:lnTo>
                  <a:lnTo>
                    <a:pt x="236" y="905"/>
                  </a:lnTo>
                  <a:lnTo>
                    <a:pt x="5035" y="440"/>
                  </a:lnTo>
                  <a:lnTo>
                    <a:pt x="9850" y="0"/>
                  </a:lnTo>
                  <a:lnTo>
                    <a:pt x="11237" y="5476"/>
                  </a:lnTo>
                  <a:lnTo>
                    <a:pt x="11964" y="12365"/>
                  </a:lnTo>
                  <a:lnTo>
                    <a:pt x="12706" y="19237"/>
                  </a:lnTo>
                  <a:lnTo>
                    <a:pt x="12453" y="24893"/>
                  </a:lnTo>
                  <a:lnTo>
                    <a:pt x="7655" y="25359"/>
                  </a:lnTo>
                  <a:lnTo>
                    <a:pt x="2864" y="25824"/>
                  </a:lnTo>
                  <a:lnTo>
                    <a:pt x="1436" y="20315"/>
                  </a:lnTo>
                  <a:lnTo>
                    <a:pt x="726" y="1345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7" name="object 220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75342" y="5684062"/>
              <a:ext cx="13093" cy="25336"/>
            </a:xfrm>
            <a:prstGeom prst="rect">
              <a:avLst/>
            </a:prstGeom>
          </p:spPr>
        </p:pic>
        <p:sp>
          <p:nvSpPr>
            <p:cNvPr id="2208" name="object 2208"/>
            <p:cNvSpPr/>
            <p:nvPr/>
          </p:nvSpPr>
          <p:spPr>
            <a:xfrm>
              <a:off x="9775350" y="5683676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922" y="12414"/>
                  </a:moveTo>
                  <a:lnTo>
                    <a:pt x="1844" y="5509"/>
                  </a:lnTo>
                  <a:lnTo>
                    <a:pt x="3435" y="0"/>
                  </a:lnTo>
                  <a:lnTo>
                    <a:pt x="8210" y="391"/>
                  </a:lnTo>
                  <a:lnTo>
                    <a:pt x="13000" y="775"/>
                  </a:lnTo>
                  <a:lnTo>
                    <a:pt x="13074" y="6439"/>
                  </a:lnTo>
                  <a:lnTo>
                    <a:pt x="12143" y="13303"/>
                  </a:lnTo>
                  <a:lnTo>
                    <a:pt x="11229" y="20208"/>
                  </a:lnTo>
                  <a:lnTo>
                    <a:pt x="9646" y="25726"/>
                  </a:lnTo>
                  <a:lnTo>
                    <a:pt x="4847" y="25342"/>
                  </a:lnTo>
                  <a:lnTo>
                    <a:pt x="73" y="24942"/>
                  </a:lnTo>
                  <a:lnTo>
                    <a:pt x="0" y="19302"/>
                  </a:lnTo>
                  <a:lnTo>
                    <a:pt x="922" y="124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9" name="object 2209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7432" y="5694083"/>
              <a:ext cx="17691" cy="25400"/>
            </a:xfrm>
            <a:prstGeom prst="rect">
              <a:avLst/>
            </a:prstGeom>
          </p:spPr>
        </p:pic>
        <p:sp>
          <p:nvSpPr>
            <p:cNvPr id="2210" name="object 2210"/>
            <p:cNvSpPr/>
            <p:nvPr/>
          </p:nvSpPr>
          <p:spPr>
            <a:xfrm>
              <a:off x="9787421" y="569310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3460" y="11867"/>
                  </a:moveTo>
                  <a:lnTo>
                    <a:pt x="5786" y="5207"/>
                  </a:lnTo>
                  <a:lnTo>
                    <a:pt x="8495" y="0"/>
                  </a:lnTo>
                  <a:lnTo>
                    <a:pt x="13106" y="1134"/>
                  </a:lnTo>
                  <a:lnTo>
                    <a:pt x="17701" y="2252"/>
                  </a:lnTo>
                  <a:lnTo>
                    <a:pt x="16583" y="7851"/>
                  </a:lnTo>
                  <a:lnTo>
                    <a:pt x="14257" y="14503"/>
                  </a:lnTo>
                  <a:lnTo>
                    <a:pt x="11923" y="21172"/>
                  </a:lnTo>
                  <a:lnTo>
                    <a:pt x="9238" y="26387"/>
                  </a:lnTo>
                  <a:lnTo>
                    <a:pt x="4611" y="25244"/>
                  </a:lnTo>
                  <a:lnTo>
                    <a:pt x="0" y="24126"/>
                  </a:lnTo>
                  <a:lnTo>
                    <a:pt x="1101" y="18527"/>
                  </a:lnTo>
                  <a:lnTo>
                    <a:pt x="3460" y="11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1" name="object 2211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7049" y="5622188"/>
              <a:ext cx="26009" cy="22580"/>
            </a:xfrm>
            <a:prstGeom prst="rect">
              <a:avLst/>
            </a:prstGeom>
          </p:spPr>
        </p:pic>
        <p:sp>
          <p:nvSpPr>
            <p:cNvPr id="2212" name="object 2212"/>
            <p:cNvSpPr/>
            <p:nvPr/>
          </p:nvSpPr>
          <p:spPr>
            <a:xfrm>
              <a:off x="9817051" y="5620368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642" y="15385"/>
                  </a:moveTo>
                  <a:lnTo>
                    <a:pt x="3525" y="10145"/>
                  </a:lnTo>
                  <a:lnTo>
                    <a:pt x="0" y="5435"/>
                  </a:lnTo>
                  <a:lnTo>
                    <a:pt x="3721" y="2717"/>
                  </a:lnTo>
                  <a:lnTo>
                    <a:pt x="7442" y="0"/>
                  </a:lnTo>
                  <a:lnTo>
                    <a:pt x="12225" y="3787"/>
                  </a:lnTo>
                  <a:lnTo>
                    <a:pt x="17358" y="9027"/>
                  </a:lnTo>
                  <a:lnTo>
                    <a:pt x="22483" y="14267"/>
                  </a:lnTo>
                  <a:lnTo>
                    <a:pt x="26001" y="18968"/>
                  </a:lnTo>
                  <a:lnTo>
                    <a:pt x="22288" y="21678"/>
                  </a:lnTo>
                  <a:lnTo>
                    <a:pt x="18574" y="24404"/>
                  </a:lnTo>
                  <a:lnTo>
                    <a:pt x="13776" y="20617"/>
                  </a:lnTo>
                  <a:lnTo>
                    <a:pt x="8642" y="153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3" name="object 2213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0572" y="5586183"/>
              <a:ext cx="26009" cy="22580"/>
            </a:xfrm>
            <a:prstGeom prst="rect">
              <a:avLst/>
            </a:prstGeom>
          </p:spPr>
        </p:pic>
        <p:sp>
          <p:nvSpPr>
            <p:cNvPr id="2214" name="object 2214"/>
            <p:cNvSpPr/>
            <p:nvPr/>
          </p:nvSpPr>
          <p:spPr>
            <a:xfrm>
              <a:off x="9810564" y="5584373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4" h="24764">
                  <a:moveTo>
                    <a:pt x="8642" y="15368"/>
                  </a:moveTo>
                  <a:lnTo>
                    <a:pt x="3525" y="10137"/>
                  </a:lnTo>
                  <a:lnTo>
                    <a:pt x="0" y="5427"/>
                  </a:lnTo>
                  <a:lnTo>
                    <a:pt x="3729" y="2709"/>
                  </a:lnTo>
                  <a:lnTo>
                    <a:pt x="7434" y="0"/>
                  </a:lnTo>
                  <a:lnTo>
                    <a:pt x="12233" y="3778"/>
                  </a:lnTo>
                  <a:lnTo>
                    <a:pt x="17358" y="9010"/>
                  </a:lnTo>
                  <a:lnTo>
                    <a:pt x="22492" y="14250"/>
                  </a:lnTo>
                  <a:lnTo>
                    <a:pt x="26017" y="18951"/>
                  </a:lnTo>
                  <a:lnTo>
                    <a:pt x="22288" y="21669"/>
                  </a:lnTo>
                  <a:lnTo>
                    <a:pt x="18574" y="24395"/>
                  </a:lnTo>
                  <a:lnTo>
                    <a:pt x="13784" y="20608"/>
                  </a:lnTo>
                  <a:lnTo>
                    <a:pt x="8642" y="1536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5" name="object 2215"/>
            <p:cNvPicPr/>
            <p:nvPr/>
          </p:nvPicPr>
          <p:blipFill>
            <a:blip r:embed="rId3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161" y="5648172"/>
              <a:ext cx="24447" cy="23837"/>
            </a:xfrm>
            <a:prstGeom prst="rect">
              <a:avLst/>
            </a:prstGeom>
          </p:spPr>
        </p:pic>
        <p:sp>
          <p:nvSpPr>
            <p:cNvPr id="2216" name="object 2216"/>
            <p:cNvSpPr/>
            <p:nvPr/>
          </p:nvSpPr>
          <p:spPr>
            <a:xfrm>
              <a:off x="9797151" y="5646509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5">
                  <a:moveTo>
                    <a:pt x="7581" y="10063"/>
                  </a:moveTo>
                  <a:lnTo>
                    <a:pt x="12127" y="4293"/>
                  </a:lnTo>
                  <a:lnTo>
                    <a:pt x="16526" y="0"/>
                  </a:lnTo>
                  <a:lnTo>
                    <a:pt x="20484" y="2285"/>
                  </a:lnTo>
                  <a:lnTo>
                    <a:pt x="24458" y="4562"/>
                  </a:lnTo>
                  <a:lnTo>
                    <a:pt x="21431" y="9631"/>
                  </a:lnTo>
                  <a:lnTo>
                    <a:pt x="16893" y="15417"/>
                  </a:lnTo>
                  <a:lnTo>
                    <a:pt x="12315" y="21188"/>
                  </a:lnTo>
                  <a:lnTo>
                    <a:pt x="7948" y="25497"/>
                  </a:lnTo>
                  <a:lnTo>
                    <a:pt x="3974" y="23204"/>
                  </a:lnTo>
                  <a:lnTo>
                    <a:pt x="0" y="20919"/>
                  </a:lnTo>
                  <a:lnTo>
                    <a:pt x="3019" y="15850"/>
                  </a:lnTo>
                  <a:lnTo>
                    <a:pt x="7581" y="1006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7" name="object 221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6623" y="5628957"/>
              <a:ext cx="17792" cy="25298"/>
            </a:xfrm>
            <a:prstGeom prst="rect">
              <a:avLst/>
            </a:prstGeom>
          </p:spPr>
        </p:pic>
        <p:sp>
          <p:nvSpPr>
            <p:cNvPr id="2218" name="object 2218"/>
            <p:cNvSpPr/>
            <p:nvPr/>
          </p:nvSpPr>
          <p:spPr>
            <a:xfrm>
              <a:off x="9806611" y="5627860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70">
                  <a:moveTo>
                    <a:pt x="3509" y="14724"/>
                  </a:moveTo>
                  <a:lnTo>
                    <a:pt x="1134" y="8161"/>
                  </a:lnTo>
                  <a:lnTo>
                    <a:pt x="0" y="2619"/>
                  </a:lnTo>
                  <a:lnTo>
                    <a:pt x="4619" y="1289"/>
                  </a:lnTo>
                  <a:lnTo>
                    <a:pt x="9222" y="0"/>
                  </a:lnTo>
                  <a:lnTo>
                    <a:pt x="11939" y="5101"/>
                  </a:lnTo>
                  <a:lnTo>
                    <a:pt x="14314" y="11671"/>
                  </a:lnTo>
                  <a:lnTo>
                    <a:pt x="16673" y="18241"/>
                  </a:lnTo>
                  <a:lnTo>
                    <a:pt x="17807" y="23800"/>
                  </a:lnTo>
                  <a:lnTo>
                    <a:pt x="13196" y="25097"/>
                  </a:lnTo>
                  <a:lnTo>
                    <a:pt x="8593" y="26403"/>
                  </a:lnTo>
                  <a:lnTo>
                    <a:pt x="5867" y="21302"/>
                  </a:lnTo>
                  <a:lnTo>
                    <a:pt x="3509" y="1472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9" name="object 2219"/>
            <p:cNvPicPr/>
            <p:nvPr/>
          </p:nvPicPr>
          <p:blipFill>
            <a:blip r:embed="rId4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690" y="5628995"/>
              <a:ext cx="23494" cy="24218"/>
            </a:xfrm>
            <a:prstGeom prst="rect">
              <a:avLst/>
            </a:prstGeom>
          </p:spPr>
        </p:pic>
        <p:sp>
          <p:nvSpPr>
            <p:cNvPr id="2220" name="object 2220"/>
            <p:cNvSpPr/>
            <p:nvPr/>
          </p:nvSpPr>
          <p:spPr>
            <a:xfrm>
              <a:off x="9765677" y="562741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6953" y="10422"/>
                  </a:moveTo>
                  <a:lnTo>
                    <a:pt x="11197" y="4472"/>
                  </a:lnTo>
                  <a:lnTo>
                    <a:pt x="15310" y="0"/>
                  </a:lnTo>
                  <a:lnTo>
                    <a:pt x="19399" y="2113"/>
                  </a:lnTo>
                  <a:lnTo>
                    <a:pt x="23512" y="4219"/>
                  </a:lnTo>
                  <a:lnTo>
                    <a:pt x="20802" y="9418"/>
                  </a:lnTo>
                  <a:lnTo>
                    <a:pt x="16550" y="15377"/>
                  </a:lnTo>
                  <a:lnTo>
                    <a:pt x="12323" y="21343"/>
                  </a:lnTo>
                  <a:lnTo>
                    <a:pt x="8201" y="25807"/>
                  </a:lnTo>
                  <a:lnTo>
                    <a:pt x="4096" y="23685"/>
                  </a:lnTo>
                  <a:lnTo>
                    <a:pt x="0" y="21580"/>
                  </a:lnTo>
                  <a:lnTo>
                    <a:pt x="2709" y="16380"/>
                  </a:lnTo>
                  <a:lnTo>
                    <a:pt x="6953" y="1042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1" name="object 2221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768191" y="5647601"/>
              <a:ext cx="13068" cy="25425"/>
            </a:xfrm>
            <a:prstGeom prst="rect">
              <a:avLst/>
            </a:prstGeom>
          </p:spPr>
        </p:pic>
        <p:sp>
          <p:nvSpPr>
            <p:cNvPr id="2222" name="object 2222"/>
            <p:cNvSpPr/>
            <p:nvPr/>
          </p:nvSpPr>
          <p:spPr>
            <a:xfrm>
              <a:off x="9768193" y="5647087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905" y="13614"/>
                  </a:moveTo>
                  <a:lnTo>
                    <a:pt x="0" y="6758"/>
                  </a:lnTo>
                  <a:lnTo>
                    <a:pt x="65" y="1110"/>
                  </a:lnTo>
                  <a:lnTo>
                    <a:pt x="4864" y="538"/>
                  </a:lnTo>
                  <a:lnTo>
                    <a:pt x="9662" y="0"/>
                  </a:lnTo>
                  <a:lnTo>
                    <a:pt x="11229" y="5460"/>
                  </a:lnTo>
                  <a:lnTo>
                    <a:pt x="12143" y="12324"/>
                  </a:lnTo>
                  <a:lnTo>
                    <a:pt x="13057" y="19164"/>
                  </a:lnTo>
                  <a:lnTo>
                    <a:pt x="12984" y="24836"/>
                  </a:lnTo>
                  <a:lnTo>
                    <a:pt x="8201" y="25391"/>
                  </a:lnTo>
                  <a:lnTo>
                    <a:pt x="3403" y="25946"/>
                  </a:lnTo>
                  <a:lnTo>
                    <a:pt x="1836" y="20486"/>
                  </a:lnTo>
                  <a:lnTo>
                    <a:pt x="905" y="136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3" name="object 2223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839173" y="5628805"/>
              <a:ext cx="13906" cy="25476"/>
            </a:xfrm>
            <a:prstGeom prst="rect">
              <a:avLst/>
            </a:prstGeom>
          </p:spPr>
        </p:pic>
        <p:sp>
          <p:nvSpPr>
            <p:cNvPr id="2224" name="object 2224"/>
            <p:cNvSpPr/>
            <p:nvPr/>
          </p:nvSpPr>
          <p:spPr>
            <a:xfrm>
              <a:off x="9839178" y="562815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71" y="13899"/>
                  </a:moveTo>
                  <a:lnTo>
                    <a:pt x="163" y="7076"/>
                  </a:lnTo>
                  <a:lnTo>
                    <a:pt x="0" y="1420"/>
                  </a:lnTo>
                  <a:lnTo>
                    <a:pt x="4766" y="718"/>
                  </a:lnTo>
                  <a:lnTo>
                    <a:pt x="9515" y="0"/>
                  </a:lnTo>
                  <a:lnTo>
                    <a:pt x="11335" y="5403"/>
                  </a:lnTo>
                  <a:lnTo>
                    <a:pt x="12543" y="12226"/>
                  </a:lnTo>
                  <a:lnTo>
                    <a:pt x="13727" y="19049"/>
                  </a:lnTo>
                  <a:lnTo>
                    <a:pt x="13898" y="24689"/>
                  </a:lnTo>
                  <a:lnTo>
                    <a:pt x="9132" y="25399"/>
                  </a:lnTo>
                  <a:lnTo>
                    <a:pt x="4349" y="26126"/>
                  </a:lnTo>
                  <a:lnTo>
                    <a:pt x="2562" y="20714"/>
                  </a:lnTo>
                  <a:lnTo>
                    <a:pt x="1371" y="1389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5" name="object 2225"/>
            <p:cNvPicPr/>
            <p:nvPr/>
          </p:nvPicPr>
          <p:blipFill>
            <a:blip r:embed="rId4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6856" y="5604319"/>
              <a:ext cx="25730" cy="23164"/>
            </a:xfrm>
            <a:prstGeom prst="rect">
              <a:avLst/>
            </a:prstGeom>
          </p:spPr>
        </p:pic>
        <p:sp>
          <p:nvSpPr>
            <p:cNvPr id="2226" name="object 2226"/>
            <p:cNvSpPr/>
            <p:nvPr/>
          </p:nvSpPr>
          <p:spPr>
            <a:xfrm>
              <a:off x="9796859" y="5602572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8446" y="9492"/>
                  </a:moveTo>
                  <a:lnTo>
                    <a:pt x="13482" y="4007"/>
                  </a:lnTo>
                  <a:lnTo>
                    <a:pt x="18199" y="0"/>
                  </a:lnTo>
                  <a:lnTo>
                    <a:pt x="21969" y="2522"/>
                  </a:lnTo>
                  <a:lnTo>
                    <a:pt x="25723" y="5060"/>
                  </a:lnTo>
                  <a:lnTo>
                    <a:pt x="22296" y="9941"/>
                  </a:lnTo>
                  <a:lnTo>
                    <a:pt x="17269" y="15442"/>
                  </a:lnTo>
                  <a:lnTo>
                    <a:pt x="12225" y="20910"/>
                  </a:lnTo>
                  <a:lnTo>
                    <a:pt x="7508" y="24926"/>
                  </a:lnTo>
                  <a:lnTo>
                    <a:pt x="3745" y="22396"/>
                  </a:lnTo>
                  <a:lnTo>
                    <a:pt x="0" y="19866"/>
                  </a:lnTo>
                  <a:lnTo>
                    <a:pt x="3427" y="14960"/>
                  </a:lnTo>
                  <a:lnTo>
                    <a:pt x="8446" y="949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7" name="object 2227"/>
            <p:cNvPicPr/>
            <p:nvPr/>
          </p:nvPicPr>
          <p:blipFill>
            <a:blip r:embed="rId4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210" y="5593067"/>
              <a:ext cx="25717" cy="23164"/>
            </a:xfrm>
            <a:prstGeom prst="rect">
              <a:avLst/>
            </a:prstGeom>
          </p:spPr>
        </p:pic>
        <p:sp>
          <p:nvSpPr>
            <p:cNvPr id="2228" name="object 2228"/>
            <p:cNvSpPr/>
            <p:nvPr/>
          </p:nvSpPr>
          <p:spPr>
            <a:xfrm>
              <a:off x="9793208" y="5591310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4" h="25400">
                  <a:moveTo>
                    <a:pt x="8454" y="9500"/>
                  </a:moveTo>
                  <a:lnTo>
                    <a:pt x="13490" y="4015"/>
                  </a:lnTo>
                  <a:lnTo>
                    <a:pt x="18207" y="0"/>
                  </a:lnTo>
                  <a:lnTo>
                    <a:pt x="21969" y="2530"/>
                  </a:lnTo>
                  <a:lnTo>
                    <a:pt x="25723" y="5060"/>
                  </a:lnTo>
                  <a:lnTo>
                    <a:pt x="22296" y="9933"/>
                  </a:lnTo>
                  <a:lnTo>
                    <a:pt x="17269" y="15434"/>
                  </a:lnTo>
                  <a:lnTo>
                    <a:pt x="12233" y="20910"/>
                  </a:lnTo>
                  <a:lnTo>
                    <a:pt x="7516" y="24926"/>
                  </a:lnTo>
                  <a:lnTo>
                    <a:pt x="3745" y="22396"/>
                  </a:lnTo>
                  <a:lnTo>
                    <a:pt x="0" y="19874"/>
                  </a:lnTo>
                  <a:lnTo>
                    <a:pt x="3427" y="14968"/>
                  </a:lnTo>
                  <a:lnTo>
                    <a:pt x="8454" y="950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9" name="object 222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626" y="5638203"/>
              <a:ext cx="30556" cy="15582"/>
            </a:xfrm>
            <a:prstGeom prst="rect">
              <a:avLst/>
            </a:prstGeom>
          </p:spPr>
        </p:pic>
        <p:sp>
          <p:nvSpPr>
            <p:cNvPr id="2230" name="object 2230"/>
            <p:cNvSpPr/>
            <p:nvPr/>
          </p:nvSpPr>
          <p:spPr>
            <a:xfrm>
              <a:off x="9765629" y="5636707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057" y="13042"/>
                  </a:moveTo>
                  <a:lnTo>
                    <a:pt x="5680" y="10471"/>
                  </a:lnTo>
                  <a:lnTo>
                    <a:pt x="0" y="7704"/>
                  </a:lnTo>
                  <a:lnTo>
                    <a:pt x="1901" y="3860"/>
                  </a:lnTo>
                  <a:lnTo>
                    <a:pt x="3811" y="0"/>
                  </a:lnTo>
                  <a:lnTo>
                    <a:pt x="10111" y="1436"/>
                  </a:lnTo>
                  <a:lnTo>
                    <a:pt x="17505" y="4031"/>
                  </a:lnTo>
                  <a:lnTo>
                    <a:pt x="24883" y="6619"/>
                  </a:lnTo>
                  <a:lnTo>
                    <a:pt x="30563" y="9378"/>
                  </a:lnTo>
                  <a:lnTo>
                    <a:pt x="28645" y="13230"/>
                  </a:lnTo>
                  <a:lnTo>
                    <a:pt x="26760" y="17074"/>
                  </a:lnTo>
                  <a:lnTo>
                    <a:pt x="20435" y="15646"/>
                  </a:lnTo>
                  <a:lnTo>
                    <a:pt x="13057" y="130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1" name="object 2231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133" y="5621032"/>
              <a:ext cx="30543" cy="15595"/>
            </a:xfrm>
            <a:prstGeom prst="rect">
              <a:avLst/>
            </a:prstGeom>
          </p:spPr>
        </p:pic>
        <p:sp>
          <p:nvSpPr>
            <p:cNvPr id="2232" name="object 2232"/>
            <p:cNvSpPr/>
            <p:nvPr/>
          </p:nvSpPr>
          <p:spPr>
            <a:xfrm>
              <a:off x="9758129" y="5619545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3066" y="13042"/>
                  </a:moveTo>
                  <a:lnTo>
                    <a:pt x="5688" y="10471"/>
                  </a:lnTo>
                  <a:lnTo>
                    <a:pt x="0" y="7696"/>
                  </a:lnTo>
                  <a:lnTo>
                    <a:pt x="1917" y="3852"/>
                  </a:lnTo>
                  <a:lnTo>
                    <a:pt x="3803" y="0"/>
                  </a:lnTo>
                  <a:lnTo>
                    <a:pt x="10127" y="1428"/>
                  </a:lnTo>
                  <a:lnTo>
                    <a:pt x="17513" y="4040"/>
                  </a:lnTo>
                  <a:lnTo>
                    <a:pt x="24891" y="6619"/>
                  </a:lnTo>
                  <a:lnTo>
                    <a:pt x="30555" y="9378"/>
                  </a:lnTo>
                  <a:lnTo>
                    <a:pt x="28653" y="13222"/>
                  </a:lnTo>
                  <a:lnTo>
                    <a:pt x="26760" y="17074"/>
                  </a:lnTo>
                  <a:lnTo>
                    <a:pt x="20443" y="15646"/>
                  </a:lnTo>
                  <a:lnTo>
                    <a:pt x="13066" y="1304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3" name="object 223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1176" y="5603240"/>
              <a:ext cx="30099" cy="17449"/>
            </a:xfrm>
            <a:prstGeom prst="rect">
              <a:avLst/>
            </a:prstGeom>
          </p:spPr>
        </p:pic>
        <p:sp>
          <p:nvSpPr>
            <p:cNvPr id="2234" name="object 2234"/>
            <p:cNvSpPr/>
            <p:nvPr/>
          </p:nvSpPr>
          <p:spPr>
            <a:xfrm>
              <a:off x="9771170" y="5601529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2282" y="13867"/>
                  </a:moveTo>
                  <a:lnTo>
                    <a:pt x="5272" y="10618"/>
                  </a:lnTo>
                  <a:lnTo>
                    <a:pt x="0" y="7329"/>
                  </a:lnTo>
                  <a:lnTo>
                    <a:pt x="2366" y="3664"/>
                  </a:lnTo>
                  <a:lnTo>
                    <a:pt x="4725" y="0"/>
                  </a:lnTo>
                  <a:lnTo>
                    <a:pt x="10805" y="2032"/>
                  </a:lnTo>
                  <a:lnTo>
                    <a:pt x="17799" y="5288"/>
                  </a:lnTo>
                  <a:lnTo>
                    <a:pt x="24809" y="8545"/>
                  </a:lnTo>
                  <a:lnTo>
                    <a:pt x="30098" y="11826"/>
                  </a:lnTo>
                  <a:lnTo>
                    <a:pt x="27739" y="15491"/>
                  </a:lnTo>
                  <a:lnTo>
                    <a:pt x="25364" y="19156"/>
                  </a:lnTo>
                  <a:lnTo>
                    <a:pt x="19284" y="17115"/>
                  </a:lnTo>
                  <a:lnTo>
                    <a:pt x="12282" y="13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5" name="object 223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7816" y="5570143"/>
              <a:ext cx="30086" cy="17437"/>
            </a:xfrm>
            <a:prstGeom prst="rect">
              <a:avLst/>
            </a:prstGeom>
          </p:spPr>
        </p:pic>
        <p:sp>
          <p:nvSpPr>
            <p:cNvPr id="2236" name="object 2236"/>
            <p:cNvSpPr/>
            <p:nvPr/>
          </p:nvSpPr>
          <p:spPr>
            <a:xfrm>
              <a:off x="9757813" y="5568427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2274" y="13875"/>
                  </a:moveTo>
                  <a:lnTo>
                    <a:pt x="5263" y="10626"/>
                  </a:lnTo>
                  <a:lnTo>
                    <a:pt x="0" y="7337"/>
                  </a:lnTo>
                  <a:lnTo>
                    <a:pt x="2358" y="3672"/>
                  </a:lnTo>
                  <a:lnTo>
                    <a:pt x="4717" y="0"/>
                  </a:lnTo>
                  <a:lnTo>
                    <a:pt x="10797" y="2040"/>
                  </a:lnTo>
                  <a:lnTo>
                    <a:pt x="17799" y="5297"/>
                  </a:lnTo>
                  <a:lnTo>
                    <a:pt x="24809" y="8553"/>
                  </a:lnTo>
                  <a:lnTo>
                    <a:pt x="30098" y="11826"/>
                  </a:lnTo>
                  <a:lnTo>
                    <a:pt x="27731" y="15499"/>
                  </a:lnTo>
                  <a:lnTo>
                    <a:pt x="25364" y="19156"/>
                  </a:lnTo>
                  <a:lnTo>
                    <a:pt x="19276" y="17123"/>
                  </a:lnTo>
                  <a:lnTo>
                    <a:pt x="12274" y="1387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7" name="object 2237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2224" y="5620689"/>
              <a:ext cx="30479" cy="15989"/>
            </a:xfrm>
            <a:prstGeom prst="rect">
              <a:avLst/>
            </a:prstGeom>
          </p:spPr>
        </p:pic>
        <p:sp>
          <p:nvSpPr>
            <p:cNvPr id="2238" name="object 2238"/>
            <p:cNvSpPr/>
            <p:nvPr/>
          </p:nvSpPr>
          <p:spPr>
            <a:xfrm>
              <a:off x="9782225" y="5619143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12910" y="13238"/>
                  </a:moveTo>
                  <a:lnTo>
                    <a:pt x="5598" y="10512"/>
                  </a:lnTo>
                  <a:lnTo>
                    <a:pt x="0" y="7631"/>
                  </a:lnTo>
                  <a:lnTo>
                    <a:pt x="1991" y="3827"/>
                  </a:lnTo>
                  <a:lnTo>
                    <a:pt x="3982" y="0"/>
                  </a:lnTo>
                  <a:lnTo>
                    <a:pt x="10250" y="1567"/>
                  </a:lnTo>
                  <a:lnTo>
                    <a:pt x="17562" y="4285"/>
                  </a:lnTo>
                  <a:lnTo>
                    <a:pt x="24899" y="7011"/>
                  </a:lnTo>
                  <a:lnTo>
                    <a:pt x="30473" y="9884"/>
                  </a:lnTo>
                  <a:lnTo>
                    <a:pt x="28466" y="13712"/>
                  </a:lnTo>
                  <a:lnTo>
                    <a:pt x="26491" y="17523"/>
                  </a:lnTo>
                  <a:lnTo>
                    <a:pt x="20223" y="15972"/>
                  </a:lnTo>
                  <a:lnTo>
                    <a:pt x="12910" y="132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9" name="object 223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5507" y="5670981"/>
              <a:ext cx="29184" cy="19367"/>
            </a:xfrm>
            <a:prstGeom prst="rect">
              <a:avLst/>
            </a:prstGeom>
          </p:spPr>
        </p:pic>
        <p:sp>
          <p:nvSpPr>
            <p:cNvPr id="2240" name="object 2240"/>
            <p:cNvSpPr/>
            <p:nvPr/>
          </p:nvSpPr>
          <p:spPr>
            <a:xfrm>
              <a:off x="9775500" y="5669151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1229" y="14577"/>
                  </a:moveTo>
                  <a:lnTo>
                    <a:pt x="4766" y="10594"/>
                  </a:lnTo>
                  <a:lnTo>
                    <a:pt x="0" y="6798"/>
                  </a:lnTo>
                  <a:lnTo>
                    <a:pt x="2840" y="3411"/>
                  </a:lnTo>
                  <a:lnTo>
                    <a:pt x="5680" y="0"/>
                  </a:lnTo>
                  <a:lnTo>
                    <a:pt x="11433" y="2628"/>
                  </a:lnTo>
                  <a:lnTo>
                    <a:pt x="17913" y="6594"/>
                  </a:lnTo>
                  <a:lnTo>
                    <a:pt x="24401" y="10569"/>
                  </a:lnTo>
                  <a:lnTo>
                    <a:pt x="29184" y="14373"/>
                  </a:lnTo>
                  <a:lnTo>
                    <a:pt x="26327" y="17768"/>
                  </a:lnTo>
                  <a:lnTo>
                    <a:pt x="23479" y="21188"/>
                  </a:lnTo>
                  <a:lnTo>
                    <a:pt x="17726" y="18552"/>
                  </a:lnTo>
                  <a:lnTo>
                    <a:pt x="11229" y="145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1" name="object 2241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287" y="5584965"/>
              <a:ext cx="29197" cy="19354"/>
            </a:xfrm>
            <a:prstGeom prst="rect">
              <a:avLst/>
            </a:prstGeom>
          </p:spPr>
        </p:pic>
        <p:sp>
          <p:nvSpPr>
            <p:cNvPr id="2242" name="object 2242"/>
            <p:cNvSpPr/>
            <p:nvPr/>
          </p:nvSpPr>
          <p:spPr>
            <a:xfrm>
              <a:off x="9743284" y="5583131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1229" y="14577"/>
                  </a:moveTo>
                  <a:lnTo>
                    <a:pt x="4766" y="10602"/>
                  </a:lnTo>
                  <a:lnTo>
                    <a:pt x="0" y="6798"/>
                  </a:lnTo>
                  <a:lnTo>
                    <a:pt x="2848" y="3411"/>
                  </a:lnTo>
                  <a:lnTo>
                    <a:pt x="5688" y="0"/>
                  </a:lnTo>
                  <a:lnTo>
                    <a:pt x="11441" y="2628"/>
                  </a:lnTo>
                  <a:lnTo>
                    <a:pt x="17913" y="6594"/>
                  </a:lnTo>
                  <a:lnTo>
                    <a:pt x="24401" y="10569"/>
                  </a:lnTo>
                  <a:lnTo>
                    <a:pt x="29184" y="14373"/>
                  </a:lnTo>
                  <a:lnTo>
                    <a:pt x="26336" y="17776"/>
                  </a:lnTo>
                  <a:lnTo>
                    <a:pt x="23479" y="21188"/>
                  </a:lnTo>
                  <a:lnTo>
                    <a:pt x="17726" y="18543"/>
                  </a:lnTo>
                  <a:lnTo>
                    <a:pt x="11229" y="145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3" name="object 2243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5434" y="5679998"/>
              <a:ext cx="29171" cy="19342"/>
            </a:xfrm>
            <a:prstGeom prst="rect">
              <a:avLst/>
            </a:prstGeom>
          </p:spPr>
        </p:pic>
        <p:sp>
          <p:nvSpPr>
            <p:cNvPr id="2244" name="object 2244"/>
            <p:cNvSpPr/>
            <p:nvPr/>
          </p:nvSpPr>
          <p:spPr>
            <a:xfrm>
              <a:off x="9695433" y="5678150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1221" y="14577"/>
                  </a:moveTo>
                  <a:lnTo>
                    <a:pt x="4749" y="10602"/>
                  </a:lnTo>
                  <a:lnTo>
                    <a:pt x="0" y="6798"/>
                  </a:lnTo>
                  <a:lnTo>
                    <a:pt x="2840" y="3419"/>
                  </a:lnTo>
                  <a:lnTo>
                    <a:pt x="5672" y="0"/>
                  </a:lnTo>
                  <a:lnTo>
                    <a:pt x="11425" y="2636"/>
                  </a:lnTo>
                  <a:lnTo>
                    <a:pt x="17897" y="6602"/>
                  </a:lnTo>
                  <a:lnTo>
                    <a:pt x="24393" y="10577"/>
                  </a:lnTo>
                  <a:lnTo>
                    <a:pt x="29176" y="14381"/>
                  </a:lnTo>
                  <a:lnTo>
                    <a:pt x="26327" y="17776"/>
                  </a:lnTo>
                  <a:lnTo>
                    <a:pt x="23463" y="21196"/>
                  </a:lnTo>
                  <a:lnTo>
                    <a:pt x="17709" y="18552"/>
                  </a:lnTo>
                  <a:lnTo>
                    <a:pt x="11221" y="1457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5" name="object 2245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2464" y="5626366"/>
              <a:ext cx="29171" cy="19354"/>
            </a:xfrm>
            <a:prstGeom prst="rect">
              <a:avLst/>
            </a:prstGeom>
          </p:spPr>
        </p:pic>
        <p:sp>
          <p:nvSpPr>
            <p:cNvPr id="2246" name="object 2246"/>
            <p:cNvSpPr/>
            <p:nvPr/>
          </p:nvSpPr>
          <p:spPr>
            <a:xfrm>
              <a:off x="9712456" y="5624531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1237" y="14585"/>
                  </a:moveTo>
                  <a:lnTo>
                    <a:pt x="4766" y="10602"/>
                  </a:lnTo>
                  <a:lnTo>
                    <a:pt x="0" y="6807"/>
                  </a:lnTo>
                  <a:lnTo>
                    <a:pt x="2856" y="3411"/>
                  </a:lnTo>
                  <a:lnTo>
                    <a:pt x="5688" y="0"/>
                  </a:lnTo>
                  <a:lnTo>
                    <a:pt x="11441" y="2628"/>
                  </a:lnTo>
                  <a:lnTo>
                    <a:pt x="17913" y="6602"/>
                  </a:lnTo>
                  <a:lnTo>
                    <a:pt x="24410" y="10577"/>
                  </a:lnTo>
                  <a:lnTo>
                    <a:pt x="29184" y="14381"/>
                  </a:lnTo>
                  <a:lnTo>
                    <a:pt x="26336" y="17776"/>
                  </a:lnTo>
                  <a:lnTo>
                    <a:pt x="23479" y="21196"/>
                  </a:lnTo>
                  <a:lnTo>
                    <a:pt x="17726" y="18552"/>
                  </a:lnTo>
                  <a:lnTo>
                    <a:pt x="11237" y="145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7" name="object 2247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9226" y="5636285"/>
              <a:ext cx="29197" cy="19367"/>
            </a:xfrm>
            <a:prstGeom prst="rect">
              <a:avLst/>
            </a:prstGeom>
          </p:spPr>
        </p:pic>
        <p:sp>
          <p:nvSpPr>
            <p:cNvPr id="2248" name="object 2248"/>
            <p:cNvSpPr/>
            <p:nvPr/>
          </p:nvSpPr>
          <p:spPr>
            <a:xfrm>
              <a:off x="9709220" y="5634447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1237" y="14585"/>
                  </a:moveTo>
                  <a:lnTo>
                    <a:pt x="4766" y="10602"/>
                  </a:lnTo>
                  <a:lnTo>
                    <a:pt x="0" y="6807"/>
                  </a:lnTo>
                  <a:lnTo>
                    <a:pt x="2856" y="3428"/>
                  </a:lnTo>
                  <a:lnTo>
                    <a:pt x="5688" y="0"/>
                  </a:lnTo>
                  <a:lnTo>
                    <a:pt x="11441" y="2644"/>
                  </a:lnTo>
                  <a:lnTo>
                    <a:pt x="17913" y="6611"/>
                  </a:lnTo>
                  <a:lnTo>
                    <a:pt x="24410" y="10586"/>
                  </a:lnTo>
                  <a:lnTo>
                    <a:pt x="29184" y="14381"/>
                  </a:lnTo>
                  <a:lnTo>
                    <a:pt x="26344" y="17776"/>
                  </a:lnTo>
                  <a:lnTo>
                    <a:pt x="23479" y="21204"/>
                  </a:lnTo>
                  <a:lnTo>
                    <a:pt x="17726" y="18552"/>
                  </a:lnTo>
                  <a:lnTo>
                    <a:pt x="11237" y="1458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9" name="object 2249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782" y="5663602"/>
              <a:ext cx="27025" cy="21831"/>
            </a:xfrm>
            <a:prstGeom prst="rect">
              <a:avLst/>
            </a:prstGeom>
          </p:spPr>
        </p:pic>
        <p:sp>
          <p:nvSpPr>
            <p:cNvPr id="2250" name="object 2250"/>
            <p:cNvSpPr/>
            <p:nvPr/>
          </p:nvSpPr>
          <p:spPr>
            <a:xfrm>
              <a:off x="9793785" y="5661754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9401" y="15270"/>
                  </a:moveTo>
                  <a:lnTo>
                    <a:pt x="3868" y="10341"/>
                  </a:lnTo>
                  <a:lnTo>
                    <a:pt x="0" y="5835"/>
                  </a:lnTo>
                  <a:lnTo>
                    <a:pt x="3484" y="2921"/>
                  </a:lnTo>
                  <a:lnTo>
                    <a:pt x="7002" y="0"/>
                  </a:lnTo>
                  <a:lnTo>
                    <a:pt x="12078" y="3501"/>
                  </a:lnTo>
                  <a:lnTo>
                    <a:pt x="17611" y="8414"/>
                  </a:lnTo>
                  <a:lnTo>
                    <a:pt x="23128" y="13328"/>
                  </a:lnTo>
                  <a:lnTo>
                    <a:pt x="27013" y="17817"/>
                  </a:lnTo>
                  <a:lnTo>
                    <a:pt x="23520" y="20747"/>
                  </a:lnTo>
                  <a:lnTo>
                    <a:pt x="20019" y="23661"/>
                  </a:lnTo>
                  <a:lnTo>
                    <a:pt x="14951" y="20176"/>
                  </a:lnTo>
                  <a:lnTo>
                    <a:pt x="9401" y="152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1" name="object 2251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820135" y="5603366"/>
              <a:ext cx="30568" cy="12712"/>
            </a:xfrm>
            <a:prstGeom prst="rect">
              <a:avLst/>
            </a:prstGeom>
          </p:spPr>
        </p:pic>
        <p:sp>
          <p:nvSpPr>
            <p:cNvPr id="2252" name="object 2252"/>
            <p:cNvSpPr/>
            <p:nvPr/>
          </p:nvSpPr>
          <p:spPr>
            <a:xfrm>
              <a:off x="9820122" y="5602419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3931" y="11589"/>
                  </a:moveTo>
                  <a:lnTo>
                    <a:pt x="6129" y="10047"/>
                  </a:lnTo>
                  <a:lnTo>
                    <a:pt x="0" y="8104"/>
                  </a:lnTo>
                  <a:lnTo>
                    <a:pt x="1175" y="4064"/>
                  </a:lnTo>
                  <a:lnTo>
                    <a:pt x="2334" y="0"/>
                  </a:lnTo>
                  <a:lnTo>
                    <a:pt x="8863" y="555"/>
                  </a:lnTo>
                  <a:lnTo>
                    <a:pt x="16656" y="2089"/>
                  </a:lnTo>
                  <a:lnTo>
                    <a:pt x="24458" y="3615"/>
                  </a:lnTo>
                  <a:lnTo>
                    <a:pt x="30571" y="5566"/>
                  </a:lnTo>
                  <a:lnTo>
                    <a:pt x="29412" y="9606"/>
                  </a:lnTo>
                  <a:lnTo>
                    <a:pt x="28245" y="13654"/>
                  </a:lnTo>
                  <a:lnTo>
                    <a:pt x="21700" y="13108"/>
                  </a:lnTo>
                  <a:lnTo>
                    <a:pt x="13931" y="1158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3" name="object 2253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7874" y="5714352"/>
              <a:ext cx="28155" cy="20713"/>
            </a:xfrm>
            <a:prstGeom prst="rect">
              <a:avLst/>
            </a:prstGeom>
          </p:spPr>
        </p:pic>
        <p:sp>
          <p:nvSpPr>
            <p:cNvPr id="2254" name="object 2254"/>
            <p:cNvSpPr/>
            <p:nvPr/>
          </p:nvSpPr>
          <p:spPr>
            <a:xfrm>
              <a:off x="9717872" y="5712475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7832" y="7606"/>
                  </a:moveTo>
                  <a:lnTo>
                    <a:pt x="23830" y="12104"/>
                  </a:lnTo>
                  <a:lnTo>
                    <a:pt x="28155" y="16274"/>
                  </a:lnTo>
                  <a:lnTo>
                    <a:pt x="24932" y="19425"/>
                  </a:lnTo>
                  <a:lnTo>
                    <a:pt x="21733" y="22592"/>
                  </a:lnTo>
                  <a:lnTo>
                    <a:pt x="16305" y="19498"/>
                  </a:lnTo>
                  <a:lnTo>
                    <a:pt x="10315" y="15001"/>
                  </a:lnTo>
                  <a:lnTo>
                    <a:pt x="4317" y="10496"/>
                  </a:lnTo>
                  <a:lnTo>
                    <a:pt x="0" y="6317"/>
                  </a:lnTo>
                  <a:lnTo>
                    <a:pt x="3223" y="3150"/>
                  </a:lnTo>
                  <a:lnTo>
                    <a:pt x="6430" y="0"/>
                  </a:lnTo>
                  <a:lnTo>
                    <a:pt x="11850" y="3093"/>
                  </a:lnTo>
                  <a:lnTo>
                    <a:pt x="17832" y="76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5" name="object 2255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1172" y="5575884"/>
              <a:ext cx="21386" cy="24866"/>
            </a:xfrm>
            <a:prstGeom prst="rect">
              <a:avLst/>
            </a:prstGeom>
          </p:spPr>
        </p:pic>
        <p:sp>
          <p:nvSpPr>
            <p:cNvPr id="2256" name="object 2256"/>
            <p:cNvSpPr/>
            <p:nvPr/>
          </p:nvSpPr>
          <p:spPr>
            <a:xfrm>
              <a:off x="9681172" y="5574509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75" y="15173"/>
                  </a:moveTo>
                  <a:lnTo>
                    <a:pt x="12249" y="21457"/>
                  </a:lnTo>
                  <a:lnTo>
                    <a:pt x="8667" y="26248"/>
                  </a:lnTo>
                  <a:lnTo>
                    <a:pt x="4333" y="24518"/>
                  </a:lnTo>
                  <a:lnTo>
                    <a:pt x="0" y="22779"/>
                  </a:lnTo>
                  <a:lnTo>
                    <a:pt x="2097" y="17384"/>
                  </a:lnTo>
                  <a:lnTo>
                    <a:pt x="5606" y="11092"/>
                  </a:lnTo>
                  <a:lnTo>
                    <a:pt x="9124" y="4799"/>
                  </a:lnTo>
                  <a:lnTo>
                    <a:pt x="12731" y="0"/>
                  </a:lnTo>
                  <a:lnTo>
                    <a:pt x="17064" y="1738"/>
                  </a:lnTo>
                  <a:lnTo>
                    <a:pt x="21390" y="3485"/>
                  </a:lnTo>
                  <a:lnTo>
                    <a:pt x="19292" y="8880"/>
                  </a:lnTo>
                  <a:lnTo>
                    <a:pt x="15775" y="151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7" name="object 225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9723" y="5648541"/>
              <a:ext cx="21374" cy="24892"/>
            </a:xfrm>
            <a:prstGeom prst="rect">
              <a:avLst/>
            </a:prstGeom>
          </p:spPr>
        </p:pic>
        <p:sp>
          <p:nvSpPr>
            <p:cNvPr id="2258" name="object 2258"/>
            <p:cNvSpPr/>
            <p:nvPr/>
          </p:nvSpPr>
          <p:spPr>
            <a:xfrm>
              <a:off x="9729716" y="564717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75" y="15173"/>
                  </a:moveTo>
                  <a:lnTo>
                    <a:pt x="12241" y="21457"/>
                  </a:lnTo>
                  <a:lnTo>
                    <a:pt x="8658" y="26248"/>
                  </a:lnTo>
                  <a:lnTo>
                    <a:pt x="4325" y="24518"/>
                  </a:lnTo>
                  <a:lnTo>
                    <a:pt x="0" y="22779"/>
                  </a:lnTo>
                  <a:lnTo>
                    <a:pt x="2089" y="17384"/>
                  </a:lnTo>
                  <a:lnTo>
                    <a:pt x="5606" y="11092"/>
                  </a:lnTo>
                  <a:lnTo>
                    <a:pt x="9116" y="4799"/>
                  </a:lnTo>
                  <a:lnTo>
                    <a:pt x="12723" y="0"/>
                  </a:lnTo>
                  <a:lnTo>
                    <a:pt x="17056" y="1738"/>
                  </a:lnTo>
                  <a:lnTo>
                    <a:pt x="21382" y="3485"/>
                  </a:lnTo>
                  <a:lnTo>
                    <a:pt x="19284" y="8880"/>
                  </a:lnTo>
                  <a:lnTo>
                    <a:pt x="15775" y="1517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9" name="object 2259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206" y="5682767"/>
              <a:ext cx="21323" cy="24625"/>
            </a:xfrm>
            <a:prstGeom prst="rect">
              <a:avLst/>
            </a:prstGeom>
          </p:spPr>
        </p:pic>
        <p:sp>
          <p:nvSpPr>
            <p:cNvPr id="2260" name="object 2260"/>
            <p:cNvSpPr/>
            <p:nvPr/>
          </p:nvSpPr>
          <p:spPr>
            <a:xfrm>
              <a:off x="9730204" y="5681298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42" y="10855"/>
                  </a:moveTo>
                  <a:lnTo>
                    <a:pt x="19268" y="17025"/>
                  </a:lnTo>
                  <a:lnTo>
                    <a:pt x="21325" y="22331"/>
                  </a:lnTo>
                  <a:lnTo>
                    <a:pt x="16999" y="24224"/>
                  </a:lnTo>
                  <a:lnTo>
                    <a:pt x="12649" y="26109"/>
                  </a:lnTo>
                  <a:lnTo>
                    <a:pt x="9075" y="21433"/>
                  </a:lnTo>
                  <a:lnTo>
                    <a:pt x="5590" y="15270"/>
                  </a:lnTo>
                  <a:lnTo>
                    <a:pt x="2081" y="9092"/>
                  </a:lnTo>
                  <a:lnTo>
                    <a:pt x="0" y="3778"/>
                  </a:lnTo>
                  <a:lnTo>
                    <a:pt x="4341" y="1877"/>
                  </a:lnTo>
                  <a:lnTo>
                    <a:pt x="8683" y="0"/>
                  </a:lnTo>
                  <a:lnTo>
                    <a:pt x="12258" y="4684"/>
                  </a:lnTo>
                  <a:lnTo>
                    <a:pt x="15742" y="1085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1" name="object 226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611" y="5678233"/>
              <a:ext cx="20320" cy="25107"/>
            </a:xfrm>
            <a:prstGeom prst="rect">
              <a:avLst/>
            </a:prstGeom>
          </p:spPr>
        </p:pic>
        <p:sp>
          <p:nvSpPr>
            <p:cNvPr id="2262" name="object 2262"/>
            <p:cNvSpPr/>
            <p:nvPr/>
          </p:nvSpPr>
          <p:spPr>
            <a:xfrm>
              <a:off x="9768612" y="567697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5001"/>
                  </a:moveTo>
                  <a:lnTo>
                    <a:pt x="12192" y="21408"/>
                  </a:lnTo>
                  <a:lnTo>
                    <a:pt x="8871" y="26363"/>
                  </a:lnTo>
                  <a:lnTo>
                    <a:pt x="4447" y="24795"/>
                  </a:lnTo>
                  <a:lnTo>
                    <a:pt x="0" y="23236"/>
                  </a:lnTo>
                  <a:lnTo>
                    <a:pt x="1803" y="17784"/>
                  </a:lnTo>
                  <a:lnTo>
                    <a:pt x="4961" y="11361"/>
                  </a:lnTo>
                  <a:lnTo>
                    <a:pt x="8112" y="4937"/>
                  </a:lnTo>
                  <a:lnTo>
                    <a:pt x="11450" y="0"/>
                  </a:lnTo>
                  <a:lnTo>
                    <a:pt x="15873" y="1550"/>
                  </a:lnTo>
                  <a:lnTo>
                    <a:pt x="20304" y="3109"/>
                  </a:lnTo>
                  <a:lnTo>
                    <a:pt x="18501" y="8578"/>
                  </a:lnTo>
                  <a:lnTo>
                    <a:pt x="15359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3" name="object 2263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9007" y="5555196"/>
              <a:ext cx="20319" cy="25082"/>
            </a:xfrm>
            <a:prstGeom prst="rect">
              <a:avLst/>
            </a:prstGeom>
          </p:spPr>
        </p:pic>
        <p:sp>
          <p:nvSpPr>
            <p:cNvPr id="2264" name="object 2264"/>
            <p:cNvSpPr/>
            <p:nvPr/>
          </p:nvSpPr>
          <p:spPr>
            <a:xfrm>
              <a:off x="9739012" y="5553925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5001"/>
                  </a:moveTo>
                  <a:lnTo>
                    <a:pt x="12176" y="21408"/>
                  </a:lnTo>
                  <a:lnTo>
                    <a:pt x="8863" y="26363"/>
                  </a:lnTo>
                  <a:lnTo>
                    <a:pt x="4447" y="24795"/>
                  </a:lnTo>
                  <a:lnTo>
                    <a:pt x="0" y="23245"/>
                  </a:lnTo>
                  <a:lnTo>
                    <a:pt x="1803" y="17792"/>
                  </a:lnTo>
                  <a:lnTo>
                    <a:pt x="4961" y="11369"/>
                  </a:lnTo>
                  <a:lnTo>
                    <a:pt x="8112" y="4946"/>
                  </a:lnTo>
                  <a:lnTo>
                    <a:pt x="11450" y="0"/>
                  </a:lnTo>
                  <a:lnTo>
                    <a:pt x="15865" y="1550"/>
                  </a:lnTo>
                  <a:lnTo>
                    <a:pt x="20304" y="3117"/>
                  </a:lnTo>
                  <a:lnTo>
                    <a:pt x="18493" y="8578"/>
                  </a:lnTo>
                  <a:lnTo>
                    <a:pt x="15359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5" name="object 2265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9688" y="5570156"/>
              <a:ext cx="20320" cy="25095"/>
            </a:xfrm>
            <a:prstGeom prst="rect">
              <a:avLst/>
            </a:prstGeom>
          </p:spPr>
        </p:pic>
        <p:sp>
          <p:nvSpPr>
            <p:cNvPr id="2266" name="object 2266"/>
            <p:cNvSpPr/>
            <p:nvPr/>
          </p:nvSpPr>
          <p:spPr>
            <a:xfrm>
              <a:off x="9699695" y="556887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5001"/>
                  </a:moveTo>
                  <a:lnTo>
                    <a:pt x="12184" y="21416"/>
                  </a:lnTo>
                  <a:lnTo>
                    <a:pt x="8871" y="26371"/>
                  </a:lnTo>
                  <a:lnTo>
                    <a:pt x="4439" y="24804"/>
                  </a:lnTo>
                  <a:lnTo>
                    <a:pt x="0" y="23245"/>
                  </a:lnTo>
                  <a:lnTo>
                    <a:pt x="1803" y="17792"/>
                  </a:lnTo>
                  <a:lnTo>
                    <a:pt x="4970" y="11369"/>
                  </a:lnTo>
                  <a:lnTo>
                    <a:pt x="8112" y="4946"/>
                  </a:lnTo>
                  <a:lnTo>
                    <a:pt x="11441" y="0"/>
                  </a:lnTo>
                  <a:lnTo>
                    <a:pt x="15865" y="1567"/>
                  </a:lnTo>
                  <a:lnTo>
                    <a:pt x="20304" y="3126"/>
                  </a:lnTo>
                  <a:lnTo>
                    <a:pt x="18501" y="8594"/>
                  </a:lnTo>
                  <a:lnTo>
                    <a:pt x="15359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7" name="object 2267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0977" y="5607875"/>
              <a:ext cx="20294" cy="25095"/>
            </a:xfrm>
            <a:prstGeom prst="rect">
              <a:avLst/>
            </a:prstGeom>
          </p:spPr>
        </p:pic>
        <p:sp>
          <p:nvSpPr>
            <p:cNvPr id="2268" name="object 2268"/>
            <p:cNvSpPr/>
            <p:nvPr/>
          </p:nvSpPr>
          <p:spPr>
            <a:xfrm>
              <a:off x="9710965" y="5606595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5001"/>
                  </a:moveTo>
                  <a:lnTo>
                    <a:pt x="12176" y="21416"/>
                  </a:lnTo>
                  <a:lnTo>
                    <a:pt x="8871" y="26371"/>
                  </a:lnTo>
                  <a:lnTo>
                    <a:pt x="4439" y="24804"/>
                  </a:lnTo>
                  <a:lnTo>
                    <a:pt x="0" y="23245"/>
                  </a:lnTo>
                  <a:lnTo>
                    <a:pt x="1795" y="17792"/>
                  </a:lnTo>
                  <a:lnTo>
                    <a:pt x="4961" y="11369"/>
                  </a:lnTo>
                  <a:lnTo>
                    <a:pt x="8104" y="4946"/>
                  </a:lnTo>
                  <a:lnTo>
                    <a:pt x="11441" y="0"/>
                  </a:lnTo>
                  <a:lnTo>
                    <a:pt x="15865" y="1567"/>
                  </a:lnTo>
                  <a:lnTo>
                    <a:pt x="20296" y="3126"/>
                  </a:lnTo>
                  <a:lnTo>
                    <a:pt x="18485" y="8594"/>
                  </a:lnTo>
                  <a:lnTo>
                    <a:pt x="15359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9" name="object 2269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6081" y="5642051"/>
              <a:ext cx="20294" cy="25095"/>
            </a:xfrm>
            <a:prstGeom prst="rect">
              <a:avLst/>
            </a:prstGeom>
          </p:spPr>
        </p:pic>
        <p:sp>
          <p:nvSpPr>
            <p:cNvPr id="2270" name="object 2270"/>
            <p:cNvSpPr/>
            <p:nvPr/>
          </p:nvSpPr>
          <p:spPr>
            <a:xfrm>
              <a:off x="9746080" y="564079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359" y="15001"/>
                  </a:moveTo>
                  <a:lnTo>
                    <a:pt x="12184" y="21408"/>
                  </a:lnTo>
                  <a:lnTo>
                    <a:pt x="8871" y="26354"/>
                  </a:lnTo>
                  <a:lnTo>
                    <a:pt x="4439" y="24787"/>
                  </a:lnTo>
                  <a:lnTo>
                    <a:pt x="0" y="23236"/>
                  </a:lnTo>
                  <a:lnTo>
                    <a:pt x="1803" y="17784"/>
                  </a:lnTo>
                  <a:lnTo>
                    <a:pt x="4970" y="11369"/>
                  </a:lnTo>
                  <a:lnTo>
                    <a:pt x="8112" y="4937"/>
                  </a:lnTo>
                  <a:lnTo>
                    <a:pt x="11441" y="0"/>
                  </a:lnTo>
                  <a:lnTo>
                    <a:pt x="15865" y="1550"/>
                  </a:lnTo>
                  <a:lnTo>
                    <a:pt x="20296" y="3109"/>
                  </a:lnTo>
                  <a:lnTo>
                    <a:pt x="18501" y="8578"/>
                  </a:lnTo>
                  <a:lnTo>
                    <a:pt x="15359" y="1500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1" name="object 2271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9524" y="5658142"/>
              <a:ext cx="16967" cy="25399"/>
            </a:xfrm>
            <a:prstGeom prst="rect">
              <a:avLst/>
            </a:prstGeom>
          </p:spPr>
        </p:pic>
        <p:sp>
          <p:nvSpPr>
            <p:cNvPr id="2272" name="object 2272"/>
            <p:cNvSpPr/>
            <p:nvPr/>
          </p:nvSpPr>
          <p:spPr>
            <a:xfrm>
              <a:off x="9769538" y="565715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939" y="11834"/>
                  </a:moveTo>
                  <a:lnTo>
                    <a:pt x="16036" y="18470"/>
                  </a:lnTo>
                  <a:lnTo>
                    <a:pt x="16950" y="24053"/>
                  </a:lnTo>
                  <a:lnTo>
                    <a:pt x="12290" y="25228"/>
                  </a:lnTo>
                  <a:lnTo>
                    <a:pt x="7647" y="26387"/>
                  </a:lnTo>
                  <a:lnTo>
                    <a:pt x="5133" y="21204"/>
                  </a:lnTo>
                  <a:lnTo>
                    <a:pt x="3027" y="14569"/>
                  </a:lnTo>
                  <a:lnTo>
                    <a:pt x="922" y="7925"/>
                  </a:lnTo>
                  <a:lnTo>
                    <a:pt x="0" y="2334"/>
                  </a:lnTo>
                  <a:lnTo>
                    <a:pt x="4651" y="1167"/>
                  </a:lnTo>
                  <a:lnTo>
                    <a:pt x="9311" y="0"/>
                  </a:lnTo>
                  <a:lnTo>
                    <a:pt x="11817" y="5174"/>
                  </a:lnTo>
                  <a:lnTo>
                    <a:pt x="13939" y="118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3" name="object 2273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5366" y="5626925"/>
              <a:ext cx="16941" cy="25387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9725360" y="5625935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939" y="11826"/>
                  </a:moveTo>
                  <a:lnTo>
                    <a:pt x="16044" y="18470"/>
                  </a:lnTo>
                  <a:lnTo>
                    <a:pt x="16950" y="24053"/>
                  </a:lnTo>
                  <a:lnTo>
                    <a:pt x="12298" y="25220"/>
                  </a:lnTo>
                  <a:lnTo>
                    <a:pt x="7647" y="26387"/>
                  </a:lnTo>
                  <a:lnTo>
                    <a:pt x="5141" y="21196"/>
                  </a:lnTo>
                  <a:lnTo>
                    <a:pt x="3035" y="14569"/>
                  </a:lnTo>
                  <a:lnTo>
                    <a:pt x="930" y="7917"/>
                  </a:lnTo>
                  <a:lnTo>
                    <a:pt x="0" y="2326"/>
                  </a:lnTo>
                  <a:lnTo>
                    <a:pt x="4660" y="1167"/>
                  </a:lnTo>
                  <a:lnTo>
                    <a:pt x="9320" y="0"/>
                  </a:lnTo>
                  <a:lnTo>
                    <a:pt x="11817" y="5174"/>
                  </a:lnTo>
                  <a:lnTo>
                    <a:pt x="13939" y="118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5" name="object 2275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779" y="5617756"/>
              <a:ext cx="16941" cy="25374"/>
            </a:xfrm>
            <a:prstGeom prst="rect">
              <a:avLst/>
            </a:prstGeom>
          </p:spPr>
        </p:pic>
        <p:pic>
          <p:nvPicPr>
            <p:cNvPr id="2276" name="object 2276"/>
            <p:cNvPicPr/>
            <p:nvPr/>
          </p:nvPicPr>
          <p:blipFill>
            <a:blip r:embed="rId4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593" y="5616565"/>
              <a:ext cx="90046" cy="115845"/>
            </a:xfrm>
            <a:prstGeom prst="rect">
              <a:avLst/>
            </a:prstGeom>
          </p:spPr>
        </p:pic>
        <p:pic>
          <p:nvPicPr>
            <p:cNvPr id="2277" name="object 2277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28453" y="5576595"/>
              <a:ext cx="30581" cy="12877"/>
            </a:xfrm>
            <a:prstGeom prst="rect">
              <a:avLst/>
            </a:prstGeom>
          </p:spPr>
        </p:pic>
        <p:sp>
          <p:nvSpPr>
            <p:cNvPr id="2278" name="object 2278"/>
            <p:cNvSpPr/>
            <p:nvPr/>
          </p:nvSpPr>
          <p:spPr>
            <a:xfrm>
              <a:off x="9728443" y="5575603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16705" y="2203"/>
                  </a:moveTo>
                  <a:lnTo>
                    <a:pt x="24467" y="3795"/>
                  </a:lnTo>
                  <a:lnTo>
                    <a:pt x="30579" y="5770"/>
                  </a:lnTo>
                  <a:lnTo>
                    <a:pt x="29380" y="9810"/>
                  </a:lnTo>
                  <a:lnTo>
                    <a:pt x="28172" y="13867"/>
                  </a:lnTo>
                  <a:lnTo>
                    <a:pt x="21651" y="13263"/>
                  </a:lnTo>
                  <a:lnTo>
                    <a:pt x="13882" y="11655"/>
                  </a:lnTo>
                  <a:lnTo>
                    <a:pt x="6104" y="10079"/>
                  </a:lnTo>
                  <a:lnTo>
                    <a:pt x="0" y="8088"/>
                  </a:lnTo>
                  <a:lnTo>
                    <a:pt x="1224" y="4048"/>
                  </a:lnTo>
                  <a:lnTo>
                    <a:pt x="2423" y="0"/>
                  </a:lnTo>
                  <a:lnTo>
                    <a:pt x="8944" y="595"/>
                  </a:lnTo>
                  <a:lnTo>
                    <a:pt x="16705" y="2203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9752071" y="5657908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1"/>
                  </a:moveTo>
                  <a:lnTo>
                    <a:pt x="24246" y="11051"/>
                  </a:lnTo>
                  <a:lnTo>
                    <a:pt x="28882" y="14968"/>
                  </a:lnTo>
                  <a:lnTo>
                    <a:pt x="25911" y="18307"/>
                  </a:lnTo>
                  <a:lnTo>
                    <a:pt x="22949" y="21637"/>
                  </a:lnTo>
                  <a:lnTo>
                    <a:pt x="17309" y="18862"/>
                  </a:lnTo>
                  <a:lnTo>
                    <a:pt x="10968" y="14715"/>
                  </a:lnTo>
                  <a:lnTo>
                    <a:pt x="4619" y="10586"/>
                  </a:lnTo>
                  <a:lnTo>
                    <a:pt x="0" y="6668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56" y="2775"/>
                  </a:lnTo>
                  <a:lnTo>
                    <a:pt x="17897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0" name="object 2280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1433" y="5562460"/>
              <a:ext cx="28879" cy="19773"/>
            </a:xfrm>
            <a:prstGeom prst="rect">
              <a:avLst/>
            </a:prstGeom>
          </p:spPr>
        </p:pic>
        <p:sp>
          <p:nvSpPr>
            <p:cNvPr id="2281" name="object 2281"/>
            <p:cNvSpPr/>
            <p:nvPr/>
          </p:nvSpPr>
          <p:spPr>
            <a:xfrm>
              <a:off x="9741439" y="556060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9"/>
                  </a:moveTo>
                  <a:lnTo>
                    <a:pt x="24238" y="11051"/>
                  </a:lnTo>
                  <a:lnTo>
                    <a:pt x="28882" y="14977"/>
                  </a:lnTo>
                  <a:lnTo>
                    <a:pt x="25903" y="18307"/>
                  </a:lnTo>
                  <a:lnTo>
                    <a:pt x="22949" y="21637"/>
                  </a:lnTo>
                  <a:lnTo>
                    <a:pt x="17301" y="18862"/>
                  </a:lnTo>
                  <a:lnTo>
                    <a:pt x="10960" y="14715"/>
                  </a:lnTo>
                  <a:lnTo>
                    <a:pt x="4619" y="10594"/>
                  </a:lnTo>
                  <a:lnTo>
                    <a:pt x="0" y="6668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48" y="2783"/>
                  </a:lnTo>
                  <a:lnTo>
                    <a:pt x="17897" y="6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2" name="object 228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5876" y="5599086"/>
              <a:ext cx="28879" cy="19761"/>
            </a:xfrm>
            <a:prstGeom prst="rect">
              <a:avLst/>
            </a:prstGeom>
          </p:spPr>
        </p:pic>
        <p:sp>
          <p:nvSpPr>
            <p:cNvPr id="2283" name="object 2283"/>
            <p:cNvSpPr/>
            <p:nvPr/>
          </p:nvSpPr>
          <p:spPr>
            <a:xfrm>
              <a:off x="9725881" y="5597228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9"/>
                  </a:moveTo>
                  <a:lnTo>
                    <a:pt x="24238" y="11051"/>
                  </a:lnTo>
                  <a:lnTo>
                    <a:pt x="28874" y="14968"/>
                  </a:lnTo>
                  <a:lnTo>
                    <a:pt x="25903" y="18299"/>
                  </a:lnTo>
                  <a:lnTo>
                    <a:pt x="22949" y="21629"/>
                  </a:lnTo>
                  <a:lnTo>
                    <a:pt x="17309" y="18862"/>
                  </a:lnTo>
                  <a:lnTo>
                    <a:pt x="10960" y="14707"/>
                  </a:lnTo>
                  <a:lnTo>
                    <a:pt x="4619" y="10594"/>
                  </a:lnTo>
                  <a:lnTo>
                    <a:pt x="0" y="6660"/>
                  </a:lnTo>
                  <a:lnTo>
                    <a:pt x="2938" y="3330"/>
                  </a:lnTo>
                  <a:lnTo>
                    <a:pt x="5908" y="0"/>
                  </a:lnTo>
                  <a:lnTo>
                    <a:pt x="11548" y="2775"/>
                  </a:lnTo>
                  <a:lnTo>
                    <a:pt x="17897" y="6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4" name="object 2284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763" y="5617400"/>
              <a:ext cx="28879" cy="19773"/>
            </a:xfrm>
            <a:prstGeom prst="rect">
              <a:avLst/>
            </a:prstGeom>
          </p:spPr>
        </p:pic>
        <p:sp>
          <p:nvSpPr>
            <p:cNvPr id="2285" name="object 2285"/>
            <p:cNvSpPr/>
            <p:nvPr/>
          </p:nvSpPr>
          <p:spPr>
            <a:xfrm>
              <a:off x="9733772" y="5615537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9"/>
                  </a:moveTo>
                  <a:lnTo>
                    <a:pt x="24254" y="11051"/>
                  </a:lnTo>
                  <a:lnTo>
                    <a:pt x="28882" y="14977"/>
                  </a:lnTo>
                  <a:lnTo>
                    <a:pt x="25911" y="18307"/>
                  </a:lnTo>
                  <a:lnTo>
                    <a:pt x="22949" y="21637"/>
                  </a:lnTo>
                  <a:lnTo>
                    <a:pt x="17309" y="18862"/>
                  </a:lnTo>
                  <a:lnTo>
                    <a:pt x="10960" y="14715"/>
                  </a:lnTo>
                  <a:lnTo>
                    <a:pt x="4627" y="10602"/>
                  </a:lnTo>
                  <a:lnTo>
                    <a:pt x="0" y="6668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56" y="2783"/>
                  </a:lnTo>
                  <a:lnTo>
                    <a:pt x="17897" y="6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6" name="object 228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699" y="5601144"/>
              <a:ext cx="28867" cy="19786"/>
            </a:xfrm>
            <a:prstGeom prst="rect">
              <a:avLst/>
            </a:prstGeom>
          </p:spPr>
        </p:pic>
        <p:sp>
          <p:nvSpPr>
            <p:cNvPr id="2287" name="object 2287"/>
            <p:cNvSpPr/>
            <p:nvPr/>
          </p:nvSpPr>
          <p:spPr>
            <a:xfrm>
              <a:off x="9733691" y="559929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1"/>
                  </a:moveTo>
                  <a:lnTo>
                    <a:pt x="24238" y="11051"/>
                  </a:lnTo>
                  <a:lnTo>
                    <a:pt x="28874" y="14968"/>
                  </a:lnTo>
                  <a:lnTo>
                    <a:pt x="25895" y="18290"/>
                  </a:lnTo>
                  <a:lnTo>
                    <a:pt x="22949" y="21637"/>
                  </a:lnTo>
                  <a:lnTo>
                    <a:pt x="17309" y="18862"/>
                  </a:lnTo>
                  <a:lnTo>
                    <a:pt x="10960" y="14707"/>
                  </a:lnTo>
                  <a:lnTo>
                    <a:pt x="4619" y="10586"/>
                  </a:lnTo>
                  <a:lnTo>
                    <a:pt x="0" y="6668"/>
                  </a:lnTo>
                  <a:lnTo>
                    <a:pt x="2938" y="3330"/>
                  </a:lnTo>
                  <a:lnTo>
                    <a:pt x="5908" y="0"/>
                  </a:lnTo>
                  <a:lnTo>
                    <a:pt x="11539" y="2775"/>
                  </a:lnTo>
                  <a:lnTo>
                    <a:pt x="17897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8" name="object 2288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641" y="5557316"/>
              <a:ext cx="28879" cy="19786"/>
            </a:xfrm>
            <a:prstGeom prst="rect">
              <a:avLst/>
            </a:prstGeom>
          </p:spPr>
        </p:pic>
        <p:sp>
          <p:nvSpPr>
            <p:cNvPr id="2289" name="object 2289"/>
            <p:cNvSpPr/>
            <p:nvPr/>
          </p:nvSpPr>
          <p:spPr>
            <a:xfrm>
              <a:off x="9708650" y="5555470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1"/>
                  </a:moveTo>
                  <a:lnTo>
                    <a:pt x="24238" y="11051"/>
                  </a:lnTo>
                  <a:lnTo>
                    <a:pt x="28882" y="14968"/>
                  </a:lnTo>
                  <a:lnTo>
                    <a:pt x="25903" y="18299"/>
                  </a:lnTo>
                  <a:lnTo>
                    <a:pt x="22949" y="21637"/>
                  </a:lnTo>
                  <a:lnTo>
                    <a:pt x="17309" y="18862"/>
                  </a:lnTo>
                  <a:lnTo>
                    <a:pt x="10960" y="14715"/>
                  </a:lnTo>
                  <a:lnTo>
                    <a:pt x="4619" y="10586"/>
                  </a:lnTo>
                  <a:lnTo>
                    <a:pt x="0" y="6660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48" y="2775"/>
                  </a:lnTo>
                  <a:lnTo>
                    <a:pt x="17897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0" name="object 2290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465" y="5638990"/>
              <a:ext cx="28867" cy="19773"/>
            </a:xfrm>
            <a:prstGeom prst="rect">
              <a:avLst/>
            </a:prstGeom>
          </p:spPr>
        </p:pic>
        <p:sp>
          <p:nvSpPr>
            <p:cNvPr id="2291" name="object 2291"/>
            <p:cNvSpPr/>
            <p:nvPr/>
          </p:nvSpPr>
          <p:spPr>
            <a:xfrm>
              <a:off x="9697460" y="563712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9"/>
                  </a:moveTo>
                  <a:lnTo>
                    <a:pt x="24246" y="11051"/>
                  </a:lnTo>
                  <a:lnTo>
                    <a:pt x="28874" y="14968"/>
                  </a:lnTo>
                  <a:lnTo>
                    <a:pt x="25895" y="18299"/>
                  </a:lnTo>
                  <a:lnTo>
                    <a:pt x="22941" y="21629"/>
                  </a:lnTo>
                  <a:lnTo>
                    <a:pt x="17309" y="18854"/>
                  </a:lnTo>
                  <a:lnTo>
                    <a:pt x="10960" y="14707"/>
                  </a:lnTo>
                  <a:lnTo>
                    <a:pt x="4619" y="10594"/>
                  </a:lnTo>
                  <a:lnTo>
                    <a:pt x="0" y="6660"/>
                  </a:lnTo>
                  <a:lnTo>
                    <a:pt x="2938" y="3330"/>
                  </a:lnTo>
                  <a:lnTo>
                    <a:pt x="5908" y="0"/>
                  </a:lnTo>
                  <a:lnTo>
                    <a:pt x="11556" y="2783"/>
                  </a:lnTo>
                  <a:lnTo>
                    <a:pt x="17897" y="6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2" name="object 229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680" y="5630278"/>
              <a:ext cx="28879" cy="19761"/>
            </a:xfrm>
            <a:prstGeom prst="rect">
              <a:avLst/>
            </a:prstGeom>
          </p:spPr>
        </p:pic>
        <p:sp>
          <p:nvSpPr>
            <p:cNvPr id="2293" name="object 2293"/>
            <p:cNvSpPr/>
            <p:nvPr/>
          </p:nvSpPr>
          <p:spPr>
            <a:xfrm>
              <a:off x="9743671" y="5628417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97" y="6921"/>
                  </a:moveTo>
                  <a:lnTo>
                    <a:pt x="24238" y="11051"/>
                  </a:lnTo>
                  <a:lnTo>
                    <a:pt x="28882" y="14968"/>
                  </a:lnTo>
                  <a:lnTo>
                    <a:pt x="25903" y="18290"/>
                  </a:lnTo>
                  <a:lnTo>
                    <a:pt x="22949" y="21637"/>
                  </a:lnTo>
                  <a:lnTo>
                    <a:pt x="17301" y="18862"/>
                  </a:lnTo>
                  <a:lnTo>
                    <a:pt x="10960" y="14715"/>
                  </a:lnTo>
                  <a:lnTo>
                    <a:pt x="4619" y="10586"/>
                  </a:lnTo>
                  <a:lnTo>
                    <a:pt x="0" y="6668"/>
                  </a:lnTo>
                  <a:lnTo>
                    <a:pt x="2946" y="3338"/>
                  </a:lnTo>
                  <a:lnTo>
                    <a:pt x="5908" y="0"/>
                  </a:lnTo>
                  <a:lnTo>
                    <a:pt x="11548" y="2775"/>
                  </a:lnTo>
                  <a:lnTo>
                    <a:pt x="17897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4" name="object 229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105" y="5642901"/>
              <a:ext cx="28879" cy="19773"/>
            </a:xfrm>
            <a:prstGeom prst="rect">
              <a:avLst/>
            </a:prstGeom>
          </p:spPr>
        </p:pic>
        <p:sp>
          <p:nvSpPr>
            <p:cNvPr id="2295" name="object 2295"/>
            <p:cNvSpPr/>
            <p:nvPr/>
          </p:nvSpPr>
          <p:spPr>
            <a:xfrm>
              <a:off x="9711121" y="5641043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9"/>
                  </a:moveTo>
                  <a:lnTo>
                    <a:pt x="24238" y="11051"/>
                  </a:lnTo>
                  <a:lnTo>
                    <a:pt x="28866" y="14977"/>
                  </a:lnTo>
                  <a:lnTo>
                    <a:pt x="25895" y="18307"/>
                  </a:lnTo>
                  <a:lnTo>
                    <a:pt x="22941" y="21637"/>
                  </a:lnTo>
                  <a:lnTo>
                    <a:pt x="17301" y="18870"/>
                  </a:lnTo>
                  <a:lnTo>
                    <a:pt x="10960" y="14715"/>
                  </a:lnTo>
                  <a:lnTo>
                    <a:pt x="4611" y="10602"/>
                  </a:lnTo>
                  <a:lnTo>
                    <a:pt x="0" y="6668"/>
                  </a:lnTo>
                  <a:lnTo>
                    <a:pt x="2929" y="3338"/>
                  </a:lnTo>
                  <a:lnTo>
                    <a:pt x="5908" y="0"/>
                  </a:lnTo>
                  <a:lnTo>
                    <a:pt x="11548" y="2783"/>
                  </a:lnTo>
                  <a:lnTo>
                    <a:pt x="17889" y="692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6" name="object 2296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8461" y="5600675"/>
              <a:ext cx="28879" cy="19773"/>
            </a:xfrm>
            <a:prstGeom prst="rect">
              <a:avLst/>
            </a:prstGeom>
          </p:spPr>
        </p:pic>
        <p:sp>
          <p:nvSpPr>
            <p:cNvPr id="2297" name="object 2297"/>
            <p:cNvSpPr/>
            <p:nvPr/>
          </p:nvSpPr>
          <p:spPr>
            <a:xfrm>
              <a:off x="9688462" y="5598815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889" y="6921"/>
                  </a:moveTo>
                  <a:lnTo>
                    <a:pt x="24246" y="11051"/>
                  </a:lnTo>
                  <a:lnTo>
                    <a:pt x="28882" y="14968"/>
                  </a:lnTo>
                  <a:lnTo>
                    <a:pt x="25903" y="18290"/>
                  </a:lnTo>
                  <a:lnTo>
                    <a:pt x="22957" y="21637"/>
                  </a:lnTo>
                  <a:lnTo>
                    <a:pt x="17301" y="18862"/>
                  </a:lnTo>
                  <a:lnTo>
                    <a:pt x="10968" y="14715"/>
                  </a:lnTo>
                  <a:lnTo>
                    <a:pt x="4627" y="10586"/>
                  </a:lnTo>
                  <a:lnTo>
                    <a:pt x="0" y="6668"/>
                  </a:lnTo>
                  <a:lnTo>
                    <a:pt x="2946" y="3330"/>
                  </a:lnTo>
                  <a:lnTo>
                    <a:pt x="5916" y="0"/>
                  </a:lnTo>
                  <a:lnTo>
                    <a:pt x="11548" y="2775"/>
                  </a:lnTo>
                  <a:lnTo>
                    <a:pt x="17889" y="692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8" name="object 2298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708857" y="5668569"/>
              <a:ext cx="29883" cy="10388"/>
            </a:xfrm>
            <a:prstGeom prst="rect">
              <a:avLst/>
            </a:prstGeom>
          </p:spPr>
        </p:pic>
        <p:sp>
          <p:nvSpPr>
            <p:cNvPr id="2299" name="object 2299"/>
            <p:cNvSpPr/>
            <p:nvPr/>
          </p:nvSpPr>
          <p:spPr>
            <a:xfrm>
              <a:off x="9708874" y="5668246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79" h="10795">
                  <a:moveTo>
                    <a:pt x="15473" y="506"/>
                  </a:moveTo>
                  <a:lnTo>
                    <a:pt x="23463" y="1003"/>
                  </a:lnTo>
                  <a:lnTo>
                    <a:pt x="29869" y="2130"/>
                  </a:lnTo>
                  <a:lnTo>
                    <a:pt x="29420" y="6260"/>
                  </a:lnTo>
                  <a:lnTo>
                    <a:pt x="28963" y="10414"/>
                  </a:lnTo>
                  <a:lnTo>
                    <a:pt x="22418" y="10708"/>
                  </a:lnTo>
                  <a:lnTo>
                    <a:pt x="14437" y="10202"/>
                  </a:lnTo>
                  <a:lnTo>
                    <a:pt x="6406" y="9720"/>
                  </a:lnTo>
                  <a:lnTo>
                    <a:pt x="0" y="8594"/>
                  </a:lnTo>
                  <a:lnTo>
                    <a:pt x="457" y="4440"/>
                  </a:lnTo>
                  <a:lnTo>
                    <a:pt x="905" y="301"/>
                  </a:lnTo>
                  <a:lnTo>
                    <a:pt x="7475" y="0"/>
                  </a:lnTo>
                  <a:lnTo>
                    <a:pt x="15473" y="50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0" name="object 2300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810" y="5696890"/>
              <a:ext cx="29070" cy="19494"/>
            </a:xfrm>
            <a:prstGeom prst="rect">
              <a:avLst/>
            </a:prstGeom>
          </p:spPr>
        </p:pic>
        <p:sp>
          <p:nvSpPr>
            <p:cNvPr id="2301" name="object 2301"/>
            <p:cNvSpPr/>
            <p:nvPr/>
          </p:nvSpPr>
          <p:spPr>
            <a:xfrm>
              <a:off x="9836805" y="5695057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930" y="6692"/>
                  </a:moveTo>
                  <a:lnTo>
                    <a:pt x="24361" y="10724"/>
                  </a:lnTo>
                  <a:lnTo>
                    <a:pt x="29070" y="14569"/>
                  </a:lnTo>
                  <a:lnTo>
                    <a:pt x="26189" y="17948"/>
                  </a:lnTo>
                  <a:lnTo>
                    <a:pt x="23300" y="21327"/>
                  </a:lnTo>
                  <a:lnTo>
                    <a:pt x="17603" y="18649"/>
                  </a:lnTo>
                  <a:lnTo>
                    <a:pt x="11164" y="14618"/>
                  </a:lnTo>
                  <a:lnTo>
                    <a:pt x="4717" y="10586"/>
                  </a:lnTo>
                  <a:lnTo>
                    <a:pt x="0" y="6741"/>
                  </a:lnTo>
                  <a:lnTo>
                    <a:pt x="2897" y="3370"/>
                  </a:lnTo>
                  <a:lnTo>
                    <a:pt x="5769" y="0"/>
                  </a:lnTo>
                  <a:lnTo>
                    <a:pt x="11490" y="2660"/>
                  </a:lnTo>
                  <a:lnTo>
                    <a:pt x="17930" y="669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2" name="object 2302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8633" y="5644921"/>
              <a:ext cx="19392" cy="25247"/>
            </a:xfrm>
            <a:prstGeom prst="rect">
              <a:avLst/>
            </a:prstGeom>
          </p:spPr>
        </p:pic>
        <p:sp>
          <p:nvSpPr>
            <p:cNvPr id="2303" name="object 2303"/>
            <p:cNvSpPr/>
            <p:nvPr/>
          </p:nvSpPr>
          <p:spPr>
            <a:xfrm>
              <a:off x="9848638" y="5643750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4959" y="14862"/>
                  </a:moveTo>
                  <a:lnTo>
                    <a:pt x="12086" y="21367"/>
                  </a:lnTo>
                  <a:lnTo>
                    <a:pt x="8985" y="26420"/>
                  </a:lnTo>
                  <a:lnTo>
                    <a:pt x="4496" y="25016"/>
                  </a:lnTo>
                  <a:lnTo>
                    <a:pt x="0" y="23596"/>
                  </a:lnTo>
                  <a:lnTo>
                    <a:pt x="1550" y="18094"/>
                  </a:lnTo>
                  <a:lnTo>
                    <a:pt x="4423" y="11581"/>
                  </a:lnTo>
                  <a:lnTo>
                    <a:pt x="7296" y="5060"/>
                  </a:lnTo>
                  <a:lnTo>
                    <a:pt x="10397" y="0"/>
                  </a:lnTo>
                  <a:lnTo>
                    <a:pt x="14902" y="1420"/>
                  </a:lnTo>
                  <a:lnTo>
                    <a:pt x="19407" y="2824"/>
                  </a:lnTo>
                  <a:lnTo>
                    <a:pt x="17848" y="8357"/>
                  </a:lnTo>
                  <a:lnTo>
                    <a:pt x="14959" y="14862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4" name="object 2304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6007" y="5645480"/>
              <a:ext cx="19075" cy="25120"/>
            </a:xfrm>
            <a:prstGeom prst="rect">
              <a:avLst/>
            </a:prstGeom>
          </p:spPr>
        </p:pic>
        <p:sp>
          <p:nvSpPr>
            <p:cNvPr id="2305" name="object 2305"/>
            <p:cNvSpPr/>
            <p:nvPr/>
          </p:nvSpPr>
          <p:spPr>
            <a:xfrm>
              <a:off x="9866007" y="5644229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4853" y="11434"/>
                  </a:moveTo>
                  <a:lnTo>
                    <a:pt x="17611" y="17874"/>
                  </a:lnTo>
                  <a:lnTo>
                    <a:pt x="19088" y="23359"/>
                  </a:lnTo>
                  <a:lnTo>
                    <a:pt x="14551" y="24869"/>
                  </a:lnTo>
                  <a:lnTo>
                    <a:pt x="10021" y="26379"/>
                  </a:lnTo>
                  <a:lnTo>
                    <a:pt x="7010" y="21408"/>
                  </a:lnTo>
                  <a:lnTo>
                    <a:pt x="4235" y="14960"/>
                  </a:lnTo>
                  <a:lnTo>
                    <a:pt x="1477" y="8504"/>
                  </a:lnTo>
                  <a:lnTo>
                    <a:pt x="0" y="3019"/>
                  </a:lnTo>
                  <a:lnTo>
                    <a:pt x="4537" y="1518"/>
                  </a:lnTo>
                  <a:lnTo>
                    <a:pt x="9067" y="0"/>
                  </a:lnTo>
                  <a:lnTo>
                    <a:pt x="12062" y="4970"/>
                  </a:lnTo>
                  <a:lnTo>
                    <a:pt x="14853" y="1143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6" name="object 2306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1892" y="5658815"/>
              <a:ext cx="26606" cy="22136"/>
            </a:xfrm>
            <a:prstGeom prst="rect">
              <a:avLst/>
            </a:prstGeom>
          </p:spPr>
        </p:pic>
        <p:sp>
          <p:nvSpPr>
            <p:cNvPr id="2307" name="object 2307"/>
            <p:cNvSpPr/>
            <p:nvPr/>
          </p:nvSpPr>
          <p:spPr>
            <a:xfrm>
              <a:off x="9861889" y="5656976"/>
              <a:ext cx="26670" cy="24130"/>
            </a:xfrm>
            <a:custGeom>
              <a:avLst/>
              <a:gdLst/>
              <a:ahLst/>
              <a:cxnLst/>
              <a:rect l="l" t="t" r="r" b="b"/>
              <a:pathLst>
                <a:path w="26670" h="24129">
                  <a:moveTo>
                    <a:pt x="17505" y="8651"/>
                  </a:moveTo>
                  <a:lnTo>
                    <a:pt x="22875" y="13703"/>
                  </a:lnTo>
                  <a:lnTo>
                    <a:pt x="26605" y="18299"/>
                  </a:lnTo>
                  <a:lnTo>
                    <a:pt x="23038" y="21131"/>
                  </a:lnTo>
                  <a:lnTo>
                    <a:pt x="19431" y="23971"/>
                  </a:lnTo>
                  <a:lnTo>
                    <a:pt x="14477" y="20372"/>
                  </a:lnTo>
                  <a:lnTo>
                    <a:pt x="9107" y="15311"/>
                  </a:lnTo>
                  <a:lnTo>
                    <a:pt x="3745" y="10259"/>
                  </a:lnTo>
                  <a:lnTo>
                    <a:pt x="0" y="5680"/>
                  </a:lnTo>
                  <a:lnTo>
                    <a:pt x="3590" y="2840"/>
                  </a:lnTo>
                  <a:lnTo>
                    <a:pt x="7189" y="0"/>
                  </a:lnTo>
                  <a:lnTo>
                    <a:pt x="12151" y="3599"/>
                  </a:lnTo>
                  <a:lnTo>
                    <a:pt x="17505" y="86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8" name="object 2308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4480" y="5588762"/>
              <a:ext cx="19938" cy="24993"/>
            </a:xfrm>
            <a:prstGeom prst="rect">
              <a:avLst/>
            </a:prstGeom>
          </p:spPr>
        </p:pic>
        <p:sp>
          <p:nvSpPr>
            <p:cNvPr id="2309" name="object 2309"/>
            <p:cNvSpPr/>
            <p:nvPr/>
          </p:nvSpPr>
          <p:spPr>
            <a:xfrm>
              <a:off x="9844496" y="5587435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15179" y="11214"/>
                  </a:moveTo>
                  <a:lnTo>
                    <a:pt x="18207" y="17580"/>
                  </a:lnTo>
                  <a:lnTo>
                    <a:pt x="19921" y="23000"/>
                  </a:lnTo>
                  <a:lnTo>
                    <a:pt x="15449" y="24657"/>
                  </a:lnTo>
                  <a:lnTo>
                    <a:pt x="11001" y="26322"/>
                  </a:lnTo>
                  <a:lnTo>
                    <a:pt x="7777" y="21441"/>
                  </a:lnTo>
                  <a:lnTo>
                    <a:pt x="4725" y="15099"/>
                  </a:lnTo>
                  <a:lnTo>
                    <a:pt x="1697" y="8733"/>
                  </a:lnTo>
                  <a:lnTo>
                    <a:pt x="0" y="3297"/>
                  </a:lnTo>
                  <a:lnTo>
                    <a:pt x="4455" y="1656"/>
                  </a:lnTo>
                  <a:lnTo>
                    <a:pt x="8911" y="0"/>
                  </a:lnTo>
                  <a:lnTo>
                    <a:pt x="12135" y="4872"/>
                  </a:lnTo>
                  <a:lnTo>
                    <a:pt x="15179" y="112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0" name="object 2310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9517" y="5688012"/>
              <a:ext cx="21081" cy="24904"/>
            </a:xfrm>
            <a:prstGeom prst="rect">
              <a:avLst/>
            </a:prstGeom>
          </p:spPr>
        </p:pic>
        <p:sp>
          <p:nvSpPr>
            <p:cNvPr id="2311" name="object 2311"/>
            <p:cNvSpPr/>
            <p:nvPr/>
          </p:nvSpPr>
          <p:spPr>
            <a:xfrm>
              <a:off x="9859524" y="5686666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669" y="15115"/>
                  </a:moveTo>
                  <a:lnTo>
                    <a:pt x="12249" y="21441"/>
                  </a:lnTo>
                  <a:lnTo>
                    <a:pt x="8732" y="26256"/>
                  </a:lnTo>
                  <a:lnTo>
                    <a:pt x="4358" y="24583"/>
                  </a:lnTo>
                  <a:lnTo>
                    <a:pt x="0" y="22902"/>
                  </a:lnTo>
                  <a:lnTo>
                    <a:pt x="2015" y="17474"/>
                  </a:lnTo>
                  <a:lnTo>
                    <a:pt x="5427" y="11157"/>
                  </a:lnTo>
                  <a:lnTo>
                    <a:pt x="8863" y="4840"/>
                  </a:lnTo>
                  <a:lnTo>
                    <a:pt x="12355" y="0"/>
                  </a:lnTo>
                  <a:lnTo>
                    <a:pt x="16746" y="1681"/>
                  </a:lnTo>
                  <a:lnTo>
                    <a:pt x="21080" y="3370"/>
                  </a:lnTo>
                  <a:lnTo>
                    <a:pt x="19088" y="8790"/>
                  </a:lnTo>
                  <a:lnTo>
                    <a:pt x="15669" y="1511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2" name="object 2312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6317" y="5626265"/>
              <a:ext cx="30568" cy="15430"/>
            </a:xfrm>
            <a:prstGeom prst="rect">
              <a:avLst/>
            </a:prstGeom>
          </p:spPr>
        </p:pic>
        <p:sp>
          <p:nvSpPr>
            <p:cNvPr id="2313" name="object 2313"/>
            <p:cNvSpPr/>
            <p:nvPr/>
          </p:nvSpPr>
          <p:spPr>
            <a:xfrm>
              <a:off x="9856311" y="5624813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5">
                  <a:moveTo>
                    <a:pt x="17456" y="3909"/>
                  </a:moveTo>
                  <a:lnTo>
                    <a:pt x="24867" y="6431"/>
                  </a:lnTo>
                  <a:lnTo>
                    <a:pt x="30571" y="9141"/>
                  </a:lnTo>
                  <a:lnTo>
                    <a:pt x="28710" y="12993"/>
                  </a:lnTo>
                  <a:lnTo>
                    <a:pt x="26866" y="16887"/>
                  </a:lnTo>
                  <a:lnTo>
                    <a:pt x="20525" y="15491"/>
                  </a:lnTo>
                  <a:lnTo>
                    <a:pt x="13123" y="12977"/>
                  </a:lnTo>
                  <a:lnTo>
                    <a:pt x="5696" y="10439"/>
                  </a:lnTo>
                  <a:lnTo>
                    <a:pt x="0" y="7737"/>
                  </a:lnTo>
                  <a:lnTo>
                    <a:pt x="1852" y="3844"/>
                  </a:lnTo>
                  <a:lnTo>
                    <a:pt x="3697" y="0"/>
                  </a:lnTo>
                  <a:lnTo>
                    <a:pt x="10038" y="1371"/>
                  </a:lnTo>
                  <a:lnTo>
                    <a:pt x="17456" y="3909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4" name="object 2314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1636" y="5634342"/>
              <a:ext cx="29641" cy="18465"/>
            </a:xfrm>
            <a:prstGeom prst="rect">
              <a:avLst/>
            </a:prstGeom>
          </p:spPr>
        </p:pic>
        <p:sp>
          <p:nvSpPr>
            <p:cNvPr id="2315" name="object 2315"/>
            <p:cNvSpPr/>
            <p:nvPr/>
          </p:nvSpPr>
          <p:spPr>
            <a:xfrm>
              <a:off x="9841637" y="5632568"/>
              <a:ext cx="29845" cy="20320"/>
            </a:xfrm>
            <a:custGeom>
              <a:avLst/>
              <a:gdLst/>
              <a:ahLst/>
              <a:cxnLst/>
              <a:rect l="l" t="t" r="r" b="b"/>
              <a:pathLst>
                <a:path w="29845" h="20320">
                  <a:moveTo>
                    <a:pt x="17897" y="5974"/>
                  </a:moveTo>
                  <a:lnTo>
                    <a:pt x="24638" y="9606"/>
                  </a:lnTo>
                  <a:lnTo>
                    <a:pt x="29641" y="13165"/>
                  </a:lnTo>
                  <a:lnTo>
                    <a:pt x="27029" y="16699"/>
                  </a:lnTo>
                  <a:lnTo>
                    <a:pt x="24401" y="20233"/>
                  </a:lnTo>
                  <a:lnTo>
                    <a:pt x="18509" y="17890"/>
                  </a:lnTo>
                  <a:lnTo>
                    <a:pt x="11752" y="14267"/>
                  </a:lnTo>
                  <a:lnTo>
                    <a:pt x="5019" y="10610"/>
                  </a:lnTo>
                  <a:lnTo>
                    <a:pt x="0" y="7060"/>
                  </a:lnTo>
                  <a:lnTo>
                    <a:pt x="2627" y="3517"/>
                  </a:lnTo>
                  <a:lnTo>
                    <a:pt x="5231" y="0"/>
                  </a:lnTo>
                  <a:lnTo>
                    <a:pt x="11156" y="2334"/>
                  </a:lnTo>
                  <a:lnTo>
                    <a:pt x="17897" y="597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6" name="object 2316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23208" y="5572353"/>
              <a:ext cx="29159" cy="9855"/>
            </a:xfrm>
            <a:prstGeom prst="rect">
              <a:avLst/>
            </a:prstGeom>
          </p:spPr>
        </p:pic>
        <p:sp>
          <p:nvSpPr>
            <p:cNvPr id="2317" name="object 2317"/>
            <p:cNvSpPr/>
            <p:nvPr/>
          </p:nvSpPr>
          <p:spPr>
            <a:xfrm>
              <a:off x="9823198" y="5572256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24" y="114"/>
                  </a:moveTo>
                  <a:lnTo>
                    <a:pt x="22655" y="0"/>
                  </a:lnTo>
                  <a:lnTo>
                    <a:pt x="29176" y="652"/>
                  </a:lnTo>
                  <a:lnTo>
                    <a:pt x="29127" y="4799"/>
                  </a:lnTo>
                  <a:lnTo>
                    <a:pt x="29094" y="8961"/>
                  </a:lnTo>
                  <a:lnTo>
                    <a:pt x="22598" y="9745"/>
                  </a:lnTo>
                  <a:lnTo>
                    <a:pt x="14551" y="9835"/>
                  </a:lnTo>
                  <a:lnTo>
                    <a:pt x="6512" y="9949"/>
                  </a:lnTo>
                  <a:lnTo>
                    <a:pt x="0" y="9288"/>
                  </a:lnTo>
                  <a:lnTo>
                    <a:pt x="48" y="5150"/>
                  </a:lnTo>
                  <a:lnTo>
                    <a:pt x="73" y="987"/>
                  </a:lnTo>
                  <a:lnTo>
                    <a:pt x="6610" y="212"/>
                  </a:lnTo>
                  <a:lnTo>
                    <a:pt x="14624" y="1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8" name="object 2318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821100" y="5607545"/>
              <a:ext cx="29159" cy="9855"/>
            </a:xfrm>
            <a:prstGeom prst="rect">
              <a:avLst/>
            </a:prstGeom>
          </p:spPr>
        </p:pic>
        <p:sp>
          <p:nvSpPr>
            <p:cNvPr id="2319" name="object 2319"/>
            <p:cNvSpPr/>
            <p:nvPr/>
          </p:nvSpPr>
          <p:spPr>
            <a:xfrm>
              <a:off x="9821102" y="5607438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09" h="10160">
                  <a:moveTo>
                    <a:pt x="14616" y="114"/>
                  </a:moveTo>
                  <a:lnTo>
                    <a:pt x="22647" y="0"/>
                  </a:lnTo>
                  <a:lnTo>
                    <a:pt x="29159" y="652"/>
                  </a:lnTo>
                  <a:lnTo>
                    <a:pt x="29135" y="4799"/>
                  </a:lnTo>
                  <a:lnTo>
                    <a:pt x="29086" y="8961"/>
                  </a:lnTo>
                  <a:lnTo>
                    <a:pt x="22590" y="9745"/>
                  </a:lnTo>
                  <a:lnTo>
                    <a:pt x="14535" y="9843"/>
                  </a:lnTo>
                  <a:lnTo>
                    <a:pt x="6504" y="9949"/>
                  </a:lnTo>
                  <a:lnTo>
                    <a:pt x="0" y="9288"/>
                  </a:lnTo>
                  <a:lnTo>
                    <a:pt x="32" y="5158"/>
                  </a:lnTo>
                  <a:lnTo>
                    <a:pt x="73" y="995"/>
                  </a:lnTo>
                  <a:lnTo>
                    <a:pt x="6602" y="212"/>
                  </a:lnTo>
                  <a:lnTo>
                    <a:pt x="14616" y="11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0" name="object 2320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1504" y="5751830"/>
              <a:ext cx="21412" cy="24625"/>
            </a:xfrm>
            <a:prstGeom prst="rect">
              <a:avLst/>
            </a:prstGeom>
          </p:spPr>
        </p:pic>
        <p:sp>
          <p:nvSpPr>
            <p:cNvPr id="2321" name="object 2321"/>
            <p:cNvSpPr/>
            <p:nvPr/>
          </p:nvSpPr>
          <p:spPr>
            <a:xfrm>
              <a:off x="9751499" y="5750356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15783" y="10830"/>
                  </a:moveTo>
                  <a:lnTo>
                    <a:pt x="19317" y="16993"/>
                  </a:lnTo>
                  <a:lnTo>
                    <a:pt x="21414" y="22306"/>
                  </a:lnTo>
                  <a:lnTo>
                    <a:pt x="17064" y="24200"/>
                  </a:lnTo>
                  <a:lnTo>
                    <a:pt x="12739" y="26109"/>
                  </a:lnTo>
                  <a:lnTo>
                    <a:pt x="9148" y="21441"/>
                  </a:lnTo>
                  <a:lnTo>
                    <a:pt x="5623" y="15270"/>
                  </a:lnTo>
                  <a:lnTo>
                    <a:pt x="2121" y="9100"/>
                  </a:lnTo>
                  <a:lnTo>
                    <a:pt x="0" y="3778"/>
                  </a:lnTo>
                  <a:lnTo>
                    <a:pt x="4366" y="1885"/>
                  </a:lnTo>
                  <a:lnTo>
                    <a:pt x="8683" y="0"/>
                  </a:lnTo>
                  <a:lnTo>
                    <a:pt x="12282" y="4660"/>
                  </a:lnTo>
                  <a:lnTo>
                    <a:pt x="15783" y="1083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2" name="object 2322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0218" y="5712650"/>
              <a:ext cx="28130" cy="21297"/>
            </a:xfrm>
            <a:prstGeom prst="rect">
              <a:avLst/>
            </a:prstGeom>
          </p:spPr>
        </p:pic>
        <p:sp>
          <p:nvSpPr>
            <p:cNvPr id="2323" name="object 2323"/>
            <p:cNvSpPr/>
            <p:nvPr/>
          </p:nvSpPr>
          <p:spPr>
            <a:xfrm>
              <a:off x="9780214" y="5710792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17840" y="15140"/>
                  </a:moveTo>
                  <a:lnTo>
                    <a:pt x="11850" y="19849"/>
                  </a:lnTo>
                  <a:lnTo>
                    <a:pt x="6430" y="23155"/>
                  </a:lnTo>
                  <a:lnTo>
                    <a:pt x="3223" y="20102"/>
                  </a:lnTo>
                  <a:lnTo>
                    <a:pt x="0" y="17074"/>
                  </a:lnTo>
                  <a:lnTo>
                    <a:pt x="4309" y="12732"/>
                  </a:lnTo>
                  <a:lnTo>
                    <a:pt x="10315" y="8015"/>
                  </a:lnTo>
                  <a:lnTo>
                    <a:pt x="16314" y="3297"/>
                  </a:lnTo>
                  <a:lnTo>
                    <a:pt x="21725" y="0"/>
                  </a:lnTo>
                  <a:lnTo>
                    <a:pt x="24932" y="3044"/>
                  </a:lnTo>
                  <a:lnTo>
                    <a:pt x="28139" y="6072"/>
                  </a:lnTo>
                  <a:lnTo>
                    <a:pt x="23814" y="10422"/>
                  </a:lnTo>
                  <a:lnTo>
                    <a:pt x="17840" y="1514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4" name="object 2324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777246" y="5726366"/>
              <a:ext cx="12242" cy="25361"/>
            </a:xfrm>
            <a:prstGeom prst="rect">
              <a:avLst/>
            </a:prstGeom>
          </p:spPr>
        </p:pic>
        <p:sp>
          <p:nvSpPr>
            <p:cNvPr id="2325" name="object 2325"/>
            <p:cNvSpPr/>
            <p:nvPr/>
          </p:nvSpPr>
          <p:spPr>
            <a:xfrm>
              <a:off x="9777256" y="572605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743" y="12438"/>
                  </a:moveTo>
                  <a:lnTo>
                    <a:pt x="12233" y="19343"/>
                  </a:lnTo>
                  <a:lnTo>
                    <a:pt x="11792" y="24983"/>
                  </a:lnTo>
                  <a:lnTo>
                    <a:pt x="6994" y="25310"/>
                  </a:lnTo>
                  <a:lnTo>
                    <a:pt x="2179" y="25669"/>
                  </a:lnTo>
                  <a:lnTo>
                    <a:pt x="954" y="20119"/>
                  </a:lnTo>
                  <a:lnTo>
                    <a:pt x="473" y="13230"/>
                  </a:lnTo>
                  <a:lnTo>
                    <a:pt x="0" y="6333"/>
                  </a:lnTo>
                  <a:lnTo>
                    <a:pt x="408" y="677"/>
                  </a:lnTo>
                  <a:lnTo>
                    <a:pt x="5231" y="334"/>
                  </a:lnTo>
                  <a:lnTo>
                    <a:pt x="10054" y="0"/>
                  </a:lnTo>
                  <a:lnTo>
                    <a:pt x="11254" y="5525"/>
                  </a:lnTo>
                  <a:lnTo>
                    <a:pt x="11743" y="1243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6" name="object 2326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6203" y="5737339"/>
              <a:ext cx="27520" cy="21907"/>
            </a:xfrm>
            <a:prstGeom prst="rect">
              <a:avLst/>
            </a:prstGeom>
          </p:spPr>
        </p:pic>
        <p:sp>
          <p:nvSpPr>
            <p:cNvPr id="2327" name="object 2327"/>
            <p:cNvSpPr/>
            <p:nvPr/>
          </p:nvSpPr>
          <p:spPr>
            <a:xfrm>
              <a:off x="9806215" y="5735498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40" h="24129">
                  <a:moveTo>
                    <a:pt x="17717" y="15270"/>
                  </a:moveTo>
                  <a:lnTo>
                    <a:pt x="12005" y="20217"/>
                  </a:lnTo>
                  <a:lnTo>
                    <a:pt x="6773" y="23743"/>
                  </a:lnTo>
                  <a:lnTo>
                    <a:pt x="3395" y="20845"/>
                  </a:lnTo>
                  <a:lnTo>
                    <a:pt x="0" y="17931"/>
                  </a:lnTo>
                  <a:lnTo>
                    <a:pt x="4064" y="13401"/>
                  </a:lnTo>
                  <a:lnTo>
                    <a:pt x="9801" y="8472"/>
                  </a:lnTo>
                  <a:lnTo>
                    <a:pt x="15506" y="3517"/>
                  </a:lnTo>
                  <a:lnTo>
                    <a:pt x="20753" y="0"/>
                  </a:lnTo>
                  <a:lnTo>
                    <a:pt x="24132" y="2881"/>
                  </a:lnTo>
                  <a:lnTo>
                    <a:pt x="27503" y="5786"/>
                  </a:lnTo>
                  <a:lnTo>
                    <a:pt x="23447" y="10316"/>
                  </a:lnTo>
                  <a:lnTo>
                    <a:pt x="17717" y="152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8" name="object 2328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810304" y="5718390"/>
              <a:ext cx="13207" cy="25387"/>
            </a:xfrm>
            <a:prstGeom prst="rect">
              <a:avLst/>
            </a:prstGeom>
          </p:spPr>
        </p:pic>
        <p:sp>
          <p:nvSpPr>
            <p:cNvPr id="2329" name="object 2329"/>
            <p:cNvSpPr/>
            <p:nvPr/>
          </p:nvSpPr>
          <p:spPr>
            <a:xfrm>
              <a:off x="9810304" y="5717966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5">
                  <a:moveTo>
                    <a:pt x="12217" y="13418"/>
                  </a:moveTo>
                  <a:lnTo>
                    <a:pt x="11221" y="20290"/>
                  </a:lnTo>
                  <a:lnTo>
                    <a:pt x="9605" y="25807"/>
                  </a:lnTo>
                  <a:lnTo>
                    <a:pt x="4806" y="25367"/>
                  </a:lnTo>
                  <a:lnTo>
                    <a:pt x="24" y="24942"/>
                  </a:lnTo>
                  <a:lnTo>
                    <a:pt x="0" y="19294"/>
                  </a:lnTo>
                  <a:lnTo>
                    <a:pt x="1011" y="12397"/>
                  </a:lnTo>
                  <a:lnTo>
                    <a:pt x="2007" y="5509"/>
                  </a:lnTo>
                  <a:lnTo>
                    <a:pt x="3639" y="0"/>
                  </a:lnTo>
                  <a:lnTo>
                    <a:pt x="8414" y="440"/>
                  </a:lnTo>
                  <a:lnTo>
                    <a:pt x="13204" y="857"/>
                  </a:lnTo>
                  <a:lnTo>
                    <a:pt x="13221" y="6513"/>
                  </a:lnTo>
                  <a:lnTo>
                    <a:pt x="12217" y="13418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0" name="object 2330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4392" y="5727585"/>
              <a:ext cx="16687" cy="25399"/>
            </a:xfrm>
            <a:prstGeom prst="rect">
              <a:avLst/>
            </a:prstGeom>
          </p:spPr>
        </p:pic>
        <p:sp>
          <p:nvSpPr>
            <p:cNvPr id="2331" name="object 2331"/>
            <p:cNvSpPr/>
            <p:nvPr/>
          </p:nvSpPr>
          <p:spPr>
            <a:xfrm>
              <a:off x="9794399" y="5726603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3776" y="11867"/>
                  </a:moveTo>
                  <a:lnTo>
                    <a:pt x="15840" y="18519"/>
                  </a:lnTo>
                  <a:lnTo>
                    <a:pt x="16673" y="24126"/>
                  </a:lnTo>
                  <a:lnTo>
                    <a:pt x="12021" y="25269"/>
                  </a:lnTo>
                  <a:lnTo>
                    <a:pt x="7353" y="26387"/>
                  </a:lnTo>
                  <a:lnTo>
                    <a:pt x="4904" y="21188"/>
                  </a:lnTo>
                  <a:lnTo>
                    <a:pt x="2872" y="14520"/>
                  </a:lnTo>
                  <a:lnTo>
                    <a:pt x="848" y="7876"/>
                  </a:lnTo>
                  <a:lnTo>
                    <a:pt x="0" y="2277"/>
                  </a:lnTo>
                  <a:lnTo>
                    <a:pt x="4668" y="1134"/>
                  </a:lnTo>
                  <a:lnTo>
                    <a:pt x="9328" y="0"/>
                  </a:lnTo>
                  <a:lnTo>
                    <a:pt x="11768" y="5215"/>
                  </a:lnTo>
                  <a:lnTo>
                    <a:pt x="13776" y="11867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2" name="object 233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747465" y="5719978"/>
              <a:ext cx="12674" cy="25298"/>
            </a:xfrm>
            <a:prstGeom prst="rect">
              <a:avLst/>
            </a:prstGeom>
          </p:spPr>
        </p:pic>
        <p:sp>
          <p:nvSpPr>
            <p:cNvPr id="2333" name="object 2333"/>
            <p:cNvSpPr/>
            <p:nvPr/>
          </p:nvSpPr>
          <p:spPr>
            <a:xfrm>
              <a:off x="9747475" y="571971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972" y="13116"/>
                  </a:moveTo>
                  <a:lnTo>
                    <a:pt x="11262" y="20021"/>
                  </a:lnTo>
                  <a:lnTo>
                    <a:pt x="9858" y="25554"/>
                  </a:lnTo>
                  <a:lnTo>
                    <a:pt x="5051" y="25269"/>
                  </a:lnTo>
                  <a:lnTo>
                    <a:pt x="252" y="25008"/>
                  </a:lnTo>
                  <a:lnTo>
                    <a:pt x="0" y="19360"/>
                  </a:lnTo>
                  <a:lnTo>
                    <a:pt x="701" y="12463"/>
                  </a:lnTo>
                  <a:lnTo>
                    <a:pt x="1428" y="5541"/>
                  </a:lnTo>
                  <a:lnTo>
                    <a:pt x="2815" y="0"/>
                  </a:lnTo>
                  <a:lnTo>
                    <a:pt x="7622" y="269"/>
                  </a:lnTo>
                  <a:lnTo>
                    <a:pt x="12421" y="555"/>
                  </a:lnTo>
                  <a:lnTo>
                    <a:pt x="12674" y="6194"/>
                  </a:lnTo>
                  <a:lnTo>
                    <a:pt x="11972" y="1311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4" name="object 2334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534" y="5715507"/>
              <a:ext cx="20688" cy="24815"/>
            </a:xfrm>
            <a:prstGeom prst="rect">
              <a:avLst/>
            </a:prstGeom>
          </p:spPr>
        </p:pic>
        <p:sp>
          <p:nvSpPr>
            <p:cNvPr id="2335" name="object 2335"/>
            <p:cNvSpPr/>
            <p:nvPr/>
          </p:nvSpPr>
          <p:spPr>
            <a:xfrm>
              <a:off x="9760534" y="5714109"/>
              <a:ext cx="20955" cy="26670"/>
            </a:xfrm>
            <a:custGeom>
              <a:avLst/>
              <a:gdLst/>
              <a:ahLst/>
              <a:cxnLst/>
              <a:rect l="l" t="t" r="r" b="b"/>
              <a:pathLst>
                <a:path w="20954" h="26670">
                  <a:moveTo>
                    <a:pt x="15514" y="11026"/>
                  </a:moveTo>
                  <a:lnTo>
                    <a:pt x="18778" y="17295"/>
                  </a:lnTo>
                  <a:lnTo>
                    <a:pt x="20688" y="22681"/>
                  </a:lnTo>
                  <a:lnTo>
                    <a:pt x="16273" y="24453"/>
                  </a:lnTo>
                  <a:lnTo>
                    <a:pt x="11858" y="26216"/>
                  </a:lnTo>
                  <a:lnTo>
                    <a:pt x="8479" y="21449"/>
                  </a:lnTo>
                  <a:lnTo>
                    <a:pt x="5190" y="15197"/>
                  </a:lnTo>
                  <a:lnTo>
                    <a:pt x="1909" y="8937"/>
                  </a:lnTo>
                  <a:lnTo>
                    <a:pt x="0" y="3550"/>
                  </a:lnTo>
                  <a:lnTo>
                    <a:pt x="4398" y="1771"/>
                  </a:lnTo>
                  <a:lnTo>
                    <a:pt x="8797" y="0"/>
                  </a:lnTo>
                  <a:lnTo>
                    <a:pt x="12209" y="4774"/>
                  </a:lnTo>
                  <a:lnTo>
                    <a:pt x="15514" y="11026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6" name="object 2336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7353" y="5756262"/>
              <a:ext cx="28917" cy="20281"/>
            </a:xfrm>
            <a:prstGeom prst="rect">
              <a:avLst/>
            </a:prstGeom>
          </p:spPr>
        </p:pic>
        <p:sp>
          <p:nvSpPr>
            <p:cNvPr id="2337" name="object 2337"/>
            <p:cNvSpPr/>
            <p:nvPr/>
          </p:nvSpPr>
          <p:spPr>
            <a:xfrm>
              <a:off x="9767364" y="5754406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21" y="14871"/>
                  </a:moveTo>
                  <a:lnTo>
                    <a:pt x="11531" y="19204"/>
                  </a:lnTo>
                  <a:lnTo>
                    <a:pt x="5867" y="22151"/>
                  </a:lnTo>
                  <a:lnTo>
                    <a:pt x="2921" y="18927"/>
                  </a:lnTo>
                  <a:lnTo>
                    <a:pt x="0" y="15703"/>
                  </a:lnTo>
                  <a:lnTo>
                    <a:pt x="4643" y="11606"/>
                  </a:lnTo>
                  <a:lnTo>
                    <a:pt x="11009" y="7280"/>
                  </a:lnTo>
                  <a:lnTo>
                    <a:pt x="17383" y="2962"/>
                  </a:lnTo>
                  <a:lnTo>
                    <a:pt x="23038" y="0"/>
                  </a:lnTo>
                  <a:lnTo>
                    <a:pt x="26001" y="3232"/>
                  </a:lnTo>
                  <a:lnTo>
                    <a:pt x="28923" y="6464"/>
                  </a:lnTo>
                  <a:lnTo>
                    <a:pt x="24279" y="10545"/>
                  </a:lnTo>
                  <a:lnTo>
                    <a:pt x="17921" y="1487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8" name="object 2338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274" y="5755690"/>
              <a:ext cx="29070" cy="19519"/>
            </a:xfrm>
            <a:prstGeom prst="rect">
              <a:avLst/>
            </a:prstGeom>
          </p:spPr>
        </p:pic>
        <p:sp>
          <p:nvSpPr>
            <p:cNvPr id="2339" name="object 2339"/>
            <p:cNvSpPr/>
            <p:nvPr/>
          </p:nvSpPr>
          <p:spPr>
            <a:xfrm>
              <a:off x="9801276" y="5753863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7913" y="6725"/>
                  </a:moveTo>
                  <a:lnTo>
                    <a:pt x="24328" y="10741"/>
                  </a:lnTo>
                  <a:lnTo>
                    <a:pt x="29070" y="14585"/>
                  </a:lnTo>
                  <a:lnTo>
                    <a:pt x="26172" y="17980"/>
                  </a:lnTo>
                  <a:lnTo>
                    <a:pt x="23291" y="21351"/>
                  </a:lnTo>
                  <a:lnTo>
                    <a:pt x="17579" y="18674"/>
                  </a:lnTo>
                  <a:lnTo>
                    <a:pt x="11139" y="14634"/>
                  </a:lnTo>
                  <a:lnTo>
                    <a:pt x="4717" y="10602"/>
                  </a:lnTo>
                  <a:lnTo>
                    <a:pt x="0" y="6741"/>
                  </a:lnTo>
                  <a:lnTo>
                    <a:pt x="2889" y="3362"/>
                  </a:lnTo>
                  <a:lnTo>
                    <a:pt x="5769" y="0"/>
                  </a:lnTo>
                  <a:lnTo>
                    <a:pt x="11490" y="2677"/>
                  </a:lnTo>
                  <a:lnTo>
                    <a:pt x="17913" y="6725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0" name="object 2340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9528" y="5764517"/>
              <a:ext cx="27863" cy="21043"/>
            </a:xfrm>
            <a:prstGeom prst="rect">
              <a:avLst/>
            </a:prstGeom>
          </p:spPr>
        </p:pic>
        <p:sp>
          <p:nvSpPr>
            <p:cNvPr id="2341" name="object 2341"/>
            <p:cNvSpPr/>
            <p:nvPr/>
          </p:nvSpPr>
          <p:spPr>
            <a:xfrm>
              <a:off x="9789531" y="5762628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40" h="23495">
                  <a:moveTo>
                    <a:pt x="17791" y="7851"/>
                  </a:moveTo>
                  <a:lnTo>
                    <a:pt x="23659" y="12463"/>
                  </a:lnTo>
                  <a:lnTo>
                    <a:pt x="27845" y="16723"/>
                  </a:lnTo>
                  <a:lnTo>
                    <a:pt x="24565" y="19833"/>
                  </a:lnTo>
                  <a:lnTo>
                    <a:pt x="21292" y="22926"/>
                  </a:lnTo>
                  <a:lnTo>
                    <a:pt x="15946" y="19719"/>
                  </a:lnTo>
                  <a:lnTo>
                    <a:pt x="10087" y="15115"/>
                  </a:lnTo>
                  <a:lnTo>
                    <a:pt x="4211" y="10488"/>
                  </a:lnTo>
                  <a:lnTo>
                    <a:pt x="0" y="6219"/>
                  </a:lnTo>
                  <a:lnTo>
                    <a:pt x="3288" y="3134"/>
                  </a:lnTo>
                  <a:lnTo>
                    <a:pt x="6577" y="0"/>
                  </a:lnTo>
                  <a:lnTo>
                    <a:pt x="11898" y="3223"/>
                  </a:lnTo>
                  <a:lnTo>
                    <a:pt x="17791" y="785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2" name="object 234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2771" y="5746406"/>
              <a:ext cx="28841" cy="19850"/>
            </a:xfrm>
            <a:prstGeom prst="rect">
              <a:avLst/>
            </a:prstGeom>
          </p:spPr>
        </p:pic>
        <p:sp>
          <p:nvSpPr>
            <p:cNvPr id="2343" name="object 2343"/>
            <p:cNvSpPr/>
            <p:nvPr/>
          </p:nvSpPr>
          <p:spPr>
            <a:xfrm>
              <a:off x="9782769" y="5744548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17930" y="6970"/>
                  </a:moveTo>
                  <a:lnTo>
                    <a:pt x="24238" y="11116"/>
                  </a:lnTo>
                  <a:lnTo>
                    <a:pt x="28857" y="15058"/>
                  </a:lnTo>
                  <a:lnTo>
                    <a:pt x="25887" y="18380"/>
                  </a:lnTo>
                  <a:lnTo>
                    <a:pt x="22900" y="21718"/>
                  </a:lnTo>
                  <a:lnTo>
                    <a:pt x="17277" y="18894"/>
                  </a:lnTo>
                  <a:lnTo>
                    <a:pt x="10960" y="14732"/>
                  </a:lnTo>
                  <a:lnTo>
                    <a:pt x="4627" y="10577"/>
                  </a:lnTo>
                  <a:lnTo>
                    <a:pt x="0" y="6651"/>
                  </a:lnTo>
                  <a:lnTo>
                    <a:pt x="2978" y="3338"/>
                  </a:lnTo>
                  <a:lnTo>
                    <a:pt x="5973" y="0"/>
                  </a:lnTo>
                  <a:lnTo>
                    <a:pt x="11588" y="2799"/>
                  </a:lnTo>
                  <a:lnTo>
                    <a:pt x="17930" y="6970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4" name="object 2344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008" y="5554586"/>
              <a:ext cx="26123" cy="22491"/>
            </a:xfrm>
            <a:prstGeom prst="rect">
              <a:avLst/>
            </a:prstGeom>
          </p:spPr>
        </p:pic>
        <p:sp>
          <p:nvSpPr>
            <p:cNvPr id="2345" name="object 2345"/>
            <p:cNvSpPr/>
            <p:nvPr/>
          </p:nvSpPr>
          <p:spPr>
            <a:xfrm>
              <a:off x="9797001" y="5552760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17407" y="8961"/>
                  </a:moveTo>
                  <a:lnTo>
                    <a:pt x="22565" y="14160"/>
                  </a:lnTo>
                  <a:lnTo>
                    <a:pt x="26123" y="18845"/>
                  </a:lnTo>
                  <a:lnTo>
                    <a:pt x="22467" y="21588"/>
                  </a:lnTo>
                  <a:lnTo>
                    <a:pt x="18770" y="24330"/>
                  </a:lnTo>
                  <a:lnTo>
                    <a:pt x="13922" y="20576"/>
                  </a:lnTo>
                  <a:lnTo>
                    <a:pt x="8748" y="15385"/>
                  </a:lnTo>
                  <a:lnTo>
                    <a:pt x="3574" y="10177"/>
                  </a:lnTo>
                  <a:lnTo>
                    <a:pt x="0" y="5501"/>
                  </a:lnTo>
                  <a:lnTo>
                    <a:pt x="3705" y="2750"/>
                  </a:lnTo>
                  <a:lnTo>
                    <a:pt x="7377" y="0"/>
                  </a:lnTo>
                  <a:lnTo>
                    <a:pt x="12209" y="3762"/>
                  </a:lnTo>
                  <a:lnTo>
                    <a:pt x="17407" y="8961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6" name="object 2346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9431" y="5595340"/>
              <a:ext cx="30226" cy="16954"/>
            </a:xfrm>
            <a:prstGeom prst="rect">
              <a:avLst/>
            </a:prstGeom>
          </p:spPr>
        </p:pic>
        <p:sp>
          <p:nvSpPr>
            <p:cNvPr id="2347" name="object 2347"/>
            <p:cNvSpPr/>
            <p:nvPr/>
          </p:nvSpPr>
          <p:spPr>
            <a:xfrm>
              <a:off x="9679427" y="5593680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17742" y="4954"/>
                  </a:moveTo>
                  <a:lnTo>
                    <a:pt x="24850" y="8039"/>
                  </a:lnTo>
                  <a:lnTo>
                    <a:pt x="30220" y="11198"/>
                  </a:lnTo>
                  <a:lnTo>
                    <a:pt x="28000" y="14895"/>
                  </a:lnTo>
                  <a:lnTo>
                    <a:pt x="25740" y="18625"/>
                  </a:lnTo>
                  <a:lnTo>
                    <a:pt x="19611" y="16756"/>
                  </a:lnTo>
                  <a:lnTo>
                    <a:pt x="12494" y="13663"/>
                  </a:lnTo>
                  <a:lnTo>
                    <a:pt x="5370" y="10586"/>
                  </a:lnTo>
                  <a:lnTo>
                    <a:pt x="0" y="7451"/>
                  </a:lnTo>
                  <a:lnTo>
                    <a:pt x="2236" y="3721"/>
                  </a:lnTo>
                  <a:lnTo>
                    <a:pt x="4472" y="0"/>
                  </a:lnTo>
                  <a:lnTo>
                    <a:pt x="10625" y="1885"/>
                  </a:lnTo>
                  <a:lnTo>
                    <a:pt x="17742" y="4954"/>
                  </a:lnTo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8" name="object 2348"/>
            <p:cNvPicPr/>
            <p:nvPr/>
          </p:nvPicPr>
          <p:blipFill>
            <a:blip r:embed="rId4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1334" y="5319928"/>
              <a:ext cx="354588" cy="530110"/>
            </a:xfrm>
            <a:prstGeom prst="rect">
              <a:avLst/>
            </a:prstGeom>
          </p:spPr>
        </p:pic>
      </p:grpSp>
      <p:sp>
        <p:nvSpPr>
          <p:cNvPr id="2349" name="object 2349"/>
          <p:cNvSpPr txBox="1"/>
          <p:nvPr/>
        </p:nvSpPr>
        <p:spPr>
          <a:xfrm rot="21360000">
            <a:off x="9698764" y="5463516"/>
            <a:ext cx="143473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b="1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00" b="1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350" name="object 2350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351" name="object 2351"/>
            <p:cNvSpPr/>
            <p:nvPr/>
          </p:nvSpPr>
          <p:spPr>
            <a:xfrm>
              <a:off x="9606951" y="5375720"/>
              <a:ext cx="252095" cy="4445"/>
            </a:xfrm>
            <a:custGeom>
              <a:avLst/>
              <a:gdLst/>
              <a:ahLst/>
              <a:cxnLst/>
              <a:rect l="l" t="t" r="r" b="b"/>
              <a:pathLst>
                <a:path w="252095" h="4445">
                  <a:moveTo>
                    <a:pt x="0" y="4358"/>
                  </a:moveTo>
                  <a:lnTo>
                    <a:pt x="251535" y="0"/>
                  </a:lnTo>
                </a:path>
              </a:pathLst>
            </a:custGeom>
            <a:ln w="3999">
              <a:solidFill>
                <a:srgbClr val="D1D0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6426659" y="6216722"/>
              <a:ext cx="245110" cy="121920"/>
            </a:xfrm>
            <a:custGeom>
              <a:avLst/>
              <a:gdLst/>
              <a:ahLst/>
              <a:cxnLst/>
              <a:rect l="l" t="t" r="r" b="b"/>
              <a:pathLst>
                <a:path w="245109" h="121920">
                  <a:moveTo>
                    <a:pt x="35445" y="121310"/>
                  </a:moveTo>
                  <a:lnTo>
                    <a:pt x="10578" y="120127"/>
                  </a:lnTo>
                  <a:lnTo>
                    <a:pt x="8200" y="117547"/>
                  </a:lnTo>
                  <a:lnTo>
                    <a:pt x="4651" y="116739"/>
                  </a:lnTo>
                  <a:lnTo>
                    <a:pt x="2545" y="116502"/>
                  </a:lnTo>
                  <a:lnTo>
                    <a:pt x="1125" y="116918"/>
                  </a:lnTo>
                  <a:lnTo>
                    <a:pt x="0" y="114419"/>
                  </a:lnTo>
                  <a:lnTo>
                    <a:pt x="8587" y="17407"/>
                  </a:lnTo>
                  <a:lnTo>
                    <a:pt x="7837" y="15687"/>
                  </a:lnTo>
                  <a:lnTo>
                    <a:pt x="3924" y="1900"/>
                  </a:lnTo>
                  <a:lnTo>
                    <a:pt x="36259" y="0"/>
                  </a:lnTo>
                  <a:lnTo>
                    <a:pt x="101676" y="554"/>
                  </a:lnTo>
                  <a:lnTo>
                    <a:pt x="166877" y="2750"/>
                  </a:lnTo>
                  <a:lnTo>
                    <a:pt x="207636" y="21104"/>
                  </a:lnTo>
                  <a:lnTo>
                    <a:pt x="235651" y="81826"/>
                  </a:lnTo>
                  <a:lnTo>
                    <a:pt x="244631" y="113801"/>
                  </a:lnTo>
                  <a:lnTo>
                    <a:pt x="240447" y="115515"/>
                  </a:lnTo>
                  <a:lnTo>
                    <a:pt x="215281" y="117030"/>
                  </a:lnTo>
                  <a:lnTo>
                    <a:pt x="158754" y="119005"/>
                  </a:lnTo>
                  <a:lnTo>
                    <a:pt x="91823" y="120684"/>
                  </a:lnTo>
                  <a:lnTo>
                    <a:pt x="35445" y="121310"/>
                  </a:lnTo>
                  <a:close/>
                </a:path>
              </a:pathLst>
            </a:custGeom>
            <a:solidFill>
              <a:srgbClr val="C087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3" name="object 2353"/>
            <p:cNvPicPr/>
            <p:nvPr/>
          </p:nvPicPr>
          <p:blipFill>
            <a:blip r:embed="rId4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941" y="6282423"/>
              <a:ext cx="56438" cy="47980"/>
            </a:xfrm>
            <a:prstGeom prst="rect">
              <a:avLst/>
            </a:prstGeom>
          </p:spPr>
        </p:pic>
        <p:sp>
          <p:nvSpPr>
            <p:cNvPr id="2354" name="object 2354"/>
            <p:cNvSpPr/>
            <p:nvPr/>
          </p:nvSpPr>
          <p:spPr>
            <a:xfrm>
              <a:off x="6446865" y="6285140"/>
              <a:ext cx="33655" cy="20955"/>
            </a:xfrm>
            <a:custGeom>
              <a:avLst/>
              <a:gdLst/>
              <a:ahLst/>
              <a:cxnLst/>
              <a:rect l="l" t="t" r="r" b="b"/>
              <a:pathLst>
                <a:path w="33654" h="20954">
                  <a:moveTo>
                    <a:pt x="3370" y="20862"/>
                  </a:moveTo>
                  <a:lnTo>
                    <a:pt x="27891" y="0"/>
                  </a:lnTo>
                  <a:lnTo>
                    <a:pt x="31290" y="369"/>
                  </a:lnTo>
                  <a:lnTo>
                    <a:pt x="33230" y="2879"/>
                  </a:lnTo>
                  <a:lnTo>
                    <a:pt x="31036" y="6545"/>
                  </a:lnTo>
                  <a:lnTo>
                    <a:pt x="23403" y="12271"/>
                  </a:lnTo>
                  <a:lnTo>
                    <a:pt x="13218" y="17797"/>
                  </a:lnTo>
                  <a:lnTo>
                    <a:pt x="3370" y="20862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5" name="object 2355"/>
            <p:cNvPicPr/>
            <p:nvPr/>
          </p:nvPicPr>
          <p:blipFill>
            <a:blip r:embed="rId4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128" y="6248844"/>
              <a:ext cx="56870" cy="48272"/>
            </a:xfrm>
            <a:prstGeom prst="rect">
              <a:avLst/>
            </a:prstGeom>
          </p:spPr>
        </p:pic>
        <p:sp>
          <p:nvSpPr>
            <p:cNvPr id="2356" name="object 2356"/>
            <p:cNvSpPr/>
            <p:nvPr/>
          </p:nvSpPr>
          <p:spPr>
            <a:xfrm>
              <a:off x="6438080" y="6251613"/>
              <a:ext cx="33020" cy="22225"/>
            </a:xfrm>
            <a:custGeom>
              <a:avLst/>
              <a:gdLst/>
              <a:ahLst/>
              <a:cxnLst/>
              <a:rect l="l" t="t" r="r" b="b"/>
              <a:pathLst>
                <a:path w="33020" h="22225">
                  <a:moveTo>
                    <a:pt x="3722" y="21653"/>
                  </a:moveTo>
                  <a:lnTo>
                    <a:pt x="27510" y="0"/>
                  </a:lnTo>
                  <a:lnTo>
                    <a:pt x="30933" y="242"/>
                  </a:lnTo>
                  <a:lnTo>
                    <a:pt x="32964" y="2683"/>
                  </a:lnTo>
                  <a:lnTo>
                    <a:pt x="30888" y="6417"/>
                  </a:lnTo>
                  <a:lnTo>
                    <a:pt x="23450" y="12391"/>
                  </a:lnTo>
                  <a:lnTo>
                    <a:pt x="13459" y="18253"/>
                  </a:lnTo>
                  <a:lnTo>
                    <a:pt x="3722" y="2165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7" name="object 2357"/>
            <p:cNvPicPr/>
            <p:nvPr/>
          </p:nvPicPr>
          <p:blipFill>
            <a:blip r:embed="rId4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4460" y="6237846"/>
              <a:ext cx="57048" cy="48374"/>
            </a:xfrm>
            <a:prstGeom prst="rect">
              <a:avLst/>
            </a:prstGeom>
          </p:spPr>
        </p:pic>
        <p:sp>
          <p:nvSpPr>
            <p:cNvPr id="2358" name="object 2358"/>
            <p:cNvSpPr/>
            <p:nvPr/>
          </p:nvSpPr>
          <p:spPr>
            <a:xfrm>
              <a:off x="6377440" y="6240619"/>
              <a:ext cx="33020" cy="22225"/>
            </a:xfrm>
            <a:custGeom>
              <a:avLst/>
              <a:gdLst/>
              <a:ahLst/>
              <a:cxnLst/>
              <a:rect l="l" t="t" r="r" b="b"/>
              <a:pathLst>
                <a:path w="33020" h="22225">
                  <a:moveTo>
                    <a:pt x="3895" y="22022"/>
                  </a:moveTo>
                  <a:lnTo>
                    <a:pt x="27355" y="0"/>
                  </a:lnTo>
                  <a:lnTo>
                    <a:pt x="30794" y="190"/>
                  </a:lnTo>
                  <a:lnTo>
                    <a:pt x="32849" y="2596"/>
                  </a:lnTo>
                  <a:lnTo>
                    <a:pt x="30835" y="6378"/>
                  </a:lnTo>
                  <a:lnTo>
                    <a:pt x="23486" y="12474"/>
                  </a:lnTo>
                  <a:lnTo>
                    <a:pt x="13580" y="18487"/>
                  </a:lnTo>
                  <a:lnTo>
                    <a:pt x="3895" y="22022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9" name="object 2359"/>
            <p:cNvPicPr/>
            <p:nvPr/>
          </p:nvPicPr>
          <p:blipFill>
            <a:blip r:embed="rId4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8209" y="6273050"/>
              <a:ext cx="49771" cy="56629"/>
            </a:xfrm>
            <a:prstGeom prst="rect">
              <a:avLst/>
            </a:prstGeom>
          </p:spPr>
        </p:pic>
        <p:sp>
          <p:nvSpPr>
            <p:cNvPr id="2360" name="object 2360"/>
            <p:cNvSpPr/>
            <p:nvPr/>
          </p:nvSpPr>
          <p:spPr>
            <a:xfrm>
              <a:off x="6416353" y="6274860"/>
              <a:ext cx="28575" cy="29845"/>
            </a:xfrm>
            <a:custGeom>
              <a:avLst/>
              <a:gdLst/>
              <a:ahLst/>
              <a:cxnLst/>
              <a:rect l="l" t="t" r="r" b="b"/>
              <a:pathLst>
                <a:path w="28575" h="29845">
                  <a:moveTo>
                    <a:pt x="26425" y="29294"/>
                  </a:moveTo>
                  <a:lnTo>
                    <a:pt x="22253" y="28345"/>
                  </a:lnTo>
                  <a:lnTo>
                    <a:pt x="14424" y="22881"/>
                  </a:lnTo>
                  <a:lnTo>
                    <a:pt x="5990" y="14936"/>
                  </a:lnTo>
                  <a:lnTo>
                    <a:pt x="0" y="6544"/>
                  </a:lnTo>
                  <a:lnTo>
                    <a:pt x="9049" y="0"/>
                  </a:lnTo>
                  <a:lnTo>
                    <a:pt x="28191" y="26645"/>
                  </a:lnTo>
                  <a:lnTo>
                    <a:pt x="26425" y="2929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1" name="object 2361"/>
            <p:cNvPicPr/>
            <p:nvPr/>
          </p:nvPicPr>
          <p:blipFill>
            <a:blip r:embed="rId4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1653" y="6190488"/>
              <a:ext cx="48780" cy="44748"/>
            </a:xfrm>
            <a:prstGeom prst="rect">
              <a:avLst/>
            </a:prstGeom>
          </p:spPr>
        </p:pic>
        <p:sp>
          <p:nvSpPr>
            <p:cNvPr id="2362" name="object 2362"/>
            <p:cNvSpPr/>
            <p:nvPr/>
          </p:nvSpPr>
          <p:spPr>
            <a:xfrm>
              <a:off x="6424339" y="6192644"/>
              <a:ext cx="34925" cy="13335"/>
            </a:xfrm>
            <a:custGeom>
              <a:avLst/>
              <a:gdLst/>
              <a:ahLst/>
              <a:cxnLst/>
              <a:rect l="l" t="t" r="r" b="b"/>
              <a:pathLst>
                <a:path w="34925" h="13335">
                  <a:moveTo>
                    <a:pt x="10287" y="13340"/>
                  </a:moveTo>
                  <a:lnTo>
                    <a:pt x="0" y="12689"/>
                  </a:lnTo>
                  <a:lnTo>
                    <a:pt x="629" y="1533"/>
                  </a:lnTo>
                  <a:lnTo>
                    <a:pt x="12920" y="441"/>
                  </a:lnTo>
                  <a:lnTo>
                    <a:pt x="19665" y="0"/>
                  </a:lnTo>
                  <a:lnTo>
                    <a:pt x="23248" y="141"/>
                  </a:lnTo>
                  <a:lnTo>
                    <a:pt x="26050" y="794"/>
                  </a:lnTo>
                  <a:lnTo>
                    <a:pt x="30327" y="1954"/>
                  </a:lnTo>
                  <a:lnTo>
                    <a:pt x="33385" y="3507"/>
                  </a:lnTo>
                  <a:lnTo>
                    <a:pt x="34320" y="6554"/>
                  </a:lnTo>
                  <a:lnTo>
                    <a:pt x="30950" y="9192"/>
                  </a:lnTo>
                  <a:lnTo>
                    <a:pt x="21772" y="11814"/>
                  </a:lnTo>
                  <a:lnTo>
                    <a:pt x="10287" y="1334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3" name="object 2363"/>
            <p:cNvPicPr/>
            <p:nvPr/>
          </p:nvPicPr>
          <p:blipFill>
            <a:blip r:embed="rId4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907" y="6234760"/>
              <a:ext cx="48993" cy="51650"/>
            </a:xfrm>
            <a:prstGeom prst="rect">
              <a:avLst/>
            </a:prstGeom>
          </p:spPr>
        </p:pic>
        <p:sp>
          <p:nvSpPr>
            <p:cNvPr id="2364" name="object 2364"/>
            <p:cNvSpPr/>
            <p:nvPr/>
          </p:nvSpPr>
          <p:spPr>
            <a:xfrm>
              <a:off x="6502890" y="6236836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28563" y="21786"/>
                  </a:moveTo>
                  <a:lnTo>
                    <a:pt x="19302" y="19474"/>
                  </a:lnTo>
                  <a:lnTo>
                    <a:pt x="8589" y="15059"/>
                  </a:lnTo>
                  <a:lnTo>
                    <a:pt x="0" y="9354"/>
                  </a:lnTo>
                  <a:lnTo>
                    <a:pt x="6134" y="0"/>
                  </a:lnTo>
                  <a:lnTo>
                    <a:pt x="33507" y="18086"/>
                  </a:lnTo>
                  <a:lnTo>
                    <a:pt x="32797" y="21179"/>
                  </a:lnTo>
                  <a:lnTo>
                    <a:pt x="28563" y="2178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5" name="object 2365"/>
            <p:cNvPicPr/>
            <p:nvPr/>
          </p:nvPicPr>
          <p:blipFill>
            <a:blip r:embed="rId4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267" y="6201752"/>
              <a:ext cx="44696" cy="48882"/>
            </a:xfrm>
            <a:prstGeom prst="rect">
              <a:avLst/>
            </a:prstGeom>
          </p:spPr>
        </p:pic>
        <p:sp>
          <p:nvSpPr>
            <p:cNvPr id="2366" name="object 2366"/>
            <p:cNvSpPr/>
            <p:nvPr/>
          </p:nvSpPr>
          <p:spPr>
            <a:xfrm>
              <a:off x="6504520" y="6204496"/>
              <a:ext cx="13970" cy="34925"/>
            </a:xfrm>
            <a:custGeom>
              <a:avLst/>
              <a:gdLst/>
              <a:ahLst/>
              <a:cxnLst/>
              <a:rect l="l" t="t" r="r" b="b"/>
              <a:pathLst>
                <a:path w="13970" h="34925">
                  <a:moveTo>
                    <a:pt x="6856" y="34297"/>
                  </a:moveTo>
                  <a:lnTo>
                    <a:pt x="4192" y="30935"/>
                  </a:lnTo>
                  <a:lnTo>
                    <a:pt x="1546" y="21765"/>
                  </a:lnTo>
                  <a:lnTo>
                    <a:pt x="0" y="10286"/>
                  </a:lnTo>
                  <a:lnTo>
                    <a:pt x="634" y="0"/>
                  </a:lnTo>
                  <a:lnTo>
                    <a:pt x="11790" y="611"/>
                  </a:lnTo>
                  <a:lnTo>
                    <a:pt x="12899" y="12890"/>
                  </a:lnTo>
                  <a:lnTo>
                    <a:pt x="13351" y="19629"/>
                  </a:lnTo>
                  <a:lnTo>
                    <a:pt x="13218" y="23212"/>
                  </a:lnTo>
                  <a:lnTo>
                    <a:pt x="12575" y="26021"/>
                  </a:lnTo>
                  <a:lnTo>
                    <a:pt x="11415" y="30298"/>
                  </a:lnTo>
                  <a:lnTo>
                    <a:pt x="9862" y="33374"/>
                  </a:lnTo>
                  <a:lnTo>
                    <a:pt x="6856" y="34297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7" name="object 2367"/>
            <p:cNvPicPr/>
            <p:nvPr/>
          </p:nvPicPr>
          <p:blipFill>
            <a:blip r:embed="rId4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1859" y="6299885"/>
              <a:ext cx="48145" cy="44728"/>
            </a:xfrm>
            <a:prstGeom prst="rect">
              <a:avLst/>
            </a:prstGeom>
          </p:spPr>
        </p:pic>
        <p:sp>
          <p:nvSpPr>
            <p:cNvPr id="2368" name="object 2368"/>
            <p:cNvSpPr/>
            <p:nvPr/>
          </p:nvSpPr>
          <p:spPr>
            <a:xfrm>
              <a:off x="6494538" y="6302260"/>
              <a:ext cx="34925" cy="13335"/>
            </a:xfrm>
            <a:custGeom>
              <a:avLst/>
              <a:gdLst/>
              <a:ahLst/>
              <a:cxnLst/>
              <a:rect l="l" t="t" r="r" b="b"/>
              <a:pathLst>
                <a:path w="34925" h="13335">
                  <a:moveTo>
                    <a:pt x="10263" y="13018"/>
                  </a:moveTo>
                  <a:lnTo>
                    <a:pt x="0" y="12039"/>
                  </a:lnTo>
                  <a:lnTo>
                    <a:pt x="998" y="912"/>
                  </a:lnTo>
                  <a:lnTo>
                    <a:pt x="13305" y="222"/>
                  </a:lnTo>
                  <a:lnTo>
                    <a:pt x="20055" y="0"/>
                  </a:lnTo>
                  <a:lnTo>
                    <a:pt x="23628" y="252"/>
                  </a:lnTo>
                  <a:lnTo>
                    <a:pt x="26408" y="987"/>
                  </a:lnTo>
                  <a:lnTo>
                    <a:pt x="30667" y="2286"/>
                  </a:lnTo>
                  <a:lnTo>
                    <a:pt x="33674" y="3936"/>
                  </a:lnTo>
                  <a:lnTo>
                    <a:pt x="34488" y="7012"/>
                  </a:lnTo>
                  <a:lnTo>
                    <a:pt x="31042" y="9542"/>
                  </a:lnTo>
                  <a:lnTo>
                    <a:pt x="21788" y="11865"/>
                  </a:lnTo>
                  <a:lnTo>
                    <a:pt x="10263" y="1301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9" name="object 2369"/>
            <p:cNvPicPr/>
            <p:nvPr/>
          </p:nvPicPr>
          <p:blipFill>
            <a:blip r:embed="rId4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9789" y="6310782"/>
              <a:ext cx="46970" cy="45161"/>
            </a:xfrm>
            <a:prstGeom prst="rect">
              <a:avLst/>
            </a:prstGeom>
          </p:spPr>
        </p:pic>
        <p:sp>
          <p:nvSpPr>
            <p:cNvPr id="2370" name="object 2370"/>
            <p:cNvSpPr/>
            <p:nvPr/>
          </p:nvSpPr>
          <p:spPr>
            <a:xfrm>
              <a:off x="6465489" y="6312698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8640" y="28670"/>
                  </a:moveTo>
                  <a:lnTo>
                    <a:pt x="17555" y="25248"/>
                  </a:lnTo>
                  <a:lnTo>
                    <a:pt x="14883" y="26979"/>
                  </a:lnTo>
                  <a:lnTo>
                    <a:pt x="11489" y="25532"/>
                  </a:lnTo>
                  <a:lnTo>
                    <a:pt x="6599" y="19760"/>
                  </a:lnTo>
                  <a:lnTo>
                    <a:pt x="2131" y="11464"/>
                  </a:lnTo>
                  <a:lnTo>
                    <a:pt x="0" y="2446"/>
                  </a:lnTo>
                  <a:lnTo>
                    <a:pt x="10895" y="0"/>
                  </a:lnTo>
                  <a:lnTo>
                    <a:pt x="15320" y="11506"/>
                  </a:lnTo>
                  <a:lnTo>
                    <a:pt x="17596" y="17864"/>
                  </a:lnTo>
                  <a:lnTo>
                    <a:pt x="18445" y="21344"/>
                  </a:lnTo>
                  <a:lnTo>
                    <a:pt x="18588" y="24215"/>
                  </a:lnTo>
                  <a:lnTo>
                    <a:pt x="18640" y="2867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1" name="object 2371"/>
            <p:cNvPicPr/>
            <p:nvPr/>
          </p:nvPicPr>
          <p:blipFill>
            <a:blip r:embed="rId4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0853" y="6204508"/>
              <a:ext cx="48691" cy="56768"/>
            </a:xfrm>
            <a:prstGeom prst="rect">
              <a:avLst/>
            </a:prstGeom>
          </p:spPr>
        </p:pic>
        <p:sp>
          <p:nvSpPr>
            <p:cNvPr id="2372" name="object 2372"/>
            <p:cNvSpPr/>
            <p:nvPr/>
          </p:nvSpPr>
          <p:spPr>
            <a:xfrm>
              <a:off x="6441475" y="6206296"/>
              <a:ext cx="26034" cy="31115"/>
            </a:xfrm>
            <a:custGeom>
              <a:avLst/>
              <a:gdLst/>
              <a:ahLst/>
              <a:cxnLst/>
              <a:rect l="l" t="t" r="r" b="b"/>
              <a:pathLst>
                <a:path w="26035" h="31114">
                  <a:moveTo>
                    <a:pt x="23667" y="31065"/>
                  </a:moveTo>
                  <a:lnTo>
                    <a:pt x="19625" y="29652"/>
                  </a:lnTo>
                  <a:lnTo>
                    <a:pt x="12469" y="23333"/>
                  </a:lnTo>
                  <a:lnTo>
                    <a:pt x="4996" y="14483"/>
                  </a:lnTo>
                  <a:lnTo>
                    <a:pt x="0" y="5476"/>
                  </a:lnTo>
                  <a:lnTo>
                    <a:pt x="9735" y="0"/>
                  </a:lnTo>
                  <a:lnTo>
                    <a:pt x="25733" y="28647"/>
                  </a:lnTo>
                  <a:lnTo>
                    <a:pt x="23667" y="31065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3" name="object 2373"/>
            <p:cNvPicPr/>
            <p:nvPr/>
          </p:nvPicPr>
          <p:blipFill>
            <a:blip r:embed="rId4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256" y="6255448"/>
              <a:ext cx="44925" cy="49644"/>
            </a:xfrm>
            <a:prstGeom prst="rect">
              <a:avLst/>
            </a:prstGeom>
          </p:spPr>
        </p:pic>
        <p:sp>
          <p:nvSpPr>
            <p:cNvPr id="2374" name="object 2374"/>
            <p:cNvSpPr/>
            <p:nvPr/>
          </p:nvSpPr>
          <p:spPr>
            <a:xfrm>
              <a:off x="6514345" y="625814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868" y="33991"/>
                  </a:moveTo>
                  <a:lnTo>
                    <a:pt x="5068" y="30755"/>
                  </a:lnTo>
                  <a:lnTo>
                    <a:pt x="2034" y="21707"/>
                  </a:lnTo>
                  <a:lnTo>
                    <a:pt x="0" y="10303"/>
                  </a:lnTo>
                  <a:lnTo>
                    <a:pt x="199" y="0"/>
                  </a:lnTo>
                  <a:lnTo>
                    <a:pt x="11371" y="155"/>
                  </a:lnTo>
                  <a:lnTo>
                    <a:pt x="13008" y="12358"/>
                  </a:lnTo>
                  <a:lnTo>
                    <a:pt x="13748" y="19063"/>
                  </a:lnTo>
                  <a:lnTo>
                    <a:pt x="13770" y="22645"/>
                  </a:lnTo>
                  <a:lnTo>
                    <a:pt x="13247" y="25479"/>
                  </a:lnTo>
                  <a:lnTo>
                    <a:pt x="12278" y="29813"/>
                  </a:lnTo>
                  <a:lnTo>
                    <a:pt x="10875" y="32941"/>
                  </a:lnTo>
                  <a:lnTo>
                    <a:pt x="7868" y="3399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5" name="object 2375"/>
            <p:cNvPicPr/>
            <p:nvPr/>
          </p:nvPicPr>
          <p:blipFill>
            <a:blip r:embed="rId4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750" y="6163779"/>
              <a:ext cx="45904" cy="52273"/>
            </a:xfrm>
            <a:prstGeom prst="rect">
              <a:avLst/>
            </a:prstGeom>
          </p:spPr>
        </p:pic>
        <p:sp>
          <p:nvSpPr>
            <p:cNvPr id="2376" name="object 2376"/>
            <p:cNvSpPr/>
            <p:nvPr/>
          </p:nvSpPr>
          <p:spPr>
            <a:xfrm>
              <a:off x="6476965" y="6165901"/>
              <a:ext cx="16510" cy="34290"/>
            </a:xfrm>
            <a:custGeom>
              <a:avLst/>
              <a:gdLst/>
              <a:ahLst/>
              <a:cxnLst/>
              <a:rect l="l" t="t" r="r" b="b"/>
              <a:pathLst>
                <a:path w="16510" h="34289">
                  <a:moveTo>
                    <a:pt x="12021" y="34049"/>
                  </a:moveTo>
                  <a:lnTo>
                    <a:pt x="8830" y="31187"/>
                  </a:lnTo>
                  <a:lnTo>
                    <a:pt x="4649" y="22601"/>
                  </a:lnTo>
                  <a:lnTo>
                    <a:pt x="1148" y="11549"/>
                  </a:lnTo>
                  <a:lnTo>
                    <a:pt x="0" y="1292"/>
                  </a:lnTo>
                  <a:lnTo>
                    <a:pt x="11097" y="0"/>
                  </a:lnTo>
                  <a:lnTo>
                    <a:pt x="14304" y="11906"/>
                  </a:lnTo>
                  <a:lnTo>
                    <a:pt x="15908" y="18468"/>
                  </a:lnTo>
                  <a:lnTo>
                    <a:pt x="16390" y="22018"/>
                  </a:lnTo>
                  <a:lnTo>
                    <a:pt x="16234" y="24890"/>
                  </a:lnTo>
                  <a:lnTo>
                    <a:pt x="15841" y="29328"/>
                  </a:lnTo>
                  <a:lnTo>
                    <a:pt x="14843" y="32600"/>
                  </a:lnTo>
                  <a:lnTo>
                    <a:pt x="12021" y="34049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7" name="object 2377"/>
            <p:cNvPicPr/>
            <p:nvPr/>
          </p:nvPicPr>
          <p:blipFill>
            <a:blip r:embed="rId4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375" y="6162154"/>
              <a:ext cx="47653" cy="55308"/>
            </a:xfrm>
            <a:prstGeom prst="rect">
              <a:avLst/>
            </a:prstGeom>
          </p:spPr>
        </p:pic>
        <p:sp>
          <p:nvSpPr>
            <p:cNvPr id="2378" name="object 2378"/>
            <p:cNvSpPr/>
            <p:nvPr/>
          </p:nvSpPr>
          <p:spPr>
            <a:xfrm>
              <a:off x="6538860" y="6163999"/>
              <a:ext cx="20955" cy="33655"/>
            </a:xfrm>
            <a:custGeom>
              <a:avLst/>
              <a:gdLst/>
              <a:ahLst/>
              <a:cxnLst/>
              <a:rect l="l" t="t" r="r" b="b"/>
              <a:pathLst>
                <a:path w="20954" h="33654">
                  <a:moveTo>
                    <a:pt x="17850" y="33276"/>
                  </a:moveTo>
                  <a:lnTo>
                    <a:pt x="14184" y="31056"/>
                  </a:lnTo>
                  <a:lnTo>
                    <a:pt x="8492" y="23388"/>
                  </a:lnTo>
                  <a:lnTo>
                    <a:pt x="3016" y="13171"/>
                  </a:lnTo>
                  <a:lnTo>
                    <a:pt x="0" y="3306"/>
                  </a:lnTo>
                  <a:lnTo>
                    <a:pt x="10676" y="0"/>
                  </a:lnTo>
                  <a:lnTo>
                    <a:pt x="20729" y="27920"/>
                  </a:lnTo>
                  <a:lnTo>
                    <a:pt x="20354" y="31325"/>
                  </a:lnTo>
                  <a:lnTo>
                    <a:pt x="17850" y="3327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9" name="object 2379"/>
            <p:cNvPicPr/>
            <p:nvPr/>
          </p:nvPicPr>
          <p:blipFill>
            <a:blip r:embed="rId4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8935" y="6263424"/>
              <a:ext cx="123350" cy="93532"/>
            </a:xfrm>
            <a:prstGeom prst="rect">
              <a:avLst/>
            </a:prstGeom>
          </p:spPr>
        </p:pic>
        <p:pic>
          <p:nvPicPr>
            <p:cNvPr id="2380" name="object 2380"/>
            <p:cNvPicPr/>
            <p:nvPr/>
          </p:nvPicPr>
          <p:blipFill>
            <a:blip r:embed="rId4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7843" y="6194260"/>
              <a:ext cx="53187" cy="46688"/>
            </a:xfrm>
            <a:prstGeom prst="rect">
              <a:avLst/>
            </a:prstGeom>
          </p:spPr>
        </p:pic>
        <p:sp>
          <p:nvSpPr>
            <p:cNvPr id="2381" name="object 2381"/>
            <p:cNvSpPr/>
            <p:nvPr/>
          </p:nvSpPr>
          <p:spPr>
            <a:xfrm>
              <a:off x="6584319" y="6221888"/>
              <a:ext cx="34290" cy="17145"/>
            </a:xfrm>
            <a:custGeom>
              <a:avLst/>
              <a:gdLst/>
              <a:ahLst/>
              <a:cxnLst/>
              <a:rect l="l" t="t" r="r" b="b"/>
              <a:pathLst>
                <a:path w="34290" h="17145">
                  <a:moveTo>
                    <a:pt x="12084" y="16703"/>
                  </a:moveTo>
                  <a:lnTo>
                    <a:pt x="9210" y="16591"/>
                  </a:lnTo>
                  <a:lnTo>
                    <a:pt x="4778" y="16257"/>
                  </a:lnTo>
                  <a:lnTo>
                    <a:pt x="1471" y="15287"/>
                  </a:lnTo>
                  <a:lnTo>
                    <a:pt x="0" y="12488"/>
                  </a:lnTo>
                  <a:lnTo>
                    <a:pt x="2802" y="9261"/>
                  </a:lnTo>
                  <a:lnTo>
                    <a:pt x="11322" y="4958"/>
                  </a:lnTo>
                  <a:lnTo>
                    <a:pt x="22319" y="1298"/>
                  </a:lnTo>
                  <a:lnTo>
                    <a:pt x="32549" y="0"/>
                  </a:lnTo>
                  <a:lnTo>
                    <a:pt x="34003" y="11068"/>
                  </a:lnTo>
                  <a:lnTo>
                    <a:pt x="22156" y="14459"/>
                  </a:lnTo>
                  <a:lnTo>
                    <a:pt x="15625" y="16165"/>
                  </a:lnTo>
                  <a:lnTo>
                    <a:pt x="12084" y="1670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2" name="object 2382"/>
            <p:cNvPicPr/>
            <p:nvPr/>
          </p:nvPicPr>
          <p:blipFill>
            <a:blip r:embed="rId4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116" y="6228448"/>
              <a:ext cx="117309" cy="80096"/>
            </a:xfrm>
            <a:prstGeom prst="rect">
              <a:avLst/>
            </a:prstGeom>
          </p:spPr>
        </p:pic>
        <p:sp>
          <p:nvSpPr>
            <p:cNvPr id="2383" name="object 2383"/>
            <p:cNvSpPr/>
            <p:nvPr/>
          </p:nvSpPr>
          <p:spPr>
            <a:xfrm>
              <a:off x="6650832" y="6288251"/>
              <a:ext cx="34290" cy="17780"/>
            </a:xfrm>
            <a:custGeom>
              <a:avLst/>
              <a:gdLst/>
              <a:ahLst/>
              <a:cxnLst/>
              <a:rect l="l" t="t" r="r" b="b"/>
              <a:pathLst>
                <a:path w="34290" h="17779">
                  <a:moveTo>
                    <a:pt x="12248" y="17681"/>
                  </a:moveTo>
                  <a:lnTo>
                    <a:pt x="9372" y="17711"/>
                  </a:lnTo>
                  <a:lnTo>
                    <a:pt x="4945" y="17578"/>
                  </a:lnTo>
                  <a:lnTo>
                    <a:pt x="1604" y="16805"/>
                  </a:lnTo>
                  <a:lnTo>
                    <a:pt x="0" y="14064"/>
                  </a:lnTo>
                  <a:lnTo>
                    <a:pt x="2644" y="10698"/>
                  </a:lnTo>
                  <a:lnTo>
                    <a:pt x="10944" y="5982"/>
                  </a:lnTo>
                  <a:lnTo>
                    <a:pt x="21744" y="1790"/>
                  </a:lnTo>
                  <a:lnTo>
                    <a:pt x="31891" y="0"/>
                  </a:lnTo>
                  <a:lnTo>
                    <a:pt x="33882" y="10993"/>
                  </a:lnTo>
                  <a:lnTo>
                    <a:pt x="22205" y="14952"/>
                  </a:lnTo>
                  <a:lnTo>
                    <a:pt x="15760" y="16971"/>
                  </a:lnTo>
                  <a:lnTo>
                    <a:pt x="12248" y="1768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4" name="object 2384"/>
            <p:cNvPicPr/>
            <p:nvPr/>
          </p:nvPicPr>
          <p:blipFill>
            <a:blip r:embed="rId4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316" y="6202806"/>
              <a:ext cx="48475" cy="57162"/>
            </a:xfrm>
            <a:prstGeom prst="rect">
              <a:avLst/>
            </a:prstGeom>
          </p:spPr>
        </p:pic>
        <p:sp>
          <p:nvSpPr>
            <p:cNvPr id="2385" name="object 2385"/>
            <p:cNvSpPr/>
            <p:nvPr/>
          </p:nvSpPr>
          <p:spPr>
            <a:xfrm>
              <a:off x="6621682" y="6225023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5">
                  <a:moveTo>
                    <a:pt x="14179" y="31856"/>
                  </a:moveTo>
                  <a:lnTo>
                    <a:pt x="0" y="2285"/>
                  </a:lnTo>
                  <a:lnTo>
                    <a:pt x="2198" y="0"/>
                  </a:lnTo>
                  <a:lnTo>
                    <a:pt x="6141" y="1655"/>
                  </a:lnTo>
                  <a:lnTo>
                    <a:pt x="12896" y="8403"/>
                  </a:lnTo>
                  <a:lnTo>
                    <a:pt x="19814" y="17705"/>
                  </a:lnTo>
                  <a:lnTo>
                    <a:pt x="24244" y="27026"/>
                  </a:lnTo>
                  <a:lnTo>
                    <a:pt x="14179" y="3185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6" name="object 2386"/>
            <p:cNvPicPr/>
            <p:nvPr/>
          </p:nvPicPr>
          <p:blipFill>
            <a:blip r:embed="rId4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635" y="6293713"/>
              <a:ext cx="46698" cy="45453"/>
            </a:xfrm>
            <a:prstGeom prst="rect">
              <a:avLst/>
            </a:prstGeom>
          </p:spPr>
        </p:pic>
        <p:pic>
          <p:nvPicPr>
            <p:cNvPr id="2387" name="object 2387"/>
            <p:cNvPicPr/>
            <p:nvPr/>
          </p:nvPicPr>
          <p:blipFill>
            <a:blip r:embed="rId4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2461" y="6242634"/>
              <a:ext cx="117919" cy="87769"/>
            </a:xfrm>
            <a:prstGeom prst="rect">
              <a:avLst/>
            </a:prstGeom>
          </p:spPr>
        </p:pic>
        <p:sp>
          <p:nvSpPr>
            <p:cNvPr id="2388" name="object 2388"/>
            <p:cNvSpPr/>
            <p:nvPr/>
          </p:nvSpPr>
          <p:spPr>
            <a:xfrm>
              <a:off x="6589925" y="6322601"/>
              <a:ext cx="34925" cy="13970"/>
            </a:xfrm>
            <a:custGeom>
              <a:avLst/>
              <a:gdLst/>
              <a:ahLst/>
              <a:cxnLst/>
              <a:rect l="l" t="t" r="r" b="b"/>
              <a:pathLst>
                <a:path w="34925" h="13970">
                  <a:moveTo>
                    <a:pt x="32283" y="13800"/>
                  </a:moveTo>
                  <a:lnTo>
                    <a:pt x="0" y="2997"/>
                  </a:lnTo>
                  <a:lnTo>
                    <a:pt x="3777" y="977"/>
                  </a:lnTo>
                  <a:lnTo>
                    <a:pt x="13271" y="0"/>
                  </a:lnTo>
                  <a:lnTo>
                    <a:pt x="24844" y="508"/>
                  </a:lnTo>
                  <a:lnTo>
                    <a:pt x="34857" y="2945"/>
                  </a:lnTo>
                  <a:lnTo>
                    <a:pt x="32283" y="1380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9" name="object 2389"/>
            <p:cNvPicPr/>
            <p:nvPr/>
          </p:nvPicPr>
          <p:blipFill>
            <a:blip r:embed="rId4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995" y="6173812"/>
              <a:ext cx="60481" cy="109156"/>
            </a:xfrm>
            <a:prstGeom prst="rect">
              <a:avLst/>
            </a:prstGeom>
          </p:spPr>
        </p:pic>
        <p:sp>
          <p:nvSpPr>
            <p:cNvPr id="2390" name="object 2390"/>
            <p:cNvSpPr/>
            <p:nvPr/>
          </p:nvSpPr>
          <p:spPr>
            <a:xfrm>
              <a:off x="6539841" y="6202350"/>
              <a:ext cx="34925" cy="14604"/>
            </a:xfrm>
            <a:custGeom>
              <a:avLst/>
              <a:gdLst/>
              <a:ahLst/>
              <a:cxnLst/>
              <a:rect l="l" t="t" r="r" b="b"/>
              <a:pathLst>
                <a:path w="34925" h="14604">
                  <a:moveTo>
                    <a:pt x="31919" y="14413"/>
                  </a:moveTo>
                  <a:lnTo>
                    <a:pt x="10872" y="11949"/>
                  </a:lnTo>
                  <a:lnTo>
                    <a:pt x="2954" y="7880"/>
                  </a:lnTo>
                  <a:lnTo>
                    <a:pt x="305" y="5733"/>
                  </a:lnTo>
                  <a:lnTo>
                    <a:pt x="0" y="2559"/>
                  </a:lnTo>
                  <a:lnTo>
                    <a:pt x="3846" y="673"/>
                  </a:lnTo>
                  <a:lnTo>
                    <a:pt x="13370" y="0"/>
                  </a:lnTo>
                  <a:lnTo>
                    <a:pt x="24921" y="871"/>
                  </a:lnTo>
                  <a:lnTo>
                    <a:pt x="34851" y="3621"/>
                  </a:lnTo>
                  <a:lnTo>
                    <a:pt x="31919" y="1441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1" name="object 2391"/>
            <p:cNvPicPr/>
            <p:nvPr/>
          </p:nvPicPr>
          <p:blipFill>
            <a:blip r:embed="rId4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6451" y="6165088"/>
              <a:ext cx="45186" cy="50711"/>
            </a:xfrm>
            <a:prstGeom prst="rect">
              <a:avLst/>
            </a:prstGeom>
          </p:spPr>
        </p:pic>
        <p:sp>
          <p:nvSpPr>
            <p:cNvPr id="2392" name="object 2392"/>
            <p:cNvSpPr/>
            <p:nvPr/>
          </p:nvSpPr>
          <p:spPr>
            <a:xfrm>
              <a:off x="6568333" y="6179052"/>
              <a:ext cx="15240" cy="34290"/>
            </a:xfrm>
            <a:custGeom>
              <a:avLst/>
              <a:gdLst/>
              <a:ahLst/>
              <a:cxnLst/>
              <a:rect l="l" t="t" r="r" b="b"/>
              <a:pathLst>
                <a:path w="15240" h="34289">
                  <a:moveTo>
                    <a:pt x="3707" y="34014"/>
                  </a:moveTo>
                  <a:lnTo>
                    <a:pt x="1359" y="21912"/>
                  </a:lnTo>
                  <a:lnTo>
                    <a:pt x="228" y="15253"/>
                  </a:lnTo>
                  <a:lnTo>
                    <a:pt x="0" y="11678"/>
                  </a:lnTo>
                  <a:lnTo>
                    <a:pt x="359" y="8824"/>
                  </a:lnTo>
                  <a:lnTo>
                    <a:pt x="1064" y="4449"/>
                  </a:lnTo>
                  <a:lnTo>
                    <a:pt x="2293" y="1229"/>
                  </a:lnTo>
                  <a:lnTo>
                    <a:pt x="5230" y="0"/>
                  </a:lnTo>
                  <a:lnTo>
                    <a:pt x="8206" y="3071"/>
                  </a:lnTo>
                  <a:lnTo>
                    <a:pt x="11756" y="11925"/>
                  </a:lnTo>
                  <a:lnTo>
                    <a:pt x="14451" y="23191"/>
                  </a:lnTo>
                  <a:lnTo>
                    <a:pt x="14862" y="33495"/>
                  </a:lnTo>
                  <a:lnTo>
                    <a:pt x="3707" y="3401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3" name="object 2393"/>
            <p:cNvPicPr/>
            <p:nvPr/>
          </p:nvPicPr>
          <p:blipFill>
            <a:blip r:embed="rId4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1535" y="6308089"/>
              <a:ext cx="44690" cy="48475"/>
            </a:xfrm>
            <a:prstGeom prst="rect">
              <a:avLst/>
            </a:prstGeom>
          </p:spPr>
        </p:pic>
        <p:sp>
          <p:nvSpPr>
            <p:cNvPr id="2394" name="object 2394"/>
            <p:cNvSpPr/>
            <p:nvPr/>
          </p:nvSpPr>
          <p:spPr>
            <a:xfrm>
              <a:off x="6553637" y="6319546"/>
              <a:ext cx="13335" cy="34925"/>
            </a:xfrm>
            <a:custGeom>
              <a:avLst/>
              <a:gdLst/>
              <a:ahLst/>
              <a:cxnLst/>
              <a:rect l="l" t="t" r="r" b="b"/>
              <a:pathLst>
                <a:path w="13334" h="34925">
                  <a:moveTo>
                    <a:pt x="12656" y="34343"/>
                  </a:moveTo>
                  <a:lnTo>
                    <a:pt x="1506" y="33674"/>
                  </a:lnTo>
                  <a:lnTo>
                    <a:pt x="430" y="21399"/>
                  </a:lnTo>
                  <a:lnTo>
                    <a:pt x="0" y="14662"/>
                  </a:lnTo>
                  <a:lnTo>
                    <a:pt x="149" y="11081"/>
                  </a:lnTo>
                  <a:lnTo>
                    <a:pt x="813" y="8275"/>
                  </a:lnTo>
                  <a:lnTo>
                    <a:pt x="1956" y="3970"/>
                  </a:lnTo>
                  <a:lnTo>
                    <a:pt x="3520" y="911"/>
                  </a:lnTo>
                  <a:lnTo>
                    <a:pt x="6561" y="0"/>
                  </a:lnTo>
                  <a:lnTo>
                    <a:pt x="9197" y="3380"/>
                  </a:lnTo>
                  <a:lnTo>
                    <a:pt x="11812" y="12564"/>
                  </a:lnTo>
                  <a:lnTo>
                    <a:pt x="13325" y="24052"/>
                  </a:lnTo>
                  <a:lnTo>
                    <a:pt x="12656" y="3434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5" name="object 2395"/>
            <p:cNvPicPr/>
            <p:nvPr/>
          </p:nvPicPr>
          <p:blipFill>
            <a:blip r:embed="rId4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592" y="6242075"/>
              <a:ext cx="57277" cy="48298"/>
            </a:xfrm>
            <a:prstGeom prst="rect">
              <a:avLst/>
            </a:prstGeom>
          </p:spPr>
        </p:pic>
        <p:pic>
          <p:nvPicPr>
            <p:cNvPr id="2396" name="object 2396"/>
            <p:cNvPicPr/>
            <p:nvPr/>
          </p:nvPicPr>
          <p:blipFill>
            <a:blip r:embed="rId4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9166" y="6150076"/>
              <a:ext cx="103959" cy="96625"/>
            </a:xfrm>
            <a:prstGeom prst="rect">
              <a:avLst/>
            </a:prstGeom>
          </p:spPr>
        </p:pic>
        <p:sp>
          <p:nvSpPr>
            <p:cNvPr id="2397" name="object 2397"/>
            <p:cNvSpPr/>
            <p:nvPr/>
          </p:nvSpPr>
          <p:spPr>
            <a:xfrm>
              <a:off x="6446865" y="6285140"/>
              <a:ext cx="33655" cy="20955"/>
            </a:xfrm>
            <a:custGeom>
              <a:avLst/>
              <a:gdLst/>
              <a:ahLst/>
              <a:cxnLst/>
              <a:rect l="l" t="t" r="r" b="b"/>
              <a:pathLst>
                <a:path w="33654" h="20954">
                  <a:moveTo>
                    <a:pt x="3370" y="20862"/>
                  </a:moveTo>
                  <a:lnTo>
                    <a:pt x="27891" y="0"/>
                  </a:lnTo>
                  <a:lnTo>
                    <a:pt x="31290" y="369"/>
                  </a:lnTo>
                  <a:lnTo>
                    <a:pt x="33230" y="2879"/>
                  </a:lnTo>
                  <a:lnTo>
                    <a:pt x="31036" y="6545"/>
                  </a:lnTo>
                  <a:lnTo>
                    <a:pt x="23403" y="12271"/>
                  </a:lnTo>
                  <a:lnTo>
                    <a:pt x="13218" y="17797"/>
                  </a:lnTo>
                  <a:lnTo>
                    <a:pt x="3370" y="20862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8" name="object 2398"/>
            <p:cNvPicPr/>
            <p:nvPr/>
          </p:nvPicPr>
          <p:blipFill>
            <a:blip r:embed="rId4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128" y="6248844"/>
              <a:ext cx="56870" cy="48285"/>
            </a:xfrm>
            <a:prstGeom prst="rect">
              <a:avLst/>
            </a:prstGeom>
          </p:spPr>
        </p:pic>
        <p:sp>
          <p:nvSpPr>
            <p:cNvPr id="2399" name="object 2399"/>
            <p:cNvSpPr/>
            <p:nvPr/>
          </p:nvSpPr>
          <p:spPr>
            <a:xfrm>
              <a:off x="6438080" y="6251613"/>
              <a:ext cx="33020" cy="22225"/>
            </a:xfrm>
            <a:custGeom>
              <a:avLst/>
              <a:gdLst/>
              <a:ahLst/>
              <a:cxnLst/>
              <a:rect l="l" t="t" r="r" b="b"/>
              <a:pathLst>
                <a:path w="33020" h="22225">
                  <a:moveTo>
                    <a:pt x="3722" y="21653"/>
                  </a:moveTo>
                  <a:lnTo>
                    <a:pt x="27510" y="0"/>
                  </a:lnTo>
                  <a:lnTo>
                    <a:pt x="30933" y="242"/>
                  </a:lnTo>
                  <a:lnTo>
                    <a:pt x="32964" y="2683"/>
                  </a:lnTo>
                  <a:lnTo>
                    <a:pt x="30888" y="6417"/>
                  </a:lnTo>
                  <a:lnTo>
                    <a:pt x="23450" y="12391"/>
                  </a:lnTo>
                  <a:lnTo>
                    <a:pt x="13459" y="18253"/>
                  </a:lnTo>
                  <a:lnTo>
                    <a:pt x="3722" y="2165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0" name="object 2400"/>
            <p:cNvPicPr/>
            <p:nvPr/>
          </p:nvPicPr>
          <p:blipFill>
            <a:blip r:embed="rId4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5717" y="6237846"/>
              <a:ext cx="55791" cy="48374"/>
            </a:xfrm>
            <a:prstGeom prst="rect">
              <a:avLst/>
            </a:prstGeom>
          </p:spPr>
        </p:pic>
        <p:sp>
          <p:nvSpPr>
            <p:cNvPr id="2401" name="object 2401"/>
            <p:cNvSpPr/>
            <p:nvPr/>
          </p:nvSpPr>
          <p:spPr>
            <a:xfrm>
              <a:off x="6377440" y="6240619"/>
              <a:ext cx="33020" cy="22225"/>
            </a:xfrm>
            <a:custGeom>
              <a:avLst/>
              <a:gdLst/>
              <a:ahLst/>
              <a:cxnLst/>
              <a:rect l="l" t="t" r="r" b="b"/>
              <a:pathLst>
                <a:path w="33020" h="22225">
                  <a:moveTo>
                    <a:pt x="3895" y="22022"/>
                  </a:moveTo>
                  <a:lnTo>
                    <a:pt x="27355" y="0"/>
                  </a:lnTo>
                  <a:lnTo>
                    <a:pt x="30794" y="190"/>
                  </a:lnTo>
                  <a:lnTo>
                    <a:pt x="32849" y="2596"/>
                  </a:lnTo>
                  <a:lnTo>
                    <a:pt x="30835" y="6378"/>
                  </a:lnTo>
                  <a:lnTo>
                    <a:pt x="23486" y="12474"/>
                  </a:lnTo>
                  <a:lnTo>
                    <a:pt x="13580" y="18487"/>
                  </a:lnTo>
                  <a:lnTo>
                    <a:pt x="3895" y="22022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2" name="object 2402"/>
            <p:cNvPicPr/>
            <p:nvPr/>
          </p:nvPicPr>
          <p:blipFill>
            <a:blip r:embed="rId4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8209" y="6273050"/>
              <a:ext cx="49771" cy="56629"/>
            </a:xfrm>
            <a:prstGeom prst="rect">
              <a:avLst/>
            </a:prstGeom>
          </p:spPr>
        </p:pic>
        <p:sp>
          <p:nvSpPr>
            <p:cNvPr id="2403" name="object 2403"/>
            <p:cNvSpPr/>
            <p:nvPr/>
          </p:nvSpPr>
          <p:spPr>
            <a:xfrm>
              <a:off x="6416353" y="6274860"/>
              <a:ext cx="28575" cy="29845"/>
            </a:xfrm>
            <a:custGeom>
              <a:avLst/>
              <a:gdLst/>
              <a:ahLst/>
              <a:cxnLst/>
              <a:rect l="l" t="t" r="r" b="b"/>
              <a:pathLst>
                <a:path w="28575" h="29845">
                  <a:moveTo>
                    <a:pt x="26425" y="29294"/>
                  </a:moveTo>
                  <a:lnTo>
                    <a:pt x="22253" y="28345"/>
                  </a:lnTo>
                  <a:lnTo>
                    <a:pt x="14424" y="22881"/>
                  </a:lnTo>
                  <a:lnTo>
                    <a:pt x="5990" y="14936"/>
                  </a:lnTo>
                  <a:lnTo>
                    <a:pt x="0" y="6544"/>
                  </a:lnTo>
                  <a:lnTo>
                    <a:pt x="9049" y="0"/>
                  </a:lnTo>
                  <a:lnTo>
                    <a:pt x="28191" y="26645"/>
                  </a:lnTo>
                  <a:lnTo>
                    <a:pt x="26425" y="2929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4" name="object 2404"/>
            <p:cNvPicPr/>
            <p:nvPr/>
          </p:nvPicPr>
          <p:blipFill>
            <a:blip r:embed="rId4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1653" y="6190488"/>
              <a:ext cx="48767" cy="44748"/>
            </a:xfrm>
            <a:prstGeom prst="rect">
              <a:avLst/>
            </a:prstGeom>
          </p:spPr>
        </p:pic>
        <p:sp>
          <p:nvSpPr>
            <p:cNvPr id="2405" name="object 2405"/>
            <p:cNvSpPr/>
            <p:nvPr/>
          </p:nvSpPr>
          <p:spPr>
            <a:xfrm>
              <a:off x="6424339" y="6192644"/>
              <a:ext cx="34925" cy="13335"/>
            </a:xfrm>
            <a:custGeom>
              <a:avLst/>
              <a:gdLst/>
              <a:ahLst/>
              <a:cxnLst/>
              <a:rect l="l" t="t" r="r" b="b"/>
              <a:pathLst>
                <a:path w="34925" h="13335">
                  <a:moveTo>
                    <a:pt x="10287" y="13340"/>
                  </a:moveTo>
                  <a:lnTo>
                    <a:pt x="0" y="12689"/>
                  </a:lnTo>
                  <a:lnTo>
                    <a:pt x="629" y="1533"/>
                  </a:lnTo>
                  <a:lnTo>
                    <a:pt x="12920" y="441"/>
                  </a:lnTo>
                  <a:lnTo>
                    <a:pt x="19665" y="0"/>
                  </a:lnTo>
                  <a:lnTo>
                    <a:pt x="23248" y="141"/>
                  </a:lnTo>
                  <a:lnTo>
                    <a:pt x="26050" y="794"/>
                  </a:lnTo>
                  <a:lnTo>
                    <a:pt x="30327" y="1954"/>
                  </a:lnTo>
                  <a:lnTo>
                    <a:pt x="33385" y="3507"/>
                  </a:lnTo>
                  <a:lnTo>
                    <a:pt x="34320" y="6554"/>
                  </a:lnTo>
                  <a:lnTo>
                    <a:pt x="30950" y="9192"/>
                  </a:lnTo>
                  <a:lnTo>
                    <a:pt x="21772" y="11814"/>
                  </a:lnTo>
                  <a:lnTo>
                    <a:pt x="10287" y="1334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6" name="object 2406"/>
            <p:cNvPicPr/>
            <p:nvPr/>
          </p:nvPicPr>
          <p:blipFill>
            <a:blip r:embed="rId4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912" y="6234760"/>
              <a:ext cx="48987" cy="51650"/>
            </a:xfrm>
            <a:prstGeom prst="rect">
              <a:avLst/>
            </a:prstGeom>
          </p:spPr>
        </p:pic>
        <p:sp>
          <p:nvSpPr>
            <p:cNvPr id="2407" name="object 2407"/>
            <p:cNvSpPr/>
            <p:nvPr/>
          </p:nvSpPr>
          <p:spPr>
            <a:xfrm>
              <a:off x="6502890" y="6236836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28563" y="21786"/>
                  </a:moveTo>
                  <a:lnTo>
                    <a:pt x="19302" y="19474"/>
                  </a:lnTo>
                  <a:lnTo>
                    <a:pt x="8589" y="15059"/>
                  </a:lnTo>
                  <a:lnTo>
                    <a:pt x="0" y="9354"/>
                  </a:lnTo>
                  <a:lnTo>
                    <a:pt x="6134" y="0"/>
                  </a:lnTo>
                  <a:lnTo>
                    <a:pt x="33507" y="18086"/>
                  </a:lnTo>
                  <a:lnTo>
                    <a:pt x="32797" y="21179"/>
                  </a:lnTo>
                  <a:lnTo>
                    <a:pt x="28563" y="2178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8" name="object 2408"/>
            <p:cNvPicPr/>
            <p:nvPr/>
          </p:nvPicPr>
          <p:blipFill>
            <a:blip r:embed="rId4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274" y="6201752"/>
              <a:ext cx="44691" cy="48882"/>
            </a:xfrm>
            <a:prstGeom prst="rect">
              <a:avLst/>
            </a:prstGeom>
          </p:spPr>
        </p:pic>
        <p:sp>
          <p:nvSpPr>
            <p:cNvPr id="2409" name="object 2409"/>
            <p:cNvSpPr/>
            <p:nvPr/>
          </p:nvSpPr>
          <p:spPr>
            <a:xfrm>
              <a:off x="6504520" y="6204496"/>
              <a:ext cx="13970" cy="34925"/>
            </a:xfrm>
            <a:custGeom>
              <a:avLst/>
              <a:gdLst/>
              <a:ahLst/>
              <a:cxnLst/>
              <a:rect l="l" t="t" r="r" b="b"/>
              <a:pathLst>
                <a:path w="13970" h="34925">
                  <a:moveTo>
                    <a:pt x="6856" y="34297"/>
                  </a:moveTo>
                  <a:lnTo>
                    <a:pt x="4192" y="30935"/>
                  </a:lnTo>
                  <a:lnTo>
                    <a:pt x="1546" y="21765"/>
                  </a:lnTo>
                  <a:lnTo>
                    <a:pt x="0" y="10286"/>
                  </a:lnTo>
                  <a:lnTo>
                    <a:pt x="634" y="0"/>
                  </a:lnTo>
                  <a:lnTo>
                    <a:pt x="11790" y="611"/>
                  </a:lnTo>
                  <a:lnTo>
                    <a:pt x="12899" y="12890"/>
                  </a:lnTo>
                  <a:lnTo>
                    <a:pt x="13351" y="19629"/>
                  </a:lnTo>
                  <a:lnTo>
                    <a:pt x="13218" y="23212"/>
                  </a:lnTo>
                  <a:lnTo>
                    <a:pt x="12575" y="26021"/>
                  </a:lnTo>
                  <a:lnTo>
                    <a:pt x="11415" y="30298"/>
                  </a:lnTo>
                  <a:lnTo>
                    <a:pt x="9862" y="33374"/>
                  </a:lnTo>
                  <a:lnTo>
                    <a:pt x="6856" y="34297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0" name="object 2410"/>
            <p:cNvPicPr/>
            <p:nvPr/>
          </p:nvPicPr>
          <p:blipFill>
            <a:blip r:embed="rId4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1859" y="6299885"/>
              <a:ext cx="48145" cy="44728"/>
            </a:xfrm>
            <a:prstGeom prst="rect">
              <a:avLst/>
            </a:prstGeom>
          </p:spPr>
        </p:pic>
        <p:sp>
          <p:nvSpPr>
            <p:cNvPr id="2411" name="object 2411"/>
            <p:cNvSpPr/>
            <p:nvPr/>
          </p:nvSpPr>
          <p:spPr>
            <a:xfrm>
              <a:off x="6494538" y="6302260"/>
              <a:ext cx="34925" cy="13335"/>
            </a:xfrm>
            <a:custGeom>
              <a:avLst/>
              <a:gdLst/>
              <a:ahLst/>
              <a:cxnLst/>
              <a:rect l="l" t="t" r="r" b="b"/>
              <a:pathLst>
                <a:path w="34925" h="13335">
                  <a:moveTo>
                    <a:pt x="10263" y="13018"/>
                  </a:moveTo>
                  <a:lnTo>
                    <a:pt x="0" y="12039"/>
                  </a:lnTo>
                  <a:lnTo>
                    <a:pt x="998" y="912"/>
                  </a:lnTo>
                  <a:lnTo>
                    <a:pt x="13305" y="222"/>
                  </a:lnTo>
                  <a:lnTo>
                    <a:pt x="20055" y="0"/>
                  </a:lnTo>
                  <a:lnTo>
                    <a:pt x="23628" y="252"/>
                  </a:lnTo>
                  <a:lnTo>
                    <a:pt x="26408" y="987"/>
                  </a:lnTo>
                  <a:lnTo>
                    <a:pt x="30667" y="2286"/>
                  </a:lnTo>
                  <a:lnTo>
                    <a:pt x="33674" y="3936"/>
                  </a:lnTo>
                  <a:lnTo>
                    <a:pt x="34488" y="7012"/>
                  </a:lnTo>
                  <a:lnTo>
                    <a:pt x="31042" y="9542"/>
                  </a:lnTo>
                  <a:lnTo>
                    <a:pt x="21788" y="11865"/>
                  </a:lnTo>
                  <a:lnTo>
                    <a:pt x="10263" y="1301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2" name="object 2412"/>
            <p:cNvPicPr/>
            <p:nvPr/>
          </p:nvPicPr>
          <p:blipFill>
            <a:blip r:embed="rId4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9776" y="6310782"/>
              <a:ext cx="46983" cy="45161"/>
            </a:xfrm>
            <a:prstGeom prst="rect">
              <a:avLst/>
            </a:prstGeom>
          </p:spPr>
        </p:pic>
        <p:sp>
          <p:nvSpPr>
            <p:cNvPr id="2413" name="object 2413"/>
            <p:cNvSpPr/>
            <p:nvPr/>
          </p:nvSpPr>
          <p:spPr>
            <a:xfrm>
              <a:off x="6465489" y="6312698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8640" y="28670"/>
                  </a:moveTo>
                  <a:lnTo>
                    <a:pt x="17555" y="25248"/>
                  </a:lnTo>
                  <a:lnTo>
                    <a:pt x="14883" y="26979"/>
                  </a:lnTo>
                  <a:lnTo>
                    <a:pt x="11489" y="25532"/>
                  </a:lnTo>
                  <a:lnTo>
                    <a:pt x="6599" y="19760"/>
                  </a:lnTo>
                  <a:lnTo>
                    <a:pt x="2131" y="11464"/>
                  </a:lnTo>
                  <a:lnTo>
                    <a:pt x="0" y="2446"/>
                  </a:lnTo>
                  <a:lnTo>
                    <a:pt x="10895" y="0"/>
                  </a:lnTo>
                  <a:lnTo>
                    <a:pt x="15320" y="11506"/>
                  </a:lnTo>
                  <a:lnTo>
                    <a:pt x="17596" y="17864"/>
                  </a:lnTo>
                  <a:lnTo>
                    <a:pt x="18445" y="21344"/>
                  </a:lnTo>
                  <a:lnTo>
                    <a:pt x="18588" y="24215"/>
                  </a:lnTo>
                  <a:lnTo>
                    <a:pt x="18640" y="2867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4" name="object 2414"/>
            <p:cNvPicPr/>
            <p:nvPr/>
          </p:nvPicPr>
          <p:blipFill>
            <a:blip r:embed="rId4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0853" y="6204521"/>
              <a:ext cx="48691" cy="56756"/>
            </a:xfrm>
            <a:prstGeom prst="rect">
              <a:avLst/>
            </a:prstGeom>
          </p:spPr>
        </p:pic>
        <p:sp>
          <p:nvSpPr>
            <p:cNvPr id="2415" name="object 2415"/>
            <p:cNvSpPr/>
            <p:nvPr/>
          </p:nvSpPr>
          <p:spPr>
            <a:xfrm>
              <a:off x="6441475" y="6206296"/>
              <a:ext cx="26034" cy="31115"/>
            </a:xfrm>
            <a:custGeom>
              <a:avLst/>
              <a:gdLst/>
              <a:ahLst/>
              <a:cxnLst/>
              <a:rect l="l" t="t" r="r" b="b"/>
              <a:pathLst>
                <a:path w="26035" h="31114">
                  <a:moveTo>
                    <a:pt x="23667" y="31065"/>
                  </a:moveTo>
                  <a:lnTo>
                    <a:pt x="19625" y="29652"/>
                  </a:lnTo>
                  <a:lnTo>
                    <a:pt x="12469" y="23333"/>
                  </a:lnTo>
                  <a:lnTo>
                    <a:pt x="4996" y="14483"/>
                  </a:lnTo>
                  <a:lnTo>
                    <a:pt x="0" y="5476"/>
                  </a:lnTo>
                  <a:lnTo>
                    <a:pt x="9735" y="0"/>
                  </a:lnTo>
                  <a:lnTo>
                    <a:pt x="25733" y="28647"/>
                  </a:lnTo>
                  <a:lnTo>
                    <a:pt x="23667" y="31065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6" name="object 2416"/>
            <p:cNvPicPr/>
            <p:nvPr/>
          </p:nvPicPr>
          <p:blipFill>
            <a:blip r:embed="rId4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261" y="6255448"/>
              <a:ext cx="44918" cy="49644"/>
            </a:xfrm>
            <a:prstGeom prst="rect">
              <a:avLst/>
            </a:prstGeom>
          </p:spPr>
        </p:pic>
        <p:sp>
          <p:nvSpPr>
            <p:cNvPr id="2417" name="object 2417"/>
            <p:cNvSpPr/>
            <p:nvPr/>
          </p:nvSpPr>
          <p:spPr>
            <a:xfrm>
              <a:off x="6514345" y="625814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868" y="33991"/>
                  </a:moveTo>
                  <a:lnTo>
                    <a:pt x="5068" y="30755"/>
                  </a:lnTo>
                  <a:lnTo>
                    <a:pt x="2034" y="21707"/>
                  </a:lnTo>
                  <a:lnTo>
                    <a:pt x="0" y="10303"/>
                  </a:lnTo>
                  <a:lnTo>
                    <a:pt x="199" y="0"/>
                  </a:lnTo>
                  <a:lnTo>
                    <a:pt x="11371" y="155"/>
                  </a:lnTo>
                  <a:lnTo>
                    <a:pt x="13008" y="12358"/>
                  </a:lnTo>
                  <a:lnTo>
                    <a:pt x="13748" y="19063"/>
                  </a:lnTo>
                  <a:lnTo>
                    <a:pt x="13770" y="22645"/>
                  </a:lnTo>
                  <a:lnTo>
                    <a:pt x="13247" y="25479"/>
                  </a:lnTo>
                  <a:lnTo>
                    <a:pt x="12278" y="29813"/>
                  </a:lnTo>
                  <a:lnTo>
                    <a:pt x="10875" y="32941"/>
                  </a:lnTo>
                  <a:lnTo>
                    <a:pt x="7868" y="3399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8" name="object 2418"/>
            <p:cNvPicPr/>
            <p:nvPr/>
          </p:nvPicPr>
          <p:blipFill>
            <a:blip r:embed="rId4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752" y="6163779"/>
              <a:ext cx="45903" cy="52273"/>
            </a:xfrm>
            <a:prstGeom prst="rect">
              <a:avLst/>
            </a:prstGeom>
          </p:spPr>
        </p:pic>
        <p:sp>
          <p:nvSpPr>
            <p:cNvPr id="2419" name="object 2419"/>
            <p:cNvSpPr/>
            <p:nvPr/>
          </p:nvSpPr>
          <p:spPr>
            <a:xfrm>
              <a:off x="6476965" y="6165901"/>
              <a:ext cx="16510" cy="34290"/>
            </a:xfrm>
            <a:custGeom>
              <a:avLst/>
              <a:gdLst/>
              <a:ahLst/>
              <a:cxnLst/>
              <a:rect l="l" t="t" r="r" b="b"/>
              <a:pathLst>
                <a:path w="16510" h="34289">
                  <a:moveTo>
                    <a:pt x="12021" y="34049"/>
                  </a:moveTo>
                  <a:lnTo>
                    <a:pt x="8830" y="31187"/>
                  </a:lnTo>
                  <a:lnTo>
                    <a:pt x="4649" y="22601"/>
                  </a:lnTo>
                  <a:lnTo>
                    <a:pt x="1148" y="11549"/>
                  </a:lnTo>
                  <a:lnTo>
                    <a:pt x="0" y="1292"/>
                  </a:lnTo>
                  <a:lnTo>
                    <a:pt x="11097" y="0"/>
                  </a:lnTo>
                  <a:lnTo>
                    <a:pt x="14304" y="11906"/>
                  </a:lnTo>
                  <a:lnTo>
                    <a:pt x="15908" y="18468"/>
                  </a:lnTo>
                  <a:lnTo>
                    <a:pt x="16390" y="22018"/>
                  </a:lnTo>
                  <a:lnTo>
                    <a:pt x="16234" y="24890"/>
                  </a:lnTo>
                  <a:lnTo>
                    <a:pt x="15841" y="29328"/>
                  </a:lnTo>
                  <a:lnTo>
                    <a:pt x="14843" y="32600"/>
                  </a:lnTo>
                  <a:lnTo>
                    <a:pt x="12021" y="34049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0" name="object 2420"/>
            <p:cNvPicPr/>
            <p:nvPr/>
          </p:nvPicPr>
          <p:blipFill>
            <a:blip r:embed="rId4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375" y="6162166"/>
              <a:ext cx="47646" cy="55295"/>
            </a:xfrm>
            <a:prstGeom prst="rect">
              <a:avLst/>
            </a:prstGeom>
          </p:spPr>
        </p:pic>
        <p:sp>
          <p:nvSpPr>
            <p:cNvPr id="2421" name="object 2421"/>
            <p:cNvSpPr/>
            <p:nvPr/>
          </p:nvSpPr>
          <p:spPr>
            <a:xfrm>
              <a:off x="6538860" y="6163999"/>
              <a:ext cx="20955" cy="33655"/>
            </a:xfrm>
            <a:custGeom>
              <a:avLst/>
              <a:gdLst/>
              <a:ahLst/>
              <a:cxnLst/>
              <a:rect l="l" t="t" r="r" b="b"/>
              <a:pathLst>
                <a:path w="20954" h="33654">
                  <a:moveTo>
                    <a:pt x="17850" y="33276"/>
                  </a:moveTo>
                  <a:lnTo>
                    <a:pt x="14184" y="31056"/>
                  </a:lnTo>
                  <a:lnTo>
                    <a:pt x="8492" y="23388"/>
                  </a:lnTo>
                  <a:lnTo>
                    <a:pt x="3016" y="13171"/>
                  </a:lnTo>
                  <a:lnTo>
                    <a:pt x="0" y="3306"/>
                  </a:lnTo>
                  <a:lnTo>
                    <a:pt x="10676" y="0"/>
                  </a:lnTo>
                  <a:lnTo>
                    <a:pt x="20729" y="27920"/>
                  </a:lnTo>
                  <a:lnTo>
                    <a:pt x="20354" y="31325"/>
                  </a:lnTo>
                  <a:lnTo>
                    <a:pt x="17850" y="3327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2" name="object 2422"/>
            <p:cNvPicPr/>
            <p:nvPr/>
          </p:nvPicPr>
          <p:blipFill>
            <a:blip r:embed="rId4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8941" y="6263424"/>
              <a:ext cx="123357" cy="93559"/>
            </a:xfrm>
            <a:prstGeom prst="rect">
              <a:avLst/>
            </a:prstGeom>
          </p:spPr>
        </p:pic>
        <p:pic>
          <p:nvPicPr>
            <p:cNvPr id="2423" name="object 2423"/>
            <p:cNvPicPr/>
            <p:nvPr/>
          </p:nvPicPr>
          <p:blipFill>
            <a:blip r:embed="rId4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7855" y="6194260"/>
              <a:ext cx="53174" cy="46684"/>
            </a:xfrm>
            <a:prstGeom prst="rect">
              <a:avLst/>
            </a:prstGeom>
          </p:spPr>
        </p:pic>
        <p:sp>
          <p:nvSpPr>
            <p:cNvPr id="2424" name="object 2424"/>
            <p:cNvSpPr/>
            <p:nvPr/>
          </p:nvSpPr>
          <p:spPr>
            <a:xfrm>
              <a:off x="6584315" y="6221894"/>
              <a:ext cx="100965" cy="84455"/>
            </a:xfrm>
            <a:custGeom>
              <a:avLst/>
              <a:gdLst/>
              <a:ahLst/>
              <a:cxnLst/>
              <a:rect l="l" t="t" r="r" b="b"/>
              <a:pathLst>
                <a:path w="100965" h="84454">
                  <a:moveTo>
                    <a:pt x="33997" y="11074"/>
                  </a:moveTo>
                  <a:lnTo>
                    <a:pt x="32550" y="0"/>
                  </a:lnTo>
                  <a:lnTo>
                    <a:pt x="22313" y="1295"/>
                  </a:lnTo>
                  <a:lnTo>
                    <a:pt x="11315" y="4953"/>
                  </a:lnTo>
                  <a:lnTo>
                    <a:pt x="2806" y="9258"/>
                  </a:lnTo>
                  <a:lnTo>
                    <a:pt x="0" y="12484"/>
                  </a:lnTo>
                  <a:lnTo>
                    <a:pt x="1473" y="15290"/>
                  </a:lnTo>
                  <a:lnTo>
                    <a:pt x="4775" y="16256"/>
                  </a:lnTo>
                  <a:lnTo>
                    <a:pt x="9207" y="16586"/>
                  </a:lnTo>
                  <a:lnTo>
                    <a:pt x="12077" y="16700"/>
                  </a:lnTo>
                  <a:lnTo>
                    <a:pt x="15621" y="16167"/>
                  </a:lnTo>
                  <a:lnTo>
                    <a:pt x="22161" y="14465"/>
                  </a:lnTo>
                  <a:lnTo>
                    <a:pt x="33997" y="11074"/>
                  </a:lnTo>
                  <a:close/>
                </a:path>
                <a:path w="100965" h="84454">
                  <a:moveTo>
                    <a:pt x="100393" y="77355"/>
                  </a:moveTo>
                  <a:lnTo>
                    <a:pt x="98399" y="66357"/>
                  </a:lnTo>
                  <a:lnTo>
                    <a:pt x="88252" y="68148"/>
                  </a:lnTo>
                  <a:lnTo>
                    <a:pt x="77457" y="72351"/>
                  </a:lnTo>
                  <a:lnTo>
                    <a:pt x="69151" y="77063"/>
                  </a:lnTo>
                  <a:lnTo>
                    <a:pt x="66509" y="80429"/>
                  </a:lnTo>
                  <a:lnTo>
                    <a:pt x="68110" y="83172"/>
                  </a:lnTo>
                  <a:lnTo>
                    <a:pt x="71462" y="83947"/>
                  </a:lnTo>
                  <a:lnTo>
                    <a:pt x="75882" y="84074"/>
                  </a:lnTo>
                  <a:lnTo>
                    <a:pt x="78765" y="84048"/>
                  </a:lnTo>
                  <a:lnTo>
                    <a:pt x="82270" y="83337"/>
                  </a:lnTo>
                  <a:lnTo>
                    <a:pt x="88722" y="81318"/>
                  </a:lnTo>
                  <a:lnTo>
                    <a:pt x="100393" y="77355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5" name="object 2425"/>
            <p:cNvPicPr/>
            <p:nvPr/>
          </p:nvPicPr>
          <p:blipFill>
            <a:blip r:embed="rId4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103" y="6202806"/>
              <a:ext cx="97687" cy="72696"/>
            </a:xfrm>
            <a:prstGeom prst="rect">
              <a:avLst/>
            </a:prstGeom>
          </p:spPr>
        </p:pic>
        <p:sp>
          <p:nvSpPr>
            <p:cNvPr id="2426" name="object 2426"/>
            <p:cNvSpPr/>
            <p:nvPr/>
          </p:nvSpPr>
          <p:spPr>
            <a:xfrm>
              <a:off x="6621682" y="6225023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5">
                  <a:moveTo>
                    <a:pt x="14179" y="31856"/>
                  </a:moveTo>
                  <a:lnTo>
                    <a:pt x="0" y="2285"/>
                  </a:lnTo>
                  <a:lnTo>
                    <a:pt x="2198" y="0"/>
                  </a:lnTo>
                  <a:lnTo>
                    <a:pt x="6141" y="1655"/>
                  </a:lnTo>
                  <a:lnTo>
                    <a:pt x="12896" y="8403"/>
                  </a:lnTo>
                  <a:lnTo>
                    <a:pt x="19814" y="17705"/>
                  </a:lnTo>
                  <a:lnTo>
                    <a:pt x="24244" y="27026"/>
                  </a:lnTo>
                  <a:lnTo>
                    <a:pt x="14179" y="3185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7" name="object 2427"/>
            <p:cNvPicPr/>
            <p:nvPr/>
          </p:nvPicPr>
          <p:blipFill>
            <a:blip r:embed="rId4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622" y="6293713"/>
              <a:ext cx="46705" cy="45453"/>
            </a:xfrm>
            <a:prstGeom prst="rect">
              <a:avLst/>
            </a:prstGeom>
          </p:spPr>
        </p:pic>
        <p:sp>
          <p:nvSpPr>
            <p:cNvPr id="2428" name="object 2428"/>
            <p:cNvSpPr/>
            <p:nvPr/>
          </p:nvSpPr>
          <p:spPr>
            <a:xfrm>
              <a:off x="6589925" y="6322601"/>
              <a:ext cx="34925" cy="13970"/>
            </a:xfrm>
            <a:custGeom>
              <a:avLst/>
              <a:gdLst/>
              <a:ahLst/>
              <a:cxnLst/>
              <a:rect l="l" t="t" r="r" b="b"/>
              <a:pathLst>
                <a:path w="34925" h="13970">
                  <a:moveTo>
                    <a:pt x="32283" y="13800"/>
                  </a:moveTo>
                  <a:lnTo>
                    <a:pt x="0" y="2997"/>
                  </a:lnTo>
                  <a:lnTo>
                    <a:pt x="3777" y="977"/>
                  </a:lnTo>
                  <a:lnTo>
                    <a:pt x="13271" y="0"/>
                  </a:lnTo>
                  <a:lnTo>
                    <a:pt x="24844" y="508"/>
                  </a:lnTo>
                  <a:lnTo>
                    <a:pt x="34857" y="2945"/>
                  </a:lnTo>
                  <a:lnTo>
                    <a:pt x="32283" y="1380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9" name="object 2429"/>
            <p:cNvPicPr/>
            <p:nvPr/>
          </p:nvPicPr>
          <p:blipFill>
            <a:blip r:embed="rId4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647" y="6173812"/>
              <a:ext cx="46834" cy="45745"/>
            </a:xfrm>
            <a:prstGeom prst="rect">
              <a:avLst/>
            </a:prstGeom>
          </p:spPr>
        </p:pic>
        <p:sp>
          <p:nvSpPr>
            <p:cNvPr id="2430" name="object 2430"/>
            <p:cNvSpPr/>
            <p:nvPr/>
          </p:nvSpPr>
          <p:spPr>
            <a:xfrm>
              <a:off x="6539841" y="6202350"/>
              <a:ext cx="34925" cy="14604"/>
            </a:xfrm>
            <a:custGeom>
              <a:avLst/>
              <a:gdLst/>
              <a:ahLst/>
              <a:cxnLst/>
              <a:rect l="l" t="t" r="r" b="b"/>
              <a:pathLst>
                <a:path w="34925" h="14604">
                  <a:moveTo>
                    <a:pt x="31919" y="14413"/>
                  </a:moveTo>
                  <a:lnTo>
                    <a:pt x="10872" y="11949"/>
                  </a:lnTo>
                  <a:lnTo>
                    <a:pt x="2954" y="7880"/>
                  </a:lnTo>
                  <a:lnTo>
                    <a:pt x="305" y="5733"/>
                  </a:lnTo>
                  <a:lnTo>
                    <a:pt x="0" y="2559"/>
                  </a:lnTo>
                  <a:lnTo>
                    <a:pt x="3846" y="673"/>
                  </a:lnTo>
                  <a:lnTo>
                    <a:pt x="13370" y="0"/>
                  </a:lnTo>
                  <a:lnTo>
                    <a:pt x="24921" y="871"/>
                  </a:lnTo>
                  <a:lnTo>
                    <a:pt x="34851" y="3621"/>
                  </a:lnTo>
                  <a:lnTo>
                    <a:pt x="31919" y="1441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1" name="object 2431"/>
            <p:cNvPicPr/>
            <p:nvPr/>
          </p:nvPicPr>
          <p:blipFill>
            <a:blip r:embed="rId4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6451" y="6165088"/>
              <a:ext cx="45186" cy="50711"/>
            </a:xfrm>
            <a:prstGeom prst="rect">
              <a:avLst/>
            </a:prstGeom>
          </p:spPr>
        </p:pic>
        <p:sp>
          <p:nvSpPr>
            <p:cNvPr id="2432" name="object 2432"/>
            <p:cNvSpPr/>
            <p:nvPr/>
          </p:nvSpPr>
          <p:spPr>
            <a:xfrm>
              <a:off x="6568333" y="6179052"/>
              <a:ext cx="15240" cy="34290"/>
            </a:xfrm>
            <a:custGeom>
              <a:avLst/>
              <a:gdLst/>
              <a:ahLst/>
              <a:cxnLst/>
              <a:rect l="l" t="t" r="r" b="b"/>
              <a:pathLst>
                <a:path w="15240" h="34289">
                  <a:moveTo>
                    <a:pt x="3707" y="34014"/>
                  </a:moveTo>
                  <a:lnTo>
                    <a:pt x="1359" y="21912"/>
                  </a:lnTo>
                  <a:lnTo>
                    <a:pt x="228" y="15253"/>
                  </a:lnTo>
                  <a:lnTo>
                    <a:pt x="0" y="11678"/>
                  </a:lnTo>
                  <a:lnTo>
                    <a:pt x="359" y="8824"/>
                  </a:lnTo>
                  <a:lnTo>
                    <a:pt x="1064" y="4449"/>
                  </a:lnTo>
                  <a:lnTo>
                    <a:pt x="2293" y="1229"/>
                  </a:lnTo>
                  <a:lnTo>
                    <a:pt x="5230" y="0"/>
                  </a:lnTo>
                  <a:lnTo>
                    <a:pt x="8206" y="3071"/>
                  </a:lnTo>
                  <a:lnTo>
                    <a:pt x="11756" y="11925"/>
                  </a:lnTo>
                  <a:lnTo>
                    <a:pt x="14451" y="23191"/>
                  </a:lnTo>
                  <a:lnTo>
                    <a:pt x="14862" y="33495"/>
                  </a:lnTo>
                  <a:lnTo>
                    <a:pt x="3707" y="3401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3" name="object 2433"/>
            <p:cNvPicPr/>
            <p:nvPr/>
          </p:nvPicPr>
          <p:blipFill>
            <a:blip r:embed="rId4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1537" y="6308077"/>
              <a:ext cx="44683" cy="48488"/>
            </a:xfrm>
            <a:prstGeom prst="rect">
              <a:avLst/>
            </a:prstGeom>
          </p:spPr>
        </p:pic>
        <p:sp>
          <p:nvSpPr>
            <p:cNvPr id="2434" name="object 2434"/>
            <p:cNvSpPr/>
            <p:nvPr/>
          </p:nvSpPr>
          <p:spPr>
            <a:xfrm>
              <a:off x="6553637" y="6319546"/>
              <a:ext cx="13335" cy="34925"/>
            </a:xfrm>
            <a:custGeom>
              <a:avLst/>
              <a:gdLst/>
              <a:ahLst/>
              <a:cxnLst/>
              <a:rect l="l" t="t" r="r" b="b"/>
              <a:pathLst>
                <a:path w="13334" h="34925">
                  <a:moveTo>
                    <a:pt x="12656" y="34343"/>
                  </a:moveTo>
                  <a:lnTo>
                    <a:pt x="1506" y="33674"/>
                  </a:lnTo>
                  <a:lnTo>
                    <a:pt x="430" y="21399"/>
                  </a:lnTo>
                  <a:lnTo>
                    <a:pt x="0" y="14662"/>
                  </a:lnTo>
                  <a:lnTo>
                    <a:pt x="149" y="11081"/>
                  </a:lnTo>
                  <a:lnTo>
                    <a:pt x="813" y="8275"/>
                  </a:lnTo>
                  <a:lnTo>
                    <a:pt x="1956" y="3970"/>
                  </a:lnTo>
                  <a:lnTo>
                    <a:pt x="3520" y="911"/>
                  </a:lnTo>
                  <a:lnTo>
                    <a:pt x="6561" y="0"/>
                  </a:lnTo>
                  <a:lnTo>
                    <a:pt x="9197" y="3380"/>
                  </a:lnTo>
                  <a:lnTo>
                    <a:pt x="11812" y="12564"/>
                  </a:lnTo>
                  <a:lnTo>
                    <a:pt x="13325" y="24052"/>
                  </a:lnTo>
                  <a:lnTo>
                    <a:pt x="12656" y="3434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5" name="object 2435"/>
            <p:cNvPicPr/>
            <p:nvPr/>
          </p:nvPicPr>
          <p:blipFill>
            <a:blip r:embed="rId4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592" y="6242075"/>
              <a:ext cx="57277" cy="48298"/>
            </a:xfrm>
            <a:prstGeom prst="rect">
              <a:avLst/>
            </a:prstGeom>
          </p:spPr>
        </p:pic>
        <p:pic>
          <p:nvPicPr>
            <p:cNvPr id="2436" name="object 2436"/>
            <p:cNvPicPr/>
            <p:nvPr/>
          </p:nvPicPr>
          <p:blipFill>
            <a:blip r:embed="rId4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602" y="6295974"/>
              <a:ext cx="50228" cy="45088"/>
            </a:xfrm>
            <a:prstGeom prst="rect">
              <a:avLst/>
            </a:prstGeom>
          </p:spPr>
        </p:pic>
        <p:sp>
          <p:nvSpPr>
            <p:cNvPr id="2437" name="object 2437"/>
            <p:cNvSpPr/>
            <p:nvPr/>
          </p:nvSpPr>
          <p:spPr>
            <a:xfrm>
              <a:off x="6451335" y="6297987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12012" y="9045"/>
                  </a:moveTo>
                  <a:lnTo>
                    <a:pt x="1991" y="8174"/>
                  </a:lnTo>
                  <a:lnTo>
                    <a:pt x="0" y="2945"/>
                  </a:lnTo>
                  <a:lnTo>
                    <a:pt x="12179" y="1008"/>
                  </a:lnTo>
                  <a:lnTo>
                    <a:pt x="18874" y="103"/>
                  </a:lnTo>
                  <a:lnTo>
                    <a:pt x="22457" y="0"/>
                  </a:lnTo>
                  <a:lnTo>
                    <a:pt x="25300" y="464"/>
                  </a:lnTo>
                  <a:lnTo>
                    <a:pt x="29651" y="1318"/>
                  </a:lnTo>
                  <a:lnTo>
                    <a:pt x="32791" y="2663"/>
                  </a:lnTo>
                  <a:lnTo>
                    <a:pt x="33939" y="5629"/>
                  </a:lnTo>
                  <a:lnTo>
                    <a:pt x="31063" y="7566"/>
                  </a:lnTo>
                  <a:lnTo>
                    <a:pt x="22728" y="8774"/>
                  </a:lnTo>
                  <a:lnTo>
                    <a:pt x="12012" y="9045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8" name="object 2438"/>
            <p:cNvPicPr/>
            <p:nvPr/>
          </p:nvPicPr>
          <p:blipFill>
            <a:blip r:embed="rId4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5722" y="6318224"/>
              <a:ext cx="50227" cy="34978"/>
            </a:xfrm>
            <a:prstGeom prst="rect">
              <a:avLst/>
            </a:prstGeom>
          </p:spPr>
        </p:pic>
        <p:pic>
          <p:nvPicPr>
            <p:cNvPr id="2439" name="object 2439"/>
            <p:cNvPicPr/>
            <p:nvPr/>
          </p:nvPicPr>
          <p:blipFill>
            <a:blip r:embed="rId4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580" y="6150076"/>
              <a:ext cx="174547" cy="128904"/>
            </a:xfrm>
            <a:prstGeom prst="rect">
              <a:avLst/>
            </a:prstGeom>
          </p:spPr>
        </p:pic>
        <p:pic>
          <p:nvPicPr>
            <p:cNvPr id="2440" name="object 2440"/>
            <p:cNvPicPr/>
            <p:nvPr/>
          </p:nvPicPr>
          <p:blipFill>
            <a:blip r:embed="rId4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4013" y="6249034"/>
              <a:ext cx="89673" cy="86468"/>
            </a:xfrm>
            <a:prstGeom prst="rect">
              <a:avLst/>
            </a:prstGeom>
          </p:spPr>
        </p:pic>
        <p:pic>
          <p:nvPicPr>
            <p:cNvPr id="2441" name="object 2441"/>
            <p:cNvPicPr/>
            <p:nvPr/>
          </p:nvPicPr>
          <p:blipFill>
            <a:blip r:embed="rId4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797" y="6239319"/>
              <a:ext cx="80697" cy="119705"/>
            </a:xfrm>
            <a:prstGeom prst="rect">
              <a:avLst/>
            </a:prstGeom>
          </p:spPr>
        </p:pic>
        <p:sp>
          <p:nvSpPr>
            <p:cNvPr id="2442" name="object 2442"/>
            <p:cNvSpPr/>
            <p:nvPr/>
          </p:nvSpPr>
          <p:spPr>
            <a:xfrm>
              <a:off x="6551101" y="6296719"/>
              <a:ext cx="13970" cy="35560"/>
            </a:xfrm>
            <a:custGeom>
              <a:avLst/>
              <a:gdLst/>
              <a:ahLst/>
              <a:cxnLst/>
              <a:rect l="l" t="t" r="r" b="b"/>
              <a:pathLst>
                <a:path w="13970" h="35560">
                  <a:moveTo>
                    <a:pt x="8390" y="2328"/>
                  </a:moveTo>
                  <a:lnTo>
                    <a:pt x="10757" y="386"/>
                  </a:lnTo>
                  <a:lnTo>
                    <a:pt x="13925" y="0"/>
                  </a:lnTo>
                  <a:lnTo>
                    <a:pt x="8390" y="2328"/>
                  </a:lnTo>
                  <a:close/>
                </a:path>
                <a:path w="13970" h="35560">
                  <a:moveTo>
                    <a:pt x="10878" y="35244"/>
                  </a:moveTo>
                  <a:lnTo>
                    <a:pt x="0" y="32687"/>
                  </a:lnTo>
                  <a:lnTo>
                    <a:pt x="1047" y="20403"/>
                  </a:lnTo>
                  <a:lnTo>
                    <a:pt x="1780" y="13688"/>
                  </a:lnTo>
                  <a:lnTo>
                    <a:pt x="2543" y="10183"/>
                  </a:lnTo>
                  <a:lnTo>
                    <a:pt x="3681" y="7531"/>
                  </a:lnTo>
                  <a:lnTo>
                    <a:pt x="5557" y="3520"/>
                  </a:lnTo>
                  <a:lnTo>
                    <a:pt x="8390" y="2328"/>
                  </a:lnTo>
                  <a:lnTo>
                    <a:pt x="5674" y="4556"/>
                  </a:lnTo>
                  <a:lnTo>
                    <a:pt x="7883" y="13060"/>
                  </a:lnTo>
                  <a:lnTo>
                    <a:pt x="11559" y="23942"/>
                  </a:lnTo>
                  <a:lnTo>
                    <a:pt x="10878" y="3524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3" name="object 2443"/>
            <p:cNvPicPr/>
            <p:nvPr/>
          </p:nvPicPr>
          <p:blipFill>
            <a:blip r:embed="rId4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3144" y="6182880"/>
              <a:ext cx="82168" cy="82763"/>
            </a:xfrm>
            <a:prstGeom prst="rect">
              <a:avLst/>
            </a:prstGeom>
          </p:spPr>
        </p:pic>
        <p:pic>
          <p:nvPicPr>
            <p:cNvPr id="2444" name="object 2444"/>
            <p:cNvPicPr/>
            <p:nvPr/>
          </p:nvPicPr>
          <p:blipFill>
            <a:blip r:embed="rId4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658" y="6298729"/>
              <a:ext cx="56337" cy="48082"/>
            </a:xfrm>
            <a:prstGeom prst="rect">
              <a:avLst/>
            </a:prstGeom>
          </p:spPr>
        </p:pic>
        <p:pic>
          <p:nvPicPr>
            <p:cNvPr id="2445" name="object 2445"/>
            <p:cNvPicPr/>
            <p:nvPr/>
          </p:nvPicPr>
          <p:blipFill>
            <a:blip r:embed="rId4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685" y="6292748"/>
              <a:ext cx="61154" cy="77942"/>
            </a:xfrm>
            <a:prstGeom prst="rect">
              <a:avLst/>
            </a:prstGeom>
          </p:spPr>
        </p:pic>
        <p:pic>
          <p:nvPicPr>
            <p:cNvPr id="2446" name="object 2446"/>
            <p:cNvPicPr/>
            <p:nvPr/>
          </p:nvPicPr>
          <p:blipFill>
            <a:blip r:embed="rId4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405" y="6189078"/>
              <a:ext cx="47274" cy="54952"/>
            </a:xfrm>
            <a:prstGeom prst="rect">
              <a:avLst/>
            </a:prstGeom>
          </p:spPr>
        </p:pic>
        <p:sp>
          <p:nvSpPr>
            <p:cNvPr id="2447" name="object 244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8" name="object 2448"/>
            <p:cNvPicPr/>
            <p:nvPr/>
          </p:nvPicPr>
          <p:blipFill>
            <a:blip r:embed="rId4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2449" name="object 244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50" name="object 2450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6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52" name="object 2452"/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840" y="1188006"/>
            <a:ext cx="5809615" cy="3240405"/>
          </a:xfrm>
          <a:custGeom>
            <a:avLst/>
            <a:gdLst/>
            <a:ahLst/>
            <a:cxnLst/>
            <a:rect l="l" t="t" r="r" b="b"/>
            <a:pathLst>
              <a:path w="5809615" h="3240404">
                <a:moveTo>
                  <a:pt x="2623921" y="0"/>
                </a:moveTo>
                <a:lnTo>
                  <a:pt x="2564523" y="406"/>
                </a:lnTo>
                <a:lnTo>
                  <a:pt x="2505449" y="1621"/>
                </a:lnTo>
                <a:lnTo>
                  <a:pt x="2446710" y="3636"/>
                </a:lnTo>
                <a:lnTo>
                  <a:pt x="2388323" y="6441"/>
                </a:lnTo>
                <a:lnTo>
                  <a:pt x="2330300" y="10029"/>
                </a:lnTo>
                <a:lnTo>
                  <a:pt x="2272655" y="14390"/>
                </a:lnTo>
                <a:lnTo>
                  <a:pt x="2215403" y="19517"/>
                </a:lnTo>
                <a:lnTo>
                  <a:pt x="2158557" y="25400"/>
                </a:lnTo>
                <a:lnTo>
                  <a:pt x="2102130" y="32031"/>
                </a:lnTo>
                <a:lnTo>
                  <a:pt x="2046138" y="39402"/>
                </a:lnTo>
                <a:lnTo>
                  <a:pt x="1990594" y="47503"/>
                </a:lnTo>
                <a:lnTo>
                  <a:pt x="1935511" y="56327"/>
                </a:lnTo>
                <a:lnTo>
                  <a:pt x="1880904" y="65865"/>
                </a:lnTo>
                <a:lnTo>
                  <a:pt x="1826786" y="76107"/>
                </a:lnTo>
                <a:lnTo>
                  <a:pt x="1773172" y="87047"/>
                </a:lnTo>
                <a:lnTo>
                  <a:pt x="1720075" y="98674"/>
                </a:lnTo>
                <a:lnTo>
                  <a:pt x="1667509" y="110981"/>
                </a:lnTo>
                <a:lnTo>
                  <a:pt x="1615488" y="123959"/>
                </a:lnTo>
                <a:lnTo>
                  <a:pt x="1564026" y="137599"/>
                </a:lnTo>
                <a:lnTo>
                  <a:pt x="1513137" y="151892"/>
                </a:lnTo>
                <a:lnTo>
                  <a:pt x="1462834" y="166831"/>
                </a:lnTo>
                <a:lnTo>
                  <a:pt x="1413132" y="182407"/>
                </a:lnTo>
                <a:lnTo>
                  <a:pt x="1364045" y="198610"/>
                </a:lnTo>
                <a:lnTo>
                  <a:pt x="1315586" y="215433"/>
                </a:lnTo>
                <a:lnTo>
                  <a:pt x="1267769" y="232866"/>
                </a:lnTo>
                <a:lnTo>
                  <a:pt x="1220608" y="250902"/>
                </a:lnTo>
                <a:lnTo>
                  <a:pt x="1174117" y="269532"/>
                </a:lnTo>
                <a:lnTo>
                  <a:pt x="1128310" y="288747"/>
                </a:lnTo>
                <a:lnTo>
                  <a:pt x="1083201" y="308538"/>
                </a:lnTo>
                <a:lnTo>
                  <a:pt x="1038803" y="328898"/>
                </a:lnTo>
                <a:lnTo>
                  <a:pt x="995132" y="349816"/>
                </a:lnTo>
                <a:lnTo>
                  <a:pt x="952199" y="371286"/>
                </a:lnTo>
                <a:lnTo>
                  <a:pt x="910020" y="393298"/>
                </a:lnTo>
                <a:lnTo>
                  <a:pt x="868608" y="415843"/>
                </a:lnTo>
                <a:lnTo>
                  <a:pt x="827977" y="438914"/>
                </a:lnTo>
                <a:lnTo>
                  <a:pt x="788141" y="462501"/>
                </a:lnTo>
                <a:lnTo>
                  <a:pt x="749114" y="486596"/>
                </a:lnTo>
                <a:lnTo>
                  <a:pt x="710910" y="511191"/>
                </a:lnTo>
                <a:lnTo>
                  <a:pt x="673542" y="536276"/>
                </a:lnTo>
                <a:lnTo>
                  <a:pt x="637025" y="561844"/>
                </a:lnTo>
                <a:lnTo>
                  <a:pt x="601373" y="587885"/>
                </a:lnTo>
                <a:lnTo>
                  <a:pt x="566598" y="614391"/>
                </a:lnTo>
                <a:lnTo>
                  <a:pt x="532716" y="641354"/>
                </a:lnTo>
                <a:lnTo>
                  <a:pt x="499740" y="668765"/>
                </a:lnTo>
                <a:lnTo>
                  <a:pt x="467684" y="696615"/>
                </a:lnTo>
                <a:lnTo>
                  <a:pt x="436562" y="724897"/>
                </a:lnTo>
                <a:lnTo>
                  <a:pt x="406387" y="753600"/>
                </a:lnTo>
                <a:lnTo>
                  <a:pt x="377174" y="782717"/>
                </a:lnTo>
                <a:lnTo>
                  <a:pt x="348937" y="812239"/>
                </a:lnTo>
                <a:lnTo>
                  <a:pt x="321689" y="842157"/>
                </a:lnTo>
                <a:lnTo>
                  <a:pt x="295444" y="872464"/>
                </a:lnTo>
                <a:lnTo>
                  <a:pt x="270217" y="903149"/>
                </a:lnTo>
                <a:lnTo>
                  <a:pt x="246020" y="934206"/>
                </a:lnTo>
                <a:lnTo>
                  <a:pt x="222869" y="965625"/>
                </a:lnTo>
                <a:lnTo>
                  <a:pt x="200776" y="997397"/>
                </a:lnTo>
                <a:lnTo>
                  <a:pt x="179756" y="1029515"/>
                </a:lnTo>
                <a:lnTo>
                  <a:pt x="140990" y="1094751"/>
                </a:lnTo>
                <a:lnTo>
                  <a:pt x="106681" y="1161264"/>
                </a:lnTo>
                <a:lnTo>
                  <a:pt x="76941" y="1228986"/>
                </a:lnTo>
                <a:lnTo>
                  <a:pt x="51881" y="1297848"/>
                </a:lnTo>
                <a:lnTo>
                  <a:pt x="31611" y="1367782"/>
                </a:lnTo>
                <a:lnTo>
                  <a:pt x="16244" y="1438719"/>
                </a:lnTo>
                <a:lnTo>
                  <a:pt x="5889" y="1510590"/>
                </a:lnTo>
                <a:lnTo>
                  <a:pt x="659" y="1583327"/>
                </a:lnTo>
                <a:lnTo>
                  <a:pt x="0" y="1619999"/>
                </a:lnTo>
                <a:lnTo>
                  <a:pt x="659" y="1656671"/>
                </a:lnTo>
                <a:lnTo>
                  <a:pt x="5889" y="1729408"/>
                </a:lnTo>
                <a:lnTo>
                  <a:pt x="16244" y="1801279"/>
                </a:lnTo>
                <a:lnTo>
                  <a:pt x="31611" y="1872216"/>
                </a:lnTo>
                <a:lnTo>
                  <a:pt x="51881" y="1942150"/>
                </a:lnTo>
                <a:lnTo>
                  <a:pt x="76941" y="2011012"/>
                </a:lnTo>
                <a:lnTo>
                  <a:pt x="106681" y="2078734"/>
                </a:lnTo>
                <a:lnTo>
                  <a:pt x="140990" y="2145247"/>
                </a:lnTo>
                <a:lnTo>
                  <a:pt x="179756" y="2210483"/>
                </a:lnTo>
                <a:lnTo>
                  <a:pt x="200776" y="2242600"/>
                </a:lnTo>
                <a:lnTo>
                  <a:pt x="222869" y="2274373"/>
                </a:lnTo>
                <a:lnTo>
                  <a:pt x="246020" y="2305792"/>
                </a:lnTo>
                <a:lnTo>
                  <a:pt x="270217" y="2336848"/>
                </a:lnTo>
                <a:lnTo>
                  <a:pt x="295444" y="2367534"/>
                </a:lnTo>
                <a:lnTo>
                  <a:pt x="321689" y="2397840"/>
                </a:lnTo>
                <a:lnTo>
                  <a:pt x="348937" y="2427759"/>
                </a:lnTo>
                <a:lnTo>
                  <a:pt x="377174" y="2457281"/>
                </a:lnTo>
                <a:lnTo>
                  <a:pt x="406387" y="2486398"/>
                </a:lnTo>
                <a:lnTo>
                  <a:pt x="436562" y="2515101"/>
                </a:lnTo>
                <a:lnTo>
                  <a:pt x="467684" y="2543382"/>
                </a:lnTo>
                <a:lnTo>
                  <a:pt x="499740" y="2571232"/>
                </a:lnTo>
                <a:lnTo>
                  <a:pt x="532716" y="2598643"/>
                </a:lnTo>
                <a:lnTo>
                  <a:pt x="566598" y="2625606"/>
                </a:lnTo>
                <a:lnTo>
                  <a:pt x="601373" y="2652112"/>
                </a:lnTo>
                <a:lnTo>
                  <a:pt x="637025" y="2678154"/>
                </a:lnTo>
                <a:lnTo>
                  <a:pt x="673542" y="2703721"/>
                </a:lnTo>
                <a:lnTo>
                  <a:pt x="710910" y="2728807"/>
                </a:lnTo>
                <a:lnTo>
                  <a:pt x="749114" y="2753401"/>
                </a:lnTo>
                <a:lnTo>
                  <a:pt x="788141" y="2777496"/>
                </a:lnTo>
                <a:lnTo>
                  <a:pt x="827977" y="2801084"/>
                </a:lnTo>
                <a:lnTo>
                  <a:pt x="868608" y="2824154"/>
                </a:lnTo>
                <a:lnTo>
                  <a:pt x="910020" y="2846700"/>
                </a:lnTo>
                <a:lnTo>
                  <a:pt x="952199" y="2868712"/>
                </a:lnTo>
                <a:lnTo>
                  <a:pt x="995132" y="2890181"/>
                </a:lnTo>
                <a:lnTo>
                  <a:pt x="1038803" y="2911100"/>
                </a:lnTo>
                <a:lnTo>
                  <a:pt x="1083201" y="2931459"/>
                </a:lnTo>
                <a:lnTo>
                  <a:pt x="1128310" y="2951251"/>
                </a:lnTo>
                <a:lnTo>
                  <a:pt x="1174117" y="2970465"/>
                </a:lnTo>
                <a:lnTo>
                  <a:pt x="1220608" y="2989095"/>
                </a:lnTo>
                <a:lnTo>
                  <a:pt x="1267769" y="3007131"/>
                </a:lnTo>
                <a:lnTo>
                  <a:pt x="1315586" y="3024565"/>
                </a:lnTo>
                <a:lnTo>
                  <a:pt x="1364045" y="3041388"/>
                </a:lnTo>
                <a:lnTo>
                  <a:pt x="1413132" y="3057591"/>
                </a:lnTo>
                <a:lnTo>
                  <a:pt x="1462834" y="3073166"/>
                </a:lnTo>
                <a:lnTo>
                  <a:pt x="1513137" y="3088105"/>
                </a:lnTo>
                <a:lnTo>
                  <a:pt x="1564026" y="3102399"/>
                </a:lnTo>
                <a:lnTo>
                  <a:pt x="1615488" y="3116039"/>
                </a:lnTo>
                <a:lnTo>
                  <a:pt x="1667509" y="3129017"/>
                </a:lnTo>
                <a:lnTo>
                  <a:pt x="1720075" y="3141323"/>
                </a:lnTo>
                <a:lnTo>
                  <a:pt x="1773172" y="3152951"/>
                </a:lnTo>
                <a:lnTo>
                  <a:pt x="1826786" y="3163890"/>
                </a:lnTo>
                <a:lnTo>
                  <a:pt x="1880904" y="3174133"/>
                </a:lnTo>
                <a:lnTo>
                  <a:pt x="1935511" y="3183671"/>
                </a:lnTo>
                <a:lnTo>
                  <a:pt x="1990594" y="3192494"/>
                </a:lnTo>
                <a:lnTo>
                  <a:pt x="2046138" y="3200596"/>
                </a:lnTo>
                <a:lnTo>
                  <a:pt x="2102130" y="3207967"/>
                </a:lnTo>
                <a:lnTo>
                  <a:pt x="2158557" y="3214598"/>
                </a:lnTo>
                <a:lnTo>
                  <a:pt x="2215403" y="3220481"/>
                </a:lnTo>
                <a:lnTo>
                  <a:pt x="2272655" y="3225608"/>
                </a:lnTo>
                <a:lnTo>
                  <a:pt x="2330300" y="3229969"/>
                </a:lnTo>
                <a:lnTo>
                  <a:pt x="2388323" y="3233557"/>
                </a:lnTo>
                <a:lnTo>
                  <a:pt x="2446710" y="3236362"/>
                </a:lnTo>
                <a:lnTo>
                  <a:pt x="2505449" y="3238376"/>
                </a:lnTo>
                <a:lnTo>
                  <a:pt x="2564523" y="3239591"/>
                </a:lnTo>
                <a:lnTo>
                  <a:pt x="2623921" y="3239998"/>
                </a:lnTo>
                <a:lnTo>
                  <a:pt x="2683654" y="3239587"/>
                </a:lnTo>
                <a:lnTo>
                  <a:pt x="2743061" y="3238358"/>
                </a:lnTo>
                <a:lnTo>
                  <a:pt x="2802127" y="3236321"/>
                </a:lnTo>
                <a:lnTo>
                  <a:pt x="2860839" y="3233484"/>
                </a:lnTo>
                <a:lnTo>
                  <a:pt x="2919181" y="3229856"/>
                </a:lnTo>
                <a:lnTo>
                  <a:pt x="2977140" y="3225445"/>
                </a:lnTo>
                <a:lnTo>
                  <a:pt x="3034702" y="3220262"/>
                </a:lnTo>
                <a:lnTo>
                  <a:pt x="3091853" y="3214313"/>
                </a:lnTo>
                <a:lnTo>
                  <a:pt x="3148578" y="3207608"/>
                </a:lnTo>
                <a:lnTo>
                  <a:pt x="3204864" y="3200156"/>
                </a:lnTo>
                <a:lnTo>
                  <a:pt x="3260696" y="3191965"/>
                </a:lnTo>
                <a:lnTo>
                  <a:pt x="3316060" y="3183043"/>
                </a:lnTo>
                <a:lnTo>
                  <a:pt x="3370943" y="3173401"/>
                </a:lnTo>
                <a:lnTo>
                  <a:pt x="3425329" y="3163046"/>
                </a:lnTo>
                <a:lnTo>
                  <a:pt x="3479205" y="3151988"/>
                </a:lnTo>
                <a:lnTo>
                  <a:pt x="3532557" y="3140234"/>
                </a:lnTo>
                <a:lnTo>
                  <a:pt x="3585370" y="3127794"/>
                </a:lnTo>
                <a:lnTo>
                  <a:pt x="3637631" y="3114676"/>
                </a:lnTo>
                <a:lnTo>
                  <a:pt x="3689325" y="3100889"/>
                </a:lnTo>
                <a:lnTo>
                  <a:pt x="3740438" y="3086442"/>
                </a:lnTo>
                <a:lnTo>
                  <a:pt x="3790957" y="3071343"/>
                </a:lnTo>
                <a:lnTo>
                  <a:pt x="3840866" y="3055602"/>
                </a:lnTo>
                <a:lnTo>
                  <a:pt x="3890152" y="3039227"/>
                </a:lnTo>
                <a:lnTo>
                  <a:pt x="3938801" y="3022226"/>
                </a:lnTo>
                <a:lnTo>
                  <a:pt x="3986798" y="3004609"/>
                </a:lnTo>
                <a:lnTo>
                  <a:pt x="4034130" y="2986384"/>
                </a:lnTo>
                <a:lnTo>
                  <a:pt x="4080782" y="2967559"/>
                </a:lnTo>
                <a:lnTo>
                  <a:pt x="4126740" y="2948144"/>
                </a:lnTo>
                <a:lnTo>
                  <a:pt x="4171991" y="2928148"/>
                </a:lnTo>
                <a:lnTo>
                  <a:pt x="4216519" y="2907578"/>
                </a:lnTo>
                <a:lnTo>
                  <a:pt x="4260311" y="2886444"/>
                </a:lnTo>
                <a:lnTo>
                  <a:pt x="4303353" y="2864755"/>
                </a:lnTo>
                <a:lnTo>
                  <a:pt x="4345630" y="2842518"/>
                </a:lnTo>
                <a:lnTo>
                  <a:pt x="4387129" y="2819744"/>
                </a:lnTo>
                <a:lnTo>
                  <a:pt x="4427835" y="2796440"/>
                </a:lnTo>
                <a:lnTo>
                  <a:pt x="4467735" y="2772616"/>
                </a:lnTo>
                <a:lnTo>
                  <a:pt x="4506813" y="2748279"/>
                </a:lnTo>
                <a:lnTo>
                  <a:pt x="4545056" y="2723439"/>
                </a:lnTo>
                <a:lnTo>
                  <a:pt x="4582450" y="2698105"/>
                </a:lnTo>
                <a:lnTo>
                  <a:pt x="4618981" y="2672285"/>
                </a:lnTo>
                <a:lnTo>
                  <a:pt x="4654635" y="2645988"/>
                </a:lnTo>
                <a:lnTo>
                  <a:pt x="4689397" y="2619222"/>
                </a:lnTo>
                <a:lnTo>
                  <a:pt x="4723253" y="2591997"/>
                </a:lnTo>
                <a:lnTo>
                  <a:pt x="4756189" y="2564321"/>
                </a:lnTo>
                <a:lnTo>
                  <a:pt x="4788192" y="2536203"/>
                </a:lnTo>
                <a:lnTo>
                  <a:pt x="4819246" y="2507651"/>
                </a:lnTo>
                <a:lnTo>
                  <a:pt x="4849338" y="2478674"/>
                </a:lnTo>
                <a:lnTo>
                  <a:pt x="4878454" y="2449282"/>
                </a:lnTo>
                <a:lnTo>
                  <a:pt x="4906580" y="2419482"/>
                </a:lnTo>
                <a:lnTo>
                  <a:pt x="4933701" y="2389283"/>
                </a:lnTo>
                <a:lnTo>
                  <a:pt x="4959803" y="2358695"/>
                </a:lnTo>
                <a:lnTo>
                  <a:pt x="4984872" y="2327725"/>
                </a:lnTo>
                <a:lnTo>
                  <a:pt x="5008895" y="2296383"/>
                </a:lnTo>
                <a:lnTo>
                  <a:pt x="5031856" y="2264678"/>
                </a:lnTo>
                <a:lnTo>
                  <a:pt x="5053743" y="2232617"/>
                </a:lnTo>
                <a:lnTo>
                  <a:pt x="5074540" y="2200210"/>
                </a:lnTo>
                <a:lnTo>
                  <a:pt x="5094233" y="2167465"/>
                </a:lnTo>
                <a:lnTo>
                  <a:pt x="5130253" y="2100999"/>
                </a:lnTo>
                <a:lnTo>
                  <a:pt x="5242681" y="2106473"/>
                </a:lnTo>
                <a:lnTo>
                  <a:pt x="5475349" y="2147690"/>
                </a:lnTo>
                <a:lnTo>
                  <a:pt x="5705195" y="2194517"/>
                </a:lnTo>
                <a:lnTo>
                  <a:pt x="5809157" y="2216823"/>
                </a:lnTo>
                <a:lnTo>
                  <a:pt x="5451551" y="2067840"/>
                </a:lnTo>
                <a:lnTo>
                  <a:pt x="5268737" y="1988751"/>
                </a:lnTo>
                <a:lnTo>
                  <a:pt x="5203467" y="1953070"/>
                </a:lnTo>
                <a:lnTo>
                  <a:pt x="5198491" y="1934311"/>
                </a:lnTo>
                <a:lnTo>
                  <a:pt x="5213391" y="1883193"/>
                </a:lnTo>
                <a:lnTo>
                  <a:pt x="5225679" y="1831532"/>
                </a:lnTo>
                <a:lnTo>
                  <a:pt x="5235311" y="1779355"/>
                </a:lnTo>
                <a:lnTo>
                  <a:pt x="5242244" y="1726690"/>
                </a:lnTo>
                <a:lnTo>
                  <a:pt x="5246436" y="1673562"/>
                </a:lnTo>
                <a:lnTo>
                  <a:pt x="5247843" y="1619999"/>
                </a:lnTo>
                <a:lnTo>
                  <a:pt x="5247184" y="1583327"/>
                </a:lnTo>
                <a:lnTo>
                  <a:pt x="5241953" y="1510590"/>
                </a:lnTo>
                <a:lnTo>
                  <a:pt x="5231598" y="1438719"/>
                </a:lnTo>
                <a:lnTo>
                  <a:pt x="5216231" y="1367782"/>
                </a:lnTo>
                <a:lnTo>
                  <a:pt x="5195961" y="1297848"/>
                </a:lnTo>
                <a:lnTo>
                  <a:pt x="5170901" y="1228986"/>
                </a:lnTo>
                <a:lnTo>
                  <a:pt x="5141161" y="1161264"/>
                </a:lnTo>
                <a:lnTo>
                  <a:pt x="5106852" y="1094751"/>
                </a:lnTo>
                <a:lnTo>
                  <a:pt x="5068086" y="1029515"/>
                </a:lnTo>
                <a:lnTo>
                  <a:pt x="5047066" y="997397"/>
                </a:lnTo>
                <a:lnTo>
                  <a:pt x="5024973" y="965625"/>
                </a:lnTo>
                <a:lnTo>
                  <a:pt x="5001822" y="934206"/>
                </a:lnTo>
                <a:lnTo>
                  <a:pt x="4977625" y="903149"/>
                </a:lnTo>
                <a:lnTo>
                  <a:pt x="4952398" y="872464"/>
                </a:lnTo>
                <a:lnTo>
                  <a:pt x="4926153" y="842157"/>
                </a:lnTo>
                <a:lnTo>
                  <a:pt x="4898905" y="812239"/>
                </a:lnTo>
                <a:lnTo>
                  <a:pt x="4870668" y="782717"/>
                </a:lnTo>
                <a:lnTo>
                  <a:pt x="4841455" y="753600"/>
                </a:lnTo>
                <a:lnTo>
                  <a:pt x="4811280" y="724897"/>
                </a:lnTo>
                <a:lnTo>
                  <a:pt x="4780158" y="696615"/>
                </a:lnTo>
                <a:lnTo>
                  <a:pt x="4748102" y="668765"/>
                </a:lnTo>
                <a:lnTo>
                  <a:pt x="4715126" y="641354"/>
                </a:lnTo>
                <a:lnTo>
                  <a:pt x="4681244" y="614391"/>
                </a:lnTo>
                <a:lnTo>
                  <a:pt x="4646470" y="587885"/>
                </a:lnTo>
                <a:lnTo>
                  <a:pt x="4610817" y="561844"/>
                </a:lnTo>
                <a:lnTo>
                  <a:pt x="4574300" y="536276"/>
                </a:lnTo>
                <a:lnTo>
                  <a:pt x="4536932" y="511191"/>
                </a:lnTo>
                <a:lnTo>
                  <a:pt x="4498728" y="486596"/>
                </a:lnTo>
                <a:lnTo>
                  <a:pt x="4459701" y="462501"/>
                </a:lnTo>
                <a:lnTo>
                  <a:pt x="4419865" y="438914"/>
                </a:lnTo>
                <a:lnTo>
                  <a:pt x="4379234" y="415843"/>
                </a:lnTo>
                <a:lnTo>
                  <a:pt x="4337822" y="393298"/>
                </a:lnTo>
                <a:lnTo>
                  <a:pt x="4295643" y="371286"/>
                </a:lnTo>
                <a:lnTo>
                  <a:pt x="4252711" y="349816"/>
                </a:lnTo>
                <a:lnTo>
                  <a:pt x="4209039" y="328898"/>
                </a:lnTo>
                <a:lnTo>
                  <a:pt x="4164641" y="308538"/>
                </a:lnTo>
                <a:lnTo>
                  <a:pt x="4119532" y="288747"/>
                </a:lnTo>
                <a:lnTo>
                  <a:pt x="4073725" y="269532"/>
                </a:lnTo>
                <a:lnTo>
                  <a:pt x="4027234" y="250902"/>
                </a:lnTo>
                <a:lnTo>
                  <a:pt x="3980074" y="232866"/>
                </a:lnTo>
                <a:lnTo>
                  <a:pt x="3932257" y="215433"/>
                </a:lnTo>
                <a:lnTo>
                  <a:pt x="3883798" y="198610"/>
                </a:lnTo>
                <a:lnTo>
                  <a:pt x="3834710" y="182407"/>
                </a:lnTo>
                <a:lnTo>
                  <a:pt x="3785008" y="166831"/>
                </a:lnTo>
                <a:lnTo>
                  <a:pt x="3734706" y="151892"/>
                </a:lnTo>
                <a:lnTo>
                  <a:pt x="3683816" y="137599"/>
                </a:lnTo>
                <a:lnTo>
                  <a:pt x="3632354" y="123959"/>
                </a:lnTo>
                <a:lnTo>
                  <a:pt x="3580333" y="110981"/>
                </a:lnTo>
                <a:lnTo>
                  <a:pt x="3527767" y="98674"/>
                </a:lnTo>
                <a:lnTo>
                  <a:pt x="3474670" y="87047"/>
                </a:lnTo>
                <a:lnTo>
                  <a:pt x="3421056" y="76107"/>
                </a:lnTo>
                <a:lnTo>
                  <a:pt x="3366938" y="65865"/>
                </a:lnTo>
                <a:lnTo>
                  <a:pt x="3312331" y="56327"/>
                </a:lnTo>
                <a:lnTo>
                  <a:pt x="3257248" y="47503"/>
                </a:lnTo>
                <a:lnTo>
                  <a:pt x="3201704" y="39402"/>
                </a:lnTo>
                <a:lnTo>
                  <a:pt x="3145712" y="32031"/>
                </a:lnTo>
                <a:lnTo>
                  <a:pt x="3089286" y="25400"/>
                </a:lnTo>
                <a:lnTo>
                  <a:pt x="3032439" y="19517"/>
                </a:lnTo>
                <a:lnTo>
                  <a:pt x="2975187" y="14390"/>
                </a:lnTo>
                <a:lnTo>
                  <a:pt x="2917542" y="10029"/>
                </a:lnTo>
                <a:lnTo>
                  <a:pt x="2859519" y="6441"/>
                </a:lnTo>
                <a:lnTo>
                  <a:pt x="2801132" y="3636"/>
                </a:lnTo>
                <a:lnTo>
                  <a:pt x="2742394" y="1621"/>
                </a:lnTo>
                <a:lnTo>
                  <a:pt x="2683319" y="406"/>
                </a:lnTo>
                <a:lnTo>
                  <a:pt x="2623921" y="0"/>
                </a:lnTo>
                <a:close/>
              </a:path>
            </a:pathLst>
          </a:custGeom>
          <a:solidFill>
            <a:srgbClr val="CDE8E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7176" y="1580420"/>
            <a:ext cx="3822700" cy="2387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ts val="4600"/>
              </a:lnSpc>
              <a:spcBef>
                <a:spcPts val="400"/>
              </a:spcBef>
            </a:pP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At least 5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fruits  and vegetables 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every day to keep  you healthy.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4195" y="4630864"/>
            <a:ext cx="3234055" cy="2150745"/>
            <a:chOff x="394195" y="4630864"/>
            <a:chExt cx="3234055" cy="2150745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57" y="4637214"/>
              <a:ext cx="3221291" cy="213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0545" y="4637214"/>
              <a:ext cx="3221355" cy="2138045"/>
            </a:xfrm>
            <a:custGeom>
              <a:avLst/>
              <a:gdLst/>
              <a:ahLst/>
              <a:cxnLst/>
              <a:rect l="l" t="t" r="r" b="b"/>
              <a:pathLst>
                <a:path w="3221354" h="2138045">
                  <a:moveTo>
                    <a:pt x="0" y="2137587"/>
                  </a:moveTo>
                  <a:lnTo>
                    <a:pt x="3221304" y="2137587"/>
                  </a:lnTo>
                  <a:lnTo>
                    <a:pt x="3221304" y="0"/>
                  </a:lnTo>
                  <a:lnTo>
                    <a:pt x="0" y="0"/>
                  </a:lnTo>
                  <a:lnTo>
                    <a:pt x="0" y="2137587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708736"/>
            <a:ext cx="10692130" cy="6851650"/>
            <a:chOff x="0" y="708736"/>
            <a:chExt cx="10692130" cy="6851650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474" y="4636325"/>
              <a:ext cx="3223056" cy="21393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19474" y="4636325"/>
              <a:ext cx="3223260" cy="2139950"/>
            </a:xfrm>
            <a:custGeom>
              <a:avLst/>
              <a:gdLst/>
              <a:ahLst/>
              <a:cxnLst/>
              <a:rect l="l" t="t" r="r" b="b"/>
              <a:pathLst>
                <a:path w="3223259" h="2139950">
                  <a:moveTo>
                    <a:pt x="0" y="2139353"/>
                  </a:moveTo>
                  <a:lnTo>
                    <a:pt x="3223056" y="2139353"/>
                  </a:lnTo>
                  <a:lnTo>
                    <a:pt x="3223056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0084" y="708736"/>
              <a:ext cx="5751918" cy="68512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6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7" name="object 2452">
            <a:extLst>
              <a:ext uri="{FF2B5EF4-FFF2-40B4-BE49-F238E27FC236}">
                <a16:creationId xmlns:a16="http://schemas.microsoft.com/office/drawing/2014/main" id="{60E70A38-F7F1-412D-9999-EBC6EB9D43C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013"/>
            <a:ext cx="2925864" cy="66359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28088" y="1039172"/>
            <a:ext cx="7506334" cy="5654675"/>
            <a:chOff x="2828088" y="1039172"/>
            <a:chExt cx="7506334" cy="5654675"/>
          </a:xfrm>
        </p:grpSpPr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424" y="4020159"/>
              <a:ext cx="4842852" cy="2664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82424" y="4020159"/>
              <a:ext cx="4843145" cy="2665095"/>
            </a:xfrm>
            <a:custGeom>
              <a:avLst/>
              <a:gdLst/>
              <a:ahLst/>
              <a:cxnLst/>
              <a:rect l="l" t="t" r="r" b="b"/>
              <a:pathLst>
                <a:path w="4843145" h="2665095">
                  <a:moveTo>
                    <a:pt x="0" y="2664650"/>
                  </a:moveTo>
                  <a:lnTo>
                    <a:pt x="4842852" y="2664650"/>
                  </a:lnTo>
                  <a:lnTo>
                    <a:pt x="4842852" y="0"/>
                  </a:lnTo>
                  <a:lnTo>
                    <a:pt x="0" y="0"/>
                  </a:lnTo>
                  <a:lnTo>
                    <a:pt x="0" y="2664650"/>
                  </a:lnTo>
                  <a:close/>
                </a:path>
              </a:pathLst>
            </a:custGeom>
            <a:ln w="17145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088" y="1039172"/>
              <a:ext cx="5395595" cy="3526154"/>
            </a:xfrm>
            <a:custGeom>
              <a:avLst/>
              <a:gdLst/>
              <a:ahLst/>
              <a:cxnLst/>
              <a:rect l="l" t="t" r="r" b="b"/>
              <a:pathLst>
                <a:path w="5395595" h="3526154">
                  <a:moveTo>
                    <a:pt x="2844698" y="0"/>
                  </a:moveTo>
                  <a:lnTo>
                    <a:pt x="2787740" y="430"/>
                  </a:lnTo>
                  <a:lnTo>
                    <a:pt x="2731088" y="1717"/>
                  </a:lnTo>
                  <a:lnTo>
                    <a:pt x="2674754" y="3851"/>
                  </a:lnTo>
                  <a:lnTo>
                    <a:pt x="2618751" y="6823"/>
                  </a:lnTo>
                  <a:lnTo>
                    <a:pt x="2563092" y="10623"/>
                  </a:lnTo>
                  <a:lnTo>
                    <a:pt x="2507790" y="15244"/>
                  </a:lnTo>
                  <a:lnTo>
                    <a:pt x="2452858" y="20676"/>
                  </a:lnTo>
                  <a:lnTo>
                    <a:pt x="2398309" y="26910"/>
                  </a:lnTo>
                  <a:lnTo>
                    <a:pt x="2344156" y="33937"/>
                  </a:lnTo>
                  <a:lnTo>
                    <a:pt x="2290412" y="41748"/>
                  </a:lnTo>
                  <a:lnTo>
                    <a:pt x="2237090" y="50335"/>
                  </a:lnTo>
                  <a:lnTo>
                    <a:pt x="2184202" y="59688"/>
                  </a:lnTo>
                  <a:lnTo>
                    <a:pt x="2131762" y="69798"/>
                  </a:lnTo>
                  <a:lnTo>
                    <a:pt x="2079783" y="80657"/>
                  </a:lnTo>
                  <a:lnTo>
                    <a:pt x="2028278" y="92255"/>
                  </a:lnTo>
                  <a:lnTo>
                    <a:pt x="1977259" y="104583"/>
                  </a:lnTo>
                  <a:lnTo>
                    <a:pt x="1926739" y="117633"/>
                  </a:lnTo>
                  <a:lnTo>
                    <a:pt x="1876733" y="131396"/>
                  </a:lnTo>
                  <a:lnTo>
                    <a:pt x="1827251" y="145862"/>
                  </a:lnTo>
                  <a:lnTo>
                    <a:pt x="1778308" y="161023"/>
                  </a:lnTo>
                  <a:lnTo>
                    <a:pt x="1729917" y="176869"/>
                  </a:lnTo>
                  <a:lnTo>
                    <a:pt x="1682090" y="193393"/>
                  </a:lnTo>
                  <a:lnTo>
                    <a:pt x="1634840" y="210584"/>
                  </a:lnTo>
                  <a:lnTo>
                    <a:pt x="1588181" y="228434"/>
                  </a:lnTo>
                  <a:lnTo>
                    <a:pt x="1542124" y="246933"/>
                  </a:lnTo>
                  <a:lnTo>
                    <a:pt x="1496684" y="266074"/>
                  </a:lnTo>
                  <a:lnTo>
                    <a:pt x="1451873" y="285846"/>
                  </a:lnTo>
                  <a:lnTo>
                    <a:pt x="1407704" y="306242"/>
                  </a:lnTo>
                  <a:lnTo>
                    <a:pt x="1364191" y="327251"/>
                  </a:lnTo>
                  <a:lnTo>
                    <a:pt x="1321345" y="348866"/>
                  </a:lnTo>
                  <a:lnTo>
                    <a:pt x="1279180" y="371077"/>
                  </a:lnTo>
                  <a:lnTo>
                    <a:pt x="1237710" y="393875"/>
                  </a:lnTo>
                  <a:lnTo>
                    <a:pt x="1196946" y="417251"/>
                  </a:lnTo>
                  <a:lnTo>
                    <a:pt x="1156902" y="441196"/>
                  </a:lnTo>
                  <a:lnTo>
                    <a:pt x="1117591" y="465702"/>
                  </a:lnTo>
                  <a:lnTo>
                    <a:pt x="1079025" y="490758"/>
                  </a:lnTo>
                  <a:lnTo>
                    <a:pt x="1041219" y="516358"/>
                  </a:lnTo>
                  <a:lnTo>
                    <a:pt x="1004184" y="542490"/>
                  </a:lnTo>
                  <a:lnTo>
                    <a:pt x="967933" y="569147"/>
                  </a:lnTo>
                  <a:lnTo>
                    <a:pt x="932481" y="596320"/>
                  </a:lnTo>
                  <a:lnTo>
                    <a:pt x="897839" y="623999"/>
                  </a:lnTo>
                  <a:lnTo>
                    <a:pt x="864020" y="652176"/>
                  </a:lnTo>
                  <a:lnTo>
                    <a:pt x="831038" y="680841"/>
                  </a:lnTo>
                  <a:lnTo>
                    <a:pt x="798905" y="709986"/>
                  </a:lnTo>
                  <a:lnTo>
                    <a:pt x="767635" y="739602"/>
                  </a:lnTo>
                  <a:lnTo>
                    <a:pt x="737240" y="769679"/>
                  </a:lnTo>
                  <a:lnTo>
                    <a:pt x="707734" y="800210"/>
                  </a:lnTo>
                  <a:lnTo>
                    <a:pt x="679128" y="831184"/>
                  </a:lnTo>
                  <a:lnTo>
                    <a:pt x="651437" y="862593"/>
                  </a:lnTo>
                  <a:lnTo>
                    <a:pt x="624674" y="894428"/>
                  </a:lnTo>
                  <a:lnTo>
                    <a:pt x="598850" y="926679"/>
                  </a:lnTo>
                  <a:lnTo>
                    <a:pt x="573980" y="959339"/>
                  </a:lnTo>
                  <a:lnTo>
                    <a:pt x="550075" y="992398"/>
                  </a:lnTo>
                  <a:lnTo>
                    <a:pt x="527150" y="1025847"/>
                  </a:lnTo>
                  <a:lnTo>
                    <a:pt x="505216" y="1059677"/>
                  </a:lnTo>
                  <a:lnTo>
                    <a:pt x="484288" y="1093879"/>
                  </a:lnTo>
                  <a:lnTo>
                    <a:pt x="464377" y="1128445"/>
                  </a:lnTo>
                  <a:lnTo>
                    <a:pt x="445498" y="1163365"/>
                  </a:lnTo>
                  <a:lnTo>
                    <a:pt x="427662" y="1198630"/>
                  </a:lnTo>
                  <a:lnTo>
                    <a:pt x="410883" y="1234231"/>
                  </a:lnTo>
                  <a:lnTo>
                    <a:pt x="395173" y="1270160"/>
                  </a:lnTo>
                  <a:lnTo>
                    <a:pt x="380547" y="1306407"/>
                  </a:lnTo>
                  <a:lnTo>
                    <a:pt x="367016" y="1342964"/>
                  </a:lnTo>
                  <a:lnTo>
                    <a:pt x="354593" y="1379821"/>
                  </a:lnTo>
                  <a:lnTo>
                    <a:pt x="343293" y="1416969"/>
                  </a:lnTo>
                  <a:lnTo>
                    <a:pt x="333126" y="1454401"/>
                  </a:lnTo>
                  <a:lnTo>
                    <a:pt x="324108" y="1492106"/>
                  </a:lnTo>
                  <a:lnTo>
                    <a:pt x="316249" y="1530075"/>
                  </a:lnTo>
                  <a:lnTo>
                    <a:pt x="309565" y="1568301"/>
                  </a:lnTo>
                  <a:lnTo>
                    <a:pt x="304066" y="1606773"/>
                  </a:lnTo>
                  <a:lnTo>
                    <a:pt x="299767" y="1645483"/>
                  </a:lnTo>
                  <a:lnTo>
                    <a:pt x="296680" y="1684422"/>
                  </a:lnTo>
                  <a:lnTo>
                    <a:pt x="294818" y="1723580"/>
                  </a:lnTo>
                  <a:lnTo>
                    <a:pt x="294195" y="1762950"/>
                  </a:lnTo>
                  <a:lnTo>
                    <a:pt x="295222" y="1813477"/>
                  </a:lnTo>
                  <a:lnTo>
                    <a:pt x="298286" y="1863652"/>
                  </a:lnTo>
                  <a:lnTo>
                    <a:pt x="303358" y="1913456"/>
                  </a:lnTo>
                  <a:lnTo>
                    <a:pt x="310412" y="1962871"/>
                  </a:lnTo>
                  <a:lnTo>
                    <a:pt x="319421" y="2011876"/>
                  </a:lnTo>
                  <a:lnTo>
                    <a:pt x="330355" y="2060454"/>
                  </a:lnTo>
                  <a:lnTo>
                    <a:pt x="343190" y="2108584"/>
                  </a:lnTo>
                  <a:lnTo>
                    <a:pt x="357896" y="2156249"/>
                  </a:lnTo>
                  <a:lnTo>
                    <a:pt x="374446" y="2203428"/>
                  </a:lnTo>
                  <a:lnTo>
                    <a:pt x="392814" y="2250103"/>
                  </a:lnTo>
                  <a:lnTo>
                    <a:pt x="412971" y="2296255"/>
                  </a:lnTo>
                  <a:lnTo>
                    <a:pt x="434891" y="2341865"/>
                  </a:lnTo>
                  <a:lnTo>
                    <a:pt x="458546" y="2386914"/>
                  </a:lnTo>
                  <a:lnTo>
                    <a:pt x="390380" y="2454411"/>
                  </a:lnTo>
                  <a:lnTo>
                    <a:pt x="232368" y="2588196"/>
                  </a:lnTo>
                  <a:lnTo>
                    <a:pt x="72808" y="2719152"/>
                  </a:lnTo>
                  <a:lnTo>
                    <a:pt x="0" y="2778163"/>
                  </a:lnTo>
                  <a:lnTo>
                    <a:pt x="292312" y="2598342"/>
                  </a:lnTo>
                  <a:lnTo>
                    <a:pt x="443549" y="2507741"/>
                  </a:lnTo>
                  <a:lnTo>
                    <a:pt x="502128" y="2478768"/>
                  </a:lnTo>
                  <a:lnTo>
                    <a:pt x="516470" y="2483827"/>
                  </a:lnTo>
                  <a:lnTo>
                    <a:pt x="539125" y="2517759"/>
                  </a:lnTo>
                  <a:lnTo>
                    <a:pt x="562782" y="2551298"/>
                  </a:lnTo>
                  <a:lnTo>
                    <a:pt x="587429" y="2584435"/>
                  </a:lnTo>
                  <a:lnTo>
                    <a:pt x="613052" y="2617160"/>
                  </a:lnTo>
                  <a:lnTo>
                    <a:pt x="639638" y="2649465"/>
                  </a:lnTo>
                  <a:lnTo>
                    <a:pt x="667174" y="2681341"/>
                  </a:lnTo>
                  <a:lnTo>
                    <a:pt x="695645" y="2712778"/>
                  </a:lnTo>
                  <a:lnTo>
                    <a:pt x="725040" y="2743767"/>
                  </a:lnTo>
                  <a:lnTo>
                    <a:pt x="755344" y="2774299"/>
                  </a:lnTo>
                  <a:lnTo>
                    <a:pt x="786544" y="2804364"/>
                  </a:lnTo>
                  <a:lnTo>
                    <a:pt x="818628" y="2833954"/>
                  </a:lnTo>
                  <a:lnTo>
                    <a:pt x="851581" y="2863059"/>
                  </a:lnTo>
                  <a:lnTo>
                    <a:pt x="885391" y="2891670"/>
                  </a:lnTo>
                  <a:lnTo>
                    <a:pt x="920043" y="2919778"/>
                  </a:lnTo>
                  <a:lnTo>
                    <a:pt x="955526" y="2947373"/>
                  </a:lnTo>
                  <a:lnTo>
                    <a:pt x="991824" y="2974447"/>
                  </a:lnTo>
                  <a:lnTo>
                    <a:pt x="1028926" y="3000990"/>
                  </a:lnTo>
                  <a:lnTo>
                    <a:pt x="1066818" y="3026994"/>
                  </a:lnTo>
                  <a:lnTo>
                    <a:pt x="1105487" y="3052448"/>
                  </a:lnTo>
                  <a:lnTo>
                    <a:pt x="1144918" y="3077344"/>
                  </a:lnTo>
                  <a:lnTo>
                    <a:pt x="1185100" y="3101672"/>
                  </a:lnTo>
                  <a:lnTo>
                    <a:pt x="1226018" y="3125423"/>
                  </a:lnTo>
                  <a:lnTo>
                    <a:pt x="1267660" y="3148589"/>
                  </a:lnTo>
                  <a:lnTo>
                    <a:pt x="1310011" y="3171159"/>
                  </a:lnTo>
                  <a:lnTo>
                    <a:pt x="1353059" y="3193125"/>
                  </a:lnTo>
                  <a:lnTo>
                    <a:pt x="1396791" y="3214477"/>
                  </a:lnTo>
                  <a:lnTo>
                    <a:pt x="1441192" y="3235207"/>
                  </a:lnTo>
                  <a:lnTo>
                    <a:pt x="1486251" y="3255305"/>
                  </a:lnTo>
                  <a:lnTo>
                    <a:pt x="1531953" y="3274761"/>
                  </a:lnTo>
                  <a:lnTo>
                    <a:pt x="1578285" y="3293568"/>
                  </a:lnTo>
                  <a:lnTo>
                    <a:pt x="1625233" y="3311714"/>
                  </a:lnTo>
                  <a:lnTo>
                    <a:pt x="1672786" y="3329192"/>
                  </a:lnTo>
                  <a:lnTo>
                    <a:pt x="1720928" y="3345992"/>
                  </a:lnTo>
                  <a:lnTo>
                    <a:pt x="1769648" y="3362105"/>
                  </a:lnTo>
                  <a:lnTo>
                    <a:pt x="1818931" y="3377522"/>
                  </a:lnTo>
                  <a:lnTo>
                    <a:pt x="1868765" y="3392233"/>
                  </a:lnTo>
                  <a:lnTo>
                    <a:pt x="1919135" y="3406229"/>
                  </a:lnTo>
                  <a:lnTo>
                    <a:pt x="1970029" y="3419502"/>
                  </a:lnTo>
                  <a:lnTo>
                    <a:pt x="2021434" y="3432041"/>
                  </a:lnTo>
                  <a:lnTo>
                    <a:pt x="2073335" y="3443838"/>
                  </a:lnTo>
                  <a:lnTo>
                    <a:pt x="2125721" y="3454883"/>
                  </a:lnTo>
                  <a:lnTo>
                    <a:pt x="2178576" y="3465168"/>
                  </a:lnTo>
                  <a:lnTo>
                    <a:pt x="2231889" y="3474683"/>
                  </a:lnTo>
                  <a:lnTo>
                    <a:pt x="2285646" y="3483419"/>
                  </a:lnTo>
                  <a:lnTo>
                    <a:pt x="2339834" y="3491366"/>
                  </a:lnTo>
                  <a:lnTo>
                    <a:pt x="2394438" y="3498516"/>
                  </a:lnTo>
                  <a:lnTo>
                    <a:pt x="2449447" y="3504859"/>
                  </a:lnTo>
                  <a:lnTo>
                    <a:pt x="2504846" y="3510386"/>
                  </a:lnTo>
                  <a:lnTo>
                    <a:pt x="2560622" y="3515088"/>
                  </a:lnTo>
                  <a:lnTo>
                    <a:pt x="2616762" y="3518956"/>
                  </a:lnTo>
                  <a:lnTo>
                    <a:pt x="2673254" y="3521981"/>
                  </a:lnTo>
                  <a:lnTo>
                    <a:pt x="2730082" y="3524152"/>
                  </a:lnTo>
                  <a:lnTo>
                    <a:pt x="2787235" y="3525462"/>
                  </a:lnTo>
                  <a:lnTo>
                    <a:pt x="2844698" y="3525901"/>
                  </a:lnTo>
                  <a:lnTo>
                    <a:pt x="2901655" y="3525470"/>
                  </a:lnTo>
                  <a:lnTo>
                    <a:pt x="2958308" y="3524183"/>
                  </a:lnTo>
                  <a:lnTo>
                    <a:pt x="3014642" y="3522049"/>
                  </a:lnTo>
                  <a:lnTo>
                    <a:pt x="3070645" y="3519077"/>
                  </a:lnTo>
                  <a:lnTo>
                    <a:pt x="3126304" y="3515277"/>
                  </a:lnTo>
                  <a:lnTo>
                    <a:pt x="3181606" y="3510656"/>
                  </a:lnTo>
                  <a:lnTo>
                    <a:pt x="3236537" y="3505224"/>
                  </a:lnTo>
                  <a:lnTo>
                    <a:pt x="3291086" y="3498990"/>
                  </a:lnTo>
                  <a:lnTo>
                    <a:pt x="3345239" y="3491963"/>
                  </a:lnTo>
                  <a:lnTo>
                    <a:pt x="3398984" y="3484152"/>
                  </a:lnTo>
                  <a:lnTo>
                    <a:pt x="3452306" y="3475565"/>
                  </a:lnTo>
                  <a:lnTo>
                    <a:pt x="3505194" y="3466212"/>
                  </a:lnTo>
                  <a:lnTo>
                    <a:pt x="3557633" y="3456102"/>
                  </a:lnTo>
                  <a:lnTo>
                    <a:pt x="3609613" y="3445243"/>
                  </a:lnTo>
                  <a:lnTo>
                    <a:pt x="3661118" y="3433645"/>
                  </a:lnTo>
                  <a:lnTo>
                    <a:pt x="3712137" y="3421317"/>
                  </a:lnTo>
                  <a:lnTo>
                    <a:pt x="3762656" y="3408267"/>
                  </a:lnTo>
                  <a:lnTo>
                    <a:pt x="3812663" y="3394504"/>
                  </a:lnTo>
                  <a:lnTo>
                    <a:pt x="3862145" y="3380038"/>
                  </a:lnTo>
                  <a:lnTo>
                    <a:pt x="3911087" y="3364877"/>
                  </a:lnTo>
                  <a:lnTo>
                    <a:pt x="3959479" y="3349031"/>
                  </a:lnTo>
                  <a:lnTo>
                    <a:pt x="4007306" y="3332507"/>
                  </a:lnTo>
                  <a:lnTo>
                    <a:pt x="4054556" y="3315316"/>
                  </a:lnTo>
                  <a:lnTo>
                    <a:pt x="4101215" y="3297466"/>
                  </a:lnTo>
                  <a:lnTo>
                    <a:pt x="4147272" y="3278967"/>
                  </a:lnTo>
                  <a:lnTo>
                    <a:pt x="4192712" y="3259826"/>
                  </a:lnTo>
                  <a:lnTo>
                    <a:pt x="4237523" y="3240054"/>
                  </a:lnTo>
                  <a:lnTo>
                    <a:pt x="4281691" y="3219658"/>
                  </a:lnTo>
                  <a:lnTo>
                    <a:pt x="4325205" y="3198649"/>
                  </a:lnTo>
                  <a:lnTo>
                    <a:pt x="4368051" y="3177034"/>
                  </a:lnTo>
                  <a:lnTo>
                    <a:pt x="4410215" y="3154823"/>
                  </a:lnTo>
                  <a:lnTo>
                    <a:pt x="4451686" y="3132025"/>
                  </a:lnTo>
                  <a:lnTo>
                    <a:pt x="4492450" y="3108649"/>
                  </a:lnTo>
                  <a:lnTo>
                    <a:pt x="4532494" y="3084704"/>
                  </a:lnTo>
                  <a:lnTo>
                    <a:pt x="4571805" y="3060198"/>
                  </a:lnTo>
                  <a:lnTo>
                    <a:pt x="4610371" y="3035142"/>
                  </a:lnTo>
                  <a:lnTo>
                    <a:pt x="4648177" y="3009542"/>
                  </a:lnTo>
                  <a:lnTo>
                    <a:pt x="4685212" y="2983410"/>
                  </a:lnTo>
                  <a:lnTo>
                    <a:pt x="4721463" y="2956753"/>
                  </a:lnTo>
                  <a:lnTo>
                    <a:pt x="4756915" y="2929580"/>
                  </a:lnTo>
                  <a:lnTo>
                    <a:pt x="4791557" y="2901901"/>
                  </a:lnTo>
                  <a:lnTo>
                    <a:pt x="4825376" y="2873724"/>
                  </a:lnTo>
                  <a:lnTo>
                    <a:pt x="4858358" y="2845059"/>
                  </a:lnTo>
                  <a:lnTo>
                    <a:pt x="4890491" y="2815914"/>
                  </a:lnTo>
                  <a:lnTo>
                    <a:pt x="4921761" y="2786298"/>
                  </a:lnTo>
                  <a:lnTo>
                    <a:pt x="4952156" y="2756221"/>
                  </a:lnTo>
                  <a:lnTo>
                    <a:pt x="4981662" y="2725690"/>
                  </a:lnTo>
                  <a:lnTo>
                    <a:pt x="5010267" y="2694716"/>
                  </a:lnTo>
                  <a:lnTo>
                    <a:pt x="5037958" y="2663307"/>
                  </a:lnTo>
                  <a:lnTo>
                    <a:pt x="5064722" y="2631472"/>
                  </a:lnTo>
                  <a:lnTo>
                    <a:pt x="5090546" y="2599221"/>
                  </a:lnTo>
                  <a:lnTo>
                    <a:pt x="5115416" y="2566561"/>
                  </a:lnTo>
                  <a:lnTo>
                    <a:pt x="5139321" y="2533502"/>
                  </a:lnTo>
                  <a:lnTo>
                    <a:pt x="5162246" y="2500053"/>
                  </a:lnTo>
                  <a:lnTo>
                    <a:pt x="5184180" y="2466223"/>
                  </a:lnTo>
                  <a:lnTo>
                    <a:pt x="5205108" y="2432021"/>
                  </a:lnTo>
                  <a:lnTo>
                    <a:pt x="5225019" y="2397455"/>
                  </a:lnTo>
                  <a:lnTo>
                    <a:pt x="5243898" y="2362535"/>
                  </a:lnTo>
                  <a:lnTo>
                    <a:pt x="5261734" y="2327270"/>
                  </a:lnTo>
                  <a:lnTo>
                    <a:pt x="5278513" y="2291669"/>
                  </a:lnTo>
                  <a:lnTo>
                    <a:pt x="5294222" y="2255740"/>
                  </a:lnTo>
                  <a:lnTo>
                    <a:pt x="5308849" y="2219493"/>
                  </a:lnTo>
                  <a:lnTo>
                    <a:pt x="5322380" y="2182936"/>
                  </a:lnTo>
                  <a:lnTo>
                    <a:pt x="5334802" y="2146079"/>
                  </a:lnTo>
                  <a:lnTo>
                    <a:pt x="5346103" y="2108931"/>
                  </a:lnTo>
                  <a:lnTo>
                    <a:pt x="5356269" y="2071499"/>
                  </a:lnTo>
                  <a:lnTo>
                    <a:pt x="5365288" y="2033794"/>
                  </a:lnTo>
                  <a:lnTo>
                    <a:pt x="5373146" y="1995825"/>
                  </a:lnTo>
                  <a:lnTo>
                    <a:pt x="5379831" y="1957599"/>
                  </a:lnTo>
                  <a:lnTo>
                    <a:pt x="5385330" y="1919127"/>
                  </a:lnTo>
                  <a:lnTo>
                    <a:pt x="5389629" y="1880417"/>
                  </a:lnTo>
                  <a:lnTo>
                    <a:pt x="5392716" y="1841478"/>
                  </a:lnTo>
                  <a:lnTo>
                    <a:pt x="5394577" y="1802320"/>
                  </a:lnTo>
                  <a:lnTo>
                    <a:pt x="5395201" y="1762950"/>
                  </a:lnTo>
                  <a:lnTo>
                    <a:pt x="5394577" y="1723580"/>
                  </a:lnTo>
                  <a:lnTo>
                    <a:pt x="5392716" y="1684422"/>
                  </a:lnTo>
                  <a:lnTo>
                    <a:pt x="5389629" y="1645483"/>
                  </a:lnTo>
                  <a:lnTo>
                    <a:pt x="5385330" y="1606773"/>
                  </a:lnTo>
                  <a:lnTo>
                    <a:pt x="5379831" y="1568301"/>
                  </a:lnTo>
                  <a:lnTo>
                    <a:pt x="5373146" y="1530075"/>
                  </a:lnTo>
                  <a:lnTo>
                    <a:pt x="5365288" y="1492106"/>
                  </a:lnTo>
                  <a:lnTo>
                    <a:pt x="5356269" y="1454401"/>
                  </a:lnTo>
                  <a:lnTo>
                    <a:pt x="5346103" y="1416969"/>
                  </a:lnTo>
                  <a:lnTo>
                    <a:pt x="5334802" y="1379821"/>
                  </a:lnTo>
                  <a:lnTo>
                    <a:pt x="5322380" y="1342964"/>
                  </a:lnTo>
                  <a:lnTo>
                    <a:pt x="5308849" y="1306407"/>
                  </a:lnTo>
                  <a:lnTo>
                    <a:pt x="5294222" y="1270160"/>
                  </a:lnTo>
                  <a:lnTo>
                    <a:pt x="5278513" y="1234231"/>
                  </a:lnTo>
                  <a:lnTo>
                    <a:pt x="5261734" y="1198630"/>
                  </a:lnTo>
                  <a:lnTo>
                    <a:pt x="5243898" y="1163365"/>
                  </a:lnTo>
                  <a:lnTo>
                    <a:pt x="5225019" y="1128445"/>
                  </a:lnTo>
                  <a:lnTo>
                    <a:pt x="5205108" y="1093879"/>
                  </a:lnTo>
                  <a:lnTo>
                    <a:pt x="5184180" y="1059677"/>
                  </a:lnTo>
                  <a:lnTo>
                    <a:pt x="5162246" y="1025847"/>
                  </a:lnTo>
                  <a:lnTo>
                    <a:pt x="5139321" y="992398"/>
                  </a:lnTo>
                  <a:lnTo>
                    <a:pt x="5115416" y="959339"/>
                  </a:lnTo>
                  <a:lnTo>
                    <a:pt x="5090546" y="926679"/>
                  </a:lnTo>
                  <a:lnTo>
                    <a:pt x="5064722" y="894428"/>
                  </a:lnTo>
                  <a:lnTo>
                    <a:pt x="5037958" y="862593"/>
                  </a:lnTo>
                  <a:lnTo>
                    <a:pt x="5010267" y="831184"/>
                  </a:lnTo>
                  <a:lnTo>
                    <a:pt x="4981662" y="800210"/>
                  </a:lnTo>
                  <a:lnTo>
                    <a:pt x="4952156" y="769679"/>
                  </a:lnTo>
                  <a:lnTo>
                    <a:pt x="4921761" y="739602"/>
                  </a:lnTo>
                  <a:lnTo>
                    <a:pt x="4890491" y="709986"/>
                  </a:lnTo>
                  <a:lnTo>
                    <a:pt x="4858358" y="680841"/>
                  </a:lnTo>
                  <a:lnTo>
                    <a:pt x="4825376" y="652176"/>
                  </a:lnTo>
                  <a:lnTo>
                    <a:pt x="4791557" y="623999"/>
                  </a:lnTo>
                  <a:lnTo>
                    <a:pt x="4756915" y="596320"/>
                  </a:lnTo>
                  <a:lnTo>
                    <a:pt x="4721463" y="569147"/>
                  </a:lnTo>
                  <a:lnTo>
                    <a:pt x="4685212" y="542490"/>
                  </a:lnTo>
                  <a:lnTo>
                    <a:pt x="4648177" y="516358"/>
                  </a:lnTo>
                  <a:lnTo>
                    <a:pt x="4610371" y="490758"/>
                  </a:lnTo>
                  <a:lnTo>
                    <a:pt x="4571805" y="465702"/>
                  </a:lnTo>
                  <a:lnTo>
                    <a:pt x="4532494" y="441196"/>
                  </a:lnTo>
                  <a:lnTo>
                    <a:pt x="4492450" y="417251"/>
                  </a:lnTo>
                  <a:lnTo>
                    <a:pt x="4451686" y="393875"/>
                  </a:lnTo>
                  <a:lnTo>
                    <a:pt x="4410215" y="371077"/>
                  </a:lnTo>
                  <a:lnTo>
                    <a:pt x="4368051" y="348866"/>
                  </a:lnTo>
                  <a:lnTo>
                    <a:pt x="4325205" y="327251"/>
                  </a:lnTo>
                  <a:lnTo>
                    <a:pt x="4281691" y="306242"/>
                  </a:lnTo>
                  <a:lnTo>
                    <a:pt x="4237523" y="285846"/>
                  </a:lnTo>
                  <a:lnTo>
                    <a:pt x="4192712" y="266074"/>
                  </a:lnTo>
                  <a:lnTo>
                    <a:pt x="4147272" y="246933"/>
                  </a:lnTo>
                  <a:lnTo>
                    <a:pt x="4101215" y="228434"/>
                  </a:lnTo>
                  <a:lnTo>
                    <a:pt x="4054556" y="210584"/>
                  </a:lnTo>
                  <a:lnTo>
                    <a:pt x="4007306" y="193393"/>
                  </a:lnTo>
                  <a:lnTo>
                    <a:pt x="3959479" y="176869"/>
                  </a:lnTo>
                  <a:lnTo>
                    <a:pt x="3911087" y="161023"/>
                  </a:lnTo>
                  <a:lnTo>
                    <a:pt x="3862145" y="145862"/>
                  </a:lnTo>
                  <a:lnTo>
                    <a:pt x="3812663" y="131396"/>
                  </a:lnTo>
                  <a:lnTo>
                    <a:pt x="3762656" y="117633"/>
                  </a:lnTo>
                  <a:lnTo>
                    <a:pt x="3712137" y="104583"/>
                  </a:lnTo>
                  <a:lnTo>
                    <a:pt x="3661118" y="92255"/>
                  </a:lnTo>
                  <a:lnTo>
                    <a:pt x="3609613" y="80657"/>
                  </a:lnTo>
                  <a:lnTo>
                    <a:pt x="3557633" y="69798"/>
                  </a:lnTo>
                  <a:lnTo>
                    <a:pt x="3505194" y="59688"/>
                  </a:lnTo>
                  <a:lnTo>
                    <a:pt x="3452306" y="50335"/>
                  </a:lnTo>
                  <a:lnTo>
                    <a:pt x="3398984" y="41748"/>
                  </a:lnTo>
                  <a:lnTo>
                    <a:pt x="3345239" y="33937"/>
                  </a:lnTo>
                  <a:lnTo>
                    <a:pt x="3291086" y="26910"/>
                  </a:lnTo>
                  <a:lnTo>
                    <a:pt x="3236537" y="20676"/>
                  </a:lnTo>
                  <a:lnTo>
                    <a:pt x="3181606" y="15244"/>
                  </a:lnTo>
                  <a:lnTo>
                    <a:pt x="3126304" y="10623"/>
                  </a:lnTo>
                  <a:lnTo>
                    <a:pt x="3070645" y="6823"/>
                  </a:lnTo>
                  <a:lnTo>
                    <a:pt x="3014642" y="3851"/>
                  </a:lnTo>
                  <a:lnTo>
                    <a:pt x="2958308" y="1717"/>
                  </a:lnTo>
                  <a:lnTo>
                    <a:pt x="2901655" y="430"/>
                  </a:lnTo>
                  <a:lnTo>
                    <a:pt x="2844698" y="0"/>
                  </a:lnTo>
                  <a:close/>
                </a:path>
              </a:pathLst>
            </a:custGeom>
            <a:solidFill>
              <a:srgbClr val="CD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60520" y="1591640"/>
            <a:ext cx="3866515" cy="289566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635" algn="ctr">
              <a:lnSpc>
                <a:spcPts val="4400"/>
              </a:lnSpc>
              <a:spcBef>
                <a:spcPts val="580"/>
              </a:spcBef>
            </a:pPr>
            <a:r>
              <a:rPr sz="4000" dirty="0"/>
              <a:t>Plenty of starchy  foods like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bread</a:t>
            </a:r>
            <a:r>
              <a:rPr sz="4000" dirty="0"/>
              <a:t>, 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potatoes</a:t>
            </a:r>
            <a:r>
              <a:rPr sz="4000" dirty="0"/>
              <a:t>,</a:t>
            </a:r>
            <a:r>
              <a:rPr lang="en-GB" sz="4000" dirty="0"/>
              <a:t>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cereals</a:t>
            </a:r>
            <a:r>
              <a:rPr sz="4000" dirty="0"/>
              <a:t>,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pasta</a:t>
            </a:r>
            <a:r>
              <a:rPr sz="4000" dirty="0"/>
              <a:t>,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rice</a:t>
            </a:r>
            <a:r>
              <a:rPr sz="4000" dirty="0"/>
              <a:t>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5" name="object 2452">
            <a:extLst>
              <a:ext uri="{FF2B5EF4-FFF2-40B4-BE49-F238E27FC236}">
                <a16:creationId xmlns:a16="http://schemas.microsoft.com/office/drawing/2014/main" id="{E9AD8616-2913-4BB6-A509-0EF1A885359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994" y="3512718"/>
            <a:ext cx="2362200" cy="3127375"/>
            <a:chOff x="359994" y="3512718"/>
            <a:chExt cx="2362200" cy="312737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566" y="3521303"/>
              <a:ext cx="2344585" cy="31100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8566" y="3521291"/>
              <a:ext cx="2345055" cy="3110230"/>
            </a:xfrm>
            <a:custGeom>
              <a:avLst/>
              <a:gdLst/>
              <a:ahLst/>
              <a:cxnLst/>
              <a:rect l="l" t="t" r="r" b="b"/>
              <a:pathLst>
                <a:path w="2345055" h="3110229">
                  <a:moveTo>
                    <a:pt x="0" y="3110064"/>
                  </a:moveTo>
                  <a:lnTo>
                    <a:pt x="2344585" y="3110064"/>
                  </a:lnTo>
                  <a:lnTo>
                    <a:pt x="2344585" y="0"/>
                  </a:lnTo>
                  <a:lnTo>
                    <a:pt x="0" y="0"/>
                  </a:lnTo>
                  <a:lnTo>
                    <a:pt x="0" y="3110064"/>
                  </a:lnTo>
                  <a:close/>
                </a:path>
              </a:pathLst>
            </a:custGeom>
            <a:ln w="17145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835401" y="3512718"/>
            <a:ext cx="2362200" cy="3127375"/>
            <a:chOff x="2835401" y="3512718"/>
            <a:chExt cx="2362200" cy="3127375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974" y="3521291"/>
              <a:ext cx="2344585" cy="31100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43974" y="3521291"/>
              <a:ext cx="2345055" cy="3110230"/>
            </a:xfrm>
            <a:custGeom>
              <a:avLst/>
              <a:gdLst/>
              <a:ahLst/>
              <a:cxnLst/>
              <a:rect l="l" t="t" r="r" b="b"/>
              <a:pathLst>
                <a:path w="2345054" h="3110229">
                  <a:moveTo>
                    <a:pt x="0" y="3110064"/>
                  </a:moveTo>
                  <a:lnTo>
                    <a:pt x="2344585" y="3110064"/>
                  </a:lnTo>
                  <a:lnTo>
                    <a:pt x="2344585" y="0"/>
                  </a:lnTo>
                  <a:lnTo>
                    <a:pt x="0" y="0"/>
                  </a:lnTo>
                  <a:lnTo>
                    <a:pt x="0" y="3110064"/>
                  </a:lnTo>
                  <a:close/>
                </a:path>
              </a:pathLst>
            </a:custGeom>
            <a:ln w="17145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75959" y="159282"/>
            <a:ext cx="6014085" cy="6480810"/>
            <a:chOff x="1675959" y="159282"/>
            <a:chExt cx="6014085" cy="6480810"/>
          </a:xfrm>
        </p:grpSpPr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6578" y="3521303"/>
              <a:ext cx="2344585" cy="31100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36578" y="3521290"/>
              <a:ext cx="2345055" cy="3110230"/>
            </a:xfrm>
            <a:custGeom>
              <a:avLst/>
              <a:gdLst/>
              <a:ahLst/>
              <a:cxnLst/>
              <a:rect l="l" t="t" r="r" b="b"/>
              <a:pathLst>
                <a:path w="2345054" h="3110229">
                  <a:moveTo>
                    <a:pt x="0" y="3110064"/>
                  </a:moveTo>
                  <a:lnTo>
                    <a:pt x="2344585" y="3110064"/>
                  </a:lnTo>
                  <a:lnTo>
                    <a:pt x="2344585" y="0"/>
                  </a:lnTo>
                  <a:lnTo>
                    <a:pt x="0" y="0"/>
                  </a:lnTo>
                  <a:lnTo>
                    <a:pt x="0" y="3110064"/>
                  </a:lnTo>
                  <a:close/>
                </a:path>
              </a:pathLst>
            </a:custGeom>
            <a:ln w="17145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5959" y="159282"/>
              <a:ext cx="5805805" cy="3512820"/>
            </a:xfrm>
            <a:custGeom>
              <a:avLst/>
              <a:gdLst/>
              <a:ahLst/>
              <a:cxnLst/>
              <a:rect l="l" t="t" r="r" b="b"/>
              <a:pathLst>
                <a:path w="5805805" h="3512820">
                  <a:moveTo>
                    <a:pt x="2902800" y="0"/>
                  </a:moveTo>
                  <a:lnTo>
                    <a:pt x="2842826" y="357"/>
                  </a:lnTo>
                  <a:lnTo>
                    <a:pt x="2783147" y="1425"/>
                  </a:lnTo>
                  <a:lnTo>
                    <a:pt x="2723777" y="3197"/>
                  </a:lnTo>
                  <a:lnTo>
                    <a:pt x="2664726" y="5665"/>
                  </a:lnTo>
                  <a:lnTo>
                    <a:pt x="2606006" y="8823"/>
                  </a:lnTo>
                  <a:lnTo>
                    <a:pt x="2547629" y="12664"/>
                  </a:lnTo>
                  <a:lnTo>
                    <a:pt x="2489607" y="17181"/>
                  </a:lnTo>
                  <a:lnTo>
                    <a:pt x="2431951" y="22368"/>
                  </a:lnTo>
                  <a:lnTo>
                    <a:pt x="2374673" y="28216"/>
                  </a:lnTo>
                  <a:lnTo>
                    <a:pt x="2317785" y="34720"/>
                  </a:lnTo>
                  <a:lnTo>
                    <a:pt x="2261298" y="41873"/>
                  </a:lnTo>
                  <a:lnTo>
                    <a:pt x="2205224" y="49668"/>
                  </a:lnTo>
                  <a:lnTo>
                    <a:pt x="2149575" y="58097"/>
                  </a:lnTo>
                  <a:lnTo>
                    <a:pt x="2094362" y="67155"/>
                  </a:lnTo>
                  <a:lnTo>
                    <a:pt x="2039597" y="76833"/>
                  </a:lnTo>
                  <a:lnTo>
                    <a:pt x="1985291" y="87126"/>
                  </a:lnTo>
                  <a:lnTo>
                    <a:pt x="1931457" y="98026"/>
                  </a:lnTo>
                  <a:lnTo>
                    <a:pt x="1878106" y="109527"/>
                  </a:lnTo>
                  <a:lnTo>
                    <a:pt x="1825250" y="121621"/>
                  </a:lnTo>
                  <a:lnTo>
                    <a:pt x="1772900" y="134302"/>
                  </a:lnTo>
                  <a:lnTo>
                    <a:pt x="1721068" y="147563"/>
                  </a:lnTo>
                  <a:lnTo>
                    <a:pt x="1669765" y="161397"/>
                  </a:lnTo>
                  <a:lnTo>
                    <a:pt x="1619004" y="175797"/>
                  </a:lnTo>
                  <a:lnTo>
                    <a:pt x="1568797" y="190756"/>
                  </a:lnTo>
                  <a:lnTo>
                    <a:pt x="1519154" y="206267"/>
                  </a:lnTo>
                  <a:lnTo>
                    <a:pt x="1470087" y="222325"/>
                  </a:lnTo>
                  <a:lnTo>
                    <a:pt x="1421608" y="238920"/>
                  </a:lnTo>
                  <a:lnTo>
                    <a:pt x="1373729" y="256048"/>
                  </a:lnTo>
                  <a:lnTo>
                    <a:pt x="1326462" y="273701"/>
                  </a:lnTo>
                  <a:lnTo>
                    <a:pt x="1279817" y="291871"/>
                  </a:lnTo>
                  <a:lnTo>
                    <a:pt x="1233808" y="310553"/>
                  </a:lnTo>
                  <a:lnTo>
                    <a:pt x="1188444" y="329739"/>
                  </a:lnTo>
                  <a:lnTo>
                    <a:pt x="1143739" y="349422"/>
                  </a:lnTo>
                  <a:lnTo>
                    <a:pt x="1099704" y="369596"/>
                  </a:lnTo>
                  <a:lnTo>
                    <a:pt x="1056350" y="390253"/>
                  </a:lnTo>
                  <a:lnTo>
                    <a:pt x="1013689" y="411388"/>
                  </a:lnTo>
                  <a:lnTo>
                    <a:pt x="971733" y="432992"/>
                  </a:lnTo>
                  <a:lnTo>
                    <a:pt x="930493" y="455059"/>
                  </a:lnTo>
                  <a:lnTo>
                    <a:pt x="889982" y="477583"/>
                  </a:lnTo>
                  <a:lnTo>
                    <a:pt x="850211" y="500556"/>
                  </a:lnTo>
                  <a:lnTo>
                    <a:pt x="811190" y="523971"/>
                  </a:lnTo>
                  <a:lnTo>
                    <a:pt x="772933" y="547822"/>
                  </a:lnTo>
                  <a:lnTo>
                    <a:pt x="735451" y="572101"/>
                  </a:lnTo>
                  <a:lnTo>
                    <a:pt x="698756" y="596802"/>
                  </a:lnTo>
                  <a:lnTo>
                    <a:pt x="662858" y="621919"/>
                  </a:lnTo>
                  <a:lnTo>
                    <a:pt x="627771" y="647443"/>
                  </a:lnTo>
                  <a:lnTo>
                    <a:pt x="593505" y="673369"/>
                  </a:lnTo>
                  <a:lnTo>
                    <a:pt x="560072" y="699688"/>
                  </a:lnTo>
                  <a:lnTo>
                    <a:pt x="527484" y="726396"/>
                  </a:lnTo>
                  <a:lnTo>
                    <a:pt x="495753" y="753483"/>
                  </a:lnTo>
                  <a:lnTo>
                    <a:pt x="464889" y="780945"/>
                  </a:lnTo>
                  <a:lnTo>
                    <a:pt x="434906" y="808773"/>
                  </a:lnTo>
                  <a:lnTo>
                    <a:pt x="405814" y="836962"/>
                  </a:lnTo>
                  <a:lnTo>
                    <a:pt x="377626" y="865503"/>
                  </a:lnTo>
                  <a:lnTo>
                    <a:pt x="350352" y="894391"/>
                  </a:lnTo>
                  <a:lnTo>
                    <a:pt x="324005" y="923618"/>
                  </a:lnTo>
                  <a:lnTo>
                    <a:pt x="298596" y="953177"/>
                  </a:lnTo>
                  <a:lnTo>
                    <a:pt x="274137" y="983062"/>
                  </a:lnTo>
                  <a:lnTo>
                    <a:pt x="250640" y="1013266"/>
                  </a:lnTo>
                  <a:lnTo>
                    <a:pt x="206577" y="1074602"/>
                  </a:lnTo>
                  <a:lnTo>
                    <a:pt x="166500" y="1137131"/>
                  </a:lnTo>
                  <a:lnTo>
                    <a:pt x="130504" y="1200797"/>
                  </a:lnTo>
                  <a:lnTo>
                    <a:pt x="98680" y="1265546"/>
                  </a:lnTo>
                  <a:lnTo>
                    <a:pt x="71123" y="1331322"/>
                  </a:lnTo>
                  <a:lnTo>
                    <a:pt x="47927" y="1398071"/>
                  </a:lnTo>
                  <a:lnTo>
                    <a:pt x="29183" y="1465737"/>
                  </a:lnTo>
                  <a:lnTo>
                    <a:pt x="14986" y="1534266"/>
                  </a:lnTo>
                  <a:lnTo>
                    <a:pt x="5430" y="1603602"/>
                  </a:lnTo>
                  <a:lnTo>
                    <a:pt x="607" y="1673691"/>
                  </a:lnTo>
                  <a:lnTo>
                    <a:pt x="0" y="1709000"/>
                  </a:lnTo>
                  <a:lnTo>
                    <a:pt x="607" y="1744310"/>
                  </a:lnTo>
                  <a:lnTo>
                    <a:pt x="5430" y="1814400"/>
                  </a:lnTo>
                  <a:lnTo>
                    <a:pt x="14986" y="1883737"/>
                  </a:lnTo>
                  <a:lnTo>
                    <a:pt x="29183" y="1952267"/>
                  </a:lnTo>
                  <a:lnTo>
                    <a:pt x="47927" y="2019934"/>
                  </a:lnTo>
                  <a:lnTo>
                    <a:pt x="71123" y="2086683"/>
                  </a:lnTo>
                  <a:lnTo>
                    <a:pt x="98680" y="2152460"/>
                  </a:lnTo>
                  <a:lnTo>
                    <a:pt x="130504" y="2217209"/>
                  </a:lnTo>
                  <a:lnTo>
                    <a:pt x="166500" y="2280876"/>
                  </a:lnTo>
                  <a:lnTo>
                    <a:pt x="206577" y="2343406"/>
                  </a:lnTo>
                  <a:lnTo>
                    <a:pt x="250640" y="2404742"/>
                  </a:lnTo>
                  <a:lnTo>
                    <a:pt x="274137" y="2434946"/>
                  </a:lnTo>
                  <a:lnTo>
                    <a:pt x="298596" y="2464832"/>
                  </a:lnTo>
                  <a:lnTo>
                    <a:pt x="324005" y="2494391"/>
                  </a:lnTo>
                  <a:lnTo>
                    <a:pt x="350352" y="2523619"/>
                  </a:lnTo>
                  <a:lnTo>
                    <a:pt x="377626" y="2552506"/>
                  </a:lnTo>
                  <a:lnTo>
                    <a:pt x="405814" y="2581048"/>
                  </a:lnTo>
                  <a:lnTo>
                    <a:pt x="434906" y="2609237"/>
                  </a:lnTo>
                  <a:lnTo>
                    <a:pt x="464889" y="2637065"/>
                  </a:lnTo>
                  <a:lnTo>
                    <a:pt x="495753" y="2664527"/>
                  </a:lnTo>
                  <a:lnTo>
                    <a:pt x="527484" y="2691615"/>
                  </a:lnTo>
                  <a:lnTo>
                    <a:pt x="560072" y="2718322"/>
                  </a:lnTo>
                  <a:lnTo>
                    <a:pt x="593505" y="2744642"/>
                  </a:lnTo>
                  <a:lnTo>
                    <a:pt x="627771" y="2770568"/>
                  </a:lnTo>
                  <a:lnTo>
                    <a:pt x="662858" y="2796093"/>
                  </a:lnTo>
                  <a:lnTo>
                    <a:pt x="698756" y="2821209"/>
                  </a:lnTo>
                  <a:lnTo>
                    <a:pt x="735451" y="2845910"/>
                  </a:lnTo>
                  <a:lnTo>
                    <a:pt x="772933" y="2870190"/>
                  </a:lnTo>
                  <a:lnTo>
                    <a:pt x="811190" y="2894041"/>
                  </a:lnTo>
                  <a:lnTo>
                    <a:pt x="850211" y="2917456"/>
                  </a:lnTo>
                  <a:lnTo>
                    <a:pt x="889982" y="2940429"/>
                  </a:lnTo>
                  <a:lnTo>
                    <a:pt x="930493" y="2962953"/>
                  </a:lnTo>
                  <a:lnTo>
                    <a:pt x="971733" y="2985020"/>
                  </a:lnTo>
                  <a:lnTo>
                    <a:pt x="1013689" y="3006625"/>
                  </a:lnTo>
                  <a:lnTo>
                    <a:pt x="1056350" y="3027759"/>
                  </a:lnTo>
                  <a:lnTo>
                    <a:pt x="1099704" y="3048417"/>
                  </a:lnTo>
                  <a:lnTo>
                    <a:pt x="1143739" y="3068591"/>
                  </a:lnTo>
                  <a:lnTo>
                    <a:pt x="1188444" y="3088274"/>
                  </a:lnTo>
                  <a:lnTo>
                    <a:pt x="1233808" y="3107460"/>
                  </a:lnTo>
                  <a:lnTo>
                    <a:pt x="1279817" y="3126142"/>
                  </a:lnTo>
                  <a:lnTo>
                    <a:pt x="1326462" y="3144312"/>
                  </a:lnTo>
                  <a:lnTo>
                    <a:pt x="1373729" y="3161965"/>
                  </a:lnTo>
                  <a:lnTo>
                    <a:pt x="1421608" y="3179093"/>
                  </a:lnTo>
                  <a:lnTo>
                    <a:pt x="1470087" y="3195688"/>
                  </a:lnTo>
                  <a:lnTo>
                    <a:pt x="1519154" y="3211746"/>
                  </a:lnTo>
                  <a:lnTo>
                    <a:pt x="1568797" y="3227257"/>
                  </a:lnTo>
                  <a:lnTo>
                    <a:pt x="1619004" y="3242217"/>
                  </a:lnTo>
                  <a:lnTo>
                    <a:pt x="1669765" y="3256617"/>
                  </a:lnTo>
                  <a:lnTo>
                    <a:pt x="1721068" y="3270451"/>
                  </a:lnTo>
                  <a:lnTo>
                    <a:pt x="1772900" y="3283712"/>
                  </a:lnTo>
                  <a:lnTo>
                    <a:pt x="1825250" y="3296393"/>
                  </a:lnTo>
                  <a:lnTo>
                    <a:pt x="1878106" y="3308487"/>
                  </a:lnTo>
                  <a:lnTo>
                    <a:pt x="1931457" y="3319987"/>
                  </a:lnTo>
                  <a:lnTo>
                    <a:pt x="1985291" y="3330888"/>
                  </a:lnTo>
                  <a:lnTo>
                    <a:pt x="2039597" y="3341180"/>
                  </a:lnTo>
                  <a:lnTo>
                    <a:pt x="2094362" y="3350859"/>
                  </a:lnTo>
                  <a:lnTo>
                    <a:pt x="2149575" y="3359916"/>
                  </a:lnTo>
                  <a:lnTo>
                    <a:pt x="2205224" y="3368346"/>
                  </a:lnTo>
                  <a:lnTo>
                    <a:pt x="2261298" y="3376140"/>
                  </a:lnTo>
                  <a:lnTo>
                    <a:pt x="2317785" y="3383293"/>
                  </a:lnTo>
                  <a:lnTo>
                    <a:pt x="2374673" y="3389797"/>
                  </a:lnTo>
                  <a:lnTo>
                    <a:pt x="2431951" y="3395646"/>
                  </a:lnTo>
                  <a:lnTo>
                    <a:pt x="2489607" y="3400832"/>
                  </a:lnTo>
                  <a:lnTo>
                    <a:pt x="2547629" y="3405350"/>
                  </a:lnTo>
                  <a:lnTo>
                    <a:pt x="2606006" y="3409191"/>
                  </a:lnTo>
                  <a:lnTo>
                    <a:pt x="2664726" y="3412349"/>
                  </a:lnTo>
                  <a:lnTo>
                    <a:pt x="2723777" y="3414817"/>
                  </a:lnTo>
                  <a:lnTo>
                    <a:pt x="2783147" y="3416589"/>
                  </a:lnTo>
                  <a:lnTo>
                    <a:pt x="2842826" y="3417656"/>
                  </a:lnTo>
                  <a:lnTo>
                    <a:pt x="2902800" y="3418014"/>
                  </a:lnTo>
                  <a:lnTo>
                    <a:pt x="2957059" y="3417721"/>
                  </a:lnTo>
                  <a:lnTo>
                    <a:pt x="3011076" y="3416847"/>
                  </a:lnTo>
                  <a:lnTo>
                    <a:pt x="3064842" y="3415396"/>
                  </a:lnTo>
                  <a:lnTo>
                    <a:pt x="3118351" y="3413373"/>
                  </a:lnTo>
                  <a:lnTo>
                    <a:pt x="3171592" y="3410784"/>
                  </a:lnTo>
                  <a:lnTo>
                    <a:pt x="3224557" y="3407634"/>
                  </a:lnTo>
                  <a:lnTo>
                    <a:pt x="3277237" y="3403927"/>
                  </a:lnTo>
                  <a:lnTo>
                    <a:pt x="3329624" y="3399669"/>
                  </a:lnTo>
                  <a:lnTo>
                    <a:pt x="3381710" y="3394865"/>
                  </a:lnTo>
                  <a:lnTo>
                    <a:pt x="3433485" y="3389519"/>
                  </a:lnTo>
                  <a:lnTo>
                    <a:pt x="3484940" y="3383638"/>
                  </a:lnTo>
                  <a:lnTo>
                    <a:pt x="3536068" y="3377226"/>
                  </a:lnTo>
                  <a:lnTo>
                    <a:pt x="3586860" y="3370288"/>
                  </a:lnTo>
                  <a:lnTo>
                    <a:pt x="3637306" y="3362829"/>
                  </a:lnTo>
                  <a:lnTo>
                    <a:pt x="3687399" y="3354854"/>
                  </a:lnTo>
                  <a:lnTo>
                    <a:pt x="3737129" y="3346369"/>
                  </a:lnTo>
                  <a:lnTo>
                    <a:pt x="3786488" y="3337379"/>
                  </a:lnTo>
                  <a:lnTo>
                    <a:pt x="3835468" y="3327888"/>
                  </a:lnTo>
                  <a:lnTo>
                    <a:pt x="3884059" y="3317902"/>
                  </a:lnTo>
                  <a:lnTo>
                    <a:pt x="3932253" y="3307425"/>
                  </a:lnTo>
                  <a:lnTo>
                    <a:pt x="3980042" y="3296464"/>
                  </a:lnTo>
                  <a:lnTo>
                    <a:pt x="4027417" y="3285022"/>
                  </a:lnTo>
                  <a:lnTo>
                    <a:pt x="4074369" y="3273105"/>
                  </a:lnTo>
                  <a:lnTo>
                    <a:pt x="4120889" y="3260719"/>
                  </a:lnTo>
                  <a:lnTo>
                    <a:pt x="4166969" y="3247868"/>
                  </a:lnTo>
                  <a:lnTo>
                    <a:pt x="4212600" y="3234557"/>
                  </a:lnTo>
                  <a:lnTo>
                    <a:pt x="4257774" y="3220791"/>
                  </a:lnTo>
                  <a:lnTo>
                    <a:pt x="4302482" y="3206576"/>
                  </a:lnTo>
                  <a:lnTo>
                    <a:pt x="4346715" y="3191916"/>
                  </a:lnTo>
                  <a:lnTo>
                    <a:pt x="4390464" y="3176817"/>
                  </a:lnTo>
                  <a:lnTo>
                    <a:pt x="4433722" y="3161284"/>
                  </a:lnTo>
                  <a:lnTo>
                    <a:pt x="4547737" y="3206449"/>
                  </a:lnTo>
                  <a:lnTo>
                    <a:pt x="4737041" y="3328338"/>
                  </a:lnTo>
                  <a:lnTo>
                    <a:pt x="4914512" y="3454558"/>
                  </a:lnTo>
                  <a:lnTo>
                    <a:pt x="4993030" y="3512718"/>
                  </a:lnTo>
                  <a:lnTo>
                    <a:pt x="4859087" y="3229508"/>
                  </a:lnTo>
                  <a:lnTo>
                    <a:pt x="4797069" y="3080550"/>
                  </a:lnTo>
                  <a:lnTo>
                    <a:pt x="4791344" y="3016745"/>
                  </a:lnTo>
                  <a:lnTo>
                    <a:pt x="4826279" y="2988995"/>
                  </a:lnTo>
                  <a:lnTo>
                    <a:pt x="4877217" y="2961806"/>
                  </a:lnTo>
                  <a:lnTo>
                    <a:pt x="4927045" y="2933924"/>
                  </a:lnTo>
                  <a:lnTo>
                    <a:pt x="4975742" y="2905360"/>
                  </a:lnTo>
                  <a:lnTo>
                    <a:pt x="5023287" y="2876128"/>
                  </a:lnTo>
                  <a:lnTo>
                    <a:pt x="5069656" y="2846241"/>
                  </a:lnTo>
                  <a:lnTo>
                    <a:pt x="5114828" y="2815712"/>
                  </a:lnTo>
                  <a:lnTo>
                    <a:pt x="5158782" y="2784554"/>
                  </a:lnTo>
                  <a:lnTo>
                    <a:pt x="5201494" y="2752779"/>
                  </a:lnTo>
                  <a:lnTo>
                    <a:pt x="5242944" y="2720401"/>
                  </a:lnTo>
                  <a:lnTo>
                    <a:pt x="5283109" y="2687432"/>
                  </a:lnTo>
                  <a:lnTo>
                    <a:pt x="5321968" y="2653885"/>
                  </a:lnTo>
                  <a:lnTo>
                    <a:pt x="5359498" y="2619773"/>
                  </a:lnTo>
                  <a:lnTo>
                    <a:pt x="5395678" y="2585110"/>
                  </a:lnTo>
                  <a:lnTo>
                    <a:pt x="5430485" y="2549907"/>
                  </a:lnTo>
                  <a:lnTo>
                    <a:pt x="5463898" y="2514179"/>
                  </a:lnTo>
                  <a:lnTo>
                    <a:pt x="5495895" y="2477937"/>
                  </a:lnTo>
                  <a:lnTo>
                    <a:pt x="5526454" y="2441195"/>
                  </a:lnTo>
                  <a:lnTo>
                    <a:pt x="5555553" y="2403966"/>
                  </a:lnTo>
                  <a:lnTo>
                    <a:pt x="5583170" y="2366262"/>
                  </a:lnTo>
                  <a:lnTo>
                    <a:pt x="5609283" y="2328096"/>
                  </a:lnTo>
                  <a:lnTo>
                    <a:pt x="5633870" y="2289482"/>
                  </a:lnTo>
                  <a:lnTo>
                    <a:pt x="5656909" y="2250432"/>
                  </a:lnTo>
                  <a:lnTo>
                    <a:pt x="5678379" y="2210959"/>
                  </a:lnTo>
                  <a:lnTo>
                    <a:pt x="5698257" y="2171077"/>
                  </a:lnTo>
                  <a:lnTo>
                    <a:pt x="5716522" y="2130797"/>
                  </a:lnTo>
                  <a:lnTo>
                    <a:pt x="5733151" y="2090133"/>
                  </a:lnTo>
                  <a:lnTo>
                    <a:pt x="5748123" y="2049098"/>
                  </a:lnTo>
                  <a:lnTo>
                    <a:pt x="5761415" y="2007704"/>
                  </a:lnTo>
                  <a:lnTo>
                    <a:pt x="5773006" y="1965965"/>
                  </a:lnTo>
                  <a:lnTo>
                    <a:pt x="5782875" y="1923894"/>
                  </a:lnTo>
                  <a:lnTo>
                    <a:pt x="5790998" y="1881503"/>
                  </a:lnTo>
                  <a:lnTo>
                    <a:pt x="5797354" y="1838805"/>
                  </a:lnTo>
                  <a:lnTo>
                    <a:pt x="5801921" y="1795813"/>
                  </a:lnTo>
                  <a:lnTo>
                    <a:pt x="5804678" y="1752541"/>
                  </a:lnTo>
                  <a:lnTo>
                    <a:pt x="5805601" y="1709000"/>
                  </a:lnTo>
                  <a:lnTo>
                    <a:pt x="5804994" y="1673691"/>
                  </a:lnTo>
                  <a:lnTo>
                    <a:pt x="5800171" y="1603602"/>
                  </a:lnTo>
                  <a:lnTo>
                    <a:pt x="5790614" y="1534266"/>
                  </a:lnTo>
                  <a:lnTo>
                    <a:pt x="5776418" y="1465737"/>
                  </a:lnTo>
                  <a:lnTo>
                    <a:pt x="5757674" y="1398071"/>
                  </a:lnTo>
                  <a:lnTo>
                    <a:pt x="5734477" y="1331322"/>
                  </a:lnTo>
                  <a:lnTo>
                    <a:pt x="5706921" y="1265546"/>
                  </a:lnTo>
                  <a:lnTo>
                    <a:pt x="5675097" y="1200797"/>
                  </a:lnTo>
                  <a:lnTo>
                    <a:pt x="5639100" y="1137131"/>
                  </a:lnTo>
                  <a:lnTo>
                    <a:pt x="5599024" y="1074602"/>
                  </a:lnTo>
                  <a:lnTo>
                    <a:pt x="5554961" y="1013266"/>
                  </a:lnTo>
                  <a:lnTo>
                    <a:pt x="5531463" y="983062"/>
                  </a:lnTo>
                  <a:lnTo>
                    <a:pt x="5507005" y="953177"/>
                  </a:lnTo>
                  <a:lnTo>
                    <a:pt x="5481596" y="923618"/>
                  </a:lnTo>
                  <a:lnTo>
                    <a:pt x="5455249" y="894391"/>
                  </a:lnTo>
                  <a:lnTo>
                    <a:pt x="5427975" y="865503"/>
                  </a:lnTo>
                  <a:lnTo>
                    <a:pt x="5399787" y="836962"/>
                  </a:lnTo>
                  <a:lnTo>
                    <a:pt x="5370695" y="808773"/>
                  </a:lnTo>
                  <a:lnTo>
                    <a:pt x="5340711" y="780945"/>
                  </a:lnTo>
                  <a:lnTo>
                    <a:pt x="5309848" y="753483"/>
                  </a:lnTo>
                  <a:lnTo>
                    <a:pt x="5278117" y="726396"/>
                  </a:lnTo>
                  <a:lnTo>
                    <a:pt x="5245529" y="699688"/>
                  </a:lnTo>
                  <a:lnTo>
                    <a:pt x="5212096" y="673369"/>
                  </a:lnTo>
                  <a:lnTo>
                    <a:pt x="5177830" y="647443"/>
                  </a:lnTo>
                  <a:lnTo>
                    <a:pt x="5142742" y="621919"/>
                  </a:lnTo>
                  <a:lnTo>
                    <a:pt x="5106845" y="596802"/>
                  </a:lnTo>
                  <a:lnTo>
                    <a:pt x="5070149" y="572101"/>
                  </a:lnTo>
                  <a:lnTo>
                    <a:pt x="5032667" y="547822"/>
                  </a:lnTo>
                  <a:lnTo>
                    <a:pt x="4994410" y="523971"/>
                  </a:lnTo>
                  <a:lnTo>
                    <a:pt x="4955390" y="500556"/>
                  </a:lnTo>
                  <a:lnTo>
                    <a:pt x="4915619" y="477583"/>
                  </a:lnTo>
                  <a:lnTo>
                    <a:pt x="4875107" y="455059"/>
                  </a:lnTo>
                  <a:lnTo>
                    <a:pt x="4833868" y="432992"/>
                  </a:lnTo>
                  <a:lnTo>
                    <a:pt x="4791912" y="411388"/>
                  </a:lnTo>
                  <a:lnTo>
                    <a:pt x="4749251" y="390253"/>
                  </a:lnTo>
                  <a:lnTo>
                    <a:pt x="4705897" y="369596"/>
                  </a:lnTo>
                  <a:lnTo>
                    <a:pt x="4661862" y="349422"/>
                  </a:lnTo>
                  <a:lnTo>
                    <a:pt x="4617157" y="329739"/>
                  </a:lnTo>
                  <a:lnTo>
                    <a:pt x="4571793" y="310553"/>
                  </a:lnTo>
                  <a:lnTo>
                    <a:pt x="4525784" y="291871"/>
                  </a:lnTo>
                  <a:lnTo>
                    <a:pt x="4479139" y="273701"/>
                  </a:lnTo>
                  <a:lnTo>
                    <a:pt x="4431872" y="256048"/>
                  </a:lnTo>
                  <a:lnTo>
                    <a:pt x="4383993" y="238920"/>
                  </a:lnTo>
                  <a:lnTo>
                    <a:pt x="4335514" y="222325"/>
                  </a:lnTo>
                  <a:lnTo>
                    <a:pt x="4286447" y="206267"/>
                  </a:lnTo>
                  <a:lnTo>
                    <a:pt x="4236804" y="190756"/>
                  </a:lnTo>
                  <a:lnTo>
                    <a:pt x="4186596" y="175797"/>
                  </a:lnTo>
                  <a:lnTo>
                    <a:pt x="4135835" y="161397"/>
                  </a:lnTo>
                  <a:lnTo>
                    <a:pt x="4084533" y="147563"/>
                  </a:lnTo>
                  <a:lnTo>
                    <a:pt x="4032701" y="134302"/>
                  </a:lnTo>
                  <a:lnTo>
                    <a:pt x="3980351" y="121621"/>
                  </a:lnTo>
                  <a:lnTo>
                    <a:pt x="3927495" y="109527"/>
                  </a:lnTo>
                  <a:lnTo>
                    <a:pt x="3874144" y="98026"/>
                  </a:lnTo>
                  <a:lnTo>
                    <a:pt x="3820310" y="87126"/>
                  </a:lnTo>
                  <a:lnTo>
                    <a:pt x="3766004" y="76833"/>
                  </a:lnTo>
                  <a:lnTo>
                    <a:pt x="3711239" y="67155"/>
                  </a:lnTo>
                  <a:lnTo>
                    <a:pt x="3656026" y="58097"/>
                  </a:lnTo>
                  <a:lnTo>
                    <a:pt x="3600377" y="49668"/>
                  </a:lnTo>
                  <a:lnTo>
                    <a:pt x="3544303" y="41873"/>
                  </a:lnTo>
                  <a:lnTo>
                    <a:pt x="3487816" y="34720"/>
                  </a:lnTo>
                  <a:lnTo>
                    <a:pt x="3430927" y="28216"/>
                  </a:lnTo>
                  <a:lnTo>
                    <a:pt x="3373650" y="22368"/>
                  </a:lnTo>
                  <a:lnTo>
                    <a:pt x="3315994" y="17181"/>
                  </a:lnTo>
                  <a:lnTo>
                    <a:pt x="3257972" y="12664"/>
                  </a:lnTo>
                  <a:lnTo>
                    <a:pt x="3199595" y="8823"/>
                  </a:lnTo>
                  <a:lnTo>
                    <a:pt x="3140875" y="5665"/>
                  </a:lnTo>
                  <a:lnTo>
                    <a:pt x="3081824" y="3197"/>
                  </a:lnTo>
                  <a:lnTo>
                    <a:pt x="3022454" y="1425"/>
                  </a:lnTo>
                  <a:lnTo>
                    <a:pt x="2962775" y="357"/>
                  </a:lnTo>
                  <a:lnTo>
                    <a:pt x="2902800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85448" y="738213"/>
            <a:ext cx="4509770" cy="2349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-635" algn="ctr">
              <a:lnSpc>
                <a:spcPts val="4500"/>
              </a:lnSpc>
              <a:spcBef>
                <a:spcPts val="500"/>
              </a:spcBef>
            </a:pPr>
            <a:r>
              <a:rPr sz="4000" dirty="0"/>
              <a:t>Some protein such  as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meat</a:t>
            </a:r>
            <a:r>
              <a:rPr sz="4000" dirty="0"/>
              <a:t>,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pulses</a:t>
            </a:r>
            <a:r>
              <a:rPr sz="4000" dirty="0"/>
              <a:t>, and 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beans</a:t>
            </a:r>
            <a:r>
              <a:rPr sz="4000" dirty="0"/>
              <a:t>.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Fish </a:t>
            </a:r>
            <a:r>
              <a:rPr sz="4000" dirty="0"/>
              <a:t>is really  good for us.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889141"/>
            <a:ext cx="10692130" cy="6671309"/>
            <a:chOff x="0" y="889141"/>
            <a:chExt cx="10692130" cy="6671309"/>
          </a:xfrm>
        </p:grpSpPr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7994" y="889141"/>
              <a:ext cx="3473996" cy="66708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7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1" name="object 2452">
            <a:extLst>
              <a:ext uri="{FF2B5EF4-FFF2-40B4-BE49-F238E27FC236}">
                <a16:creationId xmlns:a16="http://schemas.microsoft.com/office/drawing/2014/main" id="{DDB7C0D1-E8E5-4897-9893-C3426BF33C0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3001" y="3386302"/>
            <a:ext cx="4987925" cy="3288029"/>
            <a:chOff x="5373001" y="3386302"/>
            <a:chExt cx="4987925" cy="3288029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574" y="3394887"/>
              <a:ext cx="4970703" cy="32708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81574" y="3394875"/>
              <a:ext cx="4970780" cy="3270885"/>
            </a:xfrm>
            <a:custGeom>
              <a:avLst/>
              <a:gdLst/>
              <a:ahLst/>
              <a:cxnLst/>
              <a:rect l="l" t="t" r="r" b="b"/>
              <a:pathLst>
                <a:path w="4970780" h="3270884">
                  <a:moveTo>
                    <a:pt x="0" y="3270859"/>
                  </a:moveTo>
                  <a:lnTo>
                    <a:pt x="4970703" y="3270859"/>
                  </a:lnTo>
                  <a:lnTo>
                    <a:pt x="4970703" y="0"/>
                  </a:lnTo>
                  <a:lnTo>
                    <a:pt x="0" y="0"/>
                  </a:lnTo>
                  <a:lnTo>
                    <a:pt x="0" y="3270859"/>
                  </a:lnTo>
                  <a:close/>
                </a:path>
              </a:pathLst>
            </a:custGeom>
            <a:ln w="17145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70511"/>
            <a:ext cx="9187815" cy="6889750"/>
            <a:chOff x="0" y="670511"/>
            <a:chExt cx="9187815" cy="688975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84008"/>
              <a:ext cx="2880956" cy="6575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27935" y="670511"/>
              <a:ext cx="6459855" cy="3204210"/>
            </a:xfrm>
            <a:custGeom>
              <a:avLst/>
              <a:gdLst/>
              <a:ahLst/>
              <a:cxnLst/>
              <a:rect l="l" t="t" r="r" b="b"/>
              <a:pathLst>
                <a:path w="6459855" h="3204210">
                  <a:moveTo>
                    <a:pt x="3405746" y="0"/>
                  </a:moveTo>
                  <a:lnTo>
                    <a:pt x="3343434" y="326"/>
                  </a:lnTo>
                  <a:lnTo>
                    <a:pt x="3281426" y="1303"/>
                  </a:lnTo>
                  <a:lnTo>
                    <a:pt x="3219733" y="2923"/>
                  </a:lnTo>
                  <a:lnTo>
                    <a:pt x="3158368" y="5181"/>
                  </a:lnTo>
                  <a:lnTo>
                    <a:pt x="3097342" y="8069"/>
                  </a:lnTo>
                  <a:lnTo>
                    <a:pt x="3036668" y="11582"/>
                  </a:lnTo>
                  <a:lnTo>
                    <a:pt x="2976356" y="15714"/>
                  </a:lnTo>
                  <a:lnTo>
                    <a:pt x="2916419" y="20459"/>
                  </a:lnTo>
                  <a:lnTo>
                    <a:pt x="2856869" y="25810"/>
                  </a:lnTo>
                  <a:lnTo>
                    <a:pt x="2797717" y="31760"/>
                  </a:lnTo>
                  <a:lnTo>
                    <a:pt x="2738976" y="38305"/>
                  </a:lnTo>
                  <a:lnTo>
                    <a:pt x="2680657" y="45437"/>
                  </a:lnTo>
                  <a:lnTo>
                    <a:pt x="2622771" y="53151"/>
                  </a:lnTo>
                  <a:lnTo>
                    <a:pt x="2565332" y="61440"/>
                  </a:lnTo>
                  <a:lnTo>
                    <a:pt x="2508350" y="70298"/>
                  </a:lnTo>
                  <a:lnTo>
                    <a:pt x="2451838" y="79719"/>
                  </a:lnTo>
                  <a:lnTo>
                    <a:pt x="2395806" y="89696"/>
                  </a:lnTo>
                  <a:lnTo>
                    <a:pt x="2340268" y="100224"/>
                  </a:lnTo>
                  <a:lnTo>
                    <a:pt x="2285235" y="111296"/>
                  </a:lnTo>
                  <a:lnTo>
                    <a:pt x="2230719" y="122906"/>
                  </a:lnTo>
                  <a:lnTo>
                    <a:pt x="2176731" y="135047"/>
                  </a:lnTo>
                  <a:lnTo>
                    <a:pt x="2123284" y="147715"/>
                  </a:lnTo>
                  <a:lnTo>
                    <a:pt x="2070389" y="160901"/>
                  </a:lnTo>
                  <a:lnTo>
                    <a:pt x="2018058" y="174601"/>
                  </a:lnTo>
                  <a:lnTo>
                    <a:pt x="1966303" y="188808"/>
                  </a:lnTo>
                  <a:lnTo>
                    <a:pt x="1915136" y="203515"/>
                  </a:lnTo>
                  <a:lnTo>
                    <a:pt x="1864568" y="218717"/>
                  </a:lnTo>
                  <a:lnTo>
                    <a:pt x="1814612" y="234408"/>
                  </a:lnTo>
                  <a:lnTo>
                    <a:pt x="1765278" y="250580"/>
                  </a:lnTo>
                  <a:lnTo>
                    <a:pt x="1716580" y="267229"/>
                  </a:lnTo>
                  <a:lnTo>
                    <a:pt x="1668529" y="284347"/>
                  </a:lnTo>
                  <a:lnTo>
                    <a:pt x="1621137" y="301929"/>
                  </a:lnTo>
                  <a:lnTo>
                    <a:pt x="1574415" y="319968"/>
                  </a:lnTo>
                  <a:lnTo>
                    <a:pt x="1528376" y="338458"/>
                  </a:lnTo>
                  <a:lnTo>
                    <a:pt x="1483031" y="357393"/>
                  </a:lnTo>
                  <a:lnTo>
                    <a:pt x="1438391" y="376767"/>
                  </a:lnTo>
                  <a:lnTo>
                    <a:pt x="1394470" y="396573"/>
                  </a:lnTo>
                  <a:lnTo>
                    <a:pt x="1351278" y="416805"/>
                  </a:lnTo>
                  <a:lnTo>
                    <a:pt x="1308828" y="437458"/>
                  </a:lnTo>
                  <a:lnTo>
                    <a:pt x="1267132" y="458524"/>
                  </a:lnTo>
                  <a:lnTo>
                    <a:pt x="1226200" y="479998"/>
                  </a:lnTo>
                  <a:lnTo>
                    <a:pt x="1186046" y="501874"/>
                  </a:lnTo>
                  <a:lnTo>
                    <a:pt x="1146680" y="524144"/>
                  </a:lnTo>
                  <a:lnTo>
                    <a:pt x="1108115" y="546804"/>
                  </a:lnTo>
                  <a:lnTo>
                    <a:pt x="1070363" y="569847"/>
                  </a:lnTo>
                  <a:lnTo>
                    <a:pt x="1033435" y="593266"/>
                  </a:lnTo>
                  <a:lnTo>
                    <a:pt x="997343" y="617056"/>
                  </a:lnTo>
                  <a:lnTo>
                    <a:pt x="962099" y="641209"/>
                  </a:lnTo>
                  <a:lnTo>
                    <a:pt x="927715" y="665721"/>
                  </a:lnTo>
                  <a:lnTo>
                    <a:pt x="894203" y="690585"/>
                  </a:lnTo>
                  <a:lnTo>
                    <a:pt x="861574" y="715794"/>
                  </a:lnTo>
                  <a:lnTo>
                    <a:pt x="829840" y="741343"/>
                  </a:lnTo>
                  <a:lnTo>
                    <a:pt x="799014" y="767225"/>
                  </a:lnTo>
                  <a:lnTo>
                    <a:pt x="769106" y="793433"/>
                  </a:lnTo>
                  <a:lnTo>
                    <a:pt x="740130" y="819963"/>
                  </a:lnTo>
                  <a:lnTo>
                    <a:pt x="712096" y="846807"/>
                  </a:lnTo>
                  <a:lnTo>
                    <a:pt x="685016" y="873960"/>
                  </a:lnTo>
                  <a:lnTo>
                    <a:pt x="633768" y="929165"/>
                  </a:lnTo>
                  <a:lnTo>
                    <a:pt x="586480" y="985529"/>
                  </a:lnTo>
                  <a:lnTo>
                    <a:pt x="543246" y="1043002"/>
                  </a:lnTo>
                  <a:lnTo>
                    <a:pt x="504161" y="1101536"/>
                  </a:lnTo>
                  <a:lnTo>
                    <a:pt x="469320" y="1161079"/>
                  </a:lnTo>
                  <a:lnTo>
                    <a:pt x="438818" y="1221582"/>
                  </a:lnTo>
                  <a:lnTo>
                    <a:pt x="412748" y="1282996"/>
                  </a:lnTo>
                  <a:lnTo>
                    <a:pt x="391206" y="1345272"/>
                  </a:lnTo>
                  <a:lnTo>
                    <a:pt x="374287" y="1408358"/>
                  </a:lnTo>
                  <a:lnTo>
                    <a:pt x="362084" y="1472207"/>
                  </a:lnTo>
                  <a:lnTo>
                    <a:pt x="354693" y="1536767"/>
                  </a:lnTo>
                  <a:lnTo>
                    <a:pt x="352209" y="1601990"/>
                  </a:lnTo>
                  <a:lnTo>
                    <a:pt x="353652" y="1651717"/>
                  </a:lnTo>
                  <a:lnTo>
                    <a:pt x="357953" y="1701066"/>
                  </a:lnTo>
                  <a:lnTo>
                    <a:pt x="365070" y="1750017"/>
                  </a:lnTo>
                  <a:lnTo>
                    <a:pt x="374962" y="1798547"/>
                  </a:lnTo>
                  <a:lnTo>
                    <a:pt x="387587" y="1846633"/>
                  </a:lnTo>
                  <a:lnTo>
                    <a:pt x="402902" y="1894255"/>
                  </a:lnTo>
                  <a:lnTo>
                    <a:pt x="420867" y="1941390"/>
                  </a:lnTo>
                  <a:lnTo>
                    <a:pt x="441440" y="1988017"/>
                  </a:lnTo>
                  <a:lnTo>
                    <a:pt x="464578" y="2034112"/>
                  </a:lnTo>
                  <a:lnTo>
                    <a:pt x="490240" y="2079655"/>
                  </a:lnTo>
                  <a:lnTo>
                    <a:pt x="518385" y="2124623"/>
                  </a:lnTo>
                  <a:lnTo>
                    <a:pt x="548970" y="2168994"/>
                  </a:lnTo>
                  <a:lnTo>
                    <a:pt x="467367" y="2230326"/>
                  </a:lnTo>
                  <a:lnTo>
                    <a:pt x="278195" y="2351895"/>
                  </a:lnTo>
                  <a:lnTo>
                    <a:pt x="87167" y="2470895"/>
                  </a:lnTo>
                  <a:lnTo>
                    <a:pt x="0" y="2524518"/>
                  </a:lnTo>
                  <a:lnTo>
                    <a:pt x="349961" y="2361112"/>
                  </a:lnTo>
                  <a:lnTo>
                    <a:pt x="531023" y="2278783"/>
                  </a:lnTo>
                  <a:lnTo>
                    <a:pt x="601155" y="2252456"/>
                  </a:lnTo>
                  <a:lnTo>
                    <a:pt x="618324" y="2257056"/>
                  </a:lnTo>
                  <a:lnTo>
                    <a:pt x="642273" y="2284369"/>
                  </a:lnTo>
                  <a:lnTo>
                    <a:pt x="667164" y="2311404"/>
                  </a:lnTo>
                  <a:lnTo>
                    <a:pt x="719729" y="2364612"/>
                  </a:lnTo>
                  <a:lnTo>
                    <a:pt x="775930" y="2416635"/>
                  </a:lnTo>
                  <a:lnTo>
                    <a:pt x="805367" y="2442188"/>
                  </a:lnTo>
                  <a:lnTo>
                    <a:pt x="835679" y="2467427"/>
                  </a:lnTo>
                  <a:lnTo>
                    <a:pt x="866857" y="2492346"/>
                  </a:lnTo>
                  <a:lnTo>
                    <a:pt x="898888" y="2516940"/>
                  </a:lnTo>
                  <a:lnTo>
                    <a:pt x="931762" y="2541203"/>
                  </a:lnTo>
                  <a:lnTo>
                    <a:pt x="965468" y="2565129"/>
                  </a:lnTo>
                  <a:lnTo>
                    <a:pt x="999995" y="2588712"/>
                  </a:lnTo>
                  <a:lnTo>
                    <a:pt x="1035331" y="2611947"/>
                  </a:lnTo>
                  <a:lnTo>
                    <a:pt x="1071466" y="2634827"/>
                  </a:lnTo>
                  <a:lnTo>
                    <a:pt x="1108388" y="2657347"/>
                  </a:lnTo>
                  <a:lnTo>
                    <a:pt x="1146087" y="2679501"/>
                  </a:lnTo>
                  <a:lnTo>
                    <a:pt x="1184551" y="2701284"/>
                  </a:lnTo>
                  <a:lnTo>
                    <a:pt x="1223770" y="2722689"/>
                  </a:lnTo>
                  <a:lnTo>
                    <a:pt x="1263732" y="2743711"/>
                  </a:lnTo>
                  <a:lnTo>
                    <a:pt x="1304426" y="2764343"/>
                  </a:lnTo>
                  <a:lnTo>
                    <a:pt x="1345841" y="2784581"/>
                  </a:lnTo>
                  <a:lnTo>
                    <a:pt x="1387966" y="2804418"/>
                  </a:lnTo>
                  <a:lnTo>
                    <a:pt x="1430791" y="2823848"/>
                  </a:lnTo>
                  <a:lnTo>
                    <a:pt x="1474304" y="2842867"/>
                  </a:lnTo>
                  <a:lnTo>
                    <a:pt x="1518493" y="2861466"/>
                  </a:lnTo>
                  <a:lnTo>
                    <a:pt x="1563349" y="2879643"/>
                  </a:lnTo>
                  <a:lnTo>
                    <a:pt x="1608859" y="2897389"/>
                  </a:lnTo>
                  <a:lnTo>
                    <a:pt x="1655013" y="2914700"/>
                  </a:lnTo>
                  <a:lnTo>
                    <a:pt x="1701801" y="2931569"/>
                  </a:lnTo>
                  <a:lnTo>
                    <a:pt x="1749209" y="2947992"/>
                  </a:lnTo>
                  <a:lnTo>
                    <a:pt x="1797229" y="2963961"/>
                  </a:lnTo>
                  <a:lnTo>
                    <a:pt x="1845848" y="2979472"/>
                  </a:lnTo>
                  <a:lnTo>
                    <a:pt x="1895055" y="2994518"/>
                  </a:lnTo>
                  <a:lnTo>
                    <a:pt x="1944840" y="3009094"/>
                  </a:lnTo>
                  <a:lnTo>
                    <a:pt x="1995192" y="3023194"/>
                  </a:lnTo>
                  <a:lnTo>
                    <a:pt x="2046099" y="3036812"/>
                  </a:lnTo>
                  <a:lnTo>
                    <a:pt x="2097550" y="3049942"/>
                  </a:lnTo>
                  <a:lnTo>
                    <a:pt x="2149535" y="3062579"/>
                  </a:lnTo>
                  <a:lnTo>
                    <a:pt x="2202042" y="3074717"/>
                  </a:lnTo>
                  <a:lnTo>
                    <a:pt x="2255060" y="3086349"/>
                  </a:lnTo>
                  <a:lnTo>
                    <a:pt x="2308578" y="3097470"/>
                  </a:lnTo>
                  <a:lnTo>
                    <a:pt x="2362585" y="3108075"/>
                  </a:lnTo>
                  <a:lnTo>
                    <a:pt x="2417070" y="3118157"/>
                  </a:lnTo>
                  <a:lnTo>
                    <a:pt x="2472022" y="3127711"/>
                  </a:lnTo>
                  <a:lnTo>
                    <a:pt x="2527430" y="3136731"/>
                  </a:lnTo>
                  <a:lnTo>
                    <a:pt x="2583283" y="3145211"/>
                  </a:lnTo>
                  <a:lnTo>
                    <a:pt x="2639570" y="3153145"/>
                  </a:lnTo>
                  <a:lnTo>
                    <a:pt x="2696280" y="3160528"/>
                  </a:lnTo>
                  <a:lnTo>
                    <a:pt x="2753401" y="3167354"/>
                  </a:lnTo>
                  <a:lnTo>
                    <a:pt x="2810923" y="3173616"/>
                  </a:lnTo>
                  <a:lnTo>
                    <a:pt x="2868834" y="3179309"/>
                  </a:lnTo>
                  <a:lnTo>
                    <a:pt x="2927124" y="3184428"/>
                  </a:lnTo>
                  <a:lnTo>
                    <a:pt x="2985782" y="3188966"/>
                  </a:lnTo>
                  <a:lnTo>
                    <a:pt x="3044796" y="3192918"/>
                  </a:lnTo>
                  <a:lnTo>
                    <a:pt x="3104155" y="3196278"/>
                  </a:lnTo>
                  <a:lnTo>
                    <a:pt x="3163849" y="3199040"/>
                  </a:lnTo>
                  <a:lnTo>
                    <a:pt x="3223866" y="3201199"/>
                  </a:lnTo>
                  <a:lnTo>
                    <a:pt x="3284195" y="3202748"/>
                  </a:lnTo>
                  <a:lnTo>
                    <a:pt x="3344825" y="3203681"/>
                  </a:lnTo>
                  <a:lnTo>
                    <a:pt x="3405746" y="3203994"/>
                  </a:lnTo>
                  <a:lnTo>
                    <a:pt x="3468058" y="3203667"/>
                  </a:lnTo>
                  <a:lnTo>
                    <a:pt x="3530066" y="3202690"/>
                  </a:lnTo>
                  <a:lnTo>
                    <a:pt x="3591759" y="3201070"/>
                  </a:lnTo>
                  <a:lnTo>
                    <a:pt x="3653124" y="3198812"/>
                  </a:lnTo>
                  <a:lnTo>
                    <a:pt x="3714149" y="3195924"/>
                  </a:lnTo>
                  <a:lnTo>
                    <a:pt x="3774824" y="3192411"/>
                  </a:lnTo>
                  <a:lnTo>
                    <a:pt x="3835136" y="3188278"/>
                  </a:lnTo>
                  <a:lnTo>
                    <a:pt x="3895072" y="3183534"/>
                  </a:lnTo>
                  <a:lnTo>
                    <a:pt x="3954623" y="3178183"/>
                  </a:lnTo>
                  <a:lnTo>
                    <a:pt x="4013774" y="3172232"/>
                  </a:lnTo>
                  <a:lnTo>
                    <a:pt x="4072516" y="3165687"/>
                  </a:lnTo>
                  <a:lnTo>
                    <a:pt x="4130835" y="3158555"/>
                  </a:lnTo>
                  <a:lnTo>
                    <a:pt x="4188720" y="3150841"/>
                  </a:lnTo>
                  <a:lnTo>
                    <a:pt x="4246160" y="3142552"/>
                  </a:lnTo>
                  <a:lnTo>
                    <a:pt x="4303142" y="3133694"/>
                  </a:lnTo>
                  <a:lnTo>
                    <a:pt x="4359654" y="3124273"/>
                  </a:lnTo>
                  <a:lnTo>
                    <a:pt x="4415685" y="3114296"/>
                  </a:lnTo>
                  <a:lnTo>
                    <a:pt x="4471223" y="3103768"/>
                  </a:lnTo>
                  <a:lnTo>
                    <a:pt x="4526256" y="3092696"/>
                  </a:lnTo>
                  <a:lnTo>
                    <a:pt x="4580773" y="3081086"/>
                  </a:lnTo>
                  <a:lnTo>
                    <a:pt x="4634760" y="3068944"/>
                  </a:lnTo>
                  <a:lnTo>
                    <a:pt x="4688208" y="3056276"/>
                  </a:lnTo>
                  <a:lnTo>
                    <a:pt x="4741103" y="3043089"/>
                  </a:lnTo>
                  <a:lnTo>
                    <a:pt x="4793434" y="3029389"/>
                  </a:lnTo>
                  <a:lnTo>
                    <a:pt x="4845189" y="3015182"/>
                  </a:lnTo>
                  <a:lnTo>
                    <a:pt x="4896356" y="3000475"/>
                  </a:lnTo>
                  <a:lnTo>
                    <a:pt x="4946924" y="2985272"/>
                  </a:lnTo>
                  <a:lnTo>
                    <a:pt x="4996880" y="2969582"/>
                  </a:lnTo>
                  <a:lnTo>
                    <a:pt x="5046213" y="2953409"/>
                  </a:lnTo>
                  <a:lnTo>
                    <a:pt x="5094911" y="2936760"/>
                  </a:lnTo>
                  <a:lnTo>
                    <a:pt x="5142962" y="2919642"/>
                  </a:lnTo>
                  <a:lnTo>
                    <a:pt x="5190355" y="2902060"/>
                  </a:lnTo>
                  <a:lnTo>
                    <a:pt x="5237076" y="2884021"/>
                  </a:lnTo>
                  <a:lnTo>
                    <a:pt x="5283116" y="2865530"/>
                  </a:lnTo>
                  <a:lnTo>
                    <a:pt x="5328461" y="2846595"/>
                  </a:lnTo>
                  <a:lnTo>
                    <a:pt x="5373100" y="2827221"/>
                  </a:lnTo>
                  <a:lnTo>
                    <a:pt x="5417022" y="2807415"/>
                  </a:lnTo>
                  <a:lnTo>
                    <a:pt x="5460213" y="2787182"/>
                  </a:lnTo>
                  <a:lnTo>
                    <a:pt x="5502663" y="2766529"/>
                  </a:lnTo>
                  <a:lnTo>
                    <a:pt x="5544360" y="2745463"/>
                  </a:lnTo>
                  <a:lnTo>
                    <a:pt x="5585291" y="2723989"/>
                  </a:lnTo>
                  <a:lnTo>
                    <a:pt x="5625446" y="2702113"/>
                  </a:lnTo>
                  <a:lnTo>
                    <a:pt x="5664811" y="2679842"/>
                  </a:lnTo>
                  <a:lnTo>
                    <a:pt x="5703376" y="2657182"/>
                  </a:lnTo>
                  <a:lnTo>
                    <a:pt x="5741129" y="2634139"/>
                  </a:lnTo>
                  <a:lnTo>
                    <a:pt x="5778057" y="2610720"/>
                  </a:lnTo>
                  <a:lnTo>
                    <a:pt x="5814149" y="2586930"/>
                  </a:lnTo>
                  <a:lnTo>
                    <a:pt x="5849393" y="2562776"/>
                  </a:lnTo>
                  <a:lnTo>
                    <a:pt x="5883777" y="2538264"/>
                  </a:lnTo>
                  <a:lnTo>
                    <a:pt x="5917289" y="2513400"/>
                  </a:lnTo>
                  <a:lnTo>
                    <a:pt x="5949918" y="2488190"/>
                  </a:lnTo>
                  <a:lnTo>
                    <a:pt x="5981651" y="2462641"/>
                  </a:lnTo>
                  <a:lnTo>
                    <a:pt x="6012478" y="2436759"/>
                  </a:lnTo>
                  <a:lnTo>
                    <a:pt x="6042385" y="2410550"/>
                  </a:lnTo>
                  <a:lnTo>
                    <a:pt x="6071362" y="2384021"/>
                  </a:lnTo>
                  <a:lnTo>
                    <a:pt x="6099396" y="2357176"/>
                  </a:lnTo>
                  <a:lnTo>
                    <a:pt x="6126475" y="2330023"/>
                  </a:lnTo>
                  <a:lnTo>
                    <a:pt x="6177724" y="2274818"/>
                  </a:lnTo>
                  <a:lnTo>
                    <a:pt x="6225012" y="2218453"/>
                  </a:lnTo>
                  <a:lnTo>
                    <a:pt x="6268246" y="2160980"/>
                  </a:lnTo>
                  <a:lnTo>
                    <a:pt x="6307331" y="2102446"/>
                  </a:lnTo>
                  <a:lnTo>
                    <a:pt x="6342172" y="2042903"/>
                  </a:lnTo>
                  <a:lnTo>
                    <a:pt x="6372674" y="1982399"/>
                  </a:lnTo>
                  <a:lnTo>
                    <a:pt x="6398744" y="1920985"/>
                  </a:lnTo>
                  <a:lnTo>
                    <a:pt x="6420285" y="1858709"/>
                  </a:lnTo>
                  <a:lnTo>
                    <a:pt x="6437205" y="1795622"/>
                  </a:lnTo>
                  <a:lnTo>
                    <a:pt x="6449407" y="1731774"/>
                  </a:lnTo>
                  <a:lnTo>
                    <a:pt x="6456798" y="1667213"/>
                  </a:lnTo>
                  <a:lnTo>
                    <a:pt x="6459283" y="1601990"/>
                  </a:lnTo>
                  <a:lnTo>
                    <a:pt x="6458660" y="1569299"/>
                  </a:lnTo>
                  <a:lnTo>
                    <a:pt x="6453710" y="1504401"/>
                  </a:lnTo>
                  <a:lnTo>
                    <a:pt x="6443902" y="1440190"/>
                  </a:lnTo>
                  <a:lnTo>
                    <a:pt x="6429329" y="1376717"/>
                  </a:lnTo>
                  <a:lnTo>
                    <a:pt x="6410086" y="1314030"/>
                  </a:lnTo>
                  <a:lnTo>
                    <a:pt x="6386269" y="1252179"/>
                  </a:lnTo>
                  <a:lnTo>
                    <a:pt x="6357971" y="1191214"/>
                  </a:lnTo>
                  <a:lnTo>
                    <a:pt x="6325287" y="1131184"/>
                  </a:lnTo>
                  <a:lnTo>
                    <a:pt x="6288313" y="1072140"/>
                  </a:lnTo>
                  <a:lnTo>
                    <a:pt x="6247142" y="1014130"/>
                  </a:lnTo>
                  <a:lnTo>
                    <a:pt x="6201869" y="957205"/>
                  </a:lnTo>
                  <a:lnTo>
                    <a:pt x="6152589" y="901414"/>
                  </a:lnTo>
                  <a:lnTo>
                    <a:pt x="6099396" y="846807"/>
                  </a:lnTo>
                  <a:lnTo>
                    <a:pt x="6071362" y="819963"/>
                  </a:lnTo>
                  <a:lnTo>
                    <a:pt x="6042385" y="793433"/>
                  </a:lnTo>
                  <a:lnTo>
                    <a:pt x="6012478" y="767225"/>
                  </a:lnTo>
                  <a:lnTo>
                    <a:pt x="5981651" y="741343"/>
                  </a:lnTo>
                  <a:lnTo>
                    <a:pt x="5949918" y="715794"/>
                  </a:lnTo>
                  <a:lnTo>
                    <a:pt x="5917289" y="690585"/>
                  </a:lnTo>
                  <a:lnTo>
                    <a:pt x="5883777" y="665721"/>
                  </a:lnTo>
                  <a:lnTo>
                    <a:pt x="5849393" y="641209"/>
                  </a:lnTo>
                  <a:lnTo>
                    <a:pt x="5814149" y="617056"/>
                  </a:lnTo>
                  <a:lnTo>
                    <a:pt x="5778057" y="593266"/>
                  </a:lnTo>
                  <a:lnTo>
                    <a:pt x="5741129" y="569847"/>
                  </a:lnTo>
                  <a:lnTo>
                    <a:pt x="5703376" y="546804"/>
                  </a:lnTo>
                  <a:lnTo>
                    <a:pt x="5664811" y="524144"/>
                  </a:lnTo>
                  <a:lnTo>
                    <a:pt x="5625446" y="501874"/>
                  </a:lnTo>
                  <a:lnTo>
                    <a:pt x="5585291" y="479998"/>
                  </a:lnTo>
                  <a:lnTo>
                    <a:pt x="5544360" y="458524"/>
                  </a:lnTo>
                  <a:lnTo>
                    <a:pt x="5502663" y="437458"/>
                  </a:lnTo>
                  <a:lnTo>
                    <a:pt x="5460213" y="416805"/>
                  </a:lnTo>
                  <a:lnTo>
                    <a:pt x="5417022" y="396573"/>
                  </a:lnTo>
                  <a:lnTo>
                    <a:pt x="5373100" y="376767"/>
                  </a:lnTo>
                  <a:lnTo>
                    <a:pt x="5328461" y="357393"/>
                  </a:lnTo>
                  <a:lnTo>
                    <a:pt x="5283116" y="338458"/>
                  </a:lnTo>
                  <a:lnTo>
                    <a:pt x="5237076" y="319968"/>
                  </a:lnTo>
                  <a:lnTo>
                    <a:pt x="5190355" y="301929"/>
                  </a:lnTo>
                  <a:lnTo>
                    <a:pt x="5142962" y="284347"/>
                  </a:lnTo>
                  <a:lnTo>
                    <a:pt x="5094911" y="267229"/>
                  </a:lnTo>
                  <a:lnTo>
                    <a:pt x="5046213" y="250580"/>
                  </a:lnTo>
                  <a:lnTo>
                    <a:pt x="4996880" y="234408"/>
                  </a:lnTo>
                  <a:lnTo>
                    <a:pt x="4946924" y="218717"/>
                  </a:lnTo>
                  <a:lnTo>
                    <a:pt x="4896356" y="203515"/>
                  </a:lnTo>
                  <a:lnTo>
                    <a:pt x="4845189" y="188808"/>
                  </a:lnTo>
                  <a:lnTo>
                    <a:pt x="4793434" y="174601"/>
                  </a:lnTo>
                  <a:lnTo>
                    <a:pt x="4741103" y="160901"/>
                  </a:lnTo>
                  <a:lnTo>
                    <a:pt x="4688208" y="147715"/>
                  </a:lnTo>
                  <a:lnTo>
                    <a:pt x="4634760" y="135047"/>
                  </a:lnTo>
                  <a:lnTo>
                    <a:pt x="4580773" y="122906"/>
                  </a:lnTo>
                  <a:lnTo>
                    <a:pt x="4526256" y="111296"/>
                  </a:lnTo>
                  <a:lnTo>
                    <a:pt x="4471223" y="100224"/>
                  </a:lnTo>
                  <a:lnTo>
                    <a:pt x="4415685" y="89696"/>
                  </a:lnTo>
                  <a:lnTo>
                    <a:pt x="4359654" y="79719"/>
                  </a:lnTo>
                  <a:lnTo>
                    <a:pt x="4303142" y="70298"/>
                  </a:lnTo>
                  <a:lnTo>
                    <a:pt x="4246160" y="61440"/>
                  </a:lnTo>
                  <a:lnTo>
                    <a:pt x="4188720" y="53151"/>
                  </a:lnTo>
                  <a:lnTo>
                    <a:pt x="4130835" y="45437"/>
                  </a:lnTo>
                  <a:lnTo>
                    <a:pt x="4072516" y="38305"/>
                  </a:lnTo>
                  <a:lnTo>
                    <a:pt x="4013774" y="31760"/>
                  </a:lnTo>
                  <a:lnTo>
                    <a:pt x="3954623" y="25810"/>
                  </a:lnTo>
                  <a:lnTo>
                    <a:pt x="3895072" y="20459"/>
                  </a:lnTo>
                  <a:lnTo>
                    <a:pt x="3835136" y="15714"/>
                  </a:lnTo>
                  <a:lnTo>
                    <a:pt x="3774824" y="11582"/>
                  </a:lnTo>
                  <a:lnTo>
                    <a:pt x="3714149" y="8069"/>
                  </a:lnTo>
                  <a:lnTo>
                    <a:pt x="3653124" y="5181"/>
                  </a:lnTo>
                  <a:lnTo>
                    <a:pt x="3591759" y="2923"/>
                  </a:lnTo>
                  <a:lnTo>
                    <a:pt x="3530066" y="1303"/>
                  </a:lnTo>
                  <a:lnTo>
                    <a:pt x="3468058" y="326"/>
                  </a:lnTo>
                  <a:lnTo>
                    <a:pt x="3405746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14632" y="1165521"/>
            <a:ext cx="5465867" cy="231858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415925">
              <a:lnSpc>
                <a:spcPts val="4400"/>
              </a:lnSpc>
              <a:spcBef>
                <a:spcPts val="580"/>
              </a:spcBef>
            </a:pP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Milk and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dairy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foods  like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cheese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and </a:t>
            </a:r>
            <a:r>
              <a:rPr sz="4000" b="1" dirty="0">
                <a:solidFill>
                  <a:srgbClr val="00B5AC"/>
                </a:solidFill>
                <a:latin typeface="Gill Sans MT"/>
                <a:cs typeface="Gill Sans MT"/>
              </a:rPr>
              <a:t>yoghurt 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are very good for strong</a:t>
            </a:r>
            <a:endParaRPr sz="4000" dirty="0">
              <a:latin typeface="Gill Sans MT"/>
              <a:cs typeface="Gill Sans MT"/>
            </a:endParaRPr>
          </a:p>
          <a:p>
            <a:pPr marL="1062355">
              <a:lnSpc>
                <a:spcPts val="4320"/>
              </a:lnSpc>
            </a:pP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healthy teeth.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6" name="object 2452">
            <a:extLst>
              <a:ext uri="{FF2B5EF4-FFF2-40B4-BE49-F238E27FC236}">
                <a16:creationId xmlns:a16="http://schemas.microsoft.com/office/drawing/2014/main" id="{632E332E-B145-4089-854A-0A17A8BCCD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40" y="795582"/>
            <a:ext cx="4045762" cy="67644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9770" y="990005"/>
            <a:ext cx="6680834" cy="5706110"/>
            <a:chOff x="349770" y="990005"/>
            <a:chExt cx="6680834" cy="5706110"/>
          </a:xfrm>
        </p:grpSpPr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200" y="2323426"/>
              <a:ext cx="3673132" cy="43611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200" y="2323439"/>
              <a:ext cx="3673475" cy="4361180"/>
            </a:xfrm>
            <a:custGeom>
              <a:avLst/>
              <a:gdLst/>
              <a:ahLst/>
              <a:cxnLst/>
              <a:rect l="l" t="t" r="r" b="b"/>
              <a:pathLst>
                <a:path w="3673475" h="4361180">
                  <a:moveTo>
                    <a:pt x="0" y="4361141"/>
                  </a:moveTo>
                  <a:lnTo>
                    <a:pt x="3673144" y="4361141"/>
                  </a:lnTo>
                  <a:lnTo>
                    <a:pt x="3673144" y="0"/>
                  </a:lnTo>
                  <a:lnTo>
                    <a:pt x="0" y="0"/>
                  </a:lnTo>
                  <a:lnTo>
                    <a:pt x="0" y="4361141"/>
                  </a:lnTo>
                  <a:close/>
                </a:path>
              </a:pathLst>
            </a:custGeom>
            <a:ln w="2286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5996" y="990005"/>
              <a:ext cx="4204335" cy="3199765"/>
            </a:xfrm>
            <a:custGeom>
              <a:avLst/>
              <a:gdLst/>
              <a:ahLst/>
              <a:cxnLst/>
              <a:rect l="l" t="t" r="r" b="b"/>
              <a:pathLst>
                <a:path w="4204334" h="3199765">
                  <a:moveTo>
                    <a:pt x="1899031" y="0"/>
                  </a:moveTo>
                  <a:lnTo>
                    <a:pt x="1846759" y="594"/>
                  </a:lnTo>
                  <a:lnTo>
                    <a:pt x="1794836" y="2367"/>
                  </a:lnTo>
                  <a:lnTo>
                    <a:pt x="1743281" y="5303"/>
                  </a:lnTo>
                  <a:lnTo>
                    <a:pt x="1692110" y="9387"/>
                  </a:lnTo>
                  <a:lnTo>
                    <a:pt x="1641344" y="14604"/>
                  </a:lnTo>
                  <a:lnTo>
                    <a:pt x="1590998" y="20939"/>
                  </a:lnTo>
                  <a:lnTo>
                    <a:pt x="1541092" y="28375"/>
                  </a:lnTo>
                  <a:lnTo>
                    <a:pt x="1491644" y="36899"/>
                  </a:lnTo>
                  <a:lnTo>
                    <a:pt x="1442672" y="46495"/>
                  </a:lnTo>
                  <a:lnTo>
                    <a:pt x="1394193" y="57147"/>
                  </a:lnTo>
                  <a:lnTo>
                    <a:pt x="1346227" y="68840"/>
                  </a:lnTo>
                  <a:lnTo>
                    <a:pt x="1298791" y="81560"/>
                  </a:lnTo>
                  <a:lnTo>
                    <a:pt x="1251902" y="95290"/>
                  </a:lnTo>
                  <a:lnTo>
                    <a:pt x="1205580" y="110016"/>
                  </a:lnTo>
                  <a:lnTo>
                    <a:pt x="1159843" y="125722"/>
                  </a:lnTo>
                  <a:lnTo>
                    <a:pt x="1114708" y="142393"/>
                  </a:lnTo>
                  <a:lnTo>
                    <a:pt x="1070193" y="160014"/>
                  </a:lnTo>
                  <a:lnTo>
                    <a:pt x="1026317" y="178569"/>
                  </a:lnTo>
                  <a:lnTo>
                    <a:pt x="983098" y="198044"/>
                  </a:lnTo>
                  <a:lnTo>
                    <a:pt x="940554" y="218423"/>
                  </a:lnTo>
                  <a:lnTo>
                    <a:pt x="898703" y="239691"/>
                  </a:lnTo>
                  <a:lnTo>
                    <a:pt x="857563" y="261832"/>
                  </a:lnTo>
                  <a:lnTo>
                    <a:pt x="817152" y="284831"/>
                  </a:lnTo>
                  <a:lnTo>
                    <a:pt x="777488" y="308674"/>
                  </a:lnTo>
                  <a:lnTo>
                    <a:pt x="738590" y="333344"/>
                  </a:lnTo>
                  <a:lnTo>
                    <a:pt x="700475" y="358827"/>
                  </a:lnTo>
                  <a:lnTo>
                    <a:pt x="663162" y="385107"/>
                  </a:lnTo>
                  <a:lnTo>
                    <a:pt x="626669" y="412169"/>
                  </a:lnTo>
                  <a:lnTo>
                    <a:pt x="591013" y="439998"/>
                  </a:lnTo>
                  <a:lnTo>
                    <a:pt x="556213" y="468579"/>
                  </a:lnTo>
                  <a:lnTo>
                    <a:pt x="522288" y="497896"/>
                  </a:lnTo>
                  <a:lnTo>
                    <a:pt x="489254" y="527933"/>
                  </a:lnTo>
                  <a:lnTo>
                    <a:pt x="457131" y="558677"/>
                  </a:lnTo>
                  <a:lnTo>
                    <a:pt x="425936" y="590111"/>
                  </a:lnTo>
                  <a:lnTo>
                    <a:pt x="395687" y="622221"/>
                  </a:lnTo>
                  <a:lnTo>
                    <a:pt x="366403" y="654991"/>
                  </a:lnTo>
                  <a:lnTo>
                    <a:pt x="338101" y="688405"/>
                  </a:lnTo>
                  <a:lnTo>
                    <a:pt x="310800" y="722449"/>
                  </a:lnTo>
                  <a:lnTo>
                    <a:pt x="284518" y="757107"/>
                  </a:lnTo>
                  <a:lnTo>
                    <a:pt x="259273" y="792365"/>
                  </a:lnTo>
                  <a:lnTo>
                    <a:pt x="235083" y="828206"/>
                  </a:lnTo>
                  <a:lnTo>
                    <a:pt x="211966" y="864616"/>
                  </a:lnTo>
                  <a:lnTo>
                    <a:pt x="189940" y="901579"/>
                  </a:lnTo>
                  <a:lnTo>
                    <a:pt x="169024" y="939080"/>
                  </a:lnTo>
                  <a:lnTo>
                    <a:pt x="149235" y="977104"/>
                  </a:lnTo>
                  <a:lnTo>
                    <a:pt x="130592" y="1015635"/>
                  </a:lnTo>
                  <a:lnTo>
                    <a:pt x="113112" y="1054659"/>
                  </a:lnTo>
                  <a:lnTo>
                    <a:pt x="96814" y="1094160"/>
                  </a:lnTo>
                  <a:lnTo>
                    <a:pt x="81715" y="1134123"/>
                  </a:lnTo>
                  <a:lnTo>
                    <a:pt x="67835" y="1174532"/>
                  </a:lnTo>
                  <a:lnTo>
                    <a:pt x="55190" y="1215373"/>
                  </a:lnTo>
                  <a:lnTo>
                    <a:pt x="43800" y="1256629"/>
                  </a:lnTo>
                  <a:lnTo>
                    <a:pt x="33682" y="1298287"/>
                  </a:lnTo>
                  <a:lnTo>
                    <a:pt x="24855" y="1340330"/>
                  </a:lnTo>
                  <a:lnTo>
                    <a:pt x="17335" y="1382743"/>
                  </a:lnTo>
                  <a:lnTo>
                    <a:pt x="11143" y="1425512"/>
                  </a:lnTo>
                  <a:lnTo>
                    <a:pt x="6295" y="1468620"/>
                  </a:lnTo>
                  <a:lnTo>
                    <a:pt x="2809" y="1512053"/>
                  </a:lnTo>
                  <a:lnTo>
                    <a:pt x="705" y="1555795"/>
                  </a:lnTo>
                  <a:lnTo>
                    <a:pt x="0" y="1599831"/>
                  </a:lnTo>
                  <a:lnTo>
                    <a:pt x="705" y="1643868"/>
                  </a:lnTo>
                  <a:lnTo>
                    <a:pt x="2809" y="1687611"/>
                  </a:lnTo>
                  <a:lnTo>
                    <a:pt x="6295" y="1731044"/>
                  </a:lnTo>
                  <a:lnTo>
                    <a:pt x="11143" y="1774153"/>
                  </a:lnTo>
                  <a:lnTo>
                    <a:pt x="17335" y="1816922"/>
                  </a:lnTo>
                  <a:lnTo>
                    <a:pt x="24855" y="1859336"/>
                  </a:lnTo>
                  <a:lnTo>
                    <a:pt x="33682" y="1901380"/>
                  </a:lnTo>
                  <a:lnTo>
                    <a:pt x="43800" y="1943038"/>
                  </a:lnTo>
                  <a:lnTo>
                    <a:pt x="55190" y="1984295"/>
                  </a:lnTo>
                  <a:lnTo>
                    <a:pt x="67835" y="2025136"/>
                  </a:lnTo>
                  <a:lnTo>
                    <a:pt x="81715" y="2065546"/>
                  </a:lnTo>
                  <a:lnTo>
                    <a:pt x="96814" y="2105509"/>
                  </a:lnTo>
                  <a:lnTo>
                    <a:pt x="113112" y="2145010"/>
                  </a:lnTo>
                  <a:lnTo>
                    <a:pt x="130592" y="2184034"/>
                  </a:lnTo>
                  <a:lnTo>
                    <a:pt x="149235" y="2222566"/>
                  </a:lnTo>
                  <a:lnTo>
                    <a:pt x="169024" y="2260590"/>
                  </a:lnTo>
                  <a:lnTo>
                    <a:pt x="189940" y="2298092"/>
                  </a:lnTo>
                  <a:lnTo>
                    <a:pt x="211966" y="2335055"/>
                  </a:lnTo>
                  <a:lnTo>
                    <a:pt x="235083" y="2371465"/>
                  </a:lnTo>
                  <a:lnTo>
                    <a:pt x="259273" y="2407307"/>
                  </a:lnTo>
                  <a:lnTo>
                    <a:pt x="284518" y="2442564"/>
                  </a:lnTo>
                  <a:lnTo>
                    <a:pt x="310800" y="2477223"/>
                  </a:lnTo>
                  <a:lnTo>
                    <a:pt x="338101" y="2511267"/>
                  </a:lnTo>
                  <a:lnTo>
                    <a:pt x="366403" y="2544682"/>
                  </a:lnTo>
                  <a:lnTo>
                    <a:pt x="395687" y="2577452"/>
                  </a:lnTo>
                  <a:lnTo>
                    <a:pt x="425936" y="2609561"/>
                  </a:lnTo>
                  <a:lnTo>
                    <a:pt x="457131" y="2640996"/>
                  </a:lnTo>
                  <a:lnTo>
                    <a:pt x="489254" y="2671740"/>
                  </a:lnTo>
                  <a:lnTo>
                    <a:pt x="522288" y="2701778"/>
                  </a:lnTo>
                  <a:lnTo>
                    <a:pt x="556213" y="2731095"/>
                  </a:lnTo>
                  <a:lnTo>
                    <a:pt x="591013" y="2759676"/>
                  </a:lnTo>
                  <a:lnTo>
                    <a:pt x="626669" y="2787505"/>
                  </a:lnTo>
                  <a:lnTo>
                    <a:pt x="663162" y="2814567"/>
                  </a:lnTo>
                  <a:lnTo>
                    <a:pt x="700475" y="2840847"/>
                  </a:lnTo>
                  <a:lnTo>
                    <a:pt x="738590" y="2866330"/>
                  </a:lnTo>
                  <a:lnTo>
                    <a:pt x="777488" y="2891001"/>
                  </a:lnTo>
                  <a:lnTo>
                    <a:pt x="817152" y="2914843"/>
                  </a:lnTo>
                  <a:lnTo>
                    <a:pt x="857563" y="2937843"/>
                  </a:lnTo>
                  <a:lnTo>
                    <a:pt x="898703" y="2959984"/>
                  </a:lnTo>
                  <a:lnTo>
                    <a:pt x="940554" y="2981252"/>
                  </a:lnTo>
                  <a:lnTo>
                    <a:pt x="983098" y="3001630"/>
                  </a:lnTo>
                  <a:lnTo>
                    <a:pt x="1026317" y="3021105"/>
                  </a:lnTo>
                  <a:lnTo>
                    <a:pt x="1070193" y="3039661"/>
                  </a:lnTo>
                  <a:lnTo>
                    <a:pt x="1114708" y="3057282"/>
                  </a:lnTo>
                  <a:lnTo>
                    <a:pt x="1159843" y="3073953"/>
                  </a:lnTo>
                  <a:lnTo>
                    <a:pt x="1205580" y="3089659"/>
                  </a:lnTo>
                  <a:lnTo>
                    <a:pt x="1251902" y="3104385"/>
                  </a:lnTo>
                  <a:lnTo>
                    <a:pt x="1298791" y="3118115"/>
                  </a:lnTo>
                  <a:lnTo>
                    <a:pt x="1346227" y="3130835"/>
                  </a:lnTo>
                  <a:lnTo>
                    <a:pt x="1394193" y="3142528"/>
                  </a:lnTo>
                  <a:lnTo>
                    <a:pt x="1442672" y="3153180"/>
                  </a:lnTo>
                  <a:lnTo>
                    <a:pt x="1491644" y="3162776"/>
                  </a:lnTo>
                  <a:lnTo>
                    <a:pt x="1541092" y="3171300"/>
                  </a:lnTo>
                  <a:lnTo>
                    <a:pt x="1590998" y="3178737"/>
                  </a:lnTo>
                  <a:lnTo>
                    <a:pt x="1641344" y="3185071"/>
                  </a:lnTo>
                  <a:lnTo>
                    <a:pt x="1692110" y="3190288"/>
                  </a:lnTo>
                  <a:lnTo>
                    <a:pt x="1743281" y="3194372"/>
                  </a:lnTo>
                  <a:lnTo>
                    <a:pt x="1794836" y="3197308"/>
                  </a:lnTo>
                  <a:lnTo>
                    <a:pt x="1846759" y="3199081"/>
                  </a:lnTo>
                  <a:lnTo>
                    <a:pt x="1899031" y="3199676"/>
                  </a:lnTo>
                  <a:lnTo>
                    <a:pt x="1953262" y="3199036"/>
                  </a:lnTo>
                  <a:lnTo>
                    <a:pt x="2007117" y="3197128"/>
                  </a:lnTo>
                  <a:lnTo>
                    <a:pt x="2060576" y="3193968"/>
                  </a:lnTo>
                  <a:lnTo>
                    <a:pt x="2113617" y="3189575"/>
                  </a:lnTo>
                  <a:lnTo>
                    <a:pt x="2166221" y="3183964"/>
                  </a:lnTo>
                  <a:lnTo>
                    <a:pt x="2218368" y="3177154"/>
                  </a:lnTo>
                  <a:lnTo>
                    <a:pt x="2270036" y="3169160"/>
                  </a:lnTo>
                  <a:lnTo>
                    <a:pt x="2321207" y="3160000"/>
                  </a:lnTo>
                  <a:lnTo>
                    <a:pt x="2371860" y="3149691"/>
                  </a:lnTo>
                  <a:lnTo>
                    <a:pt x="2421975" y="3138250"/>
                  </a:lnTo>
                  <a:lnTo>
                    <a:pt x="2471531" y="3125694"/>
                  </a:lnTo>
                  <a:lnTo>
                    <a:pt x="2520508" y="3112041"/>
                  </a:lnTo>
                  <a:lnTo>
                    <a:pt x="2568886" y="3097306"/>
                  </a:lnTo>
                  <a:lnTo>
                    <a:pt x="2616645" y="3081508"/>
                  </a:lnTo>
                  <a:lnTo>
                    <a:pt x="2663764" y="3064663"/>
                  </a:lnTo>
                  <a:lnTo>
                    <a:pt x="2710224" y="3046788"/>
                  </a:lnTo>
                  <a:lnTo>
                    <a:pt x="2756003" y="3027900"/>
                  </a:lnTo>
                  <a:lnTo>
                    <a:pt x="2801083" y="3008017"/>
                  </a:lnTo>
                  <a:lnTo>
                    <a:pt x="2845442" y="2987155"/>
                  </a:lnTo>
                  <a:lnTo>
                    <a:pt x="2889061" y="2965331"/>
                  </a:lnTo>
                  <a:lnTo>
                    <a:pt x="2931919" y="2942563"/>
                  </a:lnTo>
                  <a:lnTo>
                    <a:pt x="2973996" y="2918867"/>
                  </a:lnTo>
                  <a:lnTo>
                    <a:pt x="3015272" y="2894261"/>
                  </a:lnTo>
                  <a:lnTo>
                    <a:pt x="3055726" y="2868761"/>
                  </a:lnTo>
                  <a:lnTo>
                    <a:pt x="3095338" y="2842385"/>
                  </a:lnTo>
                  <a:lnTo>
                    <a:pt x="3134089" y="2815149"/>
                  </a:lnTo>
                  <a:lnTo>
                    <a:pt x="3171958" y="2787071"/>
                  </a:lnTo>
                  <a:lnTo>
                    <a:pt x="3208924" y="2758168"/>
                  </a:lnTo>
                  <a:lnTo>
                    <a:pt x="3244968" y="2728456"/>
                  </a:lnTo>
                  <a:lnTo>
                    <a:pt x="3280069" y="2697954"/>
                  </a:lnTo>
                  <a:lnTo>
                    <a:pt x="3314207" y="2666677"/>
                  </a:lnTo>
                  <a:lnTo>
                    <a:pt x="3347361" y="2634642"/>
                  </a:lnTo>
                  <a:lnTo>
                    <a:pt x="3379513" y="2601868"/>
                  </a:lnTo>
                  <a:lnTo>
                    <a:pt x="3410640" y="2568370"/>
                  </a:lnTo>
                  <a:lnTo>
                    <a:pt x="3440724" y="2534167"/>
                  </a:lnTo>
                  <a:lnTo>
                    <a:pt x="3469744" y="2499274"/>
                  </a:lnTo>
                  <a:lnTo>
                    <a:pt x="3497679" y="2463709"/>
                  </a:lnTo>
                  <a:lnTo>
                    <a:pt x="3524510" y="2427490"/>
                  </a:lnTo>
                  <a:lnTo>
                    <a:pt x="3550216" y="2390632"/>
                  </a:lnTo>
                  <a:lnTo>
                    <a:pt x="3574777" y="2353153"/>
                  </a:lnTo>
                  <a:lnTo>
                    <a:pt x="3598173" y="2315071"/>
                  </a:lnTo>
                  <a:lnTo>
                    <a:pt x="3620383" y="2276402"/>
                  </a:lnTo>
                  <a:lnTo>
                    <a:pt x="3641388" y="2237163"/>
                  </a:lnTo>
                  <a:lnTo>
                    <a:pt x="3661167" y="2197371"/>
                  </a:lnTo>
                  <a:lnTo>
                    <a:pt x="3679700" y="2157043"/>
                  </a:lnTo>
                  <a:lnTo>
                    <a:pt x="3696966" y="2116197"/>
                  </a:lnTo>
                  <a:lnTo>
                    <a:pt x="3712946" y="2074849"/>
                  </a:lnTo>
                  <a:lnTo>
                    <a:pt x="3794317" y="2080260"/>
                  </a:lnTo>
                  <a:lnTo>
                    <a:pt x="3962707" y="2120966"/>
                  </a:lnTo>
                  <a:lnTo>
                    <a:pt x="4129055" y="2167211"/>
                  </a:lnTo>
                  <a:lnTo>
                    <a:pt x="4204296" y="2189238"/>
                  </a:lnTo>
                  <a:lnTo>
                    <a:pt x="3945481" y="2042111"/>
                  </a:lnTo>
                  <a:lnTo>
                    <a:pt x="3813171" y="1964007"/>
                  </a:lnTo>
                  <a:lnTo>
                    <a:pt x="3765934" y="1928770"/>
                  </a:lnTo>
                  <a:lnTo>
                    <a:pt x="3762336" y="1910245"/>
                  </a:lnTo>
                  <a:lnTo>
                    <a:pt x="3773119" y="1859759"/>
                  </a:lnTo>
                  <a:lnTo>
                    <a:pt x="3782012" y="1808739"/>
                  </a:lnTo>
                  <a:lnTo>
                    <a:pt x="3788986" y="1757210"/>
                  </a:lnTo>
                  <a:lnTo>
                    <a:pt x="3794006" y="1705198"/>
                  </a:lnTo>
                  <a:lnTo>
                    <a:pt x="3797042" y="1652730"/>
                  </a:lnTo>
                  <a:lnTo>
                    <a:pt x="3798062" y="1599831"/>
                  </a:lnTo>
                  <a:lnTo>
                    <a:pt x="3797356" y="1555795"/>
                  </a:lnTo>
                  <a:lnTo>
                    <a:pt x="3795252" y="1512053"/>
                  </a:lnTo>
                  <a:lnTo>
                    <a:pt x="3791766" y="1468620"/>
                  </a:lnTo>
                  <a:lnTo>
                    <a:pt x="3786918" y="1425512"/>
                  </a:lnTo>
                  <a:lnTo>
                    <a:pt x="3780726" y="1382743"/>
                  </a:lnTo>
                  <a:lnTo>
                    <a:pt x="3773206" y="1340330"/>
                  </a:lnTo>
                  <a:lnTo>
                    <a:pt x="3764379" y="1298287"/>
                  </a:lnTo>
                  <a:lnTo>
                    <a:pt x="3754261" y="1256629"/>
                  </a:lnTo>
                  <a:lnTo>
                    <a:pt x="3742871" y="1215373"/>
                  </a:lnTo>
                  <a:lnTo>
                    <a:pt x="3730226" y="1174532"/>
                  </a:lnTo>
                  <a:lnTo>
                    <a:pt x="3716346" y="1134123"/>
                  </a:lnTo>
                  <a:lnTo>
                    <a:pt x="3701247" y="1094160"/>
                  </a:lnTo>
                  <a:lnTo>
                    <a:pt x="3684949" y="1054659"/>
                  </a:lnTo>
                  <a:lnTo>
                    <a:pt x="3667469" y="1015635"/>
                  </a:lnTo>
                  <a:lnTo>
                    <a:pt x="3648826" y="977104"/>
                  </a:lnTo>
                  <a:lnTo>
                    <a:pt x="3629037" y="939080"/>
                  </a:lnTo>
                  <a:lnTo>
                    <a:pt x="3608121" y="901579"/>
                  </a:lnTo>
                  <a:lnTo>
                    <a:pt x="3586095" y="864616"/>
                  </a:lnTo>
                  <a:lnTo>
                    <a:pt x="3562978" y="828206"/>
                  </a:lnTo>
                  <a:lnTo>
                    <a:pt x="3538788" y="792365"/>
                  </a:lnTo>
                  <a:lnTo>
                    <a:pt x="3513543" y="757107"/>
                  </a:lnTo>
                  <a:lnTo>
                    <a:pt x="3487261" y="722449"/>
                  </a:lnTo>
                  <a:lnTo>
                    <a:pt x="3459960" y="688405"/>
                  </a:lnTo>
                  <a:lnTo>
                    <a:pt x="3431658" y="654991"/>
                  </a:lnTo>
                  <a:lnTo>
                    <a:pt x="3402374" y="622221"/>
                  </a:lnTo>
                  <a:lnTo>
                    <a:pt x="3372125" y="590111"/>
                  </a:lnTo>
                  <a:lnTo>
                    <a:pt x="3340930" y="558677"/>
                  </a:lnTo>
                  <a:lnTo>
                    <a:pt x="3308807" y="527933"/>
                  </a:lnTo>
                  <a:lnTo>
                    <a:pt x="3275773" y="497896"/>
                  </a:lnTo>
                  <a:lnTo>
                    <a:pt x="3241848" y="468579"/>
                  </a:lnTo>
                  <a:lnTo>
                    <a:pt x="3207048" y="439998"/>
                  </a:lnTo>
                  <a:lnTo>
                    <a:pt x="3171392" y="412169"/>
                  </a:lnTo>
                  <a:lnTo>
                    <a:pt x="3134899" y="385107"/>
                  </a:lnTo>
                  <a:lnTo>
                    <a:pt x="3097586" y="358827"/>
                  </a:lnTo>
                  <a:lnTo>
                    <a:pt x="3059471" y="333344"/>
                  </a:lnTo>
                  <a:lnTo>
                    <a:pt x="3020573" y="308674"/>
                  </a:lnTo>
                  <a:lnTo>
                    <a:pt x="2980909" y="284831"/>
                  </a:lnTo>
                  <a:lnTo>
                    <a:pt x="2940498" y="261832"/>
                  </a:lnTo>
                  <a:lnTo>
                    <a:pt x="2899358" y="239691"/>
                  </a:lnTo>
                  <a:lnTo>
                    <a:pt x="2857507" y="218423"/>
                  </a:lnTo>
                  <a:lnTo>
                    <a:pt x="2814963" y="198044"/>
                  </a:lnTo>
                  <a:lnTo>
                    <a:pt x="2771744" y="178569"/>
                  </a:lnTo>
                  <a:lnTo>
                    <a:pt x="2727868" y="160014"/>
                  </a:lnTo>
                  <a:lnTo>
                    <a:pt x="2683353" y="142393"/>
                  </a:lnTo>
                  <a:lnTo>
                    <a:pt x="2638218" y="125722"/>
                  </a:lnTo>
                  <a:lnTo>
                    <a:pt x="2592481" y="110016"/>
                  </a:lnTo>
                  <a:lnTo>
                    <a:pt x="2546159" y="95290"/>
                  </a:lnTo>
                  <a:lnTo>
                    <a:pt x="2499270" y="81560"/>
                  </a:lnTo>
                  <a:lnTo>
                    <a:pt x="2451834" y="68840"/>
                  </a:lnTo>
                  <a:lnTo>
                    <a:pt x="2403868" y="57147"/>
                  </a:lnTo>
                  <a:lnTo>
                    <a:pt x="2355389" y="46495"/>
                  </a:lnTo>
                  <a:lnTo>
                    <a:pt x="2306417" y="36899"/>
                  </a:lnTo>
                  <a:lnTo>
                    <a:pt x="2256969" y="28375"/>
                  </a:lnTo>
                  <a:lnTo>
                    <a:pt x="2207063" y="20939"/>
                  </a:lnTo>
                  <a:lnTo>
                    <a:pt x="2156717" y="14604"/>
                  </a:lnTo>
                  <a:lnTo>
                    <a:pt x="2105951" y="9387"/>
                  </a:lnTo>
                  <a:lnTo>
                    <a:pt x="2054780" y="5303"/>
                  </a:lnTo>
                  <a:lnTo>
                    <a:pt x="2003225" y="2367"/>
                  </a:lnTo>
                  <a:lnTo>
                    <a:pt x="1951302" y="594"/>
                  </a:lnTo>
                  <a:lnTo>
                    <a:pt x="1899031" y="0"/>
                  </a:lnTo>
                  <a:close/>
                </a:path>
              </a:pathLst>
            </a:custGeom>
            <a:solidFill>
              <a:srgbClr val="CDE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90" dirty="0"/>
              <a:t>A</a:t>
            </a:r>
            <a:r>
              <a:rPr spc="-425" dirty="0"/>
              <a:t> </a:t>
            </a:r>
            <a:r>
              <a:rPr spc="114" dirty="0"/>
              <a:t>ti</a:t>
            </a:r>
            <a:r>
              <a:rPr spc="120" dirty="0"/>
              <a:t>n</a:t>
            </a:r>
            <a:r>
              <a:rPr spc="290" dirty="0"/>
              <a:t>y</a:t>
            </a:r>
            <a:r>
              <a:rPr spc="-425" dirty="0"/>
              <a:t> </a:t>
            </a:r>
            <a:r>
              <a:rPr spc="155" dirty="0"/>
              <a:t>bit</a:t>
            </a:r>
            <a:r>
              <a:rPr spc="-425" dirty="0"/>
              <a:t> </a:t>
            </a:r>
            <a:r>
              <a:rPr spc="225" dirty="0"/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8957" y="2539824"/>
            <a:ext cx="3128010" cy="699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b="1" dirty="0">
                <a:solidFill>
                  <a:srgbClr val="00B5AC"/>
                </a:solidFill>
                <a:latin typeface="Gill Sans MT"/>
                <a:cs typeface="Gill Sans MT"/>
              </a:rPr>
              <a:t>oils</a:t>
            </a:r>
            <a:r>
              <a:rPr sz="4400" b="1" spc="-425" dirty="0">
                <a:solidFill>
                  <a:srgbClr val="00B5AC"/>
                </a:solidFill>
                <a:latin typeface="Gill Sans MT"/>
                <a:cs typeface="Gill Sans MT"/>
              </a:rPr>
              <a:t> </a:t>
            </a:r>
            <a:r>
              <a:rPr sz="4400" spc="23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sz="4400" spc="-42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400" b="1" spc="200" dirty="0">
                <a:solidFill>
                  <a:srgbClr val="00B5AC"/>
                </a:solidFill>
                <a:latin typeface="Gill Sans MT"/>
                <a:cs typeface="Gill Sans MT"/>
              </a:rPr>
              <a:t>f</a:t>
            </a:r>
            <a:r>
              <a:rPr sz="4400" b="1" spc="80" dirty="0">
                <a:solidFill>
                  <a:srgbClr val="00B5AC"/>
                </a:solidFill>
                <a:latin typeface="Gill Sans MT"/>
                <a:cs typeface="Gill Sans MT"/>
              </a:rPr>
              <a:t>ats</a:t>
            </a:r>
            <a:r>
              <a:rPr sz="4400" spc="16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4400" dirty="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6" name="object 2452">
            <a:extLst>
              <a:ext uri="{FF2B5EF4-FFF2-40B4-BE49-F238E27FC236}">
                <a16:creationId xmlns:a16="http://schemas.microsoft.com/office/drawing/2014/main" id="{C2E7FF73-EB2D-42B9-A530-A9856A852E7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1579" y="923818"/>
            <a:ext cx="7502525" cy="3293110"/>
          </a:xfrm>
          <a:custGeom>
            <a:avLst/>
            <a:gdLst/>
            <a:ahLst/>
            <a:cxnLst/>
            <a:rect l="l" t="t" r="r" b="b"/>
            <a:pathLst>
              <a:path w="7502525" h="3293110">
                <a:moveTo>
                  <a:pt x="3877741" y="0"/>
                </a:moveTo>
                <a:lnTo>
                  <a:pt x="3812602" y="260"/>
                </a:lnTo>
                <a:lnTo>
                  <a:pt x="3747741" y="1039"/>
                </a:lnTo>
                <a:lnTo>
                  <a:pt x="3683168" y="2331"/>
                </a:lnTo>
                <a:lnTo>
                  <a:pt x="3618892" y="4133"/>
                </a:lnTo>
                <a:lnTo>
                  <a:pt x="3554923" y="6440"/>
                </a:lnTo>
                <a:lnTo>
                  <a:pt x="3491271" y="9248"/>
                </a:lnTo>
                <a:lnTo>
                  <a:pt x="3427945" y="12552"/>
                </a:lnTo>
                <a:lnTo>
                  <a:pt x="3364955" y="16349"/>
                </a:lnTo>
                <a:lnTo>
                  <a:pt x="3302310" y="20633"/>
                </a:lnTo>
                <a:lnTo>
                  <a:pt x="3240020" y="25400"/>
                </a:lnTo>
                <a:lnTo>
                  <a:pt x="3178095" y="30647"/>
                </a:lnTo>
                <a:lnTo>
                  <a:pt x="3116543" y="36368"/>
                </a:lnTo>
                <a:lnTo>
                  <a:pt x="3055376" y="42559"/>
                </a:lnTo>
                <a:lnTo>
                  <a:pt x="2994601" y="49216"/>
                </a:lnTo>
                <a:lnTo>
                  <a:pt x="2934230" y="56335"/>
                </a:lnTo>
                <a:lnTo>
                  <a:pt x="2874271" y="63911"/>
                </a:lnTo>
                <a:lnTo>
                  <a:pt x="2814734" y="71940"/>
                </a:lnTo>
                <a:lnTo>
                  <a:pt x="2755628" y="80417"/>
                </a:lnTo>
                <a:lnTo>
                  <a:pt x="2696964" y="89339"/>
                </a:lnTo>
                <a:lnTo>
                  <a:pt x="2638750" y="98700"/>
                </a:lnTo>
                <a:lnTo>
                  <a:pt x="2580997" y="108497"/>
                </a:lnTo>
                <a:lnTo>
                  <a:pt x="2523714" y="118725"/>
                </a:lnTo>
                <a:lnTo>
                  <a:pt x="2466910" y="129380"/>
                </a:lnTo>
                <a:lnTo>
                  <a:pt x="2410596" y="140457"/>
                </a:lnTo>
                <a:lnTo>
                  <a:pt x="2354780" y="151952"/>
                </a:lnTo>
                <a:lnTo>
                  <a:pt x="2299472" y="163861"/>
                </a:lnTo>
                <a:lnTo>
                  <a:pt x="2244682" y="176179"/>
                </a:lnTo>
                <a:lnTo>
                  <a:pt x="2190420" y="188902"/>
                </a:lnTo>
                <a:lnTo>
                  <a:pt x="2136694" y="202026"/>
                </a:lnTo>
                <a:lnTo>
                  <a:pt x="2083515" y="215546"/>
                </a:lnTo>
                <a:lnTo>
                  <a:pt x="2030893" y="229458"/>
                </a:lnTo>
                <a:lnTo>
                  <a:pt x="1978836" y="243758"/>
                </a:lnTo>
                <a:lnTo>
                  <a:pt x="1927354" y="258441"/>
                </a:lnTo>
                <a:lnTo>
                  <a:pt x="1876458" y="273503"/>
                </a:lnTo>
                <a:lnTo>
                  <a:pt x="1826156" y="288939"/>
                </a:lnTo>
                <a:lnTo>
                  <a:pt x="1776458" y="304745"/>
                </a:lnTo>
                <a:lnTo>
                  <a:pt x="1727373" y="320917"/>
                </a:lnTo>
                <a:lnTo>
                  <a:pt x="1678912" y="337451"/>
                </a:lnTo>
                <a:lnTo>
                  <a:pt x="1631084" y="354342"/>
                </a:lnTo>
                <a:lnTo>
                  <a:pt x="1583898" y="371585"/>
                </a:lnTo>
                <a:lnTo>
                  <a:pt x="1537365" y="389177"/>
                </a:lnTo>
                <a:lnTo>
                  <a:pt x="1491492" y="407113"/>
                </a:lnTo>
                <a:lnTo>
                  <a:pt x="1446291" y="425389"/>
                </a:lnTo>
                <a:lnTo>
                  <a:pt x="1401771" y="444000"/>
                </a:lnTo>
                <a:lnTo>
                  <a:pt x="1357941" y="462942"/>
                </a:lnTo>
                <a:lnTo>
                  <a:pt x="1314811" y="482211"/>
                </a:lnTo>
                <a:lnTo>
                  <a:pt x="1272391" y="501801"/>
                </a:lnTo>
                <a:lnTo>
                  <a:pt x="1230690" y="521710"/>
                </a:lnTo>
                <a:lnTo>
                  <a:pt x="1189717" y="541933"/>
                </a:lnTo>
                <a:lnTo>
                  <a:pt x="1149483" y="562464"/>
                </a:lnTo>
                <a:lnTo>
                  <a:pt x="1109996" y="583301"/>
                </a:lnTo>
                <a:lnTo>
                  <a:pt x="1071267" y="604438"/>
                </a:lnTo>
                <a:lnTo>
                  <a:pt x="1033305" y="625871"/>
                </a:lnTo>
                <a:lnTo>
                  <a:pt x="996119" y="647596"/>
                </a:lnTo>
                <a:lnTo>
                  <a:pt x="959720" y="669608"/>
                </a:lnTo>
                <a:lnTo>
                  <a:pt x="924117" y="691904"/>
                </a:lnTo>
                <a:lnTo>
                  <a:pt x="889318" y="714478"/>
                </a:lnTo>
                <a:lnTo>
                  <a:pt x="855335" y="737327"/>
                </a:lnTo>
                <a:lnTo>
                  <a:pt x="822176" y="760445"/>
                </a:lnTo>
                <a:lnTo>
                  <a:pt x="789852" y="783830"/>
                </a:lnTo>
                <a:lnTo>
                  <a:pt x="758371" y="807476"/>
                </a:lnTo>
                <a:lnTo>
                  <a:pt x="727743" y="831378"/>
                </a:lnTo>
                <a:lnTo>
                  <a:pt x="697978" y="855534"/>
                </a:lnTo>
                <a:lnTo>
                  <a:pt x="641075" y="904585"/>
                </a:lnTo>
                <a:lnTo>
                  <a:pt x="587739" y="954594"/>
                </a:lnTo>
                <a:lnTo>
                  <a:pt x="538045" y="1005527"/>
                </a:lnTo>
                <a:lnTo>
                  <a:pt x="492072" y="1057348"/>
                </a:lnTo>
                <a:lnTo>
                  <a:pt x="449894" y="1110024"/>
                </a:lnTo>
                <a:lnTo>
                  <a:pt x="411590" y="1163518"/>
                </a:lnTo>
                <a:lnTo>
                  <a:pt x="377235" y="1217796"/>
                </a:lnTo>
                <a:lnTo>
                  <a:pt x="346907" y="1272824"/>
                </a:lnTo>
                <a:lnTo>
                  <a:pt x="320682" y="1328566"/>
                </a:lnTo>
                <a:lnTo>
                  <a:pt x="298637" y="1384988"/>
                </a:lnTo>
                <a:lnTo>
                  <a:pt x="280848" y="1442055"/>
                </a:lnTo>
                <a:lnTo>
                  <a:pt x="267392" y="1499732"/>
                </a:lnTo>
                <a:lnTo>
                  <a:pt x="258346" y="1557984"/>
                </a:lnTo>
                <a:lnTo>
                  <a:pt x="253786" y="1616776"/>
                </a:lnTo>
                <a:lnTo>
                  <a:pt x="253212" y="1646364"/>
                </a:lnTo>
                <a:lnTo>
                  <a:pt x="254672" y="1693552"/>
                </a:lnTo>
                <a:lnTo>
                  <a:pt x="259026" y="1740410"/>
                </a:lnTo>
                <a:lnTo>
                  <a:pt x="266235" y="1786922"/>
                </a:lnTo>
                <a:lnTo>
                  <a:pt x="276260" y="1833069"/>
                </a:lnTo>
                <a:lnTo>
                  <a:pt x="289062" y="1878834"/>
                </a:lnTo>
                <a:lnTo>
                  <a:pt x="304602" y="1924199"/>
                </a:lnTo>
                <a:lnTo>
                  <a:pt x="322841" y="1969146"/>
                </a:lnTo>
                <a:lnTo>
                  <a:pt x="343739" y="2013657"/>
                </a:lnTo>
                <a:lnTo>
                  <a:pt x="367259" y="2057716"/>
                </a:lnTo>
                <a:lnTo>
                  <a:pt x="393360" y="2101303"/>
                </a:lnTo>
                <a:lnTo>
                  <a:pt x="422004" y="2144403"/>
                </a:lnTo>
                <a:lnTo>
                  <a:pt x="453152" y="2186996"/>
                </a:lnTo>
                <a:lnTo>
                  <a:pt x="486765" y="2229065"/>
                </a:lnTo>
                <a:lnTo>
                  <a:pt x="415664" y="2273635"/>
                </a:lnTo>
                <a:lnTo>
                  <a:pt x="247788" y="2357956"/>
                </a:lnTo>
                <a:lnTo>
                  <a:pt x="77709" y="2439636"/>
                </a:lnTo>
                <a:lnTo>
                  <a:pt x="0" y="2476284"/>
                </a:lnTo>
                <a:lnTo>
                  <a:pt x="320095" y="2376658"/>
                </a:lnTo>
                <a:lnTo>
                  <a:pt x="486073" y="2327125"/>
                </a:lnTo>
                <a:lnTo>
                  <a:pt x="551286" y="2312992"/>
                </a:lnTo>
                <a:lnTo>
                  <a:pt x="569087" y="2319566"/>
                </a:lnTo>
                <a:lnTo>
                  <a:pt x="593442" y="2343699"/>
                </a:lnTo>
                <a:lnTo>
                  <a:pt x="618624" y="2367622"/>
                </a:lnTo>
                <a:lnTo>
                  <a:pt x="671436" y="2414820"/>
                </a:lnTo>
                <a:lnTo>
                  <a:pt x="727457" y="2461128"/>
                </a:lnTo>
                <a:lnTo>
                  <a:pt x="786618" y="2506516"/>
                </a:lnTo>
                <a:lnTo>
                  <a:pt x="848855" y="2550955"/>
                </a:lnTo>
                <a:lnTo>
                  <a:pt x="881105" y="2572809"/>
                </a:lnTo>
                <a:lnTo>
                  <a:pt x="914099" y="2594413"/>
                </a:lnTo>
                <a:lnTo>
                  <a:pt x="947829" y="2615766"/>
                </a:lnTo>
                <a:lnTo>
                  <a:pt x="982286" y="2636862"/>
                </a:lnTo>
                <a:lnTo>
                  <a:pt x="1017461" y="2657698"/>
                </a:lnTo>
                <a:lnTo>
                  <a:pt x="1053347" y="2678270"/>
                </a:lnTo>
                <a:lnTo>
                  <a:pt x="1089935" y="2698574"/>
                </a:lnTo>
                <a:lnTo>
                  <a:pt x="1127217" y="2718607"/>
                </a:lnTo>
                <a:lnTo>
                  <a:pt x="1165185" y="2738364"/>
                </a:lnTo>
                <a:lnTo>
                  <a:pt x="1203829" y="2757843"/>
                </a:lnTo>
                <a:lnTo>
                  <a:pt x="1243143" y="2777038"/>
                </a:lnTo>
                <a:lnTo>
                  <a:pt x="1283117" y="2795947"/>
                </a:lnTo>
                <a:lnTo>
                  <a:pt x="1323743" y="2814566"/>
                </a:lnTo>
                <a:lnTo>
                  <a:pt x="1365013" y="2832891"/>
                </a:lnTo>
                <a:lnTo>
                  <a:pt x="1406919" y="2850917"/>
                </a:lnTo>
                <a:lnTo>
                  <a:pt x="1449452" y="2868642"/>
                </a:lnTo>
                <a:lnTo>
                  <a:pt x="1492604" y="2886062"/>
                </a:lnTo>
                <a:lnTo>
                  <a:pt x="1536366" y="2903172"/>
                </a:lnTo>
                <a:lnTo>
                  <a:pt x="1580731" y="2919969"/>
                </a:lnTo>
                <a:lnTo>
                  <a:pt x="1625690" y="2936450"/>
                </a:lnTo>
                <a:lnTo>
                  <a:pt x="1671235" y="2952609"/>
                </a:lnTo>
                <a:lnTo>
                  <a:pt x="1717357" y="2968445"/>
                </a:lnTo>
                <a:lnTo>
                  <a:pt x="1764047" y="2983952"/>
                </a:lnTo>
                <a:lnTo>
                  <a:pt x="1811299" y="2999127"/>
                </a:lnTo>
                <a:lnTo>
                  <a:pt x="1859103" y="3013967"/>
                </a:lnTo>
                <a:lnTo>
                  <a:pt x="1907451" y="3028467"/>
                </a:lnTo>
                <a:lnTo>
                  <a:pt x="1956335" y="3042624"/>
                </a:lnTo>
                <a:lnTo>
                  <a:pt x="2005746" y="3056434"/>
                </a:lnTo>
                <a:lnTo>
                  <a:pt x="2055676" y="3069893"/>
                </a:lnTo>
                <a:lnTo>
                  <a:pt x="2106117" y="3082997"/>
                </a:lnTo>
                <a:lnTo>
                  <a:pt x="2157061" y="3095743"/>
                </a:lnTo>
                <a:lnTo>
                  <a:pt x="2208498" y="3108127"/>
                </a:lnTo>
                <a:lnTo>
                  <a:pt x="2260422" y="3120145"/>
                </a:lnTo>
                <a:lnTo>
                  <a:pt x="2312823" y="3131793"/>
                </a:lnTo>
                <a:lnTo>
                  <a:pt x="2365693" y="3143067"/>
                </a:lnTo>
                <a:lnTo>
                  <a:pt x="2419024" y="3153965"/>
                </a:lnTo>
                <a:lnTo>
                  <a:pt x="2472808" y="3164481"/>
                </a:lnTo>
                <a:lnTo>
                  <a:pt x="2527035" y="3174612"/>
                </a:lnTo>
                <a:lnTo>
                  <a:pt x="2581699" y="3184355"/>
                </a:lnTo>
                <a:lnTo>
                  <a:pt x="2636790" y="3193706"/>
                </a:lnTo>
                <a:lnTo>
                  <a:pt x="2692301" y="3202660"/>
                </a:lnTo>
                <a:lnTo>
                  <a:pt x="2748222" y="3211214"/>
                </a:lnTo>
                <a:lnTo>
                  <a:pt x="2804546" y="3219365"/>
                </a:lnTo>
                <a:lnTo>
                  <a:pt x="2861264" y="3227108"/>
                </a:lnTo>
                <a:lnTo>
                  <a:pt x="2918369" y="3234440"/>
                </a:lnTo>
                <a:lnTo>
                  <a:pt x="2975851" y="3241356"/>
                </a:lnTo>
                <a:lnTo>
                  <a:pt x="3033702" y="3247854"/>
                </a:lnTo>
                <a:lnTo>
                  <a:pt x="3091914" y="3253929"/>
                </a:lnTo>
                <a:lnTo>
                  <a:pt x="3150479" y="3259578"/>
                </a:lnTo>
                <a:lnTo>
                  <a:pt x="3209389" y="3264797"/>
                </a:lnTo>
                <a:lnTo>
                  <a:pt x="3268634" y="3269582"/>
                </a:lnTo>
                <a:lnTo>
                  <a:pt x="3328207" y="3273928"/>
                </a:lnTo>
                <a:lnTo>
                  <a:pt x="3388100" y="3277834"/>
                </a:lnTo>
                <a:lnTo>
                  <a:pt x="3448304" y="3281294"/>
                </a:lnTo>
                <a:lnTo>
                  <a:pt x="3508810" y="3284305"/>
                </a:lnTo>
                <a:lnTo>
                  <a:pt x="3569611" y="3286863"/>
                </a:lnTo>
                <a:lnTo>
                  <a:pt x="3630698" y="3288965"/>
                </a:lnTo>
                <a:lnTo>
                  <a:pt x="3692063" y="3290606"/>
                </a:lnTo>
                <a:lnTo>
                  <a:pt x="3753697" y="3291782"/>
                </a:lnTo>
                <a:lnTo>
                  <a:pt x="3815593" y="3292491"/>
                </a:lnTo>
                <a:lnTo>
                  <a:pt x="3877741" y="3292729"/>
                </a:lnTo>
                <a:lnTo>
                  <a:pt x="3942881" y="3292468"/>
                </a:lnTo>
                <a:lnTo>
                  <a:pt x="4007742" y="3291689"/>
                </a:lnTo>
                <a:lnTo>
                  <a:pt x="4072315" y="3290397"/>
                </a:lnTo>
                <a:lnTo>
                  <a:pt x="4136591" y="3288595"/>
                </a:lnTo>
                <a:lnTo>
                  <a:pt x="4200559" y="3286288"/>
                </a:lnTo>
                <a:lnTo>
                  <a:pt x="4264211" y="3283480"/>
                </a:lnTo>
                <a:lnTo>
                  <a:pt x="4327537" y="3280176"/>
                </a:lnTo>
                <a:lnTo>
                  <a:pt x="4390528" y="3276379"/>
                </a:lnTo>
                <a:lnTo>
                  <a:pt x="4453173" y="3272095"/>
                </a:lnTo>
                <a:lnTo>
                  <a:pt x="4515462" y="3267328"/>
                </a:lnTo>
                <a:lnTo>
                  <a:pt x="4577388" y="3262081"/>
                </a:lnTo>
                <a:lnTo>
                  <a:pt x="4638939" y="3256360"/>
                </a:lnTo>
                <a:lnTo>
                  <a:pt x="4700107" y="3250169"/>
                </a:lnTo>
                <a:lnTo>
                  <a:pt x="4760881" y="3243512"/>
                </a:lnTo>
                <a:lnTo>
                  <a:pt x="4821253" y="3236393"/>
                </a:lnTo>
                <a:lnTo>
                  <a:pt x="4881212" y="3228817"/>
                </a:lnTo>
                <a:lnTo>
                  <a:pt x="4940749" y="3220788"/>
                </a:lnTo>
                <a:lnTo>
                  <a:pt x="4999854" y="3212311"/>
                </a:lnTo>
                <a:lnTo>
                  <a:pt x="5058519" y="3203389"/>
                </a:lnTo>
                <a:lnTo>
                  <a:pt x="5116732" y="3194028"/>
                </a:lnTo>
                <a:lnTo>
                  <a:pt x="5174485" y="3184231"/>
                </a:lnTo>
                <a:lnTo>
                  <a:pt x="5231769" y="3174003"/>
                </a:lnTo>
                <a:lnTo>
                  <a:pt x="5288572" y="3163348"/>
                </a:lnTo>
                <a:lnTo>
                  <a:pt x="5344887" y="3152271"/>
                </a:lnTo>
                <a:lnTo>
                  <a:pt x="5400703" y="3140776"/>
                </a:lnTo>
                <a:lnTo>
                  <a:pt x="5456011" y="3128867"/>
                </a:lnTo>
                <a:lnTo>
                  <a:pt x="5510801" y="3116549"/>
                </a:lnTo>
                <a:lnTo>
                  <a:pt x="5565063" y="3103826"/>
                </a:lnTo>
                <a:lnTo>
                  <a:pt x="5618788" y="3090702"/>
                </a:lnTo>
                <a:lnTo>
                  <a:pt x="5671967" y="3077182"/>
                </a:lnTo>
                <a:lnTo>
                  <a:pt x="5724590" y="3063270"/>
                </a:lnTo>
                <a:lnTo>
                  <a:pt x="5776647" y="3048970"/>
                </a:lnTo>
                <a:lnTo>
                  <a:pt x="5828128" y="3034287"/>
                </a:lnTo>
                <a:lnTo>
                  <a:pt x="5879025" y="3019225"/>
                </a:lnTo>
                <a:lnTo>
                  <a:pt x="5929327" y="3003789"/>
                </a:lnTo>
                <a:lnTo>
                  <a:pt x="5979025" y="2987983"/>
                </a:lnTo>
                <a:lnTo>
                  <a:pt x="6028109" y="2971811"/>
                </a:lnTo>
                <a:lnTo>
                  <a:pt x="6076570" y="2955277"/>
                </a:lnTo>
                <a:lnTo>
                  <a:pt x="6124398" y="2938386"/>
                </a:lnTo>
                <a:lnTo>
                  <a:pt x="6171584" y="2921143"/>
                </a:lnTo>
                <a:lnTo>
                  <a:pt x="6218118" y="2903551"/>
                </a:lnTo>
                <a:lnTo>
                  <a:pt x="6263990" y="2885615"/>
                </a:lnTo>
                <a:lnTo>
                  <a:pt x="6309191" y="2867339"/>
                </a:lnTo>
                <a:lnTo>
                  <a:pt x="6353711" y="2848728"/>
                </a:lnTo>
                <a:lnTo>
                  <a:pt x="6397541" y="2829786"/>
                </a:lnTo>
                <a:lnTo>
                  <a:pt x="6440671" y="2810517"/>
                </a:lnTo>
                <a:lnTo>
                  <a:pt x="6483092" y="2790927"/>
                </a:lnTo>
                <a:lnTo>
                  <a:pt x="6524793" y="2771018"/>
                </a:lnTo>
                <a:lnTo>
                  <a:pt x="6565766" y="2750795"/>
                </a:lnTo>
                <a:lnTo>
                  <a:pt x="6606000" y="2730264"/>
                </a:lnTo>
                <a:lnTo>
                  <a:pt x="6645486" y="2709427"/>
                </a:lnTo>
                <a:lnTo>
                  <a:pt x="6684216" y="2688290"/>
                </a:lnTo>
                <a:lnTo>
                  <a:pt x="6722178" y="2666857"/>
                </a:lnTo>
                <a:lnTo>
                  <a:pt x="6759363" y="2645132"/>
                </a:lnTo>
                <a:lnTo>
                  <a:pt x="6795762" y="2623120"/>
                </a:lnTo>
                <a:lnTo>
                  <a:pt x="6831366" y="2600824"/>
                </a:lnTo>
                <a:lnTo>
                  <a:pt x="6866164" y="2578250"/>
                </a:lnTo>
                <a:lnTo>
                  <a:pt x="6900147" y="2555401"/>
                </a:lnTo>
                <a:lnTo>
                  <a:pt x="6933306" y="2532283"/>
                </a:lnTo>
                <a:lnTo>
                  <a:pt x="6965631" y="2508898"/>
                </a:lnTo>
                <a:lnTo>
                  <a:pt x="6997112" y="2485252"/>
                </a:lnTo>
                <a:lnTo>
                  <a:pt x="7027740" y="2461350"/>
                </a:lnTo>
                <a:lnTo>
                  <a:pt x="7057504" y="2437194"/>
                </a:lnTo>
                <a:lnTo>
                  <a:pt x="7114407" y="2388143"/>
                </a:lnTo>
                <a:lnTo>
                  <a:pt x="7167744" y="2338134"/>
                </a:lnTo>
                <a:lnTo>
                  <a:pt x="7217437" y="2287201"/>
                </a:lnTo>
                <a:lnTo>
                  <a:pt x="7263411" y="2235380"/>
                </a:lnTo>
                <a:lnTo>
                  <a:pt x="7305588" y="2182704"/>
                </a:lnTo>
                <a:lnTo>
                  <a:pt x="7343893" y="2129210"/>
                </a:lnTo>
                <a:lnTo>
                  <a:pt x="7378247" y="2074932"/>
                </a:lnTo>
                <a:lnTo>
                  <a:pt x="7408575" y="2019904"/>
                </a:lnTo>
                <a:lnTo>
                  <a:pt x="7434800" y="1964162"/>
                </a:lnTo>
                <a:lnTo>
                  <a:pt x="7456846" y="1907740"/>
                </a:lnTo>
                <a:lnTo>
                  <a:pt x="7474635" y="1850673"/>
                </a:lnTo>
                <a:lnTo>
                  <a:pt x="7488091" y="1792996"/>
                </a:lnTo>
                <a:lnTo>
                  <a:pt x="7497137" y="1734744"/>
                </a:lnTo>
                <a:lnTo>
                  <a:pt x="7501697" y="1675952"/>
                </a:lnTo>
                <a:lnTo>
                  <a:pt x="7502271" y="1646364"/>
                </a:lnTo>
                <a:lnTo>
                  <a:pt x="7501697" y="1616776"/>
                </a:lnTo>
                <a:lnTo>
                  <a:pt x="7497137" y="1557984"/>
                </a:lnTo>
                <a:lnTo>
                  <a:pt x="7488091" y="1499732"/>
                </a:lnTo>
                <a:lnTo>
                  <a:pt x="7474635" y="1442055"/>
                </a:lnTo>
                <a:lnTo>
                  <a:pt x="7456846" y="1384988"/>
                </a:lnTo>
                <a:lnTo>
                  <a:pt x="7434800" y="1328566"/>
                </a:lnTo>
                <a:lnTo>
                  <a:pt x="7408575" y="1272824"/>
                </a:lnTo>
                <a:lnTo>
                  <a:pt x="7378247" y="1217796"/>
                </a:lnTo>
                <a:lnTo>
                  <a:pt x="7343893" y="1163518"/>
                </a:lnTo>
                <a:lnTo>
                  <a:pt x="7305588" y="1110024"/>
                </a:lnTo>
                <a:lnTo>
                  <a:pt x="7263411" y="1057348"/>
                </a:lnTo>
                <a:lnTo>
                  <a:pt x="7217437" y="1005527"/>
                </a:lnTo>
                <a:lnTo>
                  <a:pt x="7167744" y="954594"/>
                </a:lnTo>
                <a:lnTo>
                  <a:pt x="7114407" y="904585"/>
                </a:lnTo>
                <a:lnTo>
                  <a:pt x="7057504" y="855534"/>
                </a:lnTo>
                <a:lnTo>
                  <a:pt x="7027740" y="831378"/>
                </a:lnTo>
                <a:lnTo>
                  <a:pt x="6997112" y="807476"/>
                </a:lnTo>
                <a:lnTo>
                  <a:pt x="6965631" y="783830"/>
                </a:lnTo>
                <a:lnTo>
                  <a:pt x="6933306" y="760445"/>
                </a:lnTo>
                <a:lnTo>
                  <a:pt x="6900147" y="737327"/>
                </a:lnTo>
                <a:lnTo>
                  <a:pt x="6866164" y="714478"/>
                </a:lnTo>
                <a:lnTo>
                  <a:pt x="6831366" y="691904"/>
                </a:lnTo>
                <a:lnTo>
                  <a:pt x="6795762" y="669608"/>
                </a:lnTo>
                <a:lnTo>
                  <a:pt x="6759363" y="647596"/>
                </a:lnTo>
                <a:lnTo>
                  <a:pt x="6722178" y="625871"/>
                </a:lnTo>
                <a:lnTo>
                  <a:pt x="6684216" y="604438"/>
                </a:lnTo>
                <a:lnTo>
                  <a:pt x="6645486" y="583301"/>
                </a:lnTo>
                <a:lnTo>
                  <a:pt x="6606000" y="562464"/>
                </a:lnTo>
                <a:lnTo>
                  <a:pt x="6565766" y="541933"/>
                </a:lnTo>
                <a:lnTo>
                  <a:pt x="6524793" y="521710"/>
                </a:lnTo>
                <a:lnTo>
                  <a:pt x="6483092" y="501801"/>
                </a:lnTo>
                <a:lnTo>
                  <a:pt x="6440671" y="482211"/>
                </a:lnTo>
                <a:lnTo>
                  <a:pt x="6397541" y="462942"/>
                </a:lnTo>
                <a:lnTo>
                  <a:pt x="6353711" y="444000"/>
                </a:lnTo>
                <a:lnTo>
                  <a:pt x="6309191" y="425389"/>
                </a:lnTo>
                <a:lnTo>
                  <a:pt x="6263990" y="407113"/>
                </a:lnTo>
                <a:lnTo>
                  <a:pt x="6218118" y="389177"/>
                </a:lnTo>
                <a:lnTo>
                  <a:pt x="6171584" y="371585"/>
                </a:lnTo>
                <a:lnTo>
                  <a:pt x="6124398" y="354342"/>
                </a:lnTo>
                <a:lnTo>
                  <a:pt x="6076570" y="337451"/>
                </a:lnTo>
                <a:lnTo>
                  <a:pt x="6028109" y="320917"/>
                </a:lnTo>
                <a:lnTo>
                  <a:pt x="5979025" y="304745"/>
                </a:lnTo>
                <a:lnTo>
                  <a:pt x="5929327" y="288939"/>
                </a:lnTo>
                <a:lnTo>
                  <a:pt x="5879025" y="273503"/>
                </a:lnTo>
                <a:lnTo>
                  <a:pt x="5828128" y="258441"/>
                </a:lnTo>
                <a:lnTo>
                  <a:pt x="5776647" y="243758"/>
                </a:lnTo>
                <a:lnTo>
                  <a:pt x="5724590" y="229458"/>
                </a:lnTo>
                <a:lnTo>
                  <a:pt x="5671967" y="215546"/>
                </a:lnTo>
                <a:lnTo>
                  <a:pt x="5618788" y="202026"/>
                </a:lnTo>
                <a:lnTo>
                  <a:pt x="5565063" y="188902"/>
                </a:lnTo>
                <a:lnTo>
                  <a:pt x="5510801" y="176179"/>
                </a:lnTo>
                <a:lnTo>
                  <a:pt x="5456011" y="163861"/>
                </a:lnTo>
                <a:lnTo>
                  <a:pt x="5400703" y="151952"/>
                </a:lnTo>
                <a:lnTo>
                  <a:pt x="5344887" y="140457"/>
                </a:lnTo>
                <a:lnTo>
                  <a:pt x="5288572" y="129380"/>
                </a:lnTo>
                <a:lnTo>
                  <a:pt x="5231769" y="118725"/>
                </a:lnTo>
                <a:lnTo>
                  <a:pt x="5174485" y="108497"/>
                </a:lnTo>
                <a:lnTo>
                  <a:pt x="5116732" y="98700"/>
                </a:lnTo>
                <a:lnTo>
                  <a:pt x="5058519" y="89339"/>
                </a:lnTo>
                <a:lnTo>
                  <a:pt x="4999854" y="80417"/>
                </a:lnTo>
                <a:lnTo>
                  <a:pt x="4940749" y="71940"/>
                </a:lnTo>
                <a:lnTo>
                  <a:pt x="4881212" y="63911"/>
                </a:lnTo>
                <a:lnTo>
                  <a:pt x="4821253" y="56335"/>
                </a:lnTo>
                <a:lnTo>
                  <a:pt x="4760881" y="49216"/>
                </a:lnTo>
                <a:lnTo>
                  <a:pt x="4700107" y="42559"/>
                </a:lnTo>
                <a:lnTo>
                  <a:pt x="4638939" y="36368"/>
                </a:lnTo>
                <a:lnTo>
                  <a:pt x="4577388" y="30647"/>
                </a:lnTo>
                <a:lnTo>
                  <a:pt x="4515462" y="25400"/>
                </a:lnTo>
                <a:lnTo>
                  <a:pt x="4453173" y="20633"/>
                </a:lnTo>
                <a:lnTo>
                  <a:pt x="4390528" y="16349"/>
                </a:lnTo>
                <a:lnTo>
                  <a:pt x="4327537" y="12552"/>
                </a:lnTo>
                <a:lnTo>
                  <a:pt x="4264211" y="9248"/>
                </a:lnTo>
                <a:lnTo>
                  <a:pt x="4200559" y="6440"/>
                </a:lnTo>
                <a:lnTo>
                  <a:pt x="4136591" y="4133"/>
                </a:lnTo>
                <a:lnTo>
                  <a:pt x="4072315" y="2331"/>
                </a:lnTo>
                <a:lnTo>
                  <a:pt x="4007742" y="1039"/>
                </a:lnTo>
                <a:lnTo>
                  <a:pt x="3942881" y="260"/>
                </a:lnTo>
                <a:lnTo>
                  <a:pt x="3877741" y="0"/>
                </a:lnTo>
                <a:close/>
              </a:path>
            </a:pathLst>
          </a:custGeom>
          <a:solidFill>
            <a:srgbClr val="CDE8E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100" y="1697367"/>
            <a:ext cx="7062222" cy="188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000"/>
              </a:lnSpc>
            </a:pPr>
            <a:r>
              <a:rPr sz="4000" dirty="0"/>
              <a:t>What are our </a:t>
            </a:r>
            <a:r>
              <a:rPr sz="4000" b="1" dirty="0">
                <a:latin typeface="Gill Sans MT"/>
                <a:cs typeface="Gill Sans MT"/>
              </a:rPr>
              <a:t>favourite foods  </a:t>
            </a:r>
            <a:r>
              <a:rPr sz="4000" dirty="0"/>
              <a:t>and which part of the </a:t>
            </a:r>
            <a:r>
              <a:rPr sz="4000" b="1" dirty="0">
                <a:latin typeface="Gill Sans MT"/>
                <a:cs typeface="Gill Sans MT"/>
              </a:rPr>
              <a:t>eatwell  plate </a:t>
            </a:r>
            <a:r>
              <a:rPr sz="4000" dirty="0"/>
              <a:t>do they belong?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20004"/>
            <a:ext cx="10309860" cy="6240145"/>
            <a:chOff x="0" y="1320004"/>
            <a:chExt cx="10309860" cy="6240145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20004"/>
              <a:ext cx="3165373" cy="6240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40551" y="3874503"/>
              <a:ext cx="3969385" cy="2835275"/>
            </a:xfrm>
            <a:custGeom>
              <a:avLst/>
              <a:gdLst/>
              <a:ahLst/>
              <a:cxnLst/>
              <a:rect l="l" t="t" r="r" b="b"/>
              <a:pathLst>
                <a:path w="3969384" h="2835275">
                  <a:moveTo>
                    <a:pt x="3968889" y="0"/>
                  </a:moveTo>
                  <a:lnTo>
                    <a:pt x="0" y="0"/>
                  </a:lnTo>
                  <a:lnTo>
                    <a:pt x="0" y="2835186"/>
                  </a:lnTo>
                  <a:lnTo>
                    <a:pt x="3968889" y="2835186"/>
                  </a:lnTo>
                  <a:lnTo>
                    <a:pt x="3968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5352" y="5322242"/>
              <a:ext cx="1026794" cy="987425"/>
            </a:xfrm>
            <a:custGeom>
              <a:avLst/>
              <a:gdLst/>
              <a:ahLst/>
              <a:cxnLst/>
              <a:rect l="l" t="t" r="r" b="b"/>
              <a:pathLst>
                <a:path w="1026795" h="987425">
                  <a:moveTo>
                    <a:pt x="798990" y="987212"/>
                  </a:moveTo>
                  <a:lnTo>
                    <a:pt x="743360" y="986408"/>
                  </a:lnTo>
                  <a:lnTo>
                    <a:pt x="688293" y="984016"/>
                  </a:lnTo>
                  <a:lnTo>
                    <a:pt x="633831" y="980068"/>
                  </a:lnTo>
                  <a:lnTo>
                    <a:pt x="580016" y="974592"/>
                  </a:lnTo>
                  <a:lnTo>
                    <a:pt x="526890" y="967621"/>
                  </a:lnTo>
                  <a:lnTo>
                    <a:pt x="474495" y="959184"/>
                  </a:lnTo>
                  <a:lnTo>
                    <a:pt x="422874" y="949312"/>
                  </a:lnTo>
                  <a:lnTo>
                    <a:pt x="372067" y="938035"/>
                  </a:lnTo>
                  <a:lnTo>
                    <a:pt x="322117" y="925384"/>
                  </a:lnTo>
                  <a:lnTo>
                    <a:pt x="273067" y="911390"/>
                  </a:lnTo>
                  <a:lnTo>
                    <a:pt x="224958" y="896083"/>
                  </a:lnTo>
                  <a:lnTo>
                    <a:pt x="177831" y="879493"/>
                  </a:lnTo>
                  <a:lnTo>
                    <a:pt x="131731" y="861651"/>
                  </a:lnTo>
                  <a:lnTo>
                    <a:pt x="86697" y="842587"/>
                  </a:lnTo>
                  <a:lnTo>
                    <a:pt x="42773" y="822333"/>
                  </a:lnTo>
                  <a:lnTo>
                    <a:pt x="0" y="800918"/>
                  </a:lnTo>
                  <a:lnTo>
                    <a:pt x="791465" y="0"/>
                  </a:lnTo>
                  <a:lnTo>
                    <a:pt x="1026234" y="973605"/>
                  </a:lnTo>
                  <a:lnTo>
                    <a:pt x="970429" y="979506"/>
                  </a:lnTo>
                  <a:lnTo>
                    <a:pt x="913921" y="983764"/>
                  </a:lnTo>
                  <a:lnTo>
                    <a:pt x="856759" y="986344"/>
                  </a:lnTo>
                  <a:lnTo>
                    <a:pt x="798990" y="987212"/>
                  </a:lnTo>
                  <a:close/>
                </a:path>
              </a:pathLst>
            </a:custGeom>
            <a:solidFill>
              <a:srgbClr val="E3B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6888" y="5326027"/>
              <a:ext cx="870585" cy="970280"/>
            </a:xfrm>
            <a:custGeom>
              <a:avLst/>
              <a:gdLst/>
              <a:ahLst/>
              <a:cxnLst/>
              <a:rect l="l" t="t" r="r" b="b"/>
              <a:pathLst>
                <a:path w="870584" h="970279">
                  <a:moveTo>
                    <a:pt x="234698" y="969823"/>
                  </a:moveTo>
                  <a:lnTo>
                    <a:pt x="230773" y="954713"/>
                  </a:lnTo>
                  <a:lnTo>
                    <a:pt x="205017" y="848653"/>
                  </a:lnTo>
                  <a:lnTo>
                    <a:pt x="0" y="0"/>
                  </a:lnTo>
                  <a:lnTo>
                    <a:pt x="870142" y="761842"/>
                  </a:lnTo>
                  <a:lnTo>
                    <a:pt x="828340" y="785411"/>
                  </a:lnTo>
                  <a:lnTo>
                    <a:pt x="785842" y="807374"/>
                  </a:lnTo>
                  <a:lnTo>
                    <a:pt x="742517" y="827826"/>
                  </a:lnTo>
                  <a:lnTo>
                    <a:pt x="698231" y="846860"/>
                  </a:lnTo>
                  <a:lnTo>
                    <a:pt x="652854" y="864569"/>
                  </a:lnTo>
                  <a:lnTo>
                    <a:pt x="606253" y="881048"/>
                  </a:lnTo>
                  <a:lnTo>
                    <a:pt x="558296" y="896390"/>
                  </a:lnTo>
                  <a:lnTo>
                    <a:pt x="508852" y="910690"/>
                  </a:lnTo>
                  <a:lnTo>
                    <a:pt x="457788" y="924040"/>
                  </a:lnTo>
                  <a:lnTo>
                    <a:pt x="404973" y="936534"/>
                  </a:lnTo>
                  <a:lnTo>
                    <a:pt x="350274" y="948267"/>
                  </a:lnTo>
                  <a:lnTo>
                    <a:pt x="293560" y="959332"/>
                  </a:lnTo>
                  <a:lnTo>
                    <a:pt x="234698" y="969823"/>
                  </a:lnTo>
                  <a:close/>
                </a:path>
              </a:pathLst>
            </a:custGeom>
            <a:solidFill>
              <a:srgbClr val="4E8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5694" y="5324852"/>
              <a:ext cx="937894" cy="763270"/>
            </a:xfrm>
            <a:custGeom>
              <a:avLst/>
              <a:gdLst/>
              <a:ahLst/>
              <a:cxnLst/>
              <a:rect l="l" t="t" r="r" b="b"/>
              <a:pathLst>
                <a:path w="937895" h="763270">
                  <a:moveTo>
                    <a:pt x="871337" y="763020"/>
                  </a:moveTo>
                  <a:lnTo>
                    <a:pt x="0" y="0"/>
                  </a:lnTo>
                  <a:lnTo>
                    <a:pt x="937492" y="721521"/>
                  </a:lnTo>
                  <a:lnTo>
                    <a:pt x="921299" y="732179"/>
                  </a:lnTo>
                  <a:lnTo>
                    <a:pt x="904873" y="742647"/>
                  </a:lnTo>
                  <a:lnTo>
                    <a:pt x="888217" y="752928"/>
                  </a:lnTo>
                  <a:lnTo>
                    <a:pt x="871337" y="763020"/>
                  </a:lnTo>
                  <a:close/>
                </a:path>
              </a:pathLst>
            </a:custGeom>
            <a:solidFill>
              <a:srgbClr val="A79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46265" y="4319150"/>
              <a:ext cx="1379855" cy="1727835"/>
            </a:xfrm>
            <a:custGeom>
              <a:avLst/>
              <a:gdLst/>
              <a:ahLst/>
              <a:cxnLst/>
              <a:rect l="l" t="t" r="r" b="b"/>
              <a:pathLst>
                <a:path w="1379854" h="1727835">
                  <a:moveTo>
                    <a:pt x="936919" y="1727227"/>
                  </a:moveTo>
                  <a:lnTo>
                    <a:pt x="0" y="1005722"/>
                  </a:lnTo>
                  <a:lnTo>
                    <a:pt x="0" y="16"/>
                  </a:lnTo>
                  <a:lnTo>
                    <a:pt x="8076" y="0"/>
                  </a:lnTo>
                  <a:lnTo>
                    <a:pt x="63227" y="790"/>
                  </a:lnTo>
                  <a:lnTo>
                    <a:pt x="117826" y="3140"/>
                  </a:lnTo>
                  <a:lnTo>
                    <a:pt x="171830" y="7022"/>
                  </a:lnTo>
                  <a:lnTo>
                    <a:pt x="225200" y="12405"/>
                  </a:lnTo>
                  <a:lnTo>
                    <a:pt x="277894" y="19259"/>
                  </a:lnTo>
                  <a:lnTo>
                    <a:pt x="329871" y="27554"/>
                  </a:lnTo>
                  <a:lnTo>
                    <a:pt x="381091" y="37262"/>
                  </a:lnTo>
                  <a:lnTo>
                    <a:pt x="431513" y="48352"/>
                  </a:lnTo>
                  <a:lnTo>
                    <a:pt x="481095" y="60794"/>
                  </a:lnTo>
                  <a:lnTo>
                    <a:pt x="529796" y="74559"/>
                  </a:lnTo>
                  <a:lnTo>
                    <a:pt x="577576" y="89617"/>
                  </a:lnTo>
                  <a:lnTo>
                    <a:pt x="624394" y="105938"/>
                  </a:lnTo>
                  <a:lnTo>
                    <a:pt x="670208" y="123493"/>
                  </a:lnTo>
                  <a:lnTo>
                    <a:pt x="714978" y="142252"/>
                  </a:lnTo>
                  <a:lnTo>
                    <a:pt x="758662" y="162184"/>
                  </a:lnTo>
                  <a:lnTo>
                    <a:pt x="801221" y="183262"/>
                  </a:lnTo>
                  <a:lnTo>
                    <a:pt x="842612" y="205453"/>
                  </a:lnTo>
                  <a:lnTo>
                    <a:pt x="882795" y="228730"/>
                  </a:lnTo>
                  <a:lnTo>
                    <a:pt x="921728" y="253062"/>
                  </a:lnTo>
                  <a:lnTo>
                    <a:pt x="959372" y="278419"/>
                  </a:lnTo>
                  <a:lnTo>
                    <a:pt x="995685" y="304772"/>
                  </a:lnTo>
                  <a:lnTo>
                    <a:pt x="1030625" y="332091"/>
                  </a:lnTo>
                  <a:lnTo>
                    <a:pt x="1064153" y="360346"/>
                  </a:lnTo>
                  <a:lnTo>
                    <a:pt x="1096226" y="389508"/>
                  </a:lnTo>
                  <a:lnTo>
                    <a:pt x="1126805" y="419546"/>
                  </a:lnTo>
                  <a:lnTo>
                    <a:pt x="1155848" y="450432"/>
                  </a:lnTo>
                  <a:lnTo>
                    <a:pt x="1183314" y="482135"/>
                  </a:lnTo>
                  <a:lnTo>
                    <a:pt x="1209162" y="514626"/>
                  </a:lnTo>
                  <a:lnTo>
                    <a:pt x="1233351" y="547874"/>
                  </a:lnTo>
                  <a:lnTo>
                    <a:pt x="1255841" y="581851"/>
                  </a:lnTo>
                  <a:lnTo>
                    <a:pt x="1276590" y="616526"/>
                  </a:lnTo>
                  <a:lnTo>
                    <a:pt x="1295557" y="651870"/>
                  </a:lnTo>
                  <a:lnTo>
                    <a:pt x="1312702" y="687853"/>
                  </a:lnTo>
                  <a:lnTo>
                    <a:pt x="1327983" y="724445"/>
                  </a:lnTo>
                  <a:lnTo>
                    <a:pt x="1341359" y="761616"/>
                  </a:lnTo>
                  <a:lnTo>
                    <a:pt x="1352790" y="799338"/>
                  </a:lnTo>
                  <a:lnTo>
                    <a:pt x="1362234" y="837579"/>
                  </a:lnTo>
                  <a:lnTo>
                    <a:pt x="1369651" y="876311"/>
                  </a:lnTo>
                  <a:lnTo>
                    <a:pt x="1375000" y="915504"/>
                  </a:lnTo>
                  <a:lnTo>
                    <a:pt x="1378239" y="955127"/>
                  </a:lnTo>
                  <a:lnTo>
                    <a:pt x="1379328" y="995151"/>
                  </a:lnTo>
                  <a:lnTo>
                    <a:pt x="1377762" y="1043134"/>
                  </a:lnTo>
                  <a:lnTo>
                    <a:pt x="1373111" y="1090531"/>
                  </a:lnTo>
                  <a:lnTo>
                    <a:pt x="1365446" y="1137290"/>
                  </a:lnTo>
                  <a:lnTo>
                    <a:pt x="1354837" y="1183360"/>
                  </a:lnTo>
                  <a:lnTo>
                    <a:pt x="1341357" y="1228690"/>
                  </a:lnTo>
                  <a:lnTo>
                    <a:pt x="1325074" y="1273228"/>
                  </a:lnTo>
                  <a:lnTo>
                    <a:pt x="1306060" y="1316923"/>
                  </a:lnTo>
                  <a:lnTo>
                    <a:pt x="1284387" y="1359724"/>
                  </a:lnTo>
                  <a:lnTo>
                    <a:pt x="1260124" y="1401578"/>
                  </a:lnTo>
                  <a:lnTo>
                    <a:pt x="1233342" y="1442436"/>
                  </a:lnTo>
                  <a:lnTo>
                    <a:pt x="1204113" y="1482244"/>
                  </a:lnTo>
                  <a:lnTo>
                    <a:pt x="1172507" y="1520953"/>
                  </a:lnTo>
                  <a:lnTo>
                    <a:pt x="1138595" y="1558510"/>
                  </a:lnTo>
                  <a:lnTo>
                    <a:pt x="1102447" y="1594865"/>
                  </a:lnTo>
                  <a:lnTo>
                    <a:pt x="1064135" y="1629965"/>
                  </a:lnTo>
                  <a:lnTo>
                    <a:pt x="1023729" y="1663760"/>
                  </a:lnTo>
                  <a:lnTo>
                    <a:pt x="981300" y="1696197"/>
                  </a:lnTo>
                  <a:lnTo>
                    <a:pt x="936919" y="1727227"/>
                  </a:lnTo>
                  <a:close/>
                </a:path>
              </a:pathLst>
            </a:custGeom>
            <a:solidFill>
              <a:srgbClr val="FBB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3088" y="4319164"/>
              <a:ext cx="1363345" cy="1804035"/>
            </a:xfrm>
            <a:custGeom>
              <a:avLst/>
              <a:gdLst/>
              <a:ahLst/>
              <a:cxnLst/>
              <a:rect l="l" t="t" r="r" b="b"/>
              <a:pathLst>
                <a:path w="1363345" h="1804035">
                  <a:moveTo>
                    <a:pt x="572264" y="1803996"/>
                  </a:moveTo>
                  <a:lnTo>
                    <a:pt x="525767" y="1778666"/>
                  </a:lnTo>
                  <a:lnTo>
                    <a:pt x="480826" y="1751960"/>
                  </a:lnTo>
                  <a:lnTo>
                    <a:pt x="437501" y="1723923"/>
                  </a:lnTo>
                  <a:lnTo>
                    <a:pt x="395852" y="1694596"/>
                  </a:lnTo>
                  <a:lnTo>
                    <a:pt x="355937" y="1664022"/>
                  </a:lnTo>
                  <a:lnTo>
                    <a:pt x="317815" y="1632246"/>
                  </a:lnTo>
                  <a:lnTo>
                    <a:pt x="281546" y="1599308"/>
                  </a:lnTo>
                  <a:lnTo>
                    <a:pt x="247189" y="1565253"/>
                  </a:lnTo>
                  <a:lnTo>
                    <a:pt x="214802" y="1530122"/>
                  </a:lnTo>
                  <a:lnTo>
                    <a:pt x="184445" y="1493960"/>
                  </a:lnTo>
                  <a:lnTo>
                    <a:pt x="156177" y="1456809"/>
                  </a:lnTo>
                  <a:lnTo>
                    <a:pt x="130057" y="1418712"/>
                  </a:lnTo>
                  <a:lnTo>
                    <a:pt x="106144" y="1379711"/>
                  </a:lnTo>
                  <a:lnTo>
                    <a:pt x="84497" y="1339850"/>
                  </a:lnTo>
                  <a:lnTo>
                    <a:pt x="65176" y="1299172"/>
                  </a:lnTo>
                  <a:lnTo>
                    <a:pt x="48239" y="1257719"/>
                  </a:lnTo>
                  <a:lnTo>
                    <a:pt x="33745" y="1215535"/>
                  </a:lnTo>
                  <a:lnTo>
                    <a:pt x="21754" y="1172662"/>
                  </a:lnTo>
                  <a:lnTo>
                    <a:pt x="12325" y="1129143"/>
                  </a:lnTo>
                  <a:lnTo>
                    <a:pt x="5517" y="1085022"/>
                  </a:lnTo>
                  <a:lnTo>
                    <a:pt x="1389" y="1040340"/>
                  </a:lnTo>
                  <a:lnTo>
                    <a:pt x="0" y="995141"/>
                  </a:lnTo>
                  <a:lnTo>
                    <a:pt x="1123" y="954477"/>
                  </a:lnTo>
                  <a:lnTo>
                    <a:pt x="4467" y="914226"/>
                  </a:lnTo>
                  <a:lnTo>
                    <a:pt x="9987" y="874422"/>
                  </a:lnTo>
                  <a:lnTo>
                    <a:pt x="17640" y="835095"/>
                  </a:lnTo>
                  <a:lnTo>
                    <a:pt x="27383" y="796276"/>
                  </a:lnTo>
                  <a:lnTo>
                    <a:pt x="39174" y="757996"/>
                  </a:lnTo>
                  <a:lnTo>
                    <a:pt x="52970" y="720287"/>
                  </a:lnTo>
                  <a:lnTo>
                    <a:pt x="68727" y="683180"/>
                  </a:lnTo>
                  <a:lnTo>
                    <a:pt x="86402" y="646706"/>
                  </a:lnTo>
                  <a:lnTo>
                    <a:pt x="105953" y="610895"/>
                  </a:lnTo>
                  <a:lnTo>
                    <a:pt x="127337" y="575781"/>
                  </a:lnTo>
                  <a:lnTo>
                    <a:pt x="150510" y="541392"/>
                  </a:lnTo>
                  <a:lnTo>
                    <a:pt x="175430" y="507762"/>
                  </a:lnTo>
                  <a:lnTo>
                    <a:pt x="202054" y="474920"/>
                  </a:lnTo>
                  <a:lnTo>
                    <a:pt x="230339" y="442898"/>
                  </a:lnTo>
                  <a:lnTo>
                    <a:pt x="260241" y="411728"/>
                  </a:lnTo>
                  <a:lnTo>
                    <a:pt x="291718" y="381440"/>
                  </a:lnTo>
                  <a:lnTo>
                    <a:pt x="324726" y="352066"/>
                  </a:lnTo>
                  <a:lnTo>
                    <a:pt x="359224" y="323636"/>
                  </a:lnTo>
                  <a:lnTo>
                    <a:pt x="395167" y="296182"/>
                  </a:lnTo>
                  <a:lnTo>
                    <a:pt x="432514" y="269736"/>
                  </a:lnTo>
                  <a:lnTo>
                    <a:pt x="471220" y="244328"/>
                  </a:lnTo>
                  <a:lnTo>
                    <a:pt x="511243" y="219989"/>
                  </a:lnTo>
                  <a:lnTo>
                    <a:pt x="552540" y="196752"/>
                  </a:lnTo>
                  <a:lnTo>
                    <a:pt x="595069" y="174646"/>
                  </a:lnTo>
                  <a:lnTo>
                    <a:pt x="638785" y="153703"/>
                  </a:lnTo>
                  <a:lnTo>
                    <a:pt x="683646" y="133954"/>
                  </a:lnTo>
                  <a:lnTo>
                    <a:pt x="729610" y="115431"/>
                  </a:lnTo>
                  <a:lnTo>
                    <a:pt x="776632" y="98165"/>
                  </a:lnTo>
                  <a:lnTo>
                    <a:pt x="824671" y="82186"/>
                  </a:lnTo>
                  <a:lnTo>
                    <a:pt x="873683" y="67526"/>
                  </a:lnTo>
                  <a:lnTo>
                    <a:pt x="923625" y="54217"/>
                  </a:lnTo>
                  <a:lnTo>
                    <a:pt x="974454" y="42289"/>
                  </a:lnTo>
                  <a:lnTo>
                    <a:pt x="1026128" y="31773"/>
                  </a:lnTo>
                  <a:lnTo>
                    <a:pt x="1078602" y="22701"/>
                  </a:lnTo>
                  <a:lnTo>
                    <a:pt x="1131836" y="15105"/>
                  </a:lnTo>
                  <a:lnTo>
                    <a:pt x="1185784" y="9014"/>
                  </a:lnTo>
                  <a:lnTo>
                    <a:pt x="1240405" y="4460"/>
                  </a:lnTo>
                  <a:lnTo>
                    <a:pt x="1295655" y="1475"/>
                  </a:lnTo>
                  <a:lnTo>
                    <a:pt x="1351492" y="90"/>
                  </a:lnTo>
                  <a:lnTo>
                    <a:pt x="1363181" y="0"/>
                  </a:lnTo>
                  <a:lnTo>
                    <a:pt x="1363181" y="1003386"/>
                  </a:lnTo>
                  <a:lnTo>
                    <a:pt x="572264" y="1803996"/>
                  </a:lnTo>
                  <a:close/>
                </a:path>
              </a:pathLst>
            </a:custGeom>
            <a:solidFill>
              <a:srgbClr val="51B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35642" y="6070794"/>
              <a:ext cx="1057275" cy="263525"/>
            </a:xfrm>
            <a:custGeom>
              <a:avLst/>
              <a:gdLst/>
              <a:ahLst/>
              <a:cxnLst/>
              <a:rect l="l" t="t" r="r" b="b"/>
              <a:pathLst>
                <a:path w="1057275" h="263525">
                  <a:moveTo>
                    <a:pt x="823113" y="263340"/>
                  </a:moveTo>
                  <a:lnTo>
                    <a:pt x="769159" y="262620"/>
                  </a:lnTo>
                  <a:lnTo>
                    <a:pt x="715716" y="260476"/>
                  </a:lnTo>
                  <a:lnTo>
                    <a:pt x="662820" y="256933"/>
                  </a:lnTo>
                  <a:lnTo>
                    <a:pt x="610508" y="252018"/>
                  </a:lnTo>
                  <a:lnTo>
                    <a:pt x="558816" y="245756"/>
                  </a:lnTo>
                  <a:lnTo>
                    <a:pt x="507779" y="238173"/>
                  </a:lnTo>
                  <a:lnTo>
                    <a:pt x="457435" y="229295"/>
                  </a:lnTo>
                  <a:lnTo>
                    <a:pt x="407819" y="219147"/>
                  </a:lnTo>
                  <a:lnTo>
                    <a:pt x="358967" y="207756"/>
                  </a:lnTo>
                  <a:lnTo>
                    <a:pt x="310915" y="195146"/>
                  </a:lnTo>
                  <a:lnTo>
                    <a:pt x="263700" y="181344"/>
                  </a:lnTo>
                  <a:lnTo>
                    <a:pt x="217358" y="166375"/>
                  </a:lnTo>
                  <a:lnTo>
                    <a:pt x="171924" y="150265"/>
                  </a:lnTo>
                  <a:lnTo>
                    <a:pt x="127435" y="133040"/>
                  </a:lnTo>
                  <a:lnTo>
                    <a:pt x="83928" y="114726"/>
                  </a:lnTo>
                  <a:lnTo>
                    <a:pt x="41437" y="95347"/>
                  </a:lnTo>
                  <a:lnTo>
                    <a:pt x="0" y="74931"/>
                  </a:lnTo>
                  <a:lnTo>
                    <a:pt x="75376" y="0"/>
                  </a:lnTo>
                  <a:lnTo>
                    <a:pt x="118112" y="20948"/>
                  </a:lnTo>
                  <a:lnTo>
                    <a:pt x="162072" y="40682"/>
                  </a:lnTo>
                  <a:lnTo>
                    <a:pt x="207206" y="59167"/>
                  </a:lnTo>
                  <a:lnTo>
                    <a:pt x="253468" y="76368"/>
                  </a:lnTo>
                  <a:lnTo>
                    <a:pt x="300810" y="92253"/>
                  </a:lnTo>
                  <a:lnTo>
                    <a:pt x="349184" y="106786"/>
                  </a:lnTo>
                  <a:lnTo>
                    <a:pt x="398542" y="119934"/>
                  </a:lnTo>
                  <a:lnTo>
                    <a:pt x="448837" y="131663"/>
                  </a:lnTo>
                  <a:lnTo>
                    <a:pt x="500020" y="141939"/>
                  </a:lnTo>
                  <a:lnTo>
                    <a:pt x="552045" y="150727"/>
                  </a:lnTo>
                  <a:lnTo>
                    <a:pt x="604863" y="157993"/>
                  </a:lnTo>
                  <a:lnTo>
                    <a:pt x="658426" y="163705"/>
                  </a:lnTo>
                  <a:lnTo>
                    <a:pt x="712688" y="167826"/>
                  </a:lnTo>
                  <a:lnTo>
                    <a:pt x="767599" y="170324"/>
                  </a:lnTo>
                  <a:lnTo>
                    <a:pt x="823113" y="171164"/>
                  </a:lnTo>
                  <a:lnTo>
                    <a:pt x="877176" y="170366"/>
                  </a:lnTo>
                  <a:lnTo>
                    <a:pt x="930673" y="167995"/>
                  </a:lnTo>
                  <a:lnTo>
                    <a:pt x="983552" y="164084"/>
                  </a:lnTo>
                  <a:lnTo>
                    <a:pt x="1035760" y="158665"/>
                  </a:lnTo>
                  <a:lnTo>
                    <a:pt x="1057206" y="249580"/>
                  </a:lnTo>
                  <a:lnTo>
                    <a:pt x="1011281" y="254489"/>
                  </a:lnTo>
                  <a:lnTo>
                    <a:pt x="964884" y="258337"/>
                  </a:lnTo>
                  <a:lnTo>
                    <a:pt x="918040" y="261105"/>
                  </a:lnTo>
                  <a:lnTo>
                    <a:pt x="870775" y="262779"/>
                  </a:lnTo>
                  <a:lnTo>
                    <a:pt x="823113" y="263340"/>
                  </a:lnTo>
                  <a:close/>
                </a:path>
              </a:pathLst>
            </a:custGeom>
            <a:solidFill>
              <a:srgbClr val="EE2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71403" y="6038375"/>
              <a:ext cx="676275" cy="282575"/>
            </a:xfrm>
            <a:custGeom>
              <a:avLst/>
              <a:gdLst/>
              <a:ahLst/>
              <a:cxnLst/>
              <a:rect l="l" t="t" r="r" b="b"/>
              <a:pathLst>
                <a:path w="676275" h="282575">
                  <a:moveTo>
                    <a:pt x="21445" y="281998"/>
                  </a:moveTo>
                  <a:lnTo>
                    <a:pt x="0" y="191084"/>
                  </a:lnTo>
                  <a:lnTo>
                    <a:pt x="55320" y="183615"/>
                  </a:lnTo>
                  <a:lnTo>
                    <a:pt x="109774" y="174478"/>
                  </a:lnTo>
                  <a:lnTo>
                    <a:pt x="163307" y="163714"/>
                  </a:lnTo>
                  <a:lnTo>
                    <a:pt x="215866" y="151361"/>
                  </a:lnTo>
                  <a:lnTo>
                    <a:pt x="267395" y="137458"/>
                  </a:lnTo>
                  <a:lnTo>
                    <a:pt x="317839" y="122043"/>
                  </a:lnTo>
                  <a:lnTo>
                    <a:pt x="367145" y="105156"/>
                  </a:lnTo>
                  <a:lnTo>
                    <a:pt x="415258" y="86836"/>
                  </a:lnTo>
                  <a:lnTo>
                    <a:pt x="462123" y="67121"/>
                  </a:lnTo>
                  <a:lnTo>
                    <a:pt x="507685" y="46051"/>
                  </a:lnTo>
                  <a:lnTo>
                    <a:pt x="551890" y="23664"/>
                  </a:lnTo>
                  <a:lnTo>
                    <a:pt x="594684" y="0"/>
                  </a:lnTo>
                  <a:lnTo>
                    <a:pt x="676089" y="71651"/>
                  </a:lnTo>
                  <a:lnTo>
                    <a:pt x="635807" y="94065"/>
                  </a:lnTo>
                  <a:lnTo>
                    <a:pt x="594376" y="115451"/>
                  </a:lnTo>
                  <a:lnTo>
                    <a:pt x="551835" y="135781"/>
                  </a:lnTo>
                  <a:lnTo>
                    <a:pt x="508221" y="155028"/>
                  </a:lnTo>
                  <a:lnTo>
                    <a:pt x="463574" y="173165"/>
                  </a:lnTo>
                  <a:lnTo>
                    <a:pt x="417929" y="190166"/>
                  </a:lnTo>
                  <a:lnTo>
                    <a:pt x="371326" y="206002"/>
                  </a:lnTo>
                  <a:lnTo>
                    <a:pt x="323802" y="220647"/>
                  </a:lnTo>
                  <a:lnTo>
                    <a:pt x="275395" y="234075"/>
                  </a:lnTo>
                  <a:lnTo>
                    <a:pt x="226143" y="246257"/>
                  </a:lnTo>
                  <a:lnTo>
                    <a:pt x="176085" y="257168"/>
                  </a:lnTo>
                  <a:lnTo>
                    <a:pt x="125257" y="266779"/>
                  </a:lnTo>
                  <a:lnTo>
                    <a:pt x="73698" y="275065"/>
                  </a:lnTo>
                  <a:lnTo>
                    <a:pt x="21445" y="281998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6086" y="6000258"/>
              <a:ext cx="149564" cy="1097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37870" y="4319228"/>
              <a:ext cx="1433830" cy="1748789"/>
            </a:xfrm>
            <a:custGeom>
              <a:avLst/>
              <a:gdLst/>
              <a:ahLst/>
              <a:cxnLst/>
              <a:rect l="l" t="t" r="r" b="b"/>
              <a:pathLst>
                <a:path w="1433829" h="1748789">
                  <a:moveTo>
                    <a:pt x="977779" y="1748790"/>
                  </a:moveTo>
                  <a:lnTo>
                    <a:pt x="890135" y="1680914"/>
                  </a:lnTo>
                  <a:lnTo>
                    <a:pt x="934193" y="1650673"/>
                  </a:lnTo>
                  <a:lnTo>
                    <a:pt x="976453" y="1618999"/>
                  </a:lnTo>
                  <a:lnTo>
                    <a:pt x="1016802" y="1585947"/>
                  </a:lnTo>
                  <a:lnTo>
                    <a:pt x="1055129" y="1551571"/>
                  </a:lnTo>
                  <a:lnTo>
                    <a:pt x="1091320" y="1515925"/>
                  </a:lnTo>
                  <a:lnTo>
                    <a:pt x="1125263" y="1479062"/>
                  </a:lnTo>
                  <a:lnTo>
                    <a:pt x="1156845" y="1441037"/>
                  </a:lnTo>
                  <a:lnTo>
                    <a:pt x="1185954" y="1401903"/>
                  </a:lnTo>
                  <a:lnTo>
                    <a:pt x="1212476" y="1361715"/>
                  </a:lnTo>
                  <a:lnTo>
                    <a:pt x="1236301" y="1320525"/>
                  </a:lnTo>
                  <a:lnTo>
                    <a:pt x="1257314" y="1278388"/>
                  </a:lnTo>
                  <a:lnTo>
                    <a:pt x="1275403" y="1235358"/>
                  </a:lnTo>
                  <a:lnTo>
                    <a:pt x="1290455" y="1191489"/>
                  </a:lnTo>
                  <a:lnTo>
                    <a:pt x="1302359" y="1146834"/>
                  </a:lnTo>
                  <a:lnTo>
                    <a:pt x="1311001" y="1101447"/>
                  </a:lnTo>
                  <a:lnTo>
                    <a:pt x="1316269" y="1055383"/>
                  </a:lnTo>
                  <a:lnTo>
                    <a:pt x="1318050" y="1008694"/>
                  </a:lnTo>
                  <a:lnTo>
                    <a:pt x="1316835" y="969000"/>
                  </a:lnTo>
                  <a:lnTo>
                    <a:pt x="1313224" y="929732"/>
                  </a:lnTo>
                  <a:lnTo>
                    <a:pt x="1307268" y="890925"/>
                  </a:lnTo>
                  <a:lnTo>
                    <a:pt x="1299019" y="852614"/>
                  </a:lnTo>
                  <a:lnTo>
                    <a:pt x="1288529" y="814833"/>
                  </a:lnTo>
                  <a:lnTo>
                    <a:pt x="1275847" y="777616"/>
                  </a:lnTo>
                  <a:lnTo>
                    <a:pt x="1261026" y="741000"/>
                  </a:lnTo>
                  <a:lnTo>
                    <a:pt x="1244117" y="705017"/>
                  </a:lnTo>
                  <a:lnTo>
                    <a:pt x="1225171" y="669703"/>
                  </a:lnTo>
                  <a:lnTo>
                    <a:pt x="1204240" y="635093"/>
                  </a:lnTo>
                  <a:lnTo>
                    <a:pt x="1181374" y="601220"/>
                  </a:lnTo>
                  <a:lnTo>
                    <a:pt x="1156626" y="568121"/>
                  </a:lnTo>
                  <a:lnTo>
                    <a:pt x="1130046" y="535829"/>
                  </a:lnTo>
                  <a:lnTo>
                    <a:pt x="1101686" y="504378"/>
                  </a:lnTo>
                  <a:lnTo>
                    <a:pt x="1071597" y="473805"/>
                  </a:lnTo>
                  <a:lnTo>
                    <a:pt x="1039830" y="444143"/>
                  </a:lnTo>
                  <a:lnTo>
                    <a:pt x="1006437" y="415426"/>
                  </a:lnTo>
                  <a:lnTo>
                    <a:pt x="971469" y="387691"/>
                  </a:lnTo>
                  <a:lnTo>
                    <a:pt x="934977" y="360970"/>
                  </a:lnTo>
                  <a:lnTo>
                    <a:pt x="897013" y="335300"/>
                  </a:lnTo>
                  <a:lnTo>
                    <a:pt x="857627" y="310714"/>
                  </a:lnTo>
                  <a:lnTo>
                    <a:pt x="816872" y="287247"/>
                  </a:lnTo>
                  <a:lnTo>
                    <a:pt x="774798" y="264934"/>
                  </a:lnTo>
                  <a:lnTo>
                    <a:pt x="731457" y="243809"/>
                  </a:lnTo>
                  <a:lnTo>
                    <a:pt x="686900" y="223908"/>
                  </a:lnTo>
                  <a:lnTo>
                    <a:pt x="641179" y="205264"/>
                  </a:lnTo>
                  <a:lnTo>
                    <a:pt x="594344" y="187913"/>
                  </a:lnTo>
                  <a:lnTo>
                    <a:pt x="546447" y="171889"/>
                  </a:lnTo>
                  <a:lnTo>
                    <a:pt x="497540" y="157226"/>
                  </a:lnTo>
                  <a:lnTo>
                    <a:pt x="447673" y="143960"/>
                  </a:lnTo>
                  <a:lnTo>
                    <a:pt x="396898" y="132125"/>
                  </a:lnTo>
                  <a:lnTo>
                    <a:pt x="345266" y="121755"/>
                  </a:lnTo>
                  <a:lnTo>
                    <a:pt x="292829" y="112886"/>
                  </a:lnTo>
                  <a:lnTo>
                    <a:pt x="239638" y="105552"/>
                  </a:lnTo>
                  <a:lnTo>
                    <a:pt x="185744" y="99787"/>
                  </a:lnTo>
                  <a:lnTo>
                    <a:pt x="131198" y="95626"/>
                  </a:lnTo>
                  <a:lnTo>
                    <a:pt x="76052" y="93104"/>
                  </a:lnTo>
                  <a:lnTo>
                    <a:pt x="20357" y="92256"/>
                  </a:lnTo>
                  <a:lnTo>
                    <a:pt x="1861" y="92350"/>
                  </a:lnTo>
                  <a:lnTo>
                    <a:pt x="0" y="100"/>
                  </a:lnTo>
                  <a:lnTo>
                    <a:pt x="13556" y="0"/>
                  </a:lnTo>
                  <a:lnTo>
                    <a:pt x="20357" y="0"/>
                  </a:lnTo>
                  <a:lnTo>
                    <a:pt x="75829" y="763"/>
                  </a:lnTo>
                  <a:lnTo>
                    <a:pt x="130760" y="3033"/>
                  </a:lnTo>
                  <a:lnTo>
                    <a:pt x="185111" y="6784"/>
                  </a:lnTo>
                  <a:lnTo>
                    <a:pt x="238844" y="11986"/>
                  </a:lnTo>
                  <a:lnTo>
                    <a:pt x="291919" y="18611"/>
                  </a:lnTo>
                  <a:lnTo>
                    <a:pt x="344297" y="26631"/>
                  </a:lnTo>
                  <a:lnTo>
                    <a:pt x="395938" y="36019"/>
                  </a:lnTo>
                  <a:lnTo>
                    <a:pt x="446803" y="46746"/>
                  </a:lnTo>
                  <a:lnTo>
                    <a:pt x="496852" y="58784"/>
                  </a:lnTo>
                  <a:lnTo>
                    <a:pt x="546047" y="72105"/>
                  </a:lnTo>
                  <a:lnTo>
                    <a:pt x="594347" y="86680"/>
                  </a:lnTo>
                  <a:lnTo>
                    <a:pt x="641714" y="102483"/>
                  </a:lnTo>
                  <a:lnTo>
                    <a:pt x="688109" y="119485"/>
                  </a:lnTo>
                  <a:lnTo>
                    <a:pt x="733491" y="137657"/>
                  </a:lnTo>
                  <a:lnTo>
                    <a:pt x="777822" y="156972"/>
                  </a:lnTo>
                  <a:lnTo>
                    <a:pt x="821062" y="177401"/>
                  </a:lnTo>
                  <a:lnTo>
                    <a:pt x="863171" y="198917"/>
                  </a:lnTo>
                  <a:lnTo>
                    <a:pt x="904112" y="221491"/>
                  </a:lnTo>
                  <a:lnTo>
                    <a:pt x="943843" y="245096"/>
                  </a:lnTo>
                  <a:lnTo>
                    <a:pt x="982327" y="269702"/>
                  </a:lnTo>
                  <a:lnTo>
                    <a:pt x="1019522" y="295283"/>
                  </a:lnTo>
                  <a:lnTo>
                    <a:pt x="1055391" y="321810"/>
                  </a:lnTo>
                  <a:lnTo>
                    <a:pt x="1089894" y="349255"/>
                  </a:lnTo>
                  <a:lnTo>
                    <a:pt x="1122991" y="377590"/>
                  </a:lnTo>
                  <a:lnTo>
                    <a:pt x="1154643" y="406787"/>
                  </a:lnTo>
                  <a:lnTo>
                    <a:pt x="1184812" y="436818"/>
                  </a:lnTo>
                  <a:lnTo>
                    <a:pt x="1213456" y="467654"/>
                  </a:lnTo>
                  <a:lnTo>
                    <a:pt x="1240538" y="499268"/>
                  </a:lnTo>
                  <a:lnTo>
                    <a:pt x="1266017" y="531631"/>
                  </a:lnTo>
                  <a:lnTo>
                    <a:pt x="1289855" y="564716"/>
                  </a:lnTo>
                  <a:lnTo>
                    <a:pt x="1312012" y="598495"/>
                  </a:lnTo>
                  <a:lnTo>
                    <a:pt x="1332448" y="632938"/>
                  </a:lnTo>
                  <a:lnTo>
                    <a:pt x="1351125" y="668019"/>
                  </a:lnTo>
                  <a:lnTo>
                    <a:pt x="1368003" y="703709"/>
                  </a:lnTo>
                  <a:lnTo>
                    <a:pt x="1383043" y="739980"/>
                  </a:lnTo>
                  <a:lnTo>
                    <a:pt x="1396205" y="776804"/>
                  </a:lnTo>
                  <a:lnTo>
                    <a:pt x="1407450" y="814154"/>
                  </a:lnTo>
                  <a:lnTo>
                    <a:pt x="1416739" y="852000"/>
                  </a:lnTo>
                  <a:lnTo>
                    <a:pt x="1424032" y="890314"/>
                  </a:lnTo>
                  <a:lnTo>
                    <a:pt x="1429290" y="929070"/>
                  </a:lnTo>
                  <a:lnTo>
                    <a:pt x="1432473" y="968238"/>
                  </a:lnTo>
                  <a:lnTo>
                    <a:pt x="1433543" y="1007791"/>
                  </a:lnTo>
                  <a:lnTo>
                    <a:pt x="1432095" y="1053817"/>
                  </a:lnTo>
                  <a:lnTo>
                    <a:pt x="1427790" y="1099313"/>
                  </a:lnTo>
                  <a:lnTo>
                    <a:pt x="1420692" y="1144234"/>
                  </a:lnTo>
                  <a:lnTo>
                    <a:pt x="1410862" y="1188537"/>
                  </a:lnTo>
                  <a:lnTo>
                    <a:pt x="1398363" y="1232177"/>
                  </a:lnTo>
                  <a:lnTo>
                    <a:pt x="1383256" y="1275110"/>
                  </a:lnTo>
                  <a:lnTo>
                    <a:pt x="1365603" y="1317291"/>
                  </a:lnTo>
                  <a:lnTo>
                    <a:pt x="1345466" y="1358678"/>
                  </a:lnTo>
                  <a:lnTo>
                    <a:pt x="1322908" y="1399224"/>
                  </a:lnTo>
                  <a:lnTo>
                    <a:pt x="1297990" y="1438887"/>
                  </a:lnTo>
                  <a:lnTo>
                    <a:pt x="1270775" y="1477622"/>
                  </a:lnTo>
                  <a:lnTo>
                    <a:pt x="1241324" y="1515385"/>
                  </a:lnTo>
                  <a:lnTo>
                    <a:pt x="1209699" y="1552131"/>
                  </a:lnTo>
                  <a:lnTo>
                    <a:pt x="1175963" y="1587817"/>
                  </a:lnTo>
                  <a:lnTo>
                    <a:pt x="1140177" y="1622398"/>
                  </a:lnTo>
                  <a:lnTo>
                    <a:pt x="1102404" y="1655830"/>
                  </a:lnTo>
                  <a:lnTo>
                    <a:pt x="1062705" y="1688068"/>
                  </a:lnTo>
                  <a:lnTo>
                    <a:pt x="1021143" y="1719070"/>
                  </a:lnTo>
                  <a:lnTo>
                    <a:pt x="977779" y="174879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46098" y="4319328"/>
              <a:ext cx="1398270" cy="1826895"/>
            </a:xfrm>
            <a:custGeom>
              <a:avLst/>
              <a:gdLst/>
              <a:ahLst/>
              <a:cxnLst/>
              <a:rect l="l" t="t" r="r" b="b"/>
              <a:pathLst>
                <a:path w="1398270" h="1826895">
                  <a:moveTo>
                    <a:pt x="589543" y="1826396"/>
                  </a:moveTo>
                  <a:lnTo>
                    <a:pt x="541640" y="1800758"/>
                  </a:lnTo>
                  <a:lnTo>
                    <a:pt x="495342" y="1773728"/>
                  </a:lnTo>
                  <a:lnTo>
                    <a:pt x="450709" y="1745349"/>
                  </a:lnTo>
                  <a:lnTo>
                    <a:pt x="407802" y="1715665"/>
                  </a:lnTo>
                  <a:lnTo>
                    <a:pt x="366681" y="1684720"/>
                  </a:lnTo>
                  <a:lnTo>
                    <a:pt x="327408" y="1652557"/>
                  </a:lnTo>
                  <a:lnTo>
                    <a:pt x="290044" y="1619218"/>
                  </a:lnTo>
                  <a:lnTo>
                    <a:pt x="254649" y="1584748"/>
                  </a:lnTo>
                  <a:lnTo>
                    <a:pt x="221285" y="1549191"/>
                  </a:lnTo>
                  <a:lnTo>
                    <a:pt x="190011" y="1512588"/>
                  </a:lnTo>
                  <a:lnTo>
                    <a:pt x="160890" y="1474985"/>
                  </a:lnTo>
                  <a:lnTo>
                    <a:pt x="133981" y="1436424"/>
                  </a:lnTo>
                  <a:lnTo>
                    <a:pt x="109347" y="1396948"/>
                  </a:lnTo>
                  <a:lnTo>
                    <a:pt x="87047" y="1356602"/>
                  </a:lnTo>
                  <a:lnTo>
                    <a:pt x="67142" y="1315428"/>
                  </a:lnTo>
                  <a:lnTo>
                    <a:pt x="49694" y="1273470"/>
                  </a:lnTo>
                  <a:lnTo>
                    <a:pt x="34763" y="1230772"/>
                  </a:lnTo>
                  <a:lnTo>
                    <a:pt x="22411" y="1187376"/>
                  </a:lnTo>
                  <a:lnTo>
                    <a:pt x="12697" y="1143327"/>
                  </a:lnTo>
                  <a:lnTo>
                    <a:pt x="5683" y="1098667"/>
                  </a:lnTo>
                  <a:lnTo>
                    <a:pt x="1431" y="1053440"/>
                  </a:lnTo>
                  <a:lnTo>
                    <a:pt x="0" y="1007690"/>
                  </a:lnTo>
                  <a:lnTo>
                    <a:pt x="1112" y="967529"/>
                  </a:lnTo>
                  <a:lnTo>
                    <a:pt x="4421" y="927764"/>
                  </a:lnTo>
                  <a:lnTo>
                    <a:pt x="9884" y="888426"/>
                  </a:lnTo>
                  <a:lnTo>
                    <a:pt x="17460" y="849543"/>
                  </a:lnTo>
                  <a:lnTo>
                    <a:pt x="27106" y="811146"/>
                  </a:lnTo>
                  <a:lnTo>
                    <a:pt x="38781" y="773263"/>
                  </a:lnTo>
                  <a:lnTo>
                    <a:pt x="52441" y="735924"/>
                  </a:lnTo>
                  <a:lnTo>
                    <a:pt x="68046" y="699159"/>
                  </a:lnTo>
                  <a:lnTo>
                    <a:pt x="85552" y="662996"/>
                  </a:lnTo>
                  <a:lnTo>
                    <a:pt x="104919" y="627466"/>
                  </a:lnTo>
                  <a:lnTo>
                    <a:pt x="126103" y="592597"/>
                  </a:lnTo>
                  <a:lnTo>
                    <a:pt x="149062" y="558419"/>
                  </a:lnTo>
                  <a:lnTo>
                    <a:pt x="173755" y="524962"/>
                  </a:lnTo>
                  <a:lnTo>
                    <a:pt x="200140" y="492254"/>
                  </a:lnTo>
                  <a:lnTo>
                    <a:pt x="228174" y="460326"/>
                  </a:lnTo>
                  <a:lnTo>
                    <a:pt x="257815" y="429206"/>
                  </a:lnTo>
                  <a:lnTo>
                    <a:pt x="289021" y="398924"/>
                  </a:lnTo>
                  <a:lnTo>
                    <a:pt x="321750" y="369510"/>
                  </a:lnTo>
                  <a:lnTo>
                    <a:pt x="355959" y="340992"/>
                  </a:lnTo>
                  <a:lnTo>
                    <a:pt x="391608" y="313401"/>
                  </a:lnTo>
                  <a:lnTo>
                    <a:pt x="428654" y="286765"/>
                  </a:lnTo>
                  <a:lnTo>
                    <a:pt x="467053" y="261114"/>
                  </a:lnTo>
                  <a:lnTo>
                    <a:pt x="506766" y="236477"/>
                  </a:lnTo>
                  <a:lnTo>
                    <a:pt x="547749" y="212885"/>
                  </a:lnTo>
                  <a:lnTo>
                    <a:pt x="589960" y="190365"/>
                  </a:lnTo>
                  <a:lnTo>
                    <a:pt x="633357" y="168948"/>
                  </a:lnTo>
                  <a:lnTo>
                    <a:pt x="677898" y="148663"/>
                  </a:lnTo>
                  <a:lnTo>
                    <a:pt x="723541" y="129540"/>
                  </a:lnTo>
                  <a:lnTo>
                    <a:pt x="770245" y="111607"/>
                  </a:lnTo>
                  <a:lnTo>
                    <a:pt x="817965" y="94895"/>
                  </a:lnTo>
                  <a:lnTo>
                    <a:pt x="866662" y="79432"/>
                  </a:lnTo>
                  <a:lnTo>
                    <a:pt x="916292" y="65248"/>
                  </a:lnTo>
                  <a:lnTo>
                    <a:pt x="966814" y="52373"/>
                  </a:lnTo>
                  <a:lnTo>
                    <a:pt x="1018184" y="40835"/>
                  </a:lnTo>
                  <a:lnTo>
                    <a:pt x="1070363" y="30665"/>
                  </a:lnTo>
                  <a:lnTo>
                    <a:pt x="1123306" y="21891"/>
                  </a:lnTo>
                  <a:lnTo>
                    <a:pt x="1176972" y="14543"/>
                  </a:lnTo>
                  <a:lnTo>
                    <a:pt x="1231319" y="8650"/>
                  </a:lnTo>
                  <a:lnTo>
                    <a:pt x="1286305" y="4243"/>
                  </a:lnTo>
                  <a:lnTo>
                    <a:pt x="1341888" y="1349"/>
                  </a:lnTo>
                  <a:lnTo>
                    <a:pt x="1398026" y="0"/>
                  </a:lnTo>
                  <a:lnTo>
                    <a:pt x="1397791" y="92082"/>
                  </a:lnTo>
                  <a:lnTo>
                    <a:pt x="1393631" y="92250"/>
                  </a:lnTo>
                  <a:lnTo>
                    <a:pt x="1338619" y="93634"/>
                  </a:lnTo>
                  <a:lnTo>
                    <a:pt x="1284177" y="96653"/>
                  </a:lnTo>
                  <a:lnTo>
                    <a:pt x="1230352" y="101271"/>
                  </a:lnTo>
                  <a:lnTo>
                    <a:pt x="1177195" y="107456"/>
                  </a:lnTo>
                  <a:lnTo>
                    <a:pt x="1124754" y="115173"/>
                  </a:lnTo>
                  <a:lnTo>
                    <a:pt x="1073079" y="124389"/>
                  </a:lnTo>
                  <a:lnTo>
                    <a:pt x="1022218" y="135069"/>
                  </a:lnTo>
                  <a:lnTo>
                    <a:pt x="972222" y="147181"/>
                  </a:lnTo>
                  <a:lnTo>
                    <a:pt x="923139" y="160691"/>
                  </a:lnTo>
                  <a:lnTo>
                    <a:pt x="875018" y="175564"/>
                  </a:lnTo>
                  <a:lnTo>
                    <a:pt x="827909" y="191767"/>
                  </a:lnTo>
                  <a:lnTo>
                    <a:pt x="781861" y="209266"/>
                  </a:lnTo>
                  <a:lnTo>
                    <a:pt x="736923" y="228028"/>
                  </a:lnTo>
                  <a:lnTo>
                    <a:pt x="693145" y="248018"/>
                  </a:lnTo>
                  <a:lnTo>
                    <a:pt x="650575" y="269203"/>
                  </a:lnTo>
                  <a:lnTo>
                    <a:pt x="609263" y="291549"/>
                  </a:lnTo>
                  <a:lnTo>
                    <a:pt x="569258" y="315023"/>
                  </a:lnTo>
                  <a:lnTo>
                    <a:pt x="530609" y="339590"/>
                  </a:lnTo>
                  <a:lnTo>
                    <a:pt x="493366" y="365217"/>
                  </a:lnTo>
                  <a:lnTo>
                    <a:pt x="457578" y="391870"/>
                  </a:lnTo>
                  <a:lnTo>
                    <a:pt x="423293" y="419516"/>
                  </a:lnTo>
                  <a:lnTo>
                    <a:pt x="390562" y="448120"/>
                  </a:lnTo>
                  <a:lnTo>
                    <a:pt x="359433" y="477649"/>
                  </a:lnTo>
                  <a:lnTo>
                    <a:pt x="329956" y="508069"/>
                  </a:lnTo>
                  <a:lnTo>
                    <a:pt x="302179" y="539346"/>
                  </a:lnTo>
                  <a:lnTo>
                    <a:pt x="276153" y="571447"/>
                  </a:lnTo>
                  <a:lnTo>
                    <a:pt x="251925" y="604337"/>
                  </a:lnTo>
                  <a:lnTo>
                    <a:pt x="229547" y="637984"/>
                  </a:lnTo>
                  <a:lnTo>
                    <a:pt x="209066" y="672353"/>
                  </a:lnTo>
                  <a:lnTo>
                    <a:pt x="190531" y="707410"/>
                  </a:lnTo>
                  <a:lnTo>
                    <a:pt x="173993" y="743122"/>
                  </a:lnTo>
                  <a:lnTo>
                    <a:pt x="159501" y="779455"/>
                  </a:lnTo>
                  <a:lnTo>
                    <a:pt x="147103" y="816376"/>
                  </a:lnTo>
                  <a:lnTo>
                    <a:pt x="136849" y="853849"/>
                  </a:lnTo>
                  <a:lnTo>
                    <a:pt x="128787" y="891843"/>
                  </a:lnTo>
                  <a:lnTo>
                    <a:pt x="122968" y="930322"/>
                  </a:lnTo>
                  <a:lnTo>
                    <a:pt x="119441" y="969254"/>
                  </a:lnTo>
                  <a:lnTo>
                    <a:pt x="118254" y="1008604"/>
                  </a:lnTo>
                  <a:lnTo>
                    <a:pt x="119907" y="1054287"/>
                  </a:lnTo>
                  <a:lnTo>
                    <a:pt x="124805" y="1099378"/>
                  </a:lnTo>
                  <a:lnTo>
                    <a:pt x="132857" y="1143826"/>
                  </a:lnTo>
                  <a:lnTo>
                    <a:pt x="143975" y="1187578"/>
                  </a:lnTo>
                  <a:lnTo>
                    <a:pt x="158066" y="1230585"/>
                  </a:lnTo>
                  <a:lnTo>
                    <a:pt x="175041" y="1272795"/>
                  </a:lnTo>
                  <a:lnTo>
                    <a:pt x="194810" y="1314156"/>
                  </a:lnTo>
                  <a:lnTo>
                    <a:pt x="217282" y="1354618"/>
                  </a:lnTo>
                  <a:lnTo>
                    <a:pt x="242367" y="1394130"/>
                  </a:lnTo>
                  <a:lnTo>
                    <a:pt x="269974" y="1432641"/>
                  </a:lnTo>
                  <a:lnTo>
                    <a:pt x="300014" y="1470098"/>
                  </a:lnTo>
                  <a:lnTo>
                    <a:pt x="332396" y="1506452"/>
                  </a:lnTo>
                  <a:lnTo>
                    <a:pt x="367029" y="1541651"/>
                  </a:lnTo>
                  <a:lnTo>
                    <a:pt x="403824" y="1575644"/>
                  </a:lnTo>
                  <a:lnTo>
                    <a:pt x="442690" y="1608379"/>
                  </a:lnTo>
                  <a:lnTo>
                    <a:pt x="483536" y="1639806"/>
                  </a:lnTo>
                  <a:lnTo>
                    <a:pt x="526273" y="1669874"/>
                  </a:lnTo>
                  <a:lnTo>
                    <a:pt x="570810" y="1698530"/>
                  </a:lnTo>
                  <a:lnTo>
                    <a:pt x="617057" y="1725725"/>
                  </a:lnTo>
                  <a:lnTo>
                    <a:pt x="664923" y="1751407"/>
                  </a:lnTo>
                  <a:lnTo>
                    <a:pt x="589543" y="1826396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43622" y="4317491"/>
              <a:ext cx="0" cy="1006475"/>
            </a:xfrm>
            <a:custGeom>
              <a:avLst/>
              <a:gdLst/>
              <a:ahLst/>
              <a:cxnLst/>
              <a:rect l="l" t="t" r="r" b="b"/>
              <a:pathLst>
                <a:path h="1006475">
                  <a:moveTo>
                    <a:pt x="0" y="0"/>
                  </a:moveTo>
                  <a:lnTo>
                    <a:pt x="0" y="1005909"/>
                  </a:lnTo>
                </a:path>
              </a:pathLst>
            </a:custGeom>
            <a:ln w="69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42070" y="5321251"/>
              <a:ext cx="976630" cy="747395"/>
            </a:xfrm>
            <a:custGeom>
              <a:avLst/>
              <a:gdLst/>
              <a:ahLst/>
              <a:cxnLst/>
              <a:rect l="l" t="t" r="r" b="b"/>
              <a:pathLst>
                <a:path w="976629" h="747395">
                  <a:moveTo>
                    <a:pt x="976624" y="747215"/>
                  </a:moveTo>
                  <a:lnTo>
                    <a:pt x="0" y="0"/>
                  </a:lnTo>
                </a:path>
              </a:pathLst>
            </a:custGeom>
            <a:ln w="69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43881" y="5319306"/>
              <a:ext cx="245745" cy="1002665"/>
            </a:xfrm>
            <a:custGeom>
              <a:avLst/>
              <a:gdLst/>
              <a:ahLst/>
              <a:cxnLst/>
              <a:rect l="l" t="t" r="r" b="b"/>
              <a:pathLst>
                <a:path w="245745" h="1002664">
                  <a:moveTo>
                    <a:pt x="0" y="0"/>
                  </a:moveTo>
                  <a:lnTo>
                    <a:pt x="245354" y="1002088"/>
                  </a:lnTo>
                </a:path>
              </a:pathLst>
            </a:custGeom>
            <a:ln w="69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45468" y="5324533"/>
              <a:ext cx="901700" cy="787400"/>
            </a:xfrm>
            <a:custGeom>
              <a:avLst/>
              <a:gdLst/>
              <a:ahLst/>
              <a:cxnLst/>
              <a:rect l="l" t="t" r="r" b="b"/>
              <a:pathLst>
                <a:path w="901700" h="787400">
                  <a:moveTo>
                    <a:pt x="901267" y="787079"/>
                  </a:moveTo>
                  <a:lnTo>
                    <a:pt x="0" y="0"/>
                  </a:lnTo>
                </a:path>
              </a:pathLst>
            </a:custGeom>
            <a:ln w="69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4540" y="5321622"/>
              <a:ext cx="809625" cy="827405"/>
            </a:xfrm>
            <a:custGeom>
              <a:avLst/>
              <a:gdLst/>
              <a:ahLst/>
              <a:cxnLst/>
              <a:rect l="l" t="t" r="r" b="b"/>
              <a:pathLst>
                <a:path w="809625" h="827404">
                  <a:moveTo>
                    <a:pt x="0" y="826853"/>
                  </a:moveTo>
                  <a:lnTo>
                    <a:pt x="809423" y="0"/>
                  </a:lnTo>
                </a:path>
              </a:pathLst>
            </a:custGeom>
            <a:ln w="69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64569" y="5860234"/>
              <a:ext cx="323215" cy="312420"/>
            </a:xfrm>
            <a:custGeom>
              <a:avLst/>
              <a:gdLst/>
              <a:ahLst/>
              <a:cxnLst/>
              <a:rect l="l" t="t" r="r" b="b"/>
              <a:pathLst>
                <a:path w="323215" h="312420">
                  <a:moveTo>
                    <a:pt x="302279" y="312207"/>
                  </a:moveTo>
                  <a:lnTo>
                    <a:pt x="20538" y="312207"/>
                  </a:lnTo>
                  <a:lnTo>
                    <a:pt x="12542" y="310763"/>
                  </a:lnTo>
                  <a:lnTo>
                    <a:pt x="6014" y="306823"/>
                  </a:lnTo>
                  <a:lnTo>
                    <a:pt x="1613" y="300979"/>
                  </a:lnTo>
                  <a:lnTo>
                    <a:pt x="0" y="293820"/>
                  </a:lnTo>
                  <a:lnTo>
                    <a:pt x="0" y="18379"/>
                  </a:lnTo>
                  <a:lnTo>
                    <a:pt x="1613" y="11229"/>
                  </a:lnTo>
                  <a:lnTo>
                    <a:pt x="6014" y="5386"/>
                  </a:lnTo>
                  <a:lnTo>
                    <a:pt x="12542" y="1445"/>
                  </a:lnTo>
                  <a:lnTo>
                    <a:pt x="20538" y="0"/>
                  </a:lnTo>
                  <a:lnTo>
                    <a:pt x="302279" y="0"/>
                  </a:lnTo>
                  <a:lnTo>
                    <a:pt x="310284" y="1445"/>
                  </a:lnTo>
                  <a:lnTo>
                    <a:pt x="316820" y="5386"/>
                  </a:lnTo>
                  <a:lnTo>
                    <a:pt x="321226" y="11229"/>
                  </a:lnTo>
                  <a:lnTo>
                    <a:pt x="322841" y="18379"/>
                  </a:lnTo>
                  <a:lnTo>
                    <a:pt x="322841" y="293820"/>
                  </a:lnTo>
                  <a:lnTo>
                    <a:pt x="321226" y="300979"/>
                  </a:lnTo>
                  <a:lnTo>
                    <a:pt x="316820" y="306823"/>
                  </a:lnTo>
                  <a:lnTo>
                    <a:pt x="310284" y="310763"/>
                  </a:lnTo>
                  <a:lnTo>
                    <a:pt x="302279" y="312207"/>
                  </a:lnTo>
                  <a:close/>
                </a:path>
              </a:pathLst>
            </a:custGeom>
            <a:solidFill>
              <a:srgbClr val="A79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64102" y="6110942"/>
              <a:ext cx="323215" cy="67945"/>
            </a:xfrm>
            <a:custGeom>
              <a:avLst/>
              <a:gdLst/>
              <a:ahLst/>
              <a:cxnLst/>
              <a:rect l="l" t="t" r="r" b="b"/>
              <a:pathLst>
                <a:path w="323215" h="67945">
                  <a:moveTo>
                    <a:pt x="302624" y="67570"/>
                  </a:moveTo>
                  <a:lnTo>
                    <a:pt x="20531" y="67570"/>
                  </a:lnTo>
                  <a:lnTo>
                    <a:pt x="12538" y="66130"/>
                  </a:lnTo>
                  <a:lnTo>
                    <a:pt x="6012" y="62200"/>
                  </a:lnTo>
                  <a:lnTo>
                    <a:pt x="1612" y="56369"/>
                  </a:lnTo>
                  <a:lnTo>
                    <a:pt x="0" y="49227"/>
                  </a:lnTo>
                  <a:lnTo>
                    <a:pt x="0" y="0"/>
                  </a:lnTo>
                  <a:lnTo>
                    <a:pt x="323172" y="0"/>
                  </a:lnTo>
                  <a:lnTo>
                    <a:pt x="323172" y="49227"/>
                  </a:lnTo>
                  <a:lnTo>
                    <a:pt x="321559" y="56369"/>
                  </a:lnTo>
                  <a:lnTo>
                    <a:pt x="317157" y="62200"/>
                  </a:lnTo>
                  <a:lnTo>
                    <a:pt x="310626" y="66130"/>
                  </a:lnTo>
                  <a:lnTo>
                    <a:pt x="302624" y="6757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44244" y="6054690"/>
              <a:ext cx="372745" cy="95250"/>
            </a:xfrm>
            <a:custGeom>
              <a:avLst/>
              <a:gdLst/>
              <a:ahLst/>
              <a:cxnLst/>
              <a:rect l="l" t="t" r="r" b="b"/>
              <a:pathLst>
                <a:path w="372745" h="95250">
                  <a:moveTo>
                    <a:pt x="0" y="0"/>
                  </a:moveTo>
                  <a:lnTo>
                    <a:pt x="111833" y="94957"/>
                  </a:lnTo>
                  <a:lnTo>
                    <a:pt x="372401" y="94957"/>
                  </a:lnTo>
                </a:path>
              </a:pathLst>
            </a:custGeom>
            <a:ln w="18935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10567" y="6128877"/>
              <a:ext cx="36195" cy="41910"/>
            </a:xfrm>
            <a:custGeom>
              <a:avLst/>
              <a:gdLst/>
              <a:ahLst/>
              <a:cxnLst/>
              <a:rect l="l" t="t" r="r" b="b"/>
              <a:pathLst>
                <a:path w="36195" h="41910">
                  <a:moveTo>
                    <a:pt x="0" y="41539"/>
                  </a:moveTo>
                  <a:lnTo>
                    <a:pt x="0" y="0"/>
                  </a:lnTo>
                  <a:lnTo>
                    <a:pt x="35969" y="20766"/>
                  </a:lnTo>
                  <a:lnTo>
                    <a:pt x="0" y="41539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0680" y="5892715"/>
              <a:ext cx="681608" cy="5033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119" y="5906137"/>
              <a:ext cx="640618" cy="4621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0468" y="4460417"/>
              <a:ext cx="1250767" cy="14315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3882" y="4473892"/>
              <a:ext cx="1210184" cy="13901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265" y="4445063"/>
              <a:ext cx="1205327" cy="140197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8684" y="4457291"/>
              <a:ext cx="1163812" cy="13625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3681" y="5870858"/>
              <a:ext cx="310126" cy="2453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0624" y="5963752"/>
              <a:ext cx="176061" cy="1066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696653" y="5884252"/>
              <a:ext cx="57785" cy="205104"/>
            </a:xfrm>
            <a:custGeom>
              <a:avLst/>
              <a:gdLst/>
              <a:ahLst/>
              <a:cxnLst/>
              <a:rect l="l" t="t" r="r" b="b"/>
              <a:pathLst>
                <a:path w="57784" h="205104">
                  <a:moveTo>
                    <a:pt x="54254" y="144868"/>
                  </a:moveTo>
                  <a:close/>
                </a:path>
                <a:path w="57784" h="205104">
                  <a:moveTo>
                    <a:pt x="57404" y="67475"/>
                  </a:moveTo>
                  <a:lnTo>
                    <a:pt x="56959" y="65709"/>
                  </a:lnTo>
                  <a:lnTo>
                    <a:pt x="56857" y="30048"/>
                  </a:lnTo>
                  <a:lnTo>
                    <a:pt x="54025" y="29654"/>
                  </a:lnTo>
                  <a:lnTo>
                    <a:pt x="40957" y="23482"/>
                  </a:lnTo>
                  <a:lnTo>
                    <a:pt x="41033" y="23012"/>
                  </a:lnTo>
                  <a:lnTo>
                    <a:pt x="41148" y="18796"/>
                  </a:lnTo>
                  <a:lnTo>
                    <a:pt x="43243" y="18338"/>
                  </a:lnTo>
                  <a:lnTo>
                    <a:pt x="44500" y="17792"/>
                  </a:lnTo>
                  <a:lnTo>
                    <a:pt x="44488" y="2717"/>
                  </a:lnTo>
                  <a:lnTo>
                    <a:pt x="44335" y="1155"/>
                  </a:lnTo>
                  <a:lnTo>
                    <a:pt x="37465" y="0"/>
                  </a:lnTo>
                  <a:lnTo>
                    <a:pt x="20447" y="63"/>
                  </a:lnTo>
                  <a:lnTo>
                    <a:pt x="13538" y="1257"/>
                  </a:lnTo>
                  <a:lnTo>
                    <a:pt x="13500" y="2717"/>
                  </a:lnTo>
                  <a:lnTo>
                    <a:pt x="13512" y="17792"/>
                  </a:lnTo>
                  <a:lnTo>
                    <a:pt x="14566" y="18313"/>
                  </a:lnTo>
                  <a:lnTo>
                    <a:pt x="16319" y="18732"/>
                  </a:lnTo>
                  <a:lnTo>
                    <a:pt x="16433" y="23101"/>
                  </a:lnTo>
                  <a:lnTo>
                    <a:pt x="16789" y="23329"/>
                  </a:lnTo>
                  <a:lnTo>
                    <a:pt x="16789" y="23558"/>
                  </a:lnTo>
                  <a:lnTo>
                    <a:pt x="3746" y="29794"/>
                  </a:lnTo>
                  <a:lnTo>
                    <a:pt x="2489" y="29997"/>
                  </a:lnTo>
                  <a:lnTo>
                    <a:pt x="1651" y="31229"/>
                  </a:lnTo>
                  <a:lnTo>
                    <a:pt x="1079" y="31838"/>
                  </a:lnTo>
                  <a:lnTo>
                    <a:pt x="571" y="32804"/>
                  </a:lnTo>
                  <a:lnTo>
                    <a:pt x="660" y="66294"/>
                  </a:lnTo>
                  <a:lnTo>
                    <a:pt x="101" y="68389"/>
                  </a:lnTo>
                  <a:lnTo>
                    <a:pt x="2946" y="71412"/>
                  </a:lnTo>
                  <a:lnTo>
                    <a:pt x="3378" y="71488"/>
                  </a:lnTo>
                  <a:lnTo>
                    <a:pt x="3378" y="71958"/>
                  </a:lnTo>
                  <a:lnTo>
                    <a:pt x="3924" y="72402"/>
                  </a:lnTo>
                  <a:lnTo>
                    <a:pt x="4724" y="72809"/>
                  </a:lnTo>
                  <a:lnTo>
                    <a:pt x="7162" y="76314"/>
                  </a:lnTo>
                  <a:lnTo>
                    <a:pt x="9563" y="81559"/>
                  </a:lnTo>
                  <a:lnTo>
                    <a:pt x="9017" y="89509"/>
                  </a:lnTo>
                  <a:lnTo>
                    <a:pt x="3022" y="101409"/>
                  </a:lnTo>
                  <a:lnTo>
                    <a:pt x="2197" y="101612"/>
                  </a:lnTo>
                  <a:lnTo>
                    <a:pt x="762" y="102209"/>
                  </a:lnTo>
                  <a:lnTo>
                    <a:pt x="800" y="118427"/>
                  </a:lnTo>
                  <a:lnTo>
                    <a:pt x="355" y="119519"/>
                  </a:lnTo>
                  <a:lnTo>
                    <a:pt x="2489" y="121158"/>
                  </a:lnTo>
                  <a:lnTo>
                    <a:pt x="4368" y="123177"/>
                  </a:lnTo>
                  <a:lnTo>
                    <a:pt x="4368" y="123469"/>
                  </a:lnTo>
                  <a:lnTo>
                    <a:pt x="3733" y="123240"/>
                  </a:lnTo>
                  <a:lnTo>
                    <a:pt x="3289" y="123012"/>
                  </a:lnTo>
                  <a:lnTo>
                    <a:pt x="3263" y="122694"/>
                  </a:lnTo>
                  <a:lnTo>
                    <a:pt x="431" y="122923"/>
                  </a:lnTo>
                  <a:lnTo>
                    <a:pt x="482" y="139801"/>
                  </a:lnTo>
                  <a:lnTo>
                    <a:pt x="0" y="140970"/>
                  </a:lnTo>
                  <a:lnTo>
                    <a:pt x="2336" y="142684"/>
                  </a:lnTo>
                  <a:lnTo>
                    <a:pt x="2336" y="143433"/>
                  </a:lnTo>
                  <a:lnTo>
                    <a:pt x="4800" y="144195"/>
                  </a:lnTo>
                  <a:lnTo>
                    <a:pt x="4800" y="145859"/>
                  </a:lnTo>
                  <a:lnTo>
                    <a:pt x="4051" y="145618"/>
                  </a:lnTo>
                  <a:lnTo>
                    <a:pt x="3530" y="145351"/>
                  </a:lnTo>
                  <a:lnTo>
                    <a:pt x="3517" y="144995"/>
                  </a:lnTo>
                  <a:lnTo>
                    <a:pt x="685" y="145249"/>
                  </a:lnTo>
                  <a:lnTo>
                    <a:pt x="723" y="162128"/>
                  </a:lnTo>
                  <a:lnTo>
                    <a:pt x="152" y="163449"/>
                  </a:lnTo>
                  <a:lnTo>
                    <a:pt x="3009" y="165303"/>
                  </a:lnTo>
                  <a:lnTo>
                    <a:pt x="3416" y="165354"/>
                  </a:lnTo>
                  <a:lnTo>
                    <a:pt x="3543" y="165709"/>
                  </a:lnTo>
                  <a:lnTo>
                    <a:pt x="3975" y="165925"/>
                  </a:lnTo>
                  <a:lnTo>
                    <a:pt x="4800" y="166192"/>
                  </a:lnTo>
                  <a:lnTo>
                    <a:pt x="3441" y="167576"/>
                  </a:lnTo>
                  <a:lnTo>
                    <a:pt x="2120" y="168897"/>
                  </a:lnTo>
                  <a:lnTo>
                    <a:pt x="2209" y="198793"/>
                  </a:lnTo>
                  <a:lnTo>
                    <a:pt x="3822" y="202933"/>
                  </a:lnTo>
                  <a:lnTo>
                    <a:pt x="4762" y="203327"/>
                  </a:lnTo>
                  <a:lnTo>
                    <a:pt x="5715" y="203682"/>
                  </a:lnTo>
                  <a:lnTo>
                    <a:pt x="21983" y="204952"/>
                  </a:lnTo>
                  <a:lnTo>
                    <a:pt x="36690" y="204927"/>
                  </a:lnTo>
                  <a:lnTo>
                    <a:pt x="52959" y="203568"/>
                  </a:lnTo>
                  <a:lnTo>
                    <a:pt x="54851" y="202793"/>
                  </a:lnTo>
                  <a:lnTo>
                    <a:pt x="56388" y="198793"/>
                  </a:lnTo>
                  <a:lnTo>
                    <a:pt x="56375" y="168744"/>
                  </a:lnTo>
                  <a:lnTo>
                    <a:pt x="55041" y="167436"/>
                  </a:lnTo>
                  <a:lnTo>
                    <a:pt x="53454" y="165836"/>
                  </a:lnTo>
                  <a:lnTo>
                    <a:pt x="53682" y="165709"/>
                  </a:lnTo>
                  <a:lnTo>
                    <a:pt x="56070" y="164680"/>
                  </a:lnTo>
                  <a:lnTo>
                    <a:pt x="56070" y="163728"/>
                  </a:lnTo>
                  <a:lnTo>
                    <a:pt x="56946" y="162661"/>
                  </a:lnTo>
                  <a:lnTo>
                    <a:pt x="56730" y="162128"/>
                  </a:lnTo>
                  <a:lnTo>
                    <a:pt x="56629" y="145859"/>
                  </a:lnTo>
                  <a:lnTo>
                    <a:pt x="56540" y="145211"/>
                  </a:lnTo>
                  <a:lnTo>
                    <a:pt x="53886" y="144894"/>
                  </a:lnTo>
                  <a:lnTo>
                    <a:pt x="53568" y="145211"/>
                  </a:lnTo>
                  <a:lnTo>
                    <a:pt x="53568" y="144056"/>
                  </a:lnTo>
                  <a:lnTo>
                    <a:pt x="56032" y="143294"/>
                  </a:lnTo>
                  <a:lnTo>
                    <a:pt x="56146" y="140970"/>
                  </a:lnTo>
                  <a:lnTo>
                    <a:pt x="56667" y="140220"/>
                  </a:lnTo>
                  <a:lnTo>
                    <a:pt x="56426" y="139661"/>
                  </a:lnTo>
                  <a:lnTo>
                    <a:pt x="56337" y="123469"/>
                  </a:lnTo>
                  <a:lnTo>
                    <a:pt x="55054" y="122923"/>
                  </a:lnTo>
                  <a:lnTo>
                    <a:pt x="54216" y="122707"/>
                  </a:lnTo>
                  <a:lnTo>
                    <a:pt x="55956" y="120777"/>
                  </a:lnTo>
                  <a:lnTo>
                    <a:pt x="55956" y="120230"/>
                  </a:lnTo>
                  <a:lnTo>
                    <a:pt x="57073" y="119024"/>
                  </a:lnTo>
                  <a:lnTo>
                    <a:pt x="56832" y="118427"/>
                  </a:lnTo>
                  <a:lnTo>
                    <a:pt x="56718" y="102577"/>
                  </a:lnTo>
                  <a:lnTo>
                    <a:pt x="55994" y="101917"/>
                  </a:lnTo>
                  <a:lnTo>
                    <a:pt x="55283" y="101574"/>
                  </a:lnTo>
                  <a:lnTo>
                    <a:pt x="49072" y="89395"/>
                  </a:lnTo>
                  <a:lnTo>
                    <a:pt x="48463" y="81445"/>
                  </a:lnTo>
                  <a:lnTo>
                    <a:pt x="51587" y="74523"/>
                  </a:lnTo>
                  <a:lnTo>
                    <a:pt x="54165" y="71488"/>
                  </a:lnTo>
                  <a:lnTo>
                    <a:pt x="54737" y="70853"/>
                  </a:lnTo>
                  <a:lnTo>
                    <a:pt x="55054" y="70459"/>
                  </a:lnTo>
                  <a:lnTo>
                    <a:pt x="55321" y="70091"/>
                  </a:lnTo>
                  <a:lnTo>
                    <a:pt x="57404" y="67475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873" y="5524144"/>
              <a:ext cx="621398" cy="63055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7335" y="5888465"/>
              <a:ext cx="132744" cy="2340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3290" y="5537607"/>
              <a:ext cx="226234" cy="2249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92299" y="5772124"/>
              <a:ext cx="125730" cy="355600"/>
            </a:xfrm>
            <a:custGeom>
              <a:avLst/>
              <a:gdLst/>
              <a:ahLst/>
              <a:cxnLst/>
              <a:rect l="l" t="t" r="r" b="b"/>
              <a:pathLst>
                <a:path w="125729" h="355600">
                  <a:moveTo>
                    <a:pt x="88671" y="4737"/>
                  </a:moveTo>
                  <a:lnTo>
                    <a:pt x="86512" y="2908"/>
                  </a:lnTo>
                  <a:lnTo>
                    <a:pt x="80606" y="1409"/>
                  </a:lnTo>
                  <a:lnTo>
                    <a:pt x="71843" y="381"/>
                  </a:lnTo>
                  <a:lnTo>
                    <a:pt x="61112" y="0"/>
                  </a:lnTo>
                  <a:lnTo>
                    <a:pt x="50393" y="342"/>
                  </a:lnTo>
                  <a:lnTo>
                    <a:pt x="41630" y="1320"/>
                  </a:lnTo>
                  <a:lnTo>
                    <a:pt x="35725" y="2806"/>
                  </a:lnTo>
                  <a:lnTo>
                    <a:pt x="33553" y="4635"/>
                  </a:lnTo>
                  <a:lnTo>
                    <a:pt x="35712" y="6464"/>
                  </a:lnTo>
                  <a:lnTo>
                    <a:pt x="41617" y="7975"/>
                  </a:lnTo>
                  <a:lnTo>
                    <a:pt x="50380" y="9004"/>
                  </a:lnTo>
                  <a:lnTo>
                    <a:pt x="61099" y="9385"/>
                  </a:lnTo>
                  <a:lnTo>
                    <a:pt x="71831" y="9042"/>
                  </a:lnTo>
                  <a:lnTo>
                    <a:pt x="80594" y="8051"/>
                  </a:lnTo>
                  <a:lnTo>
                    <a:pt x="86499" y="6565"/>
                  </a:lnTo>
                  <a:lnTo>
                    <a:pt x="88671" y="4737"/>
                  </a:lnTo>
                  <a:close/>
                </a:path>
                <a:path w="125729" h="355600">
                  <a:moveTo>
                    <a:pt x="125412" y="123621"/>
                  </a:moveTo>
                  <a:lnTo>
                    <a:pt x="125158" y="93954"/>
                  </a:lnTo>
                  <a:lnTo>
                    <a:pt x="124917" y="79883"/>
                  </a:lnTo>
                  <a:lnTo>
                    <a:pt x="124917" y="78295"/>
                  </a:lnTo>
                  <a:lnTo>
                    <a:pt x="123329" y="71399"/>
                  </a:lnTo>
                  <a:lnTo>
                    <a:pt x="120700" y="65557"/>
                  </a:lnTo>
                  <a:lnTo>
                    <a:pt x="114477" y="59588"/>
                  </a:lnTo>
                  <a:lnTo>
                    <a:pt x="103339" y="51689"/>
                  </a:lnTo>
                  <a:lnTo>
                    <a:pt x="92595" y="43700"/>
                  </a:lnTo>
                  <a:lnTo>
                    <a:pt x="87566" y="37439"/>
                  </a:lnTo>
                  <a:lnTo>
                    <a:pt x="87452" y="35928"/>
                  </a:lnTo>
                  <a:lnTo>
                    <a:pt x="86906" y="32283"/>
                  </a:lnTo>
                  <a:lnTo>
                    <a:pt x="87350" y="32042"/>
                  </a:lnTo>
                  <a:lnTo>
                    <a:pt x="87630" y="31788"/>
                  </a:lnTo>
                  <a:lnTo>
                    <a:pt x="87668" y="21615"/>
                  </a:lnTo>
                  <a:lnTo>
                    <a:pt x="87858" y="21475"/>
                  </a:lnTo>
                  <a:lnTo>
                    <a:pt x="88201" y="21247"/>
                  </a:lnTo>
                  <a:lnTo>
                    <a:pt x="88582" y="20866"/>
                  </a:lnTo>
                  <a:lnTo>
                    <a:pt x="88607" y="10223"/>
                  </a:lnTo>
                  <a:lnTo>
                    <a:pt x="88607" y="5575"/>
                  </a:lnTo>
                  <a:lnTo>
                    <a:pt x="86448" y="7404"/>
                  </a:lnTo>
                  <a:lnTo>
                    <a:pt x="80530" y="8890"/>
                  </a:lnTo>
                  <a:lnTo>
                    <a:pt x="71767" y="9880"/>
                  </a:lnTo>
                  <a:lnTo>
                    <a:pt x="61036" y="10223"/>
                  </a:lnTo>
                  <a:lnTo>
                    <a:pt x="50304" y="9829"/>
                  </a:lnTo>
                  <a:lnTo>
                    <a:pt x="41554" y="8813"/>
                  </a:lnTo>
                  <a:lnTo>
                    <a:pt x="35648" y="7302"/>
                  </a:lnTo>
                  <a:lnTo>
                    <a:pt x="33489" y="5473"/>
                  </a:lnTo>
                  <a:lnTo>
                    <a:pt x="33451" y="20574"/>
                  </a:lnTo>
                  <a:lnTo>
                    <a:pt x="33731" y="20866"/>
                  </a:lnTo>
                  <a:lnTo>
                    <a:pt x="33807" y="24549"/>
                  </a:lnTo>
                  <a:lnTo>
                    <a:pt x="32981" y="24612"/>
                  </a:lnTo>
                  <a:lnTo>
                    <a:pt x="34569" y="30429"/>
                  </a:lnTo>
                  <a:lnTo>
                    <a:pt x="31381" y="33616"/>
                  </a:lnTo>
                  <a:lnTo>
                    <a:pt x="29921" y="35001"/>
                  </a:lnTo>
                  <a:lnTo>
                    <a:pt x="28854" y="35928"/>
                  </a:lnTo>
                  <a:lnTo>
                    <a:pt x="25996" y="38747"/>
                  </a:lnTo>
                  <a:lnTo>
                    <a:pt x="19164" y="45783"/>
                  </a:lnTo>
                  <a:lnTo>
                    <a:pt x="11595" y="53060"/>
                  </a:lnTo>
                  <a:lnTo>
                    <a:pt x="7150" y="59143"/>
                  </a:lnTo>
                  <a:lnTo>
                    <a:pt x="4584" y="70218"/>
                  </a:lnTo>
                  <a:lnTo>
                    <a:pt x="2641" y="92417"/>
                  </a:lnTo>
                  <a:lnTo>
                    <a:pt x="1409" y="146304"/>
                  </a:lnTo>
                  <a:lnTo>
                    <a:pt x="1371" y="226098"/>
                  </a:lnTo>
                  <a:lnTo>
                    <a:pt x="1841" y="298424"/>
                  </a:lnTo>
                  <a:lnTo>
                    <a:pt x="2146" y="329958"/>
                  </a:lnTo>
                  <a:lnTo>
                    <a:pt x="0" y="349021"/>
                  </a:lnTo>
                  <a:lnTo>
                    <a:pt x="10058" y="351688"/>
                  </a:lnTo>
                  <a:lnTo>
                    <a:pt x="43980" y="351764"/>
                  </a:lnTo>
                  <a:lnTo>
                    <a:pt x="45720" y="341490"/>
                  </a:lnTo>
                  <a:lnTo>
                    <a:pt x="71259" y="341553"/>
                  </a:lnTo>
                  <a:lnTo>
                    <a:pt x="69418" y="351269"/>
                  </a:lnTo>
                  <a:lnTo>
                    <a:pt x="71551" y="354469"/>
                  </a:lnTo>
                  <a:lnTo>
                    <a:pt x="79514" y="355028"/>
                  </a:lnTo>
                  <a:lnTo>
                    <a:pt x="97536" y="355066"/>
                  </a:lnTo>
                  <a:lnTo>
                    <a:pt x="107797" y="352844"/>
                  </a:lnTo>
                  <a:lnTo>
                    <a:pt x="118427" y="348627"/>
                  </a:lnTo>
                  <a:lnTo>
                    <a:pt x="120523" y="341490"/>
                  </a:lnTo>
                  <a:lnTo>
                    <a:pt x="121081" y="339623"/>
                  </a:lnTo>
                  <a:lnTo>
                    <a:pt x="122796" y="313232"/>
                  </a:lnTo>
                  <a:lnTo>
                    <a:pt x="123863" y="263525"/>
                  </a:lnTo>
                  <a:lnTo>
                    <a:pt x="124129" y="214401"/>
                  </a:lnTo>
                  <a:lnTo>
                    <a:pt x="123456" y="189788"/>
                  </a:lnTo>
                  <a:lnTo>
                    <a:pt x="121894" y="183972"/>
                  </a:lnTo>
                  <a:lnTo>
                    <a:pt x="112725" y="182753"/>
                  </a:lnTo>
                  <a:lnTo>
                    <a:pt x="110629" y="167906"/>
                  </a:lnTo>
                  <a:lnTo>
                    <a:pt x="119405" y="172643"/>
                  </a:lnTo>
                  <a:lnTo>
                    <a:pt x="123126" y="168948"/>
                  </a:lnTo>
                  <a:lnTo>
                    <a:pt x="123253" y="167906"/>
                  </a:lnTo>
                  <a:lnTo>
                    <a:pt x="124980" y="153695"/>
                  </a:lnTo>
                  <a:lnTo>
                    <a:pt x="125412" y="12362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0466" y="5949706"/>
              <a:ext cx="146789" cy="1420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3535" y="5454573"/>
              <a:ext cx="805446" cy="8032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708" y="5467930"/>
              <a:ext cx="763714" cy="7621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8501" y="5847588"/>
              <a:ext cx="232879" cy="16927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1672" y="5859263"/>
              <a:ext cx="193299" cy="1309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162" y="5903734"/>
              <a:ext cx="173571" cy="24132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190" y="5974956"/>
              <a:ext cx="112483" cy="9097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 rot="120000">
            <a:off x="6957778" y="6001802"/>
            <a:ext cx="45847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5"/>
              </a:lnSpc>
            </a:pPr>
            <a:r>
              <a:rPr sz="300" b="1" spc="-35" dirty="0">
                <a:solidFill>
                  <a:srgbClr val="BE1E2D"/>
                </a:solidFill>
                <a:latin typeface="Arial"/>
                <a:cs typeface="Arial"/>
              </a:rPr>
              <a:t>C</a:t>
            </a:r>
            <a:endParaRPr sz="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93616" y="5980276"/>
            <a:ext cx="3619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00" b="1" dirty="0">
                <a:solidFill>
                  <a:srgbClr val="BE1E2D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78862" y="5985833"/>
            <a:ext cx="67945" cy="68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" b="1" spc="-5" dirty="0">
                <a:solidFill>
                  <a:srgbClr val="BE1E2D"/>
                </a:solidFill>
                <a:latin typeface="Arial"/>
                <a:cs typeface="Arial"/>
              </a:rPr>
              <a:t>r</a:t>
            </a:r>
            <a:r>
              <a:rPr sz="300" b="1" spc="-10" dirty="0">
                <a:solidFill>
                  <a:srgbClr val="BE1E2D"/>
                </a:solidFill>
                <a:latin typeface="Arial"/>
                <a:cs typeface="Arial"/>
              </a:rPr>
              <a:t> </a:t>
            </a:r>
            <a:r>
              <a:rPr sz="300" b="1" spc="-35" dirty="0">
                <a:solidFill>
                  <a:srgbClr val="BE1E2D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21540000">
            <a:off x="7021841" y="6001843"/>
            <a:ext cx="46176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BE1E2D"/>
                </a:solidFill>
                <a:latin typeface="Arial"/>
                <a:cs typeface="Arial"/>
              </a:rPr>
              <a:t>p</a:t>
            </a:r>
            <a:endParaRPr sz="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21420000">
            <a:off x="7043193" y="6000861"/>
            <a:ext cx="43198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5"/>
              </a:lnSpc>
            </a:pPr>
            <a:r>
              <a:rPr sz="300" b="1" spc="-35" dirty="0">
                <a:solidFill>
                  <a:srgbClr val="BE1E2D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128484" y="4521415"/>
            <a:ext cx="875030" cy="617855"/>
            <a:chOff x="7128484" y="4521415"/>
            <a:chExt cx="875030" cy="617855"/>
          </a:xfrm>
        </p:grpSpPr>
        <p:pic>
          <p:nvPicPr>
            <p:cNvPr id="52" name="object 5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484" y="5022621"/>
              <a:ext cx="130416" cy="1166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7223" y="4521415"/>
              <a:ext cx="196240" cy="22256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630" y="4635652"/>
              <a:ext cx="101193" cy="7423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882754" y="4648087"/>
              <a:ext cx="33655" cy="31115"/>
            </a:xfrm>
            <a:custGeom>
              <a:avLst/>
              <a:gdLst/>
              <a:ahLst/>
              <a:cxnLst/>
              <a:rect l="l" t="t" r="r" b="b"/>
              <a:pathLst>
                <a:path w="33654" h="31114">
                  <a:moveTo>
                    <a:pt x="33583" y="0"/>
                  </a:moveTo>
                  <a:lnTo>
                    <a:pt x="33063" y="714"/>
                  </a:lnTo>
                  <a:lnTo>
                    <a:pt x="32301" y="520"/>
                  </a:lnTo>
                  <a:lnTo>
                    <a:pt x="31728" y="1192"/>
                  </a:lnTo>
                  <a:lnTo>
                    <a:pt x="31212" y="1789"/>
                  </a:lnTo>
                  <a:lnTo>
                    <a:pt x="31203" y="2722"/>
                  </a:lnTo>
                  <a:lnTo>
                    <a:pt x="30876" y="3441"/>
                  </a:lnTo>
                  <a:lnTo>
                    <a:pt x="30057" y="5226"/>
                  </a:lnTo>
                  <a:lnTo>
                    <a:pt x="28594" y="6603"/>
                  </a:lnTo>
                  <a:lnTo>
                    <a:pt x="26909" y="7588"/>
                  </a:lnTo>
                  <a:lnTo>
                    <a:pt x="23998" y="9278"/>
                  </a:lnTo>
                  <a:lnTo>
                    <a:pt x="20732" y="8426"/>
                  </a:lnTo>
                  <a:lnTo>
                    <a:pt x="18261" y="10831"/>
                  </a:lnTo>
                  <a:lnTo>
                    <a:pt x="15984" y="13060"/>
                  </a:lnTo>
                  <a:lnTo>
                    <a:pt x="17603" y="15645"/>
                  </a:lnTo>
                  <a:lnTo>
                    <a:pt x="16576" y="18272"/>
                  </a:lnTo>
                  <a:lnTo>
                    <a:pt x="11696" y="30742"/>
                  </a:lnTo>
                  <a:lnTo>
                    <a:pt x="2560" y="24995"/>
                  </a:lnTo>
                  <a:lnTo>
                    <a:pt x="89" y="24426"/>
                  </a:lnTo>
                  <a:lnTo>
                    <a:pt x="14" y="24242"/>
                  </a:lnTo>
                  <a:lnTo>
                    <a:pt x="0" y="24053"/>
                  </a:lnTo>
                  <a:lnTo>
                    <a:pt x="56" y="238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80656" y="4679079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59" h="20954">
                  <a:moveTo>
                    <a:pt x="37" y="0"/>
                  </a:moveTo>
                  <a:lnTo>
                    <a:pt x="0" y="4123"/>
                  </a:lnTo>
                  <a:lnTo>
                    <a:pt x="2835" y="6570"/>
                  </a:lnTo>
                  <a:lnTo>
                    <a:pt x="6489" y="8094"/>
                  </a:lnTo>
                  <a:lnTo>
                    <a:pt x="9452" y="9340"/>
                  </a:lnTo>
                  <a:lnTo>
                    <a:pt x="12775" y="8052"/>
                  </a:lnTo>
                  <a:lnTo>
                    <a:pt x="15620" y="9685"/>
                  </a:lnTo>
                  <a:lnTo>
                    <a:pt x="17442" y="10731"/>
                  </a:lnTo>
                  <a:lnTo>
                    <a:pt x="18493" y="13127"/>
                  </a:lnTo>
                  <a:lnTo>
                    <a:pt x="18971" y="15058"/>
                  </a:lnTo>
                  <a:lnTo>
                    <a:pt x="19393" y="16781"/>
                  </a:lnTo>
                  <a:lnTo>
                    <a:pt x="19435" y="20838"/>
                  </a:lnTo>
                  <a:lnTo>
                    <a:pt x="22360" y="189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90447" y="4676775"/>
              <a:ext cx="40005" cy="26670"/>
            </a:xfrm>
            <a:custGeom>
              <a:avLst/>
              <a:gdLst/>
              <a:ahLst/>
              <a:cxnLst/>
              <a:rect l="l" t="t" r="r" b="b"/>
              <a:pathLst>
                <a:path w="40004" h="26670">
                  <a:moveTo>
                    <a:pt x="0" y="26571"/>
                  </a:moveTo>
                  <a:lnTo>
                    <a:pt x="2172" y="25028"/>
                  </a:lnTo>
                  <a:lnTo>
                    <a:pt x="1050" y="22883"/>
                  </a:lnTo>
                  <a:lnTo>
                    <a:pt x="1169" y="20654"/>
                  </a:lnTo>
                  <a:lnTo>
                    <a:pt x="14456" y="6177"/>
                  </a:lnTo>
                  <a:lnTo>
                    <a:pt x="15658" y="5912"/>
                  </a:lnTo>
                  <a:lnTo>
                    <a:pt x="16960" y="5567"/>
                  </a:lnTo>
                  <a:lnTo>
                    <a:pt x="18185" y="5860"/>
                  </a:lnTo>
                  <a:lnTo>
                    <a:pt x="19724" y="6220"/>
                  </a:lnTo>
                  <a:lnTo>
                    <a:pt x="19979" y="7304"/>
                  </a:lnTo>
                  <a:lnTo>
                    <a:pt x="21097" y="8071"/>
                  </a:lnTo>
                  <a:lnTo>
                    <a:pt x="23970" y="10035"/>
                  </a:lnTo>
                  <a:lnTo>
                    <a:pt x="28239" y="4615"/>
                  </a:lnTo>
                  <a:lnTo>
                    <a:pt x="30275" y="2722"/>
                  </a:lnTo>
                  <a:lnTo>
                    <a:pt x="31718" y="1372"/>
                  </a:lnTo>
                  <a:lnTo>
                    <a:pt x="33905" y="0"/>
                  </a:lnTo>
                  <a:lnTo>
                    <a:pt x="35998" y="800"/>
                  </a:lnTo>
                  <a:lnTo>
                    <a:pt x="37422" y="1344"/>
                  </a:lnTo>
                  <a:lnTo>
                    <a:pt x="38421" y="3053"/>
                  </a:lnTo>
                  <a:lnTo>
                    <a:pt x="39666" y="39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00681" y="4658405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11469" y="0"/>
                  </a:moveTo>
                  <a:lnTo>
                    <a:pt x="10167" y="643"/>
                  </a:lnTo>
                  <a:lnTo>
                    <a:pt x="8790" y="9"/>
                  </a:lnTo>
                  <a:lnTo>
                    <a:pt x="7455" y="577"/>
                  </a:lnTo>
                  <a:lnTo>
                    <a:pt x="6465" y="998"/>
                  </a:lnTo>
                  <a:lnTo>
                    <a:pt x="4903" y="2504"/>
                  </a:lnTo>
                  <a:lnTo>
                    <a:pt x="4302" y="3432"/>
                  </a:lnTo>
                  <a:lnTo>
                    <a:pt x="1921" y="7077"/>
                  </a:lnTo>
                  <a:lnTo>
                    <a:pt x="6688" y="7119"/>
                  </a:lnTo>
                  <a:lnTo>
                    <a:pt x="8581" y="8795"/>
                  </a:lnTo>
                  <a:lnTo>
                    <a:pt x="10953" y="10897"/>
                  </a:lnTo>
                  <a:lnTo>
                    <a:pt x="8416" y="13032"/>
                  </a:lnTo>
                  <a:lnTo>
                    <a:pt x="6267" y="13875"/>
                  </a:lnTo>
                  <a:lnTo>
                    <a:pt x="4137" y="14698"/>
                  </a:lnTo>
                  <a:lnTo>
                    <a:pt x="1992" y="13316"/>
                  </a:lnTo>
                  <a:lnTo>
                    <a:pt x="0" y="142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98976" y="4652713"/>
              <a:ext cx="19685" cy="31115"/>
            </a:xfrm>
            <a:custGeom>
              <a:avLst/>
              <a:gdLst/>
              <a:ahLst/>
              <a:cxnLst/>
              <a:rect l="l" t="t" r="r" b="b"/>
              <a:pathLst>
                <a:path w="19684" h="31114">
                  <a:moveTo>
                    <a:pt x="19535" y="946"/>
                  </a:moveTo>
                  <a:lnTo>
                    <a:pt x="14536" y="0"/>
                  </a:lnTo>
                  <a:lnTo>
                    <a:pt x="10295" y="4246"/>
                  </a:lnTo>
                  <a:lnTo>
                    <a:pt x="8619" y="8885"/>
                  </a:lnTo>
                  <a:lnTo>
                    <a:pt x="7403" y="12251"/>
                  </a:lnTo>
                  <a:lnTo>
                    <a:pt x="8444" y="13818"/>
                  </a:lnTo>
                  <a:lnTo>
                    <a:pt x="10560" y="16350"/>
                  </a:lnTo>
                  <a:lnTo>
                    <a:pt x="11398" y="17359"/>
                  </a:lnTo>
                  <a:lnTo>
                    <a:pt x="12671" y="18902"/>
                  </a:lnTo>
                  <a:lnTo>
                    <a:pt x="12950" y="20242"/>
                  </a:lnTo>
                  <a:lnTo>
                    <a:pt x="13651" y="23489"/>
                  </a:lnTo>
                  <a:lnTo>
                    <a:pt x="9826" y="25913"/>
                  </a:lnTo>
                  <a:lnTo>
                    <a:pt x="7455" y="27314"/>
                  </a:lnTo>
                  <a:lnTo>
                    <a:pt x="6148" y="28091"/>
                  </a:lnTo>
                  <a:lnTo>
                    <a:pt x="146" y="31063"/>
                  </a:lnTo>
                  <a:lnTo>
                    <a:pt x="0" y="276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 rot="21540000">
            <a:off x="7854525" y="4564764"/>
            <a:ext cx="117886" cy="3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"/>
              </a:lnSpc>
            </a:pPr>
            <a:r>
              <a:rPr sz="25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0" b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5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113879" y="4637303"/>
            <a:ext cx="1212850" cy="996950"/>
            <a:chOff x="7113879" y="4637303"/>
            <a:chExt cx="1212850" cy="996950"/>
          </a:xfrm>
        </p:grpSpPr>
        <p:pic>
          <p:nvPicPr>
            <p:cNvPr id="62" name="object 62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5441" y="5052060"/>
              <a:ext cx="91757" cy="5844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365449" y="5052212"/>
              <a:ext cx="92710" cy="58419"/>
            </a:xfrm>
            <a:custGeom>
              <a:avLst/>
              <a:gdLst/>
              <a:ahLst/>
              <a:cxnLst/>
              <a:rect l="l" t="t" r="r" b="b"/>
              <a:pathLst>
                <a:path w="92709" h="58420">
                  <a:moveTo>
                    <a:pt x="85751" y="21596"/>
                  </a:moveTo>
                  <a:lnTo>
                    <a:pt x="81494" y="26985"/>
                  </a:lnTo>
                  <a:lnTo>
                    <a:pt x="77373" y="32473"/>
                  </a:lnTo>
                  <a:lnTo>
                    <a:pt x="73326" y="38020"/>
                  </a:lnTo>
                  <a:lnTo>
                    <a:pt x="69293" y="43585"/>
                  </a:lnTo>
                  <a:lnTo>
                    <a:pt x="64114" y="50700"/>
                  </a:lnTo>
                  <a:lnTo>
                    <a:pt x="61284" y="56660"/>
                  </a:lnTo>
                  <a:lnTo>
                    <a:pt x="51722" y="58283"/>
                  </a:lnTo>
                  <a:lnTo>
                    <a:pt x="45016" y="58239"/>
                  </a:lnTo>
                  <a:lnTo>
                    <a:pt x="20647" y="39267"/>
                  </a:lnTo>
                  <a:lnTo>
                    <a:pt x="15407" y="37104"/>
                  </a:lnTo>
                  <a:lnTo>
                    <a:pt x="10593" y="35130"/>
                  </a:lnTo>
                  <a:lnTo>
                    <a:pt x="5045" y="36186"/>
                  </a:lnTo>
                  <a:lnTo>
                    <a:pt x="0" y="36446"/>
                  </a:lnTo>
                  <a:lnTo>
                    <a:pt x="255" y="33961"/>
                  </a:lnTo>
                  <a:lnTo>
                    <a:pt x="3043" y="32252"/>
                  </a:lnTo>
                  <a:lnTo>
                    <a:pt x="4184" y="31021"/>
                  </a:lnTo>
                  <a:lnTo>
                    <a:pt x="1921" y="31281"/>
                  </a:lnTo>
                  <a:lnTo>
                    <a:pt x="3105" y="30330"/>
                  </a:lnTo>
                  <a:lnTo>
                    <a:pt x="2115" y="32166"/>
                  </a:lnTo>
                  <a:lnTo>
                    <a:pt x="16515" y="20775"/>
                  </a:lnTo>
                  <a:lnTo>
                    <a:pt x="31949" y="9895"/>
                  </a:lnTo>
                  <a:lnTo>
                    <a:pt x="48667" y="2108"/>
                  </a:lnTo>
                  <a:lnTo>
                    <a:pt x="66917" y="0"/>
                  </a:lnTo>
                  <a:lnTo>
                    <a:pt x="75607" y="738"/>
                  </a:lnTo>
                  <a:lnTo>
                    <a:pt x="83725" y="3962"/>
                  </a:lnTo>
                  <a:lnTo>
                    <a:pt x="88113" y="11801"/>
                  </a:lnTo>
                  <a:lnTo>
                    <a:pt x="92193" y="19091"/>
                  </a:lnTo>
                  <a:lnTo>
                    <a:pt x="89386" y="25927"/>
                  </a:lnTo>
                  <a:lnTo>
                    <a:pt x="80374" y="24810"/>
                  </a:lnTo>
                  <a:lnTo>
                    <a:pt x="80237" y="25525"/>
                  </a:lnTo>
                  <a:lnTo>
                    <a:pt x="80241" y="26249"/>
                  </a:lnTo>
                  <a:lnTo>
                    <a:pt x="80426" y="26954"/>
                  </a:lnTo>
                </a:path>
              </a:pathLst>
            </a:custGeom>
            <a:ln w="3175">
              <a:solidFill>
                <a:srgbClr val="006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217" y="4839491"/>
              <a:ext cx="179505" cy="25162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558" y="4933708"/>
              <a:ext cx="168128" cy="16456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2042" y="4828352"/>
              <a:ext cx="268169" cy="26008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846" y="4832769"/>
              <a:ext cx="145846" cy="25659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305665" y="4877373"/>
              <a:ext cx="194945" cy="216535"/>
            </a:xfrm>
            <a:custGeom>
              <a:avLst/>
              <a:gdLst/>
              <a:ahLst/>
              <a:cxnLst/>
              <a:rect l="l" t="t" r="r" b="b"/>
              <a:pathLst>
                <a:path w="194945" h="216535">
                  <a:moveTo>
                    <a:pt x="47965" y="83976"/>
                  </a:moveTo>
                  <a:lnTo>
                    <a:pt x="40585" y="82460"/>
                  </a:lnTo>
                  <a:lnTo>
                    <a:pt x="28732" y="73526"/>
                  </a:lnTo>
                  <a:lnTo>
                    <a:pt x="24605" y="68184"/>
                  </a:lnTo>
                  <a:lnTo>
                    <a:pt x="18865" y="64780"/>
                  </a:lnTo>
                  <a:lnTo>
                    <a:pt x="11384" y="61077"/>
                  </a:lnTo>
                  <a:lnTo>
                    <a:pt x="4837" y="57591"/>
                  </a:lnTo>
                  <a:lnTo>
                    <a:pt x="587" y="52433"/>
                  </a:lnTo>
                  <a:lnTo>
                    <a:pt x="0" y="43712"/>
                  </a:lnTo>
                  <a:lnTo>
                    <a:pt x="2468" y="34973"/>
                  </a:lnTo>
                  <a:lnTo>
                    <a:pt x="39590" y="5758"/>
                  </a:lnTo>
                  <a:lnTo>
                    <a:pt x="71810" y="0"/>
                  </a:lnTo>
                  <a:lnTo>
                    <a:pt x="83245" y="1310"/>
                  </a:lnTo>
                  <a:lnTo>
                    <a:pt x="125639" y="10089"/>
                  </a:lnTo>
                  <a:lnTo>
                    <a:pt x="160060" y="31976"/>
                  </a:lnTo>
                  <a:lnTo>
                    <a:pt x="162519" y="34772"/>
                  </a:lnTo>
                  <a:lnTo>
                    <a:pt x="159419" y="34772"/>
                  </a:lnTo>
                  <a:lnTo>
                    <a:pt x="173397" y="47917"/>
                  </a:lnTo>
                  <a:lnTo>
                    <a:pt x="175167" y="47917"/>
                  </a:lnTo>
                  <a:lnTo>
                    <a:pt x="178039" y="52372"/>
                  </a:lnTo>
                  <a:lnTo>
                    <a:pt x="179361" y="59133"/>
                  </a:lnTo>
                  <a:lnTo>
                    <a:pt x="181510" y="65148"/>
                  </a:lnTo>
                  <a:lnTo>
                    <a:pt x="186386" y="78085"/>
                  </a:lnTo>
                  <a:lnTo>
                    <a:pt x="71764" y="78085"/>
                  </a:lnTo>
                  <a:lnTo>
                    <a:pt x="62529" y="82423"/>
                  </a:lnTo>
                  <a:lnTo>
                    <a:pt x="47965" y="83976"/>
                  </a:lnTo>
                  <a:close/>
                </a:path>
                <a:path w="194945" h="216535">
                  <a:moveTo>
                    <a:pt x="173397" y="47917"/>
                  </a:moveTo>
                  <a:lnTo>
                    <a:pt x="159419" y="34772"/>
                  </a:lnTo>
                  <a:lnTo>
                    <a:pt x="165652" y="38336"/>
                  </a:lnTo>
                  <a:lnTo>
                    <a:pt x="166898" y="39754"/>
                  </a:lnTo>
                  <a:lnTo>
                    <a:pt x="173397" y="47917"/>
                  </a:lnTo>
                  <a:close/>
                </a:path>
                <a:path w="194945" h="216535">
                  <a:moveTo>
                    <a:pt x="165652" y="38336"/>
                  </a:moveTo>
                  <a:lnTo>
                    <a:pt x="159419" y="34772"/>
                  </a:lnTo>
                  <a:lnTo>
                    <a:pt x="162519" y="34772"/>
                  </a:lnTo>
                  <a:lnTo>
                    <a:pt x="165652" y="38336"/>
                  </a:lnTo>
                  <a:close/>
                </a:path>
                <a:path w="194945" h="216535">
                  <a:moveTo>
                    <a:pt x="175167" y="47917"/>
                  </a:moveTo>
                  <a:lnTo>
                    <a:pt x="173397" y="47917"/>
                  </a:lnTo>
                  <a:lnTo>
                    <a:pt x="166898" y="39754"/>
                  </a:lnTo>
                  <a:lnTo>
                    <a:pt x="165652" y="38336"/>
                  </a:lnTo>
                  <a:lnTo>
                    <a:pt x="170940" y="41359"/>
                  </a:lnTo>
                  <a:lnTo>
                    <a:pt x="175167" y="47917"/>
                  </a:lnTo>
                  <a:close/>
                </a:path>
                <a:path w="194945" h="216535">
                  <a:moveTo>
                    <a:pt x="185006" y="159641"/>
                  </a:moveTo>
                  <a:lnTo>
                    <a:pt x="126060" y="159641"/>
                  </a:lnTo>
                  <a:lnTo>
                    <a:pt x="131419" y="158356"/>
                  </a:lnTo>
                  <a:lnTo>
                    <a:pt x="133729" y="156290"/>
                  </a:lnTo>
                  <a:lnTo>
                    <a:pt x="118191" y="155607"/>
                  </a:lnTo>
                  <a:lnTo>
                    <a:pt x="109274" y="144431"/>
                  </a:lnTo>
                  <a:lnTo>
                    <a:pt x="108614" y="137673"/>
                  </a:lnTo>
                  <a:lnTo>
                    <a:pt x="100577" y="128351"/>
                  </a:lnTo>
                  <a:lnTo>
                    <a:pt x="83958" y="91809"/>
                  </a:lnTo>
                  <a:lnTo>
                    <a:pt x="84568" y="82715"/>
                  </a:lnTo>
                  <a:lnTo>
                    <a:pt x="71764" y="78085"/>
                  </a:lnTo>
                  <a:lnTo>
                    <a:pt x="186386" y="78085"/>
                  </a:lnTo>
                  <a:lnTo>
                    <a:pt x="189512" y="86511"/>
                  </a:lnTo>
                  <a:lnTo>
                    <a:pt x="192662" y="97337"/>
                  </a:lnTo>
                  <a:lnTo>
                    <a:pt x="194371" y="108749"/>
                  </a:lnTo>
                  <a:lnTo>
                    <a:pt x="194304" y="123943"/>
                  </a:lnTo>
                  <a:lnTo>
                    <a:pt x="192157" y="138716"/>
                  </a:lnTo>
                  <a:lnTo>
                    <a:pt x="187964" y="153039"/>
                  </a:lnTo>
                  <a:lnTo>
                    <a:pt x="185006" y="159641"/>
                  </a:lnTo>
                  <a:close/>
                </a:path>
                <a:path w="194945" h="216535">
                  <a:moveTo>
                    <a:pt x="128021" y="216079"/>
                  </a:moveTo>
                  <a:lnTo>
                    <a:pt x="132339" y="213582"/>
                  </a:lnTo>
                  <a:lnTo>
                    <a:pt x="135811" y="211061"/>
                  </a:lnTo>
                  <a:lnTo>
                    <a:pt x="140855" y="203118"/>
                  </a:lnTo>
                  <a:lnTo>
                    <a:pt x="145829" y="196661"/>
                  </a:lnTo>
                  <a:lnTo>
                    <a:pt x="142626" y="185997"/>
                  </a:lnTo>
                  <a:lnTo>
                    <a:pt x="134197" y="178630"/>
                  </a:lnTo>
                  <a:lnTo>
                    <a:pt x="122020" y="170509"/>
                  </a:lnTo>
                  <a:lnTo>
                    <a:pt x="118174" y="164297"/>
                  </a:lnTo>
                  <a:lnTo>
                    <a:pt x="123968" y="157482"/>
                  </a:lnTo>
                  <a:lnTo>
                    <a:pt x="126060" y="159641"/>
                  </a:lnTo>
                  <a:lnTo>
                    <a:pt x="185006" y="159641"/>
                  </a:lnTo>
                  <a:lnTo>
                    <a:pt x="165655" y="193215"/>
                  </a:lnTo>
                  <a:lnTo>
                    <a:pt x="137809" y="215620"/>
                  </a:lnTo>
                  <a:lnTo>
                    <a:pt x="128021" y="216079"/>
                  </a:lnTo>
                  <a:close/>
                </a:path>
              </a:pathLst>
            </a:custGeom>
            <a:solidFill>
              <a:srgbClr val="80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793" y="4873370"/>
              <a:ext cx="194373" cy="21626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6150" y="4882182"/>
              <a:ext cx="139572" cy="14615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701" y="5035981"/>
              <a:ext cx="139595" cy="9059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02" y="5059514"/>
              <a:ext cx="157265" cy="1671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680" y="5060264"/>
              <a:ext cx="190932" cy="18921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713" y="4716323"/>
              <a:ext cx="97320" cy="13342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021704" y="4716332"/>
              <a:ext cx="97790" cy="133985"/>
            </a:xfrm>
            <a:custGeom>
              <a:avLst/>
              <a:gdLst/>
              <a:ahLst/>
              <a:cxnLst/>
              <a:rect l="l" t="t" r="r" b="b"/>
              <a:pathLst>
                <a:path w="97790" h="133985">
                  <a:moveTo>
                    <a:pt x="0" y="69510"/>
                  </a:moveTo>
                  <a:lnTo>
                    <a:pt x="13326" y="111496"/>
                  </a:lnTo>
                  <a:lnTo>
                    <a:pt x="23063" y="119205"/>
                  </a:lnTo>
                  <a:lnTo>
                    <a:pt x="34499" y="125145"/>
                  </a:lnTo>
                  <a:lnTo>
                    <a:pt x="45433" y="130858"/>
                  </a:lnTo>
                  <a:lnTo>
                    <a:pt x="50312" y="133413"/>
                  </a:lnTo>
                  <a:lnTo>
                    <a:pt x="64583" y="132446"/>
                  </a:lnTo>
                  <a:lnTo>
                    <a:pt x="93426" y="101006"/>
                  </a:lnTo>
                  <a:lnTo>
                    <a:pt x="97329" y="67503"/>
                  </a:lnTo>
                  <a:lnTo>
                    <a:pt x="96553" y="55190"/>
                  </a:lnTo>
                  <a:lnTo>
                    <a:pt x="77652" y="12215"/>
                  </a:lnTo>
                  <a:lnTo>
                    <a:pt x="52889" y="0"/>
                  </a:lnTo>
                  <a:lnTo>
                    <a:pt x="47135" y="96"/>
                  </a:lnTo>
                  <a:lnTo>
                    <a:pt x="9591" y="23968"/>
                  </a:lnTo>
                  <a:lnTo>
                    <a:pt x="2299" y="41897"/>
                  </a:lnTo>
                  <a:lnTo>
                    <a:pt x="0" y="69510"/>
                  </a:lnTo>
                  <a:close/>
                </a:path>
              </a:pathLst>
            </a:custGeom>
            <a:ln w="4851">
              <a:solidFill>
                <a:srgbClr val="4C8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887" y="4708715"/>
              <a:ext cx="241553" cy="14304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006410" y="4724196"/>
              <a:ext cx="298450" cy="80010"/>
            </a:xfrm>
            <a:custGeom>
              <a:avLst/>
              <a:gdLst/>
              <a:ahLst/>
              <a:cxnLst/>
              <a:rect l="l" t="t" r="r" b="b"/>
              <a:pathLst>
                <a:path w="298450" h="80010">
                  <a:moveTo>
                    <a:pt x="40894" y="67398"/>
                  </a:moveTo>
                  <a:lnTo>
                    <a:pt x="28397" y="66370"/>
                  </a:lnTo>
                  <a:lnTo>
                    <a:pt x="19100" y="67157"/>
                  </a:lnTo>
                  <a:lnTo>
                    <a:pt x="3784" y="68757"/>
                  </a:lnTo>
                  <a:lnTo>
                    <a:pt x="0" y="69037"/>
                  </a:lnTo>
                  <a:lnTo>
                    <a:pt x="6654" y="72097"/>
                  </a:lnTo>
                  <a:lnTo>
                    <a:pt x="14058" y="71335"/>
                  </a:lnTo>
                  <a:lnTo>
                    <a:pt x="34455" y="68148"/>
                  </a:lnTo>
                  <a:lnTo>
                    <a:pt x="40894" y="67398"/>
                  </a:lnTo>
                  <a:close/>
                </a:path>
                <a:path w="298450" h="80010">
                  <a:moveTo>
                    <a:pt x="54165" y="59639"/>
                  </a:moveTo>
                  <a:lnTo>
                    <a:pt x="49212" y="59829"/>
                  </a:lnTo>
                  <a:lnTo>
                    <a:pt x="50304" y="64477"/>
                  </a:lnTo>
                  <a:lnTo>
                    <a:pt x="51714" y="75666"/>
                  </a:lnTo>
                  <a:lnTo>
                    <a:pt x="53962" y="75476"/>
                  </a:lnTo>
                  <a:lnTo>
                    <a:pt x="53886" y="64477"/>
                  </a:lnTo>
                  <a:lnTo>
                    <a:pt x="54165" y="59639"/>
                  </a:lnTo>
                  <a:close/>
                </a:path>
                <a:path w="298450" h="80010">
                  <a:moveTo>
                    <a:pt x="66586" y="61607"/>
                  </a:moveTo>
                  <a:lnTo>
                    <a:pt x="61874" y="60032"/>
                  </a:lnTo>
                  <a:lnTo>
                    <a:pt x="61239" y="64757"/>
                  </a:lnTo>
                  <a:lnTo>
                    <a:pt x="58724" y="75145"/>
                  </a:lnTo>
                  <a:lnTo>
                    <a:pt x="60680" y="64414"/>
                  </a:lnTo>
                  <a:lnTo>
                    <a:pt x="62547" y="56984"/>
                  </a:lnTo>
                  <a:lnTo>
                    <a:pt x="55384" y="55918"/>
                  </a:lnTo>
                  <a:lnTo>
                    <a:pt x="55651" y="62890"/>
                  </a:lnTo>
                  <a:lnTo>
                    <a:pt x="54622" y="79349"/>
                  </a:lnTo>
                  <a:lnTo>
                    <a:pt x="57912" y="79692"/>
                  </a:lnTo>
                  <a:lnTo>
                    <a:pt x="58623" y="75730"/>
                  </a:lnTo>
                  <a:lnTo>
                    <a:pt x="60769" y="76339"/>
                  </a:lnTo>
                  <a:lnTo>
                    <a:pt x="64439" y="66370"/>
                  </a:lnTo>
                  <a:lnTo>
                    <a:pt x="66586" y="61607"/>
                  </a:lnTo>
                  <a:close/>
                </a:path>
                <a:path w="298450" h="80010">
                  <a:moveTo>
                    <a:pt x="82867" y="52946"/>
                  </a:moveTo>
                  <a:lnTo>
                    <a:pt x="81800" y="50965"/>
                  </a:lnTo>
                  <a:lnTo>
                    <a:pt x="72110" y="55270"/>
                  </a:lnTo>
                  <a:lnTo>
                    <a:pt x="67183" y="57061"/>
                  </a:lnTo>
                  <a:lnTo>
                    <a:pt x="69329" y="61518"/>
                  </a:lnTo>
                  <a:lnTo>
                    <a:pt x="73177" y="58686"/>
                  </a:lnTo>
                  <a:lnTo>
                    <a:pt x="82867" y="52946"/>
                  </a:lnTo>
                  <a:close/>
                </a:path>
                <a:path w="298450" h="80010">
                  <a:moveTo>
                    <a:pt x="85102" y="48806"/>
                  </a:moveTo>
                  <a:lnTo>
                    <a:pt x="84112" y="45656"/>
                  </a:lnTo>
                  <a:lnTo>
                    <a:pt x="80175" y="46583"/>
                  </a:lnTo>
                  <a:lnTo>
                    <a:pt x="79971" y="44958"/>
                  </a:lnTo>
                  <a:lnTo>
                    <a:pt x="79895" y="44373"/>
                  </a:lnTo>
                  <a:lnTo>
                    <a:pt x="69291" y="44958"/>
                  </a:lnTo>
                  <a:lnTo>
                    <a:pt x="64300" y="44894"/>
                  </a:lnTo>
                  <a:lnTo>
                    <a:pt x="64655" y="44615"/>
                  </a:lnTo>
                  <a:lnTo>
                    <a:pt x="61048" y="41490"/>
                  </a:lnTo>
                  <a:lnTo>
                    <a:pt x="53352" y="33235"/>
                  </a:lnTo>
                  <a:lnTo>
                    <a:pt x="51650" y="34721"/>
                  </a:lnTo>
                  <a:lnTo>
                    <a:pt x="57937" y="43256"/>
                  </a:lnTo>
                  <a:lnTo>
                    <a:pt x="59105" y="45072"/>
                  </a:lnTo>
                  <a:lnTo>
                    <a:pt x="60731" y="47675"/>
                  </a:lnTo>
                  <a:lnTo>
                    <a:pt x="64071" y="45072"/>
                  </a:lnTo>
                  <a:lnTo>
                    <a:pt x="64490" y="49834"/>
                  </a:lnTo>
                  <a:lnTo>
                    <a:pt x="69075" y="48526"/>
                  </a:lnTo>
                  <a:lnTo>
                    <a:pt x="79590" y="46710"/>
                  </a:lnTo>
                  <a:lnTo>
                    <a:pt x="68999" y="49187"/>
                  </a:lnTo>
                  <a:lnTo>
                    <a:pt x="61429" y="50406"/>
                  </a:lnTo>
                  <a:lnTo>
                    <a:pt x="61556" y="50927"/>
                  </a:lnTo>
                  <a:lnTo>
                    <a:pt x="57632" y="45897"/>
                  </a:lnTo>
                  <a:lnTo>
                    <a:pt x="48831" y="31953"/>
                  </a:lnTo>
                  <a:lnTo>
                    <a:pt x="45961" y="33616"/>
                  </a:lnTo>
                  <a:lnTo>
                    <a:pt x="47701" y="37261"/>
                  </a:lnTo>
                  <a:lnTo>
                    <a:pt x="45631" y="37998"/>
                  </a:lnTo>
                  <a:lnTo>
                    <a:pt x="48475" y="48221"/>
                  </a:lnTo>
                  <a:lnTo>
                    <a:pt x="49530" y="53352"/>
                  </a:lnTo>
                  <a:lnTo>
                    <a:pt x="54267" y="51879"/>
                  </a:lnTo>
                  <a:lnTo>
                    <a:pt x="52019" y="47663"/>
                  </a:lnTo>
                  <a:lnTo>
                    <a:pt x="47980" y="37858"/>
                  </a:lnTo>
                  <a:lnTo>
                    <a:pt x="52666" y="47599"/>
                  </a:lnTo>
                  <a:lnTo>
                    <a:pt x="55499" y="54724"/>
                  </a:lnTo>
                  <a:lnTo>
                    <a:pt x="61722" y="51511"/>
                  </a:lnTo>
                  <a:lnTo>
                    <a:pt x="63296" y="57429"/>
                  </a:lnTo>
                  <a:lnTo>
                    <a:pt x="69583" y="54394"/>
                  </a:lnTo>
                  <a:lnTo>
                    <a:pt x="85102" y="48806"/>
                  </a:lnTo>
                  <a:close/>
                </a:path>
                <a:path w="298450" h="80010">
                  <a:moveTo>
                    <a:pt x="281597" y="2247"/>
                  </a:moveTo>
                  <a:lnTo>
                    <a:pt x="262356" y="558"/>
                  </a:lnTo>
                  <a:lnTo>
                    <a:pt x="242290" y="0"/>
                  </a:lnTo>
                  <a:lnTo>
                    <a:pt x="219138" y="76"/>
                  </a:lnTo>
                  <a:lnTo>
                    <a:pt x="197739" y="1041"/>
                  </a:lnTo>
                  <a:lnTo>
                    <a:pt x="182968" y="3136"/>
                  </a:lnTo>
                  <a:lnTo>
                    <a:pt x="174244" y="5321"/>
                  </a:lnTo>
                  <a:lnTo>
                    <a:pt x="162420" y="6794"/>
                  </a:lnTo>
                  <a:lnTo>
                    <a:pt x="139458" y="8229"/>
                  </a:lnTo>
                  <a:lnTo>
                    <a:pt x="97320" y="10299"/>
                  </a:lnTo>
                  <a:lnTo>
                    <a:pt x="102552" y="15671"/>
                  </a:lnTo>
                  <a:lnTo>
                    <a:pt x="132232" y="15671"/>
                  </a:lnTo>
                  <a:lnTo>
                    <a:pt x="147078" y="15290"/>
                  </a:lnTo>
                  <a:lnTo>
                    <a:pt x="156641" y="13855"/>
                  </a:lnTo>
                  <a:lnTo>
                    <a:pt x="170434" y="10680"/>
                  </a:lnTo>
                  <a:lnTo>
                    <a:pt x="197065" y="6451"/>
                  </a:lnTo>
                  <a:lnTo>
                    <a:pt x="228625" y="3606"/>
                  </a:lnTo>
                  <a:lnTo>
                    <a:pt x="258864" y="2197"/>
                  </a:lnTo>
                  <a:lnTo>
                    <a:pt x="281597" y="2247"/>
                  </a:lnTo>
                  <a:close/>
                </a:path>
                <a:path w="298450" h="80010">
                  <a:moveTo>
                    <a:pt x="293052" y="50876"/>
                  </a:moveTo>
                  <a:lnTo>
                    <a:pt x="228650" y="56146"/>
                  </a:lnTo>
                  <a:lnTo>
                    <a:pt x="179971" y="64516"/>
                  </a:lnTo>
                  <a:lnTo>
                    <a:pt x="171704" y="67132"/>
                  </a:lnTo>
                  <a:lnTo>
                    <a:pt x="162179" y="68795"/>
                  </a:lnTo>
                  <a:lnTo>
                    <a:pt x="145313" y="70205"/>
                  </a:lnTo>
                  <a:lnTo>
                    <a:pt x="114998" y="72085"/>
                  </a:lnTo>
                  <a:lnTo>
                    <a:pt x="115112" y="78790"/>
                  </a:lnTo>
                  <a:lnTo>
                    <a:pt x="145618" y="76377"/>
                  </a:lnTo>
                  <a:lnTo>
                    <a:pt x="162648" y="73571"/>
                  </a:lnTo>
                  <a:lnTo>
                    <a:pt x="174256" y="69786"/>
                  </a:lnTo>
                  <a:lnTo>
                    <a:pt x="188455" y="64490"/>
                  </a:lnTo>
                  <a:lnTo>
                    <a:pt x="207060" y="60528"/>
                  </a:lnTo>
                  <a:lnTo>
                    <a:pt x="237121" y="56121"/>
                  </a:lnTo>
                  <a:lnTo>
                    <a:pt x="269011" y="52501"/>
                  </a:lnTo>
                  <a:lnTo>
                    <a:pt x="293052" y="50876"/>
                  </a:lnTo>
                  <a:close/>
                </a:path>
                <a:path w="298450" h="80010">
                  <a:moveTo>
                    <a:pt x="298437" y="30099"/>
                  </a:moveTo>
                  <a:lnTo>
                    <a:pt x="291172" y="28295"/>
                  </a:lnTo>
                  <a:lnTo>
                    <a:pt x="264121" y="28651"/>
                  </a:lnTo>
                  <a:lnTo>
                    <a:pt x="229184" y="30848"/>
                  </a:lnTo>
                  <a:lnTo>
                    <a:pt x="197281" y="33769"/>
                  </a:lnTo>
                  <a:lnTo>
                    <a:pt x="179349" y="36347"/>
                  </a:lnTo>
                  <a:lnTo>
                    <a:pt x="170942" y="38481"/>
                  </a:lnTo>
                  <a:lnTo>
                    <a:pt x="161340" y="39560"/>
                  </a:lnTo>
                  <a:lnTo>
                    <a:pt x="144424" y="39979"/>
                  </a:lnTo>
                  <a:lnTo>
                    <a:pt x="114058" y="40043"/>
                  </a:lnTo>
                  <a:lnTo>
                    <a:pt x="114173" y="45821"/>
                  </a:lnTo>
                  <a:lnTo>
                    <a:pt x="144970" y="45351"/>
                  </a:lnTo>
                  <a:lnTo>
                    <a:pt x="162166" y="43815"/>
                  </a:lnTo>
                  <a:lnTo>
                    <a:pt x="173774" y="41046"/>
                  </a:lnTo>
                  <a:lnTo>
                    <a:pt x="187807" y="36830"/>
                  </a:lnTo>
                  <a:lnTo>
                    <a:pt x="207467" y="34086"/>
                  </a:lnTo>
                  <a:lnTo>
                    <a:pt x="239598" y="31699"/>
                  </a:lnTo>
                  <a:lnTo>
                    <a:pt x="273494" y="30187"/>
                  </a:lnTo>
                  <a:lnTo>
                    <a:pt x="298437" y="30099"/>
                  </a:lnTo>
                  <a:close/>
                </a:path>
              </a:pathLst>
            </a:custGeom>
            <a:solidFill>
              <a:srgbClr val="7B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070" y="4751743"/>
              <a:ext cx="120753" cy="11432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930064" y="4751746"/>
              <a:ext cx="121285" cy="114935"/>
            </a:xfrm>
            <a:custGeom>
              <a:avLst/>
              <a:gdLst/>
              <a:ahLst/>
              <a:cxnLst/>
              <a:rect l="l" t="t" r="r" b="b"/>
              <a:pathLst>
                <a:path w="121284" h="114935">
                  <a:moveTo>
                    <a:pt x="30138" y="16458"/>
                  </a:moveTo>
                  <a:lnTo>
                    <a:pt x="17662" y="28436"/>
                  </a:lnTo>
                  <a:lnTo>
                    <a:pt x="8057" y="40493"/>
                  </a:lnTo>
                  <a:lnTo>
                    <a:pt x="1958" y="50303"/>
                  </a:lnTo>
                  <a:lnTo>
                    <a:pt x="0" y="55541"/>
                  </a:lnTo>
                  <a:lnTo>
                    <a:pt x="712" y="62660"/>
                  </a:lnTo>
                  <a:lnTo>
                    <a:pt x="1869" y="75495"/>
                  </a:lnTo>
                  <a:lnTo>
                    <a:pt x="2946" y="87787"/>
                  </a:lnTo>
                  <a:lnTo>
                    <a:pt x="3422" y="93275"/>
                  </a:lnTo>
                  <a:lnTo>
                    <a:pt x="11935" y="104777"/>
                  </a:lnTo>
                  <a:lnTo>
                    <a:pt x="18366" y="110803"/>
                  </a:lnTo>
                  <a:lnTo>
                    <a:pt x="25948" y="113326"/>
                  </a:lnTo>
                  <a:lnTo>
                    <a:pt x="37915" y="114318"/>
                  </a:lnTo>
                  <a:lnTo>
                    <a:pt x="53952" y="112142"/>
                  </a:lnTo>
                  <a:lnTo>
                    <a:pt x="94233" y="90094"/>
                  </a:lnTo>
                  <a:lnTo>
                    <a:pt x="120239" y="51025"/>
                  </a:lnTo>
                  <a:lnTo>
                    <a:pt x="120759" y="37349"/>
                  </a:lnTo>
                  <a:lnTo>
                    <a:pt x="119598" y="28981"/>
                  </a:lnTo>
                  <a:lnTo>
                    <a:pt x="86418" y="1438"/>
                  </a:lnTo>
                  <a:lnTo>
                    <a:pt x="73674" y="0"/>
                  </a:lnTo>
                  <a:lnTo>
                    <a:pt x="54639" y="3515"/>
                  </a:lnTo>
                  <a:lnTo>
                    <a:pt x="30138" y="16458"/>
                  </a:lnTo>
                  <a:close/>
                </a:path>
              </a:pathLst>
            </a:custGeom>
            <a:ln w="4852">
              <a:solidFill>
                <a:srgbClr val="4C8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33129" y="4766654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46869" y="112902"/>
                  </a:moveTo>
                  <a:lnTo>
                    <a:pt x="39501" y="110749"/>
                  </a:lnTo>
                  <a:lnTo>
                    <a:pt x="51843" y="105798"/>
                  </a:lnTo>
                  <a:lnTo>
                    <a:pt x="78958" y="84022"/>
                  </a:lnTo>
                  <a:lnTo>
                    <a:pt x="99205" y="63995"/>
                  </a:lnTo>
                  <a:lnTo>
                    <a:pt x="110852" y="44631"/>
                  </a:lnTo>
                  <a:lnTo>
                    <a:pt x="114559" y="24335"/>
                  </a:lnTo>
                  <a:lnTo>
                    <a:pt x="110972" y="1456"/>
                  </a:lnTo>
                  <a:lnTo>
                    <a:pt x="110569" y="0"/>
                  </a:lnTo>
                  <a:lnTo>
                    <a:pt x="112437" y="1456"/>
                  </a:lnTo>
                  <a:lnTo>
                    <a:pt x="120105" y="11126"/>
                  </a:lnTo>
                  <a:lnTo>
                    <a:pt x="120346" y="11343"/>
                  </a:lnTo>
                  <a:lnTo>
                    <a:pt x="123519" y="16572"/>
                  </a:lnTo>
                  <a:lnTo>
                    <a:pt x="125879" y="22923"/>
                  </a:lnTo>
                  <a:lnTo>
                    <a:pt x="127003" y="32231"/>
                  </a:lnTo>
                  <a:lnTo>
                    <a:pt x="126468" y="46332"/>
                  </a:lnTo>
                  <a:lnTo>
                    <a:pt x="100808" y="86171"/>
                  </a:lnTo>
                  <a:lnTo>
                    <a:pt x="61427" y="110513"/>
                  </a:lnTo>
                  <a:lnTo>
                    <a:pt x="46869" y="112902"/>
                  </a:lnTo>
                  <a:close/>
                </a:path>
                <a:path w="127000" h="113029">
                  <a:moveTo>
                    <a:pt x="34579" y="112724"/>
                  </a:moveTo>
                  <a:lnTo>
                    <a:pt x="19766" y="104501"/>
                  </a:lnTo>
                  <a:lnTo>
                    <a:pt x="0" y="80829"/>
                  </a:lnTo>
                  <a:lnTo>
                    <a:pt x="4434" y="84737"/>
                  </a:lnTo>
                  <a:lnTo>
                    <a:pt x="14703" y="93623"/>
                  </a:lnTo>
                  <a:lnTo>
                    <a:pt x="26252" y="103229"/>
                  </a:lnTo>
                  <a:lnTo>
                    <a:pt x="34530" y="109297"/>
                  </a:lnTo>
                  <a:lnTo>
                    <a:pt x="39501" y="110749"/>
                  </a:lnTo>
                  <a:lnTo>
                    <a:pt x="34579" y="112724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66481" y="4778946"/>
              <a:ext cx="94615" cy="90170"/>
            </a:xfrm>
            <a:custGeom>
              <a:avLst/>
              <a:gdLst/>
              <a:ahLst/>
              <a:cxnLst/>
              <a:rect l="l" t="t" r="r" b="b"/>
              <a:pathLst>
                <a:path w="94615" h="90170">
                  <a:moveTo>
                    <a:pt x="16370" y="20929"/>
                  </a:moveTo>
                  <a:lnTo>
                    <a:pt x="13538" y="16865"/>
                  </a:lnTo>
                  <a:lnTo>
                    <a:pt x="10210" y="20294"/>
                  </a:lnTo>
                  <a:lnTo>
                    <a:pt x="1549" y="27508"/>
                  </a:lnTo>
                  <a:lnTo>
                    <a:pt x="2908" y="29298"/>
                  </a:lnTo>
                  <a:lnTo>
                    <a:pt x="11798" y="23482"/>
                  </a:lnTo>
                  <a:lnTo>
                    <a:pt x="16370" y="20929"/>
                  </a:lnTo>
                  <a:close/>
                </a:path>
                <a:path w="94615" h="90170">
                  <a:moveTo>
                    <a:pt x="23126" y="26568"/>
                  </a:moveTo>
                  <a:lnTo>
                    <a:pt x="20154" y="19939"/>
                  </a:lnTo>
                  <a:lnTo>
                    <a:pt x="14427" y="23952"/>
                  </a:lnTo>
                  <a:lnTo>
                    <a:pt x="0" y="31940"/>
                  </a:lnTo>
                  <a:lnTo>
                    <a:pt x="1485" y="34899"/>
                  </a:lnTo>
                  <a:lnTo>
                    <a:pt x="5207" y="33375"/>
                  </a:lnTo>
                  <a:lnTo>
                    <a:pt x="5854" y="35496"/>
                  </a:lnTo>
                  <a:lnTo>
                    <a:pt x="16230" y="33223"/>
                  </a:lnTo>
                  <a:lnTo>
                    <a:pt x="18364" y="32880"/>
                  </a:lnTo>
                  <a:lnTo>
                    <a:pt x="21399" y="32448"/>
                  </a:lnTo>
                  <a:lnTo>
                    <a:pt x="20193" y="27635"/>
                  </a:lnTo>
                  <a:lnTo>
                    <a:pt x="15862" y="29654"/>
                  </a:lnTo>
                  <a:lnTo>
                    <a:pt x="5664" y="33185"/>
                  </a:lnTo>
                  <a:lnTo>
                    <a:pt x="15836" y="28994"/>
                  </a:lnTo>
                  <a:lnTo>
                    <a:pt x="23126" y="26568"/>
                  </a:lnTo>
                  <a:close/>
                </a:path>
                <a:path w="94615" h="90170">
                  <a:moveTo>
                    <a:pt x="38569" y="39560"/>
                  </a:moveTo>
                  <a:lnTo>
                    <a:pt x="29718" y="33693"/>
                  </a:lnTo>
                  <a:lnTo>
                    <a:pt x="25565" y="30505"/>
                  </a:lnTo>
                  <a:lnTo>
                    <a:pt x="22948" y="34721"/>
                  </a:lnTo>
                  <a:lnTo>
                    <a:pt x="27419" y="36436"/>
                  </a:lnTo>
                  <a:lnTo>
                    <a:pt x="37477" y="41529"/>
                  </a:lnTo>
                  <a:lnTo>
                    <a:pt x="38569" y="39560"/>
                  </a:lnTo>
                  <a:close/>
                </a:path>
                <a:path w="94615" h="90170">
                  <a:moveTo>
                    <a:pt x="44272" y="38633"/>
                  </a:moveTo>
                  <a:lnTo>
                    <a:pt x="41376" y="35826"/>
                  </a:lnTo>
                  <a:lnTo>
                    <a:pt x="43091" y="34378"/>
                  </a:lnTo>
                  <a:lnTo>
                    <a:pt x="36893" y="25768"/>
                  </a:lnTo>
                  <a:lnTo>
                    <a:pt x="34251" y="21551"/>
                  </a:lnTo>
                  <a:lnTo>
                    <a:pt x="34658" y="21678"/>
                  </a:lnTo>
                  <a:lnTo>
                    <a:pt x="35356" y="16954"/>
                  </a:lnTo>
                  <a:lnTo>
                    <a:pt x="38163" y="6032"/>
                  </a:lnTo>
                  <a:lnTo>
                    <a:pt x="36004" y="5372"/>
                  </a:lnTo>
                  <a:lnTo>
                    <a:pt x="32207" y="15290"/>
                  </a:lnTo>
                  <a:lnTo>
                    <a:pt x="31940" y="15811"/>
                  </a:lnTo>
                  <a:lnTo>
                    <a:pt x="29972" y="20040"/>
                  </a:lnTo>
                  <a:lnTo>
                    <a:pt x="33972" y="21450"/>
                  </a:lnTo>
                  <a:lnTo>
                    <a:pt x="30187" y="24333"/>
                  </a:lnTo>
                  <a:lnTo>
                    <a:pt x="33769" y="27520"/>
                  </a:lnTo>
                  <a:lnTo>
                    <a:pt x="40982" y="35433"/>
                  </a:lnTo>
                  <a:lnTo>
                    <a:pt x="33172" y="27800"/>
                  </a:lnTo>
                  <a:lnTo>
                    <a:pt x="28041" y="22085"/>
                  </a:lnTo>
                  <a:lnTo>
                    <a:pt x="27686" y="22466"/>
                  </a:lnTo>
                  <a:lnTo>
                    <a:pt x="29806" y="16446"/>
                  </a:lnTo>
                  <a:lnTo>
                    <a:pt x="36804" y="1524"/>
                  </a:lnTo>
                  <a:lnTo>
                    <a:pt x="33870" y="0"/>
                  </a:lnTo>
                  <a:lnTo>
                    <a:pt x="31737" y="3429"/>
                  </a:lnTo>
                  <a:lnTo>
                    <a:pt x="29984" y="2082"/>
                  </a:lnTo>
                  <a:lnTo>
                    <a:pt x="22910" y="9994"/>
                  </a:lnTo>
                  <a:lnTo>
                    <a:pt x="22504" y="10375"/>
                  </a:lnTo>
                  <a:lnTo>
                    <a:pt x="21361" y="11518"/>
                  </a:lnTo>
                  <a:lnTo>
                    <a:pt x="19164" y="13639"/>
                  </a:lnTo>
                  <a:lnTo>
                    <a:pt x="22961" y="16827"/>
                  </a:lnTo>
                  <a:lnTo>
                    <a:pt x="25285" y="12674"/>
                  </a:lnTo>
                  <a:lnTo>
                    <a:pt x="31445" y="3898"/>
                  </a:lnTo>
                  <a:lnTo>
                    <a:pt x="25692" y="13195"/>
                  </a:lnTo>
                  <a:lnTo>
                    <a:pt x="21221" y="19418"/>
                  </a:lnTo>
                  <a:lnTo>
                    <a:pt x="27279" y="22923"/>
                  </a:lnTo>
                  <a:lnTo>
                    <a:pt x="23152" y="27432"/>
                  </a:lnTo>
                  <a:lnTo>
                    <a:pt x="29095" y="31102"/>
                  </a:lnTo>
                  <a:lnTo>
                    <a:pt x="42164" y="41160"/>
                  </a:lnTo>
                  <a:lnTo>
                    <a:pt x="44272" y="38633"/>
                  </a:lnTo>
                  <a:close/>
                </a:path>
                <a:path w="94615" h="90170">
                  <a:moveTo>
                    <a:pt x="49364" y="85204"/>
                  </a:moveTo>
                  <a:lnTo>
                    <a:pt x="44056" y="80213"/>
                  </a:lnTo>
                  <a:lnTo>
                    <a:pt x="40474" y="76746"/>
                  </a:lnTo>
                  <a:lnTo>
                    <a:pt x="35610" y="81356"/>
                  </a:lnTo>
                  <a:lnTo>
                    <a:pt x="38798" y="84442"/>
                  </a:lnTo>
                  <a:lnTo>
                    <a:pt x="44411" y="89776"/>
                  </a:lnTo>
                  <a:lnTo>
                    <a:pt x="49364" y="85204"/>
                  </a:lnTo>
                  <a:close/>
                </a:path>
                <a:path w="94615" h="90170">
                  <a:moveTo>
                    <a:pt x="71551" y="70662"/>
                  </a:moveTo>
                  <a:lnTo>
                    <a:pt x="67691" y="64833"/>
                  </a:lnTo>
                  <a:lnTo>
                    <a:pt x="65138" y="60833"/>
                  </a:lnTo>
                  <a:lnTo>
                    <a:pt x="60337" y="64058"/>
                  </a:lnTo>
                  <a:lnTo>
                    <a:pt x="64897" y="71158"/>
                  </a:lnTo>
                  <a:lnTo>
                    <a:pt x="66916" y="74244"/>
                  </a:lnTo>
                  <a:lnTo>
                    <a:pt x="71551" y="70662"/>
                  </a:lnTo>
                  <a:close/>
                </a:path>
                <a:path w="94615" h="90170">
                  <a:moveTo>
                    <a:pt x="84823" y="4076"/>
                  </a:moveTo>
                  <a:lnTo>
                    <a:pt x="84747" y="3721"/>
                  </a:lnTo>
                  <a:lnTo>
                    <a:pt x="84429" y="3657"/>
                  </a:lnTo>
                  <a:lnTo>
                    <a:pt x="84823" y="4076"/>
                  </a:lnTo>
                  <a:close/>
                </a:path>
                <a:path w="94615" h="90170">
                  <a:moveTo>
                    <a:pt x="85953" y="3949"/>
                  </a:moveTo>
                  <a:lnTo>
                    <a:pt x="84340" y="1917"/>
                  </a:lnTo>
                  <a:lnTo>
                    <a:pt x="84747" y="3721"/>
                  </a:lnTo>
                  <a:lnTo>
                    <a:pt x="85953" y="3949"/>
                  </a:lnTo>
                  <a:close/>
                </a:path>
                <a:path w="94615" h="90170">
                  <a:moveTo>
                    <a:pt x="91300" y="44818"/>
                  </a:moveTo>
                  <a:lnTo>
                    <a:pt x="85318" y="36537"/>
                  </a:lnTo>
                  <a:lnTo>
                    <a:pt x="81178" y="30708"/>
                  </a:lnTo>
                  <a:lnTo>
                    <a:pt x="79476" y="38023"/>
                  </a:lnTo>
                  <a:lnTo>
                    <a:pt x="88468" y="52070"/>
                  </a:lnTo>
                  <a:lnTo>
                    <a:pt x="91300" y="44818"/>
                  </a:lnTo>
                  <a:close/>
                </a:path>
                <a:path w="94615" h="90170">
                  <a:moveTo>
                    <a:pt x="94107" y="22263"/>
                  </a:moveTo>
                  <a:lnTo>
                    <a:pt x="92849" y="12750"/>
                  </a:lnTo>
                  <a:lnTo>
                    <a:pt x="84823" y="4076"/>
                  </a:lnTo>
                  <a:lnTo>
                    <a:pt x="86588" y="12077"/>
                  </a:lnTo>
                  <a:lnTo>
                    <a:pt x="90703" y="17043"/>
                  </a:lnTo>
                  <a:lnTo>
                    <a:pt x="91084" y="18592"/>
                  </a:lnTo>
                  <a:lnTo>
                    <a:pt x="94107" y="22263"/>
                  </a:lnTo>
                  <a:close/>
                </a:path>
              </a:pathLst>
            </a:custGeom>
            <a:solidFill>
              <a:srgbClr val="7B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920" y="4757623"/>
              <a:ext cx="120773" cy="11432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899929" y="4757631"/>
              <a:ext cx="121285" cy="114935"/>
            </a:xfrm>
            <a:custGeom>
              <a:avLst/>
              <a:gdLst/>
              <a:ahLst/>
              <a:cxnLst/>
              <a:rect l="l" t="t" r="r" b="b"/>
              <a:pathLst>
                <a:path w="121284" h="114935">
                  <a:moveTo>
                    <a:pt x="30152" y="16449"/>
                  </a:moveTo>
                  <a:lnTo>
                    <a:pt x="17670" y="28429"/>
                  </a:lnTo>
                  <a:lnTo>
                    <a:pt x="8062" y="40490"/>
                  </a:lnTo>
                  <a:lnTo>
                    <a:pt x="1961" y="50304"/>
                  </a:lnTo>
                  <a:lnTo>
                    <a:pt x="0" y="55542"/>
                  </a:lnTo>
                  <a:lnTo>
                    <a:pt x="715" y="62659"/>
                  </a:lnTo>
                  <a:lnTo>
                    <a:pt x="1873" y="75493"/>
                  </a:lnTo>
                  <a:lnTo>
                    <a:pt x="2951" y="87783"/>
                  </a:lnTo>
                  <a:lnTo>
                    <a:pt x="3427" y="93271"/>
                  </a:lnTo>
                  <a:lnTo>
                    <a:pt x="11940" y="104773"/>
                  </a:lnTo>
                  <a:lnTo>
                    <a:pt x="18373" y="110800"/>
                  </a:lnTo>
                  <a:lnTo>
                    <a:pt x="25961" y="113326"/>
                  </a:lnTo>
                  <a:lnTo>
                    <a:pt x="37938" y="114323"/>
                  </a:lnTo>
                  <a:lnTo>
                    <a:pt x="53966" y="112146"/>
                  </a:lnTo>
                  <a:lnTo>
                    <a:pt x="94248" y="90099"/>
                  </a:lnTo>
                  <a:lnTo>
                    <a:pt x="120258" y="51021"/>
                  </a:lnTo>
                  <a:lnTo>
                    <a:pt x="120768" y="37347"/>
                  </a:lnTo>
                  <a:lnTo>
                    <a:pt x="119602" y="28980"/>
                  </a:lnTo>
                  <a:lnTo>
                    <a:pt x="86421" y="1441"/>
                  </a:lnTo>
                  <a:lnTo>
                    <a:pt x="73682" y="0"/>
                  </a:lnTo>
                  <a:lnTo>
                    <a:pt x="54650" y="3512"/>
                  </a:lnTo>
                  <a:lnTo>
                    <a:pt x="30152" y="16449"/>
                  </a:lnTo>
                  <a:close/>
                </a:path>
              </a:pathLst>
            </a:custGeom>
            <a:ln w="4852">
              <a:solidFill>
                <a:srgbClr val="4C8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03005" y="4772542"/>
              <a:ext cx="124460" cy="113030"/>
            </a:xfrm>
            <a:custGeom>
              <a:avLst/>
              <a:gdLst/>
              <a:ahLst/>
              <a:cxnLst/>
              <a:rect l="l" t="t" r="r" b="b"/>
              <a:pathLst>
                <a:path w="124459" h="113029">
                  <a:moveTo>
                    <a:pt x="53324" y="104599"/>
                  </a:moveTo>
                  <a:lnTo>
                    <a:pt x="78954" y="84022"/>
                  </a:lnTo>
                  <a:lnTo>
                    <a:pt x="99203" y="63991"/>
                  </a:lnTo>
                  <a:lnTo>
                    <a:pt x="110849" y="44624"/>
                  </a:lnTo>
                  <a:lnTo>
                    <a:pt x="114557" y="24327"/>
                  </a:lnTo>
                  <a:lnTo>
                    <a:pt x="110971" y="1449"/>
                  </a:lnTo>
                  <a:lnTo>
                    <a:pt x="110562" y="0"/>
                  </a:lnTo>
                  <a:lnTo>
                    <a:pt x="112430" y="1449"/>
                  </a:lnTo>
                  <a:lnTo>
                    <a:pt x="120105" y="11129"/>
                  </a:lnTo>
                  <a:lnTo>
                    <a:pt x="120350" y="11343"/>
                  </a:lnTo>
                  <a:lnTo>
                    <a:pt x="122917" y="15834"/>
                  </a:lnTo>
                  <a:lnTo>
                    <a:pt x="123954" y="20564"/>
                  </a:lnTo>
                  <a:lnTo>
                    <a:pt x="123758" y="28252"/>
                  </a:lnTo>
                  <a:lnTo>
                    <a:pt x="122626" y="41616"/>
                  </a:lnTo>
                  <a:lnTo>
                    <a:pt x="96976" y="81461"/>
                  </a:lnTo>
                  <a:lnTo>
                    <a:pt x="55263" y="104311"/>
                  </a:lnTo>
                  <a:lnTo>
                    <a:pt x="53324" y="104599"/>
                  </a:lnTo>
                  <a:close/>
                </a:path>
                <a:path w="124459" h="113029">
                  <a:moveTo>
                    <a:pt x="34574" y="112715"/>
                  </a:moveTo>
                  <a:lnTo>
                    <a:pt x="19762" y="104492"/>
                  </a:lnTo>
                  <a:lnTo>
                    <a:pt x="0" y="80822"/>
                  </a:lnTo>
                  <a:lnTo>
                    <a:pt x="3813" y="84037"/>
                  </a:lnTo>
                  <a:lnTo>
                    <a:pt x="12726" y="91377"/>
                  </a:lnTo>
                  <a:lnTo>
                    <a:pt x="22951" y="99380"/>
                  </a:lnTo>
                  <a:lnTo>
                    <a:pt x="30697" y="104587"/>
                  </a:lnTo>
                  <a:lnTo>
                    <a:pt x="40415" y="106512"/>
                  </a:lnTo>
                  <a:lnTo>
                    <a:pt x="50041" y="106512"/>
                  </a:lnTo>
                  <a:lnTo>
                    <a:pt x="34574" y="112715"/>
                  </a:lnTo>
                  <a:close/>
                </a:path>
                <a:path w="124459" h="113029">
                  <a:moveTo>
                    <a:pt x="50041" y="106512"/>
                  </a:moveTo>
                  <a:lnTo>
                    <a:pt x="40415" y="106512"/>
                  </a:lnTo>
                  <a:lnTo>
                    <a:pt x="53324" y="104599"/>
                  </a:lnTo>
                  <a:lnTo>
                    <a:pt x="51837" y="105792"/>
                  </a:lnTo>
                  <a:lnTo>
                    <a:pt x="50041" y="106512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36357" y="4784597"/>
              <a:ext cx="91440" cy="88900"/>
            </a:xfrm>
            <a:custGeom>
              <a:avLst/>
              <a:gdLst/>
              <a:ahLst/>
              <a:cxnLst/>
              <a:rect l="l" t="t" r="r" b="b"/>
              <a:pathLst>
                <a:path w="91440" h="88900">
                  <a:moveTo>
                    <a:pt x="16357" y="21170"/>
                  </a:moveTo>
                  <a:lnTo>
                    <a:pt x="13538" y="17106"/>
                  </a:lnTo>
                  <a:lnTo>
                    <a:pt x="10198" y="20523"/>
                  </a:lnTo>
                  <a:lnTo>
                    <a:pt x="1536" y="27724"/>
                  </a:lnTo>
                  <a:lnTo>
                    <a:pt x="2908" y="29514"/>
                  </a:lnTo>
                  <a:lnTo>
                    <a:pt x="11798" y="23723"/>
                  </a:lnTo>
                  <a:lnTo>
                    <a:pt x="16357" y="21170"/>
                  </a:lnTo>
                  <a:close/>
                </a:path>
                <a:path w="91440" h="88900">
                  <a:moveTo>
                    <a:pt x="23114" y="26797"/>
                  </a:moveTo>
                  <a:lnTo>
                    <a:pt x="20154" y="20180"/>
                  </a:lnTo>
                  <a:lnTo>
                    <a:pt x="14414" y="24180"/>
                  </a:lnTo>
                  <a:lnTo>
                    <a:pt x="0" y="32181"/>
                  </a:lnTo>
                  <a:lnTo>
                    <a:pt x="1485" y="35128"/>
                  </a:lnTo>
                  <a:lnTo>
                    <a:pt x="5207" y="33604"/>
                  </a:lnTo>
                  <a:lnTo>
                    <a:pt x="5842" y="35725"/>
                  </a:lnTo>
                  <a:lnTo>
                    <a:pt x="16230" y="33451"/>
                  </a:lnTo>
                  <a:lnTo>
                    <a:pt x="21399" y="32677"/>
                  </a:lnTo>
                  <a:lnTo>
                    <a:pt x="20193" y="27863"/>
                  </a:lnTo>
                  <a:lnTo>
                    <a:pt x="15849" y="29883"/>
                  </a:lnTo>
                  <a:lnTo>
                    <a:pt x="5727" y="33388"/>
                  </a:lnTo>
                  <a:lnTo>
                    <a:pt x="15836" y="29235"/>
                  </a:lnTo>
                  <a:lnTo>
                    <a:pt x="23114" y="26797"/>
                  </a:lnTo>
                  <a:close/>
                </a:path>
                <a:path w="91440" h="88900">
                  <a:moveTo>
                    <a:pt x="34544" y="79705"/>
                  </a:moveTo>
                  <a:lnTo>
                    <a:pt x="33566" y="79197"/>
                  </a:lnTo>
                  <a:lnTo>
                    <a:pt x="34328" y="79921"/>
                  </a:lnTo>
                  <a:lnTo>
                    <a:pt x="34544" y="79705"/>
                  </a:lnTo>
                  <a:close/>
                </a:path>
                <a:path w="91440" h="88900">
                  <a:moveTo>
                    <a:pt x="38569" y="39776"/>
                  </a:moveTo>
                  <a:lnTo>
                    <a:pt x="29705" y="33921"/>
                  </a:lnTo>
                  <a:lnTo>
                    <a:pt x="25552" y="30734"/>
                  </a:lnTo>
                  <a:lnTo>
                    <a:pt x="22948" y="34950"/>
                  </a:lnTo>
                  <a:lnTo>
                    <a:pt x="27419" y="36664"/>
                  </a:lnTo>
                  <a:lnTo>
                    <a:pt x="37465" y="41757"/>
                  </a:lnTo>
                  <a:lnTo>
                    <a:pt x="38569" y="39776"/>
                  </a:lnTo>
                  <a:close/>
                </a:path>
                <a:path w="91440" h="88900">
                  <a:moveTo>
                    <a:pt x="38874" y="84188"/>
                  </a:moveTo>
                  <a:lnTo>
                    <a:pt x="34328" y="79921"/>
                  </a:lnTo>
                  <a:lnTo>
                    <a:pt x="29679" y="84328"/>
                  </a:lnTo>
                  <a:lnTo>
                    <a:pt x="32880" y="87414"/>
                  </a:lnTo>
                  <a:lnTo>
                    <a:pt x="31229" y="86233"/>
                  </a:lnTo>
                  <a:lnTo>
                    <a:pt x="33909" y="88773"/>
                  </a:lnTo>
                  <a:lnTo>
                    <a:pt x="35382" y="87414"/>
                  </a:lnTo>
                  <a:lnTo>
                    <a:pt x="38874" y="84188"/>
                  </a:lnTo>
                  <a:close/>
                </a:path>
                <a:path w="91440" h="88900">
                  <a:moveTo>
                    <a:pt x="44272" y="38862"/>
                  </a:moveTo>
                  <a:lnTo>
                    <a:pt x="41376" y="36055"/>
                  </a:lnTo>
                  <a:lnTo>
                    <a:pt x="43091" y="34607"/>
                  </a:lnTo>
                  <a:lnTo>
                    <a:pt x="36880" y="26009"/>
                  </a:lnTo>
                  <a:lnTo>
                    <a:pt x="34239" y="21767"/>
                  </a:lnTo>
                  <a:lnTo>
                    <a:pt x="34645" y="21907"/>
                  </a:lnTo>
                  <a:lnTo>
                    <a:pt x="35356" y="17170"/>
                  </a:lnTo>
                  <a:lnTo>
                    <a:pt x="38150" y="6261"/>
                  </a:lnTo>
                  <a:lnTo>
                    <a:pt x="35991" y="5613"/>
                  </a:lnTo>
                  <a:lnTo>
                    <a:pt x="32194" y="15519"/>
                  </a:lnTo>
                  <a:lnTo>
                    <a:pt x="29972" y="20269"/>
                  </a:lnTo>
                  <a:lnTo>
                    <a:pt x="33959" y="21678"/>
                  </a:lnTo>
                  <a:lnTo>
                    <a:pt x="30187" y="24574"/>
                  </a:lnTo>
                  <a:lnTo>
                    <a:pt x="33756" y="27749"/>
                  </a:lnTo>
                  <a:lnTo>
                    <a:pt x="41008" y="35699"/>
                  </a:lnTo>
                  <a:lnTo>
                    <a:pt x="33159" y="28028"/>
                  </a:lnTo>
                  <a:lnTo>
                    <a:pt x="28041" y="22313"/>
                  </a:lnTo>
                  <a:lnTo>
                    <a:pt x="27698" y="22694"/>
                  </a:lnTo>
                  <a:lnTo>
                    <a:pt x="29806" y="16675"/>
                  </a:lnTo>
                  <a:lnTo>
                    <a:pt x="36804" y="1752"/>
                  </a:lnTo>
                  <a:lnTo>
                    <a:pt x="33858" y="228"/>
                  </a:lnTo>
                  <a:lnTo>
                    <a:pt x="31724" y="3670"/>
                  </a:lnTo>
                  <a:lnTo>
                    <a:pt x="29984" y="2298"/>
                  </a:lnTo>
                  <a:lnTo>
                    <a:pt x="22910" y="10223"/>
                  </a:lnTo>
                  <a:lnTo>
                    <a:pt x="19164" y="13868"/>
                  </a:lnTo>
                  <a:lnTo>
                    <a:pt x="22961" y="17068"/>
                  </a:lnTo>
                  <a:lnTo>
                    <a:pt x="25285" y="12890"/>
                  </a:lnTo>
                  <a:lnTo>
                    <a:pt x="31407" y="4191"/>
                  </a:lnTo>
                  <a:lnTo>
                    <a:pt x="25692" y="13423"/>
                  </a:lnTo>
                  <a:lnTo>
                    <a:pt x="21209" y="19646"/>
                  </a:lnTo>
                  <a:lnTo>
                    <a:pt x="27266" y="23152"/>
                  </a:lnTo>
                  <a:lnTo>
                    <a:pt x="23139" y="27673"/>
                  </a:lnTo>
                  <a:lnTo>
                    <a:pt x="29095" y="31343"/>
                  </a:lnTo>
                  <a:lnTo>
                    <a:pt x="42151" y="41389"/>
                  </a:lnTo>
                  <a:lnTo>
                    <a:pt x="43205" y="40119"/>
                  </a:lnTo>
                  <a:lnTo>
                    <a:pt x="44272" y="38862"/>
                  </a:lnTo>
                  <a:close/>
                </a:path>
                <a:path w="91440" h="88900">
                  <a:moveTo>
                    <a:pt x="59512" y="60820"/>
                  </a:moveTo>
                  <a:lnTo>
                    <a:pt x="58127" y="60337"/>
                  </a:lnTo>
                  <a:lnTo>
                    <a:pt x="59016" y="61290"/>
                  </a:lnTo>
                  <a:lnTo>
                    <a:pt x="59512" y="60820"/>
                  </a:lnTo>
                  <a:close/>
                </a:path>
                <a:path w="91440" h="88900">
                  <a:moveTo>
                    <a:pt x="62928" y="65417"/>
                  </a:moveTo>
                  <a:lnTo>
                    <a:pt x="59016" y="61290"/>
                  </a:lnTo>
                  <a:lnTo>
                    <a:pt x="55346" y="64833"/>
                  </a:lnTo>
                  <a:lnTo>
                    <a:pt x="58305" y="68084"/>
                  </a:lnTo>
                  <a:lnTo>
                    <a:pt x="56476" y="67056"/>
                  </a:lnTo>
                  <a:lnTo>
                    <a:pt x="58991" y="69761"/>
                  </a:lnTo>
                  <a:lnTo>
                    <a:pt x="60515" y="68084"/>
                  </a:lnTo>
                  <a:lnTo>
                    <a:pt x="62928" y="65417"/>
                  </a:lnTo>
                  <a:close/>
                </a:path>
                <a:path w="91440" h="88900">
                  <a:moveTo>
                    <a:pt x="84683" y="3695"/>
                  </a:moveTo>
                  <a:lnTo>
                    <a:pt x="84505" y="2895"/>
                  </a:lnTo>
                  <a:lnTo>
                    <a:pt x="81267" y="0"/>
                  </a:lnTo>
                  <a:lnTo>
                    <a:pt x="84683" y="3695"/>
                  </a:lnTo>
                  <a:close/>
                </a:path>
                <a:path w="91440" h="88900">
                  <a:moveTo>
                    <a:pt x="85953" y="4178"/>
                  </a:moveTo>
                  <a:lnTo>
                    <a:pt x="84340" y="2133"/>
                  </a:lnTo>
                  <a:lnTo>
                    <a:pt x="84505" y="2895"/>
                  </a:lnTo>
                  <a:lnTo>
                    <a:pt x="85953" y="4178"/>
                  </a:lnTo>
                  <a:close/>
                </a:path>
                <a:path w="91440" h="88900">
                  <a:moveTo>
                    <a:pt x="87477" y="40335"/>
                  </a:moveTo>
                  <a:lnTo>
                    <a:pt x="81483" y="32054"/>
                  </a:lnTo>
                  <a:lnTo>
                    <a:pt x="81178" y="30937"/>
                  </a:lnTo>
                  <a:lnTo>
                    <a:pt x="79463" y="38239"/>
                  </a:lnTo>
                  <a:lnTo>
                    <a:pt x="82943" y="43662"/>
                  </a:lnTo>
                  <a:lnTo>
                    <a:pt x="82067" y="43599"/>
                  </a:lnTo>
                  <a:lnTo>
                    <a:pt x="84620" y="47586"/>
                  </a:lnTo>
                  <a:lnTo>
                    <a:pt x="86169" y="43662"/>
                  </a:lnTo>
                  <a:lnTo>
                    <a:pt x="87477" y="40335"/>
                  </a:lnTo>
                  <a:close/>
                </a:path>
                <a:path w="91440" h="88900">
                  <a:moveTo>
                    <a:pt x="90944" y="18618"/>
                  </a:moveTo>
                  <a:lnTo>
                    <a:pt x="90766" y="17284"/>
                  </a:lnTo>
                  <a:lnTo>
                    <a:pt x="89700" y="9105"/>
                  </a:lnTo>
                  <a:lnTo>
                    <a:pt x="84683" y="3695"/>
                  </a:lnTo>
                  <a:lnTo>
                    <a:pt x="86588" y="12319"/>
                  </a:lnTo>
                  <a:lnTo>
                    <a:pt x="90690" y="17284"/>
                  </a:lnTo>
                  <a:lnTo>
                    <a:pt x="87934" y="14947"/>
                  </a:lnTo>
                  <a:lnTo>
                    <a:pt x="90944" y="18618"/>
                  </a:lnTo>
                  <a:close/>
                </a:path>
              </a:pathLst>
            </a:custGeom>
            <a:solidFill>
              <a:srgbClr val="7B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704" y="4637303"/>
              <a:ext cx="293775" cy="30544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3689" y="4898796"/>
              <a:ext cx="169976" cy="10910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7890" y="4822126"/>
              <a:ext cx="105257" cy="11285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2676" y="4856975"/>
              <a:ext cx="295621" cy="17694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8041" y="4867604"/>
              <a:ext cx="125679" cy="13990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9128" y="4920081"/>
              <a:ext cx="74053" cy="5306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5152" y="4792662"/>
              <a:ext cx="83363" cy="11755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988" y="5487733"/>
              <a:ext cx="123406" cy="14615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297" y="5032692"/>
              <a:ext cx="203764" cy="23442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3879" y="5122164"/>
              <a:ext cx="194652" cy="34707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195257" y="5108946"/>
              <a:ext cx="128905" cy="132715"/>
            </a:xfrm>
            <a:custGeom>
              <a:avLst/>
              <a:gdLst/>
              <a:ahLst/>
              <a:cxnLst/>
              <a:rect l="l" t="t" r="r" b="b"/>
              <a:pathLst>
                <a:path w="128904" h="132714">
                  <a:moveTo>
                    <a:pt x="128811" y="66042"/>
                  </a:moveTo>
                  <a:lnTo>
                    <a:pt x="123750" y="91757"/>
                  </a:lnTo>
                  <a:lnTo>
                    <a:pt x="109947" y="112752"/>
                  </a:lnTo>
                  <a:lnTo>
                    <a:pt x="89474" y="126905"/>
                  </a:lnTo>
                  <a:lnTo>
                    <a:pt x="64403" y="132095"/>
                  </a:lnTo>
                  <a:lnTo>
                    <a:pt x="39335" y="126905"/>
                  </a:lnTo>
                  <a:lnTo>
                    <a:pt x="18864" y="112752"/>
                  </a:lnTo>
                  <a:lnTo>
                    <a:pt x="5061" y="91757"/>
                  </a:lnTo>
                  <a:lnTo>
                    <a:pt x="0" y="66042"/>
                  </a:lnTo>
                  <a:lnTo>
                    <a:pt x="5061" y="40335"/>
                  </a:lnTo>
                  <a:lnTo>
                    <a:pt x="18864" y="19343"/>
                  </a:lnTo>
                  <a:lnTo>
                    <a:pt x="39335" y="5189"/>
                  </a:lnTo>
                  <a:lnTo>
                    <a:pt x="64403" y="0"/>
                  </a:lnTo>
                  <a:lnTo>
                    <a:pt x="89474" y="5189"/>
                  </a:lnTo>
                  <a:lnTo>
                    <a:pt x="109947" y="19343"/>
                  </a:lnTo>
                  <a:lnTo>
                    <a:pt x="123750" y="40335"/>
                  </a:lnTo>
                  <a:lnTo>
                    <a:pt x="128811" y="66042"/>
                  </a:lnTo>
                  <a:close/>
                </a:path>
              </a:pathLst>
            </a:custGeom>
            <a:ln w="4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203996" y="5117893"/>
              <a:ext cx="111760" cy="114300"/>
            </a:xfrm>
            <a:custGeom>
              <a:avLst/>
              <a:gdLst/>
              <a:ahLst/>
              <a:cxnLst/>
              <a:rect l="l" t="t" r="r" b="b"/>
              <a:pathLst>
                <a:path w="111759" h="114300">
                  <a:moveTo>
                    <a:pt x="111335" y="57095"/>
                  </a:moveTo>
                  <a:lnTo>
                    <a:pt x="106961" y="79323"/>
                  </a:lnTo>
                  <a:lnTo>
                    <a:pt x="95030" y="97471"/>
                  </a:lnTo>
                  <a:lnTo>
                    <a:pt x="77334" y="109705"/>
                  </a:lnTo>
                  <a:lnTo>
                    <a:pt x="55660" y="114191"/>
                  </a:lnTo>
                  <a:lnTo>
                    <a:pt x="33993" y="109705"/>
                  </a:lnTo>
                  <a:lnTo>
                    <a:pt x="16301" y="97471"/>
                  </a:lnTo>
                  <a:lnTo>
                    <a:pt x="4373" y="79323"/>
                  </a:lnTo>
                  <a:lnTo>
                    <a:pt x="0" y="57095"/>
                  </a:lnTo>
                  <a:lnTo>
                    <a:pt x="4373" y="34875"/>
                  </a:lnTo>
                  <a:lnTo>
                    <a:pt x="16301" y="16726"/>
                  </a:lnTo>
                  <a:lnTo>
                    <a:pt x="33993" y="4488"/>
                  </a:lnTo>
                  <a:lnTo>
                    <a:pt x="55660" y="0"/>
                  </a:lnTo>
                  <a:lnTo>
                    <a:pt x="77334" y="4488"/>
                  </a:lnTo>
                  <a:lnTo>
                    <a:pt x="95030" y="16726"/>
                  </a:lnTo>
                  <a:lnTo>
                    <a:pt x="106961" y="34875"/>
                  </a:lnTo>
                  <a:lnTo>
                    <a:pt x="111335" y="57095"/>
                  </a:lnTo>
                  <a:close/>
                </a:path>
              </a:pathLst>
            </a:custGeom>
            <a:ln w="3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13817" y="5127977"/>
              <a:ext cx="92075" cy="94615"/>
            </a:xfrm>
            <a:custGeom>
              <a:avLst/>
              <a:gdLst/>
              <a:ahLst/>
              <a:cxnLst/>
              <a:rect l="l" t="t" r="r" b="b"/>
              <a:pathLst>
                <a:path w="92075" h="94614">
                  <a:moveTo>
                    <a:pt x="91696" y="47012"/>
                  </a:moveTo>
                  <a:lnTo>
                    <a:pt x="88094" y="65314"/>
                  </a:lnTo>
                  <a:lnTo>
                    <a:pt x="78267" y="80262"/>
                  </a:lnTo>
                  <a:lnTo>
                    <a:pt x="63691" y="90342"/>
                  </a:lnTo>
                  <a:lnTo>
                    <a:pt x="45838" y="94039"/>
                  </a:lnTo>
                  <a:lnTo>
                    <a:pt x="27995" y="90342"/>
                  </a:lnTo>
                  <a:lnTo>
                    <a:pt x="13424" y="80262"/>
                  </a:lnTo>
                  <a:lnTo>
                    <a:pt x="3601" y="65314"/>
                  </a:lnTo>
                  <a:lnTo>
                    <a:pt x="0" y="47012"/>
                  </a:lnTo>
                  <a:lnTo>
                    <a:pt x="3601" y="28712"/>
                  </a:lnTo>
                  <a:lnTo>
                    <a:pt x="13424" y="13769"/>
                  </a:lnTo>
                  <a:lnTo>
                    <a:pt x="27995" y="3694"/>
                  </a:lnTo>
                  <a:lnTo>
                    <a:pt x="45838" y="0"/>
                  </a:lnTo>
                  <a:lnTo>
                    <a:pt x="63691" y="3694"/>
                  </a:lnTo>
                  <a:lnTo>
                    <a:pt x="78267" y="13769"/>
                  </a:lnTo>
                  <a:lnTo>
                    <a:pt x="88094" y="28712"/>
                  </a:lnTo>
                  <a:lnTo>
                    <a:pt x="91696" y="47012"/>
                  </a:lnTo>
                  <a:close/>
                </a:path>
              </a:pathLst>
            </a:custGeom>
            <a:ln w="3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226799" y="5136601"/>
              <a:ext cx="66040" cy="76200"/>
            </a:xfrm>
            <a:custGeom>
              <a:avLst/>
              <a:gdLst/>
              <a:ahLst/>
              <a:cxnLst/>
              <a:rect l="l" t="t" r="r" b="b"/>
              <a:pathLst>
                <a:path w="66040" h="76200">
                  <a:moveTo>
                    <a:pt x="66008" y="38008"/>
                  </a:moveTo>
                  <a:lnTo>
                    <a:pt x="63415" y="52806"/>
                  </a:lnTo>
                  <a:lnTo>
                    <a:pt x="56342" y="64890"/>
                  </a:lnTo>
                  <a:lnTo>
                    <a:pt x="45851" y="73038"/>
                  </a:lnTo>
                  <a:lnTo>
                    <a:pt x="33001" y="76026"/>
                  </a:lnTo>
                  <a:lnTo>
                    <a:pt x="20159" y="73038"/>
                  </a:lnTo>
                  <a:lnTo>
                    <a:pt x="9668" y="64890"/>
                  </a:lnTo>
                  <a:lnTo>
                    <a:pt x="2594" y="52806"/>
                  </a:lnTo>
                  <a:lnTo>
                    <a:pt x="0" y="38008"/>
                  </a:lnTo>
                  <a:lnTo>
                    <a:pt x="2594" y="23216"/>
                  </a:lnTo>
                  <a:lnTo>
                    <a:pt x="9668" y="11134"/>
                  </a:lnTo>
                  <a:lnTo>
                    <a:pt x="20159" y="2987"/>
                  </a:lnTo>
                  <a:lnTo>
                    <a:pt x="33001" y="0"/>
                  </a:lnTo>
                  <a:lnTo>
                    <a:pt x="45851" y="2987"/>
                  </a:lnTo>
                  <a:lnTo>
                    <a:pt x="56342" y="11134"/>
                  </a:lnTo>
                  <a:lnTo>
                    <a:pt x="63415" y="23216"/>
                  </a:lnTo>
                  <a:lnTo>
                    <a:pt x="66008" y="38008"/>
                  </a:lnTo>
                  <a:close/>
                </a:path>
              </a:pathLst>
            </a:custGeom>
            <a:ln w="34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244648" y="514998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392" y="18078"/>
                  </a:moveTo>
                  <a:lnTo>
                    <a:pt x="31392" y="28062"/>
                  </a:lnTo>
                  <a:lnTo>
                    <a:pt x="24367" y="36152"/>
                  </a:lnTo>
                  <a:lnTo>
                    <a:pt x="15705" y="36152"/>
                  </a:lnTo>
                  <a:lnTo>
                    <a:pt x="7033" y="36152"/>
                  </a:lnTo>
                  <a:lnTo>
                    <a:pt x="0" y="28062"/>
                  </a:lnTo>
                  <a:lnTo>
                    <a:pt x="0" y="18078"/>
                  </a:lnTo>
                  <a:lnTo>
                    <a:pt x="0" y="8090"/>
                  </a:lnTo>
                  <a:lnTo>
                    <a:pt x="7033" y="0"/>
                  </a:lnTo>
                  <a:lnTo>
                    <a:pt x="15705" y="0"/>
                  </a:lnTo>
                  <a:lnTo>
                    <a:pt x="24367" y="0"/>
                  </a:lnTo>
                  <a:lnTo>
                    <a:pt x="31392" y="8090"/>
                  </a:lnTo>
                  <a:lnTo>
                    <a:pt x="31392" y="180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239912" y="5144530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153" y="30079"/>
                  </a:moveTo>
                  <a:lnTo>
                    <a:pt x="42417" y="41787"/>
                  </a:lnTo>
                  <a:lnTo>
                    <a:pt x="37683" y="51350"/>
                  </a:lnTo>
                  <a:lnTo>
                    <a:pt x="30664" y="57798"/>
                  </a:lnTo>
                  <a:lnTo>
                    <a:pt x="22072" y="60163"/>
                  </a:lnTo>
                  <a:lnTo>
                    <a:pt x="13481" y="57798"/>
                  </a:lnTo>
                  <a:lnTo>
                    <a:pt x="6465" y="51350"/>
                  </a:lnTo>
                  <a:lnTo>
                    <a:pt x="1734" y="41787"/>
                  </a:lnTo>
                  <a:lnTo>
                    <a:pt x="0" y="30079"/>
                  </a:lnTo>
                  <a:lnTo>
                    <a:pt x="1734" y="18373"/>
                  </a:lnTo>
                  <a:lnTo>
                    <a:pt x="6465" y="8812"/>
                  </a:lnTo>
                  <a:lnTo>
                    <a:pt x="13481" y="2364"/>
                  </a:lnTo>
                  <a:lnTo>
                    <a:pt x="22072" y="0"/>
                  </a:lnTo>
                  <a:lnTo>
                    <a:pt x="30664" y="2364"/>
                  </a:lnTo>
                  <a:lnTo>
                    <a:pt x="37683" y="8812"/>
                  </a:lnTo>
                  <a:lnTo>
                    <a:pt x="42417" y="18373"/>
                  </a:lnTo>
                  <a:lnTo>
                    <a:pt x="44153" y="30079"/>
                  </a:lnTo>
                  <a:close/>
                </a:path>
              </a:pathLst>
            </a:custGeom>
            <a:ln w="3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51962" y="5159120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062" y="5642"/>
                  </a:moveTo>
                  <a:lnTo>
                    <a:pt x="11062" y="8771"/>
                  </a:lnTo>
                  <a:lnTo>
                    <a:pt x="8032" y="17136"/>
                  </a:lnTo>
                  <a:lnTo>
                    <a:pt x="4984" y="17136"/>
                  </a:lnTo>
                  <a:lnTo>
                    <a:pt x="1926" y="17136"/>
                  </a:lnTo>
                  <a:lnTo>
                    <a:pt x="0" y="8771"/>
                  </a:lnTo>
                  <a:lnTo>
                    <a:pt x="0" y="5642"/>
                  </a:lnTo>
                  <a:lnTo>
                    <a:pt x="0" y="2523"/>
                  </a:lnTo>
                  <a:lnTo>
                    <a:pt x="2485" y="0"/>
                  </a:lnTo>
                  <a:lnTo>
                    <a:pt x="5538" y="0"/>
                  </a:lnTo>
                  <a:lnTo>
                    <a:pt x="8586" y="0"/>
                  </a:lnTo>
                  <a:lnTo>
                    <a:pt x="11062" y="2523"/>
                  </a:lnTo>
                  <a:lnTo>
                    <a:pt x="11062" y="56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8230" y="5182666"/>
              <a:ext cx="16687" cy="26403"/>
            </a:xfrm>
            <a:prstGeom prst="rect">
              <a:avLst/>
            </a:prstGeom>
          </p:spPr>
        </p:pic>
      </p:grpSp>
      <p:sp>
        <p:nvSpPr>
          <p:cNvPr id="104" name="object 104"/>
          <p:cNvSpPr txBox="1"/>
          <p:nvPr/>
        </p:nvSpPr>
        <p:spPr>
          <a:xfrm rot="60000">
            <a:off x="7151299" y="5237292"/>
            <a:ext cx="4823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006738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183215" y="5214346"/>
            <a:ext cx="2667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50" b="1" spc="-10" dirty="0">
                <a:solidFill>
                  <a:srgbClr val="006738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21480000">
            <a:off x="7215112" y="5236451"/>
            <a:ext cx="5143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10" dirty="0">
                <a:solidFill>
                  <a:srgbClr val="006738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21360000">
            <a:off x="7239246" y="5234978"/>
            <a:ext cx="5270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10" dirty="0">
                <a:solidFill>
                  <a:srgbClr val="006738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120000">
            <a:off x="7130705" y="5236769"/>
            <a:ext cx="5143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30" dirty="0">
                <a:solidFill>
                  <a:srgbClr val="006738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 rot="120000">
            <a:off x="7131506" y="5273082"/>
            <a:ext cx="5270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006738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170927" y="5250405"/>
            <a:ext cx="2476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50" b="1" spc="-10" dirty="0">
                <a:solidFill>
                  <a:srgbClr val="006738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181457" y="5257025"/>
            <a:ext cx="50165" cy="755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50" b="1" spc="-10" dirty="0">
                <a:solidFill>
                  <a:srgbClr val="006738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 rot="21540000">
            <a:off x="7193959" y="5237151"/>
            <a:ext cx="4998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10" dirty="0">
                <a:solidFill>
                  <a:srgbClr val="006738"/>
                </a:solidFill>
                <a:latin typeface="Arial"/>
                <a:cs typeface="Arial"/>
              </a:rPr>
              <a:t>z</a:t>
            </a:r>
            <a:endParaRPr sz="3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 rot="21540000">
            <a:off x="7202947" y="5273202"/>
            <a:ext cx="4945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45" dirty="0">
                <a:solidFill>
                  <a:srgbClr val="006738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7144622" y="5037693"/>
            <a:ext cx="1304290" cy="1140460"/>
            <a:chOff x="7144622" y="5037693"/>
            <a:chExt cx="1304290" cy="1140460"/>
          </a:xfrm>
        </p:grpSpPr>
        <p:pic>
          <p:nvPicPr>
            <p:cNvPr id="115" name="object 115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3181" y="5088775"/>
              <a:ext cx="302834" cy="23539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6196" y="5559996"/>
              <a:ext cx="134009" cy="15506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673" y="5481878"/>
              <a:ext cx="277444" cy="22520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5614" y="5500351"/>
              <a:ext cx="181727" cy="1448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882" y="5581891"/>
              <a:ext cx="241554" cy="12153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186248" y="5607761"/>
              <a:ext cx="83820" cy="103505"/>
            </a:xfrm>
            <a:custGeom>
              <a:avLst/>
              <a:gdLst/>
              <a:ahLst/>
              <a:cxnLst/>
              <a:rect l="l" t="t" r="r" b="b"/>
              <a:pathLst>
                <a:path w="83820" h="103504">
                  <a:moveTo>
                    <a:pt x="78313" y="67364"/>
                  </a:moveTo>
                  <a:lnTo>
                    <a:pt x="9111" y="67364"/>
                  </a:lnTo>
                  <a:lnTo>
                    <a:pt x="9760" y="67116"/>
                  </a:lnTo>
                  <a:lnTo>
                    <a:pt x="4696" y="60920"/>
                  </a:lnTo>
                  <a:lnTo>
                    <a:pt x="1646" y="52772"/>
                  </a:lnTo>
                  <a:lnTo>
                    <a:pt x="213" y="44036"/>
                  </a:lnTo>
                  <a:lnTo>
                    <a:pt x="0" y="36077"/>
                  </a:lnTo>
                  <a:lnTo>
                    <a:pt x="2186" y="25434"/>
                  </a:lnTo>
                  <a:lnTo>
                    <a:pt x="39166" y="670"/>
                  </a:lnTo>
                  <a:lnTo>
                    <a:pt x="46563" y="0"/>
                  </a:lnTo>
                  <a:lnTo>
                    <a:pt x="54258" y="292"/>
                  </a:lnTo>
                  <a:lnTo>
                    <a:pt x="58466" y="700"/>
                  </a:lnTo>
                  <a:lnTo>
                    <a:pt x="62548" y="700"/>
                  </a:lnTo>
                  <a:lnTo>
                    <a:pt x="63130" y="1136"/>
                  </a:lnTo>
                  <a:lnTo>
                    <a:pt x="58677" y="1136"/>
                  </a:lnTo>
                  <a:lnTo>
                    <a:pt x="52002" y="3308"/>
                  </a:lnTo>
                  <a:lnTo>
                    <a:pt x="50705" y="5249"/>
                  </a:lnTo>
                  <a:lnTo>
                    <a:pt x="47905" y="9440"/>
                  </a:lnTo>
                  <a:lnTo>
                    <a:pt x="62320" y="9440"/>
                  </a:lnTo>
                  <a:lnTo>
                    <a:pt x="62345" y="12416"/>
                  </a:lnTo>
                  <a:lnTo>
                    <a:pt x="60645" y="15582"/>
                  </a:lnTo>
                  <a:lnTo>
                    <a:pt x="58198" y="21450"/>
                  </a:lnTo>
                  <a:lnTo>
                    <a:pt x="58315" y="25902"/>
                  </a:lnTo>
                  <a:lnTo>
                    <a:pt x="59149" y="30324"/>
                  </a:lnTo>
                  <a:lnTo>
                    <a:pt x="64215" y="30324"/>
                  </a:lnTo>
                  <a:lnTo>
                    <a:pt x="64341" y="33020"/>
                  </a:lnTo>
                  <a:lnTo>
                    <a:pt x="76829" y="62691"/>
                  </a:lnTo>
                  <a:lnTo>
                    <a:pt x="78313" y="67364"/>
                  </a:lnTo>
                  <a:close/>
                </a:path>
                <a:path w="83820" h="103504">
                  <a:moveTo>
                    <a:pt x="62548" y="700"/>
                  </a:moveTo>
                  <a:lnTo>
                    <a:pt x="58466" y="700"/>
                  </a:lnTo>
                  <a:lnTo>
                    <a:pt x="62181" y="426"/>
                  </a:lnTo>
                  <a:lnTo>
                    <a:pt x="62548" y="700"/>
                  </a:lnTo>
                  <a:close/>
                </a:path>
                <a:path w="83820" h="103504">
                  <a:moveTo>
                    <a:pt x="65713" y="3067"/>
                  </a:moveTo>
                  <a:lnTo>
                    <a:pt x="58677" y="1136"/>
                  </a:lnTo>
                  <a:lnTo>
                    <a:pt x="63130" y="1136"/>
                  </a:lnTo>
                  <a:lnTo>
                    <a:pt x="65713" y="3067"/>
                  </a:lnTo>
                  <a:close/>
                </a:path>
                <a:path w="83820" h="103504">
                  <a:moveTo>
                    <a:pt x="47905" y="9440"/>
                  </a:moveTo>
                  <a:lnTo>
                    <a:pt x="50613" y="5249"/>
                  </a:lnTo>
                  <a:lnTo>
                    <a:pt x="47905" y="9440"/>
                  </a:lnTo>
                  <a:close/>
                </a:path>
                <a:path w="83820" h="103504">
                  <a:moveTo>
                    <a:pt x="50703" y="5253"/>
                  </a:moveTo>
                  <a:close/>
                </a:path>
                <a:path w="83820" h="103504">
                  <a:moveTo>
                    <a:pt x="62320" y="9440"/>
                  </a:moveTo>
                  <a:lnTo>
                    <a:pt x="47905" y="9440"/>
                  </a:lnTo>
                  <a:lnTo>
                    <a:pt x="50703" y="5253"/>
                  </a:lnTo>
                  <a:lnTo>
                    <a:pt x="62288" y="5731"/>
                  </a:lnTo>
                  <a:lnTo>
                    <a:pt x="62320" y="9440"/>
                  </a:lnTo>
                  <a:close/>
                </a:path>
                <a:path w="83820" h="103504">
                  <a:moveTo>
                    <a:pt x="64215" y="30324"/>
                  </a:moveTo>
                  <a:lnTo>
                    <a:pt x="59149" y="30324"/>
                  </a:lnTo>
                  <a:lnTo>
                    <a:pt x="59821" y="29032"/>
                  </a:lnTo>
                  <a:lnTo>
                    <a:pt x="62134" y="25902"/>
                  </a:lnTo>
                  <a:lnTo>
                    <a:pt x="63992" y="25587"/>
                  </a:lnTo>
                  <a:lnTo>
                    <a:pt x="64215" y="30324"/>
                  </a:lnTo>
                  <a:close/>
                </a:path>
                <a:path w="83820" h="103504">
                  <a:moveTo>
                    <a:pt x="65541" y="103232"/>
                  </a:moveTo>
                  <a:lnTo>
                    <a:pt x="28006" y="83481"/>
                  </a:lnTo>
                  <a:lnTo>
                    <a:pt x="18393" y="73982"/>
                  </a:lnTo>
                  <a:lnTo>
                    <a:pt x="12987" y="71903"/>
                  </a:lnTo>
                  <a:lnTo>
                    <a:pt x="6661" y="70450"/>
                  </a:lnTo>
                  <a:lnTo>
                    <a:pt x="7645" y="68214"/>
                  </a:lnTo>
                  <a:lnTo>
                    <a:pt x="6609" y="66430"/>
                  </a:lnTo>
                  <a:lnTo>
                    <a:pt x="7625" y="64556"/>
                  </a:lnTo>
                  <a:lnTo>
                    <a:pt x="8100" y="66440"/>
                  </a:lnTo>
                  <a:lnTo>
                    <a:pt x="8548" y="67147"/>
                  </a:lnTo>
                  <a:lnTo>
                    <a:pt x="9111" y="67364"/>
                  </a:lnTo>
                  <a:lnTo>
                    <a:pt x="78313" y="67364"/>
                  </a:lnTo>
                  <a:lnTo>
                    <a:pt x="79714" y="71776"/>
                  </a:lnTo>
                  <a:lnTo>
                    <a:pt x="78954" y="75391"/>
                  </a:lnTo>
                  <a:lnTo>
                    <a:pt x="80457" y="82370"/>
                  </a:lnTo>
                  <a:lnTo>
                    <a:pt x="82924" y="85145"/>
                  </a:lnTo>
                  <a:lnTo>
                    <a:pt x="83734" y="94075"/>
                  </a:lnTo>
                  <a:lnTo>
                    <a:pt x="79691" y="98299"/>
                  </a:lnTo>
                  <a:lnTo>
                    <a:pt x="75182" y="100616"/>
                  </a:lnTo>
                  <a:lnTo>
                    <a:pt x="65541" y="103232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5381" y="5616092"/>
              <a:ext cx="83731" cy="10323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236762" y="5648806"/>
              <a:ext cx="120014" cy="86360"/>
            </a:xfrm>
            <a:custGeom>
              <a:avLst/>
              <a:gdLst/>
              <a:ahLst/>
              <a:cxnLst/>
              <a:rect l="l" t="t" r="r" b="b"/>
              <a:pathLst>
                <a:path w="120015" h="86360">
                  <a:moveTo>
                    <a:pt x="73868" y="86190"/>
                  </a:moveTo>
                  <a:lnTo>
                    <a:pt x="67654" y="83933"/>
                  </a:lnTo>
                  <a:lnTo>
                    <a:pt x="61717" y="80214"/>
                  </a:lnTo>
                  <a:lnTo>
                    <a:pt x="56498" y="76230"/>
                  </a:lnTo>
                  <a:lnTo>
                    <a:pt x="51828" y="72548"/>
                  </a:lnTo>
                  <a:lnTo>
                    <a:pt x="45696" y="70007"/>
                  </a:lnTo>
                  <a:lnTo>
                    <a:pt x="36123" y="68628"/>
                  </a:lnTo>
                  <a:lnTo>
                    <a:pt x="33509" y="67132"/>
                  </a:lnTo>
                  <a:lnTo>
                    <a:pt x="27420" y="64236"/>
                  </a:lnTo>
                  <a:lnTo>
                    <a:pt x="24401" y="63590"/>
                  </a:lnTo>
                  <a:lnTo>
                    <a:pt x="22031" y="62081"/>
                  </a:lnTo>
                  <a:lnTo>
                    <a:pt x="23106" y="59477"/>
                  </a:lnTo>
                  <a:lnTo>
                    <a:pt x="21974" y="57508"/>
                  </a:lnTo>
                  <a:lnTo>
                    <a:pt x="19246" y="49442"/>
                  </a:lnTo>
                  <a:lnTo>
                    <a:pt x="17475" y="44675"/>
                  </a:lnTo>
                  <a:lnTo>
                    <a:pt x="14845" y="39634"/>
                  </a:lnTo>
                  <a:lnTo>
                    <a:pt x="11307" y="32681"/>
                  </a:lnTo>
                  <a:lnTo>
                    <a:pt x="8009" y="25769"/>
                  </a:lnTo>
                  <a:lnTo>
                    <a:pt x="4913" y="18825"/>
                  </a:lnTo>
                  <a:lnTo>
                    <a:pt x="1978" y="11775"/>
                  </a:lnTo>
                  <a:lnTo>
                    <a:pt x="2547" y="14624"/>
                  </a:lnTo>
                  <a:lnTo>
                    <a:pt x="1610" y="14004"/>
                  </a:lnTo>
                  <a:lnTo>
                    <a:pt x="304" y="12943"/>
                  </a:lnTo>
                  <a:lnTo>
                    <a:pt x="0" y="9710"/>
                  </a:lnTo>
                  <a:lnTo>
                    <a:pt x="1606" y="10587"/>
                  </a:lnTo>
                  <a:lnTo>
                    <a:pt x="5670" y="10386"/>
                  </a:lnTo>
                  <a:lnTo>
                    <a:pt x="10423" y="12110"/>
                  </a:lnTo>
                  <a:lnTo>
                    <a:pt x="11631" y="7253"/>
                  </a:lnTo>
                  <a:lnTo>
                    <a:pt x="13097" y="7280"/>
                  </a:lnTo>
                  <a:lnTo>
                    <a:pt x="21633" y="8649"/>
                  </a:lnTo>
                  <a:lnTo>
                    <a:pt x="23772" y="8863"/>
                  </a:lnTo>
                  <a:lnTo>
                    <a:pt x="28244" y="10500"/>
                  </a:lnTo>
                  <a:lnTo>
                    <a:pt x="31507" y="13024"/>
                  </a:lnTo>
                  <a:lnTo>
                    <a:pt x="39249" y="12314"/>
                  </a:lnTo>
                  <a:lnTo>
                    <a:pt x="29382" y="8123"/>
                  </a:lnTo>
                  <a:lnTo>
                    <a:pt x="26366" y="6912"/>
                  </a:lnTo>
                  <a:lnTo>
                    <a:pt x="19792" y="3049"/>
                  </a:lnTo>
                  <a:lnTo>
                    <a:pt x="28625" y="0"/>
                  </a:lnTo>
                  <a:lnTo>
                    <a:pt x="37074" y="2584"/>
                  </a:lnTo>
                  <a:lnTo>
                    <a:pt x="42925" y="5998"/>
                  </a:lnTo>
                  <a:lnTo>
                    <a:pt x="49017" y="13723"/>
                  </a:lnTo>
                  <a:lnTo>
                    <a:pt x="52103" y="9666"/>
                  </a:lnTo>
                  <a:lnTo>
                    <a:pt x="49622" y="7035"/>
                  </a:lnTo>
                  <a:lnTo>
                    <a:pt x="50817" y="3641"/>
                  </a:lnTo>
                  <a:lnTo>
                    <a:pt x="54001" y="1680"/>
                  </a:lnTo>
                  <a:lnTo>
                    <a:pt x="58516" y="3802"/>
                  </a:lnTo>
                  <a:lnTo>
                    <a:pt x="58851" y="6061"/>
                  </a:lnTo>
                  <a:lnTo>
                    <a:pt x="62429" y="7745"/>
                  </a:lnTo>
                  <a:lnTo>
                    <a:pt x="64149" y="7835"/>
                  </a:lnTo>
                  <a:lnTo>
                    <a:pt x="68521" y="9860"/>
                  </a:lnTo>
                  <a:lnTo>
                    <a:pt x="72096" y="11250"/>
                  </a:lnTo>
                  <a:lnTo>
                    <a:pt x="77947" y="14895"/>
                  </a:lnTo>
                  <a:lnTo>
                    <a:pt x="79979" y="17221"/>
                  </a:lnTo>
                  <a:lnTo>
                    <a:pt x="83915" y="16341"/>
                  </a:lnTo>
                  <a:lnTo>
                    <a:pt x="82690" y="12438"/>
                  </a:lnTo>
                  <a:lnTo>
                    <a:pt x="83962" y="8994"/>
                  </a:lnTo>
                  <a:lnTo>
                    <a:pt x="93997" y="11554"/>
                  </a:lnTo>
                  <a:lnTo>
                    <a:pt x="95982" y="14681"/>
                  </a:lnTo>
                  <a:lnTo>
                    <a:pt x="104219" y="18346"/>
                  </a:lnTo>
                  <a:lnTo>
                    <a:pt x="106064" y="18192"/>
                  </a:lnTo>
                  <a:lnTo>
                    <a:pt x="113046" y="16177"/>
                  </a:lnTo>
                  <a:lnTo>
                    <a:pt x="116383" y="16625"/>
                  </a:lnTo>
                  <a:lnTo>
                    <a:pt x="119633" y="15655"/>
                  </a:lnTo>
                  <a:lnTo>
                    <a:pt x="118616" y="18610"/>
                  </a:lnTo>
                  <a:lnTo>
                    <a:pt x="114947" y="20843"/>
                  </a:lnTo>
                  <a:lnTo>
                    <a:pt x="111141" y="26848"/>
                  </a:lnTo>
                  <a:lnTo>
                    <a:pt x="110599" y="30463"/>
                  </a:lnTo>
                  <a:lnTo>
                    <a:pt x="107757" y="37572"/>
                  </a:lnTo>
                  <a:lnTo>
                    <a:pt x="108865" y="39146"/>
                  </a:lnTo>
                  <a:lnTo>
                    <a:pt x="112534" y="46781"/>
                  </a:lnTo>
                  <a:lnTo>
                    <a:pt x="112524" y="47373"/>
                  </a:lnTo>
                  <a:lnTo>
                    <a:pt x="107918" y="53107"/>
                  </a:lnTo>
                  <a:lnTo>
                    <a:pt x="104885" y="57498"/>
                  </a:lnTo>
                  <a:lnTo>
                    <a:pt x="106338" y="64263"/>
                  </a:lnTo>
                  <a:lnTo>
                    <a:pt x="110080" y="66539"/>
                  </a:lnTo>
                  <a:lnTo>
                    <a:pt x="107600" y="71701"/>
                  </a:lnTo>
                  <a:lnTo>
                    <a:pt x="102141" y="72437"/>
                  </a:lnTo>
                  <a:lnTo>
                    <a:pt x="98974" y="77070"/>
                  </a:lnTo>
                  <a:lnTo>
                    <a:pt x="100129" y="82904"/>
                  </a:lnTo>
                  <a:lnTo>
                    <a:pt x="100316" y="85371"/>
                  </a:lnTo>
                  <a:lnTo>
                    <a:pt x="98713" y="84594"/>
                  </a:lnTo>
                  <a:lnTo>
                    <a:pt x="97471" y="84973"/>
                  </a:lnTo>
                  <a:lnTo>
                    <a:pt x="94268" y="84226"/>
                  </a:lnTo>
                  <a:lnTo>
                    <a:pt x="92768" y="83359"/>
                  </a:lnTo>
                  <a:lnTo>
                    <a:pt x="86221" y="82265"/>
                  </a:lnTo>
                  <a:lnTo>
                    <a:pt x="83637" y="84440"/>
                  </a:lnTo>
                  <a:lnTo>
                    <a:pt x="79922" y="85789"/>
                  </a:lnTo>
                  <a:lnTo>
                    <a:pt x="73868" y="86190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147446" y="5489646"/>
              <a:ext cx="56515" cy="116839"/>
            </a:xfrm>
            <a:custGeom>
              <a:avLst/>
              <a:gdLst/>
              <a:ahLst/>
              <a:cxnLst/>
              <a:rect l="l" t="t" r="r" b="b"/>
              <a:pathLst>
                <a:path w="56515" h="116839">
                  <a:moveTo>
                    <a:pt x="35626" y="15922"/>
                  </a:moveTo>
                  <a:lnTo>
                    <a:pt x="28475" y="15922"/>
                  </a:lnTo>
                  <a:lnTo>
                    <a:pt x="30617" y="14262"/>
                  </a:lnTo>
                  <a:lnTo>
                    <a:pt x="31879" y="12090"/>
                  </a:lnTo>
                  <a:lnTo>
                    <a:pt x="36575" y="6674"/>
                  </a:lnTo>
                  <a:lnTo>
                    <a:pt x="37446" y="3143"/>
                  </a:lnTo>
                  <a:lnTo>
                    <a:pt x="42477" y="0"/>
                  </a:lnTo>
                  <a:lnTo>
                    <a:pt x="45000" y="4250"/>
                  </a:lnTo>
                  <a:lnTo>
                    <a:pt x="39655" y="8411"/>
                  </a:lnTo>
                  <a:lnTo>
                    <a:pt x="35626" y="15922"/>
                  </a:lnTo>
                  <a:close/>
                </a:path>
                <a:path w="56515" h="116839">
                  <a:moveTo>
                    <a:pt x="25562" y="15572"/>
                  </a:moveTo>
                  <a:lnTo>
                    <a:pt x="28211" y="8184"/>
                  </a:lnTo>
                  <a:lnTo>
                    <a:pt x="27253" y="14476"/>
                  </a:lnTo>
                  <a:lnTo>
                    <a:pt x="25562" y="15572"/>
                  </a:lnTo>
                  <a:close/>
                </a:path>
                <a:path w="56515" h="116839">
                  <a:moveTo>
                    <a:pt x="19850" y="30174"/>
                  </a:moveTo>
                  <a:lnTo>
                    <a:pt x="21292" y="18339"/>
                  </a:lnTo>
                  <a:lnTo>
                    <a:pt x="25562" y="15572"/>
                  </a:lnTo>
                  <a:lnTo>
                    <a:pt x="24630" y="18172"/>
                  </a:lnTo>
                  <a:lnTo>
                    <a:pt x="21268" y="20836"/>
                  </a:lnTo>
                  <a:lnTo>
                    <a:pt x="19916" y="29937"/>
                  </a:lnTo>
                  <a:lnTo>
                    <a:pt x="19850" y="30174"/>
                  </a:lnTo>
                  <a:close/>
                </a:path>
                <a:path w="56515" h="116839">
                  <a:moveTo>
                    <a:pt x="10015" y="116828"/>
                  </a:moveTo>
                  <a:lnTo>
                    <a:pt x="0" y="84059"/>
                  </a:lnTo>
                  <a:lnTo>
                    <a:pt x="409" y="76489"/>
                  </a:lnTo>
                  <a:lnTo>
                    <a:pt x="18085" y="48243"/>
                  </a:lnTo>
                  <a:lnTo>
                    <a:pt x="18902" y="46590"/>
                  </a:lnTo>
                  <a:lnTo>
                    <a:pt x="21556" y="37378"/>
                  </a:lnTo>
                  <a:lnTo>
                    <a:pt x="20018" y="32346"/>
                  </a:lnTo>
                  <a:lnTo>
                    <a:pt x="19912" y="31333"/>
                  </a:lnTo>
                  <a:lnTo>
                    <a:pt x="24630" y="18172"/>
                  </a:lnTo>
                  <a:lnTo>
                    <a:pt x="27755" y="15695"/>
                  </a:lnTo>
                  <a:lnTo>
                    <a:pt x="28475" y="15922"/>
                  </a:lnTo>
                  <a:lnTo>
                    <a:pt x="35626" y="15922"/>
                  </a:lnTo>
                  <a:lnTo>
                    <a:pt x="35290" y="16545"/>
                  </a:lnTo>
                  <a:lnTo>
                    <a:pt x="35023" y="20682"/>
                  </a:lnTo>
                  <a:lnTo>
                    <a:pt x="35093" y="27300"/>
                  </a:lnTo>
                  <a:lnTo>
                    <a:pt x="41912" y="27300"/>
                  </a:lnTo>
                  <a:lnTo>
                    <a:pt x="39522" y="32346"/>
                  </a:lnTo>
                  <a:lnTo>
                    <a:pt x="37412" y="39337"/>
                  </a:lnTo>
                  <a:lnTo>
                    <a:pt x="38718" y="42704"/>
                  </a:lnTo>
                  <a:lnTo>
                    <a:pt x="41683" y="43062"/>
                  </a:lnTo>
                  <a:lnTo>
                    <a:pt x="55070" y="43062"/>
                  </a:lnTo>
                  <a:lnTo>
                    <a:pt x="56017" y="44227"/>
                  </a:lnTo>
                  <a:lnTo>
                    <a:pt x="49164" y="44227"/>
                  </a:lnTo>
                  <a:lnTo>
                    <a:pt x="43595" y="49656"/>
                  </a:lnTo>
                  <a:lnTo>
                    <a:pt x="38741" y="54486"/>
                  </a:lnTo>
                  <a:lnTo>
                    <a:pt x="37800" y="63396"/>
                  </a:lnTo>
                  <a:lnTo>
                    <a:pt x="44314" y="69247"/>
                  </a:lnTo>
                  <a:lnTo>
                    <a:pt x="42105" y="76635"/>
                  </a:lnTo>
                  <a:lnTo>
                    <a:pt x="37409" y="79661"/>
                  </a:lnTo>
                  <a:lnTo>
                    <a:pt x="35675" y="81662"/>
                  </a:lnTo>
                  <a:lnTo>
                    <a:pt x="37774" y="84059"/>
                  </a:lnTo>
                  <a:lnTo>
                    <a:pt x="40830" y="84996"/>
                  </a:lnTo>
                  <a:lnTo>
                    <a:pt x="46088" y="87249"/>
                  </a:lnTo>
                  <a:lnTo>
                    <a:pt x="52257" y="87279"/>
                  </a:lnTo>
                  <a:lnTo>
                    <a:pt x="52523" y="89374"/>
                  </a:lnTo>
                  <a:lnTo>
                    <a:pt x="49194" y="89374"/>
                  </a:lnTo>
                  <a:lnTo>
                    <a:pt x="46346" y="91567"/>
                  </a:lnTo>
                  <a:lnTo>
                    <a:pt x="42491" y="93475"/>
                  </a:lnTo>
                  <a:lnTo>
                    <a:pt x="30590" y="93475"/>
                  </a:lnTo>
                  <a:lnTo>
                    <a:pt x="32063" y="95998"/>
                  </a:lnTo>
                  <a:lnTo>
                    <a:pt x="34530" y="97541"/>
                  </a:lnTo>
                  <a:lnTo>
                    <a:pt x="39541" y="98271"/>
                  </a:lnTo>
                  <a:lnTo>
                    <a:pt x="44728" y="98271"/>
                  </a:lnTo>
                  <a:lnTo>
                    <a:pt x="46152" y="98837"/>
                  </a:lnTo>
                  <a:lnTo>
                    <a:pt x="47641" y="101578"/>
                  </a:lnTo>
                  <a:lnTo>
                    <a:pt x="46960" y="102710"/>
                  </a:lnTo>
                  <a:lnTo>
                    <a:pt x="25001" y="102710"/>
                  </a:lnTo>
                  <a:lnTo>
                    <a:pt x="14768" y="108102"/>
                  </a:lnTo>
                  <a:lnTo>
                    <a:pt x="10551" y="113083"/>
                  </a:lnTo>
                  <a:lnTo>
                    <a:pt x="10015" y="116828"/>
                  </a:lnTo>
                  <a:close/>
                </a:path>
                <a:path w="56515" h="116839">
                  <a:moveTo>
                    <a:pt x="19802" y="31639"/>
                  </a:moveTo>
                  <a:lnTo>
                    <a:pt x="19709" y="31333"/>
                  </a:lnTo>
                  <a:lnTo>
                    <a:pt x="19850" y="30174"/>
                  </a:lnTo>
                  <a:lnTo>
                    <a:pt x="19916" y="29937"/>
                  </a:lnTo>
                  <a:lnTo>
                    <a:pt x="21268" y="20836"/>
                  </a:lnTo>
                  <a:lnTo>
                    <a:pt x="24630" y="18172"/>
                  </a:lnTo>
                  <a:lnTo>
                    <a:pt x="19802" y="31639"/>
                  </a:lnTo>
                  <a:close/>
                </a:path>
                <a:path w="56515" h="116839">
                  <a:moveTo>
                    <a:pt x="44802" y="22178"/>
                  </a:moveTo>
                  <a:lnTo>
                    <a:pt x="43695" y="22178"/>
                  </a:lnTo>
                  <a:lnTo>
                    <a:pt x="45753" y="20682"/>
                  </a:lnTo>
                  <a:lnTo>
                    <a:pt x="44802" y="22178"/>
                  </a:lnTo>
                  <a:close/>
                </a:path>
                <a:path w="56515" h="116839">
                  <a:moveTo>
                    <a:pt x="41912" y="27300"/>
                  </a:moveTo>
                  <a:lnTo>
                    <a:pt x="35093" y="27300"/>
                  </a:lnTo>
                  <a:lnTo>
                    <a:pt x="36358" y="25757"/>
                  </a:lnTo>
                  <a:lnTo>
                    <a:pt x="37663" y="23725"/>
                  </a:lnTo>
                  <a:lnTo>
                    <a:pt x="41523" y="21703"/>
                  </a:lnTo>
                  <a:lnTo>
                    <a:pt x="43695" y="22178"/>
                  </a:lnTo>
                  <a:lnTo>
                    <a:pt x="44802" y="22178"/>
                  </a:lnTo>
                  <a:lnTo>
                    <a:pt x="42989" y="25028"/>
                  </a:lnTo>
                  <a:lnTo>
                    <a:pt x="41912" y="27300"/>
                  </a:lnTo>
                  <a:close/>
                </a:path>
                <a:path w="56515" h="116839">
                  <a:moveTo>
                    <a:pt x="18142" y="36270"/>
                  </a:moveTo>
                  <a:lnTo>
                    <a:pt x="19850" y="30174"/>
                  </a:lnTo>
                  <a:lnTo>
                    <a:pt x="19802" y="31639"/>
                  </a:lnTo>
                  <a:lnTo>
                    <a:pt x="18142" y="36270"/>
                  </a:lnTo>
                  <a:close/>
                </a:path>
                <a:path w="56515" h="116839">
                  <a:moveTo>
                    <a:pt x="55070" y="43062"/>
                  </a:moveTo>
                  <a:lnTo>
                    <a:pt x="41683" y="43062"/>
                  </a:lnTo>
                  <a:lnTo>
                    <a:pt x="42838" y="37549"/>
                  </a:lnTo>
                  <a:lnTo>
                    <a:pt x="51092" y="38222"/>
                  </a:lnTo>
                  <a:lnTo>
                    <a:pt x="55070" y="43062"/>
                  </a:lnTo>
                  <a:close/>
                </a:path>
                <a:path w="56515" h="116839">
                  <a:moveTo>
                    <a:pt x="52227" y="44615"/>
                  </a:moveTo>
                  <a:lnTo>
                    <a:pt x="49164" y="44227"/>
                  </a:lnTo>
                  <a:lnTo>
                    <a:pt x="56017" y="44227"/>
                  </a:lnTo>
                  <a:lnTo>
                    <a:pt x="56267" y="44535"/>
                  </a:lnTo>
                  <a:lnTo>
                    <a:pt x="52227" y="44615"/>
                  </a:lnTo>
                  <a:close/>
                </a:path>
                <a:path w="56515" h="116839">
                  <a:moveTo>
                    <a:pt x="52602" y="89993"/>
                  </a:moveTo>
                  <a:lnTo>
                    <a:pt x="49194" y="89374"/>
                  </a:lnTo>
                  <a:lnTo>
                    <a:pt x="52523" y="89374"/>
                  </a:lnTo>
                  <a:lnTo>
                    <a:pt x="52602" y="89993"/>
                  </a:lnTo>
                  <a:close/>
                </a:path>
                <a:path w="56515" h="116839">
                  <a:moveTo>
                    <a:pt x="38825" y="95289"/>
                  </a:moveTo>
                  <a:lnTo>
                    <a:pt x="35397" y="94496"/>
                  </a:lnTo>
                  <a:lnTo>
                    <a:pt x="30590" y="93475"/>
                  </a:lnTo>
                  <a:lnTo>
                    <a:pt x="42491" y="93475"/>
                  </a:lnTo>
                  <a:lnTo>
                    <a:pt x="38825" y="95289"/>
                  </a:lnTo>
                  <a:close/>
                </a:path>
                <a:path w="56515" h="116839">
                  <a:moveTo>
                    <a:pt x="44728" y="98271"/>
                  </a:moveTo>
                  <a:lnTo>
                    <a:pt x="39541" y="98271"/>
                  </a:lnTo>
                  <a:lnTo>
                    <a:pt x="42008" y="97190"/>
                  </a:lnTo>
                  <a:lnTo>
                    <a:pt x="44728" y="98271"/>
                  </a:lnTo>
                  <a:close/>
                </a:path>
                <a:path w="56515" h="116839">
                  <a:moveTo>
                    <a:pt x="32425" y="106951"/>
                  </a:moveTo>
                  <a:lnTo>
                    <a:pt x="25001" y="102710"/>
                  </a:lnTo>
                  <a:lnTo>
                    <a:pt x="46960" y="102710"/>
                  </a:lnTo>
                  <a:lnTo>
                    <a:pt x="45208" y="105622"/>
                  </a:lnTo>
                  <a:lnTo>
                    <a:pt x="41764" y="105722"/>
                  </a:lnTo>
                  <a:lnTo>
                    <a:pt x="32425" y="106951"/>
                  </a:lnTo>
                  <a:close/>
                </a:path>
              </a:pathLst>
            </a:custGeom>
            <a:solidFill>
              <a:srgbClr val="80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4622" y="5497703"/>
              <a:ext cx="56253" cy="11682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3526" y="5653709"/>
              <a:ext cx="184035" cy="8523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296259" y="5584713"/>
              <a:ext cx="58419" cy="64769"/>
            </a:xfrm>
            <a:custGeom>
              <a:avLst/>
              <a:gdLst/>
              <a:ahLst/>
              <a:cxnLst/>
              <a:rect l="l" t="t" r="r" b="b"/>
              <a:pathLst>
                <a:path w="58420" h="64770">
                  <a:moveTo>
                    <a:pt x="7270" y="8023"/>
                  </a:moveTo>
                  <a:lnTo>
                    <a:pt x="3337" y="6025"/>
                  </a:lnTo>
                  <a:lnTo>
                    <a:pt x="0" y="2600"/>
                  </a:lnTo>
                  <a:lnTo>
                    <a:pt x="5844" y="0"/>
                  </a:lnTo>
                  <a:lnTo>
                    <a:pt x="10878" y="2801"/>
                  </a:lnTo>
                  <a:lnTo>
                    <a:pt x="13326" y="5479"/>
                  </a:lnTo>
                  <a:lnTo>
                    <a:pt x="11363" y="5479"/>
                  </a:lnTo>
                  <a:lnTo>
                    <a:pt x="7270" y="8023"/>
                  </a:lnTo>
                  <a:close/>
                </a:path>
                <a:path w="58420" h="64770">
                  <a:moveTo>
                    <a:pt x="17491" y="11737"/>
                  </a:moveTo>
                  <a:lnTo>
                    <a:pt x="15077" y="9439"/>
                  </a:lnTo>
                  <a:lnTo>
                    <a:pt x="11363" y="5479"/>
                  </a:lnTo>
                  <a:lnTo>
                    <a:pt x="13326" y="5479"/>
                  </a:lnTo>
                  <a:lnTo>
                    <a:pt x="15045" y="7360"/>
                  </a:lnTo>
                  <a:lnTo>
                    <a:pt x="17387" y="11407"/>
                  </a:lnTo>
                  <a:lnTo>
                    <a:pt x="17491" y="11737"/>
                  </a:lnTo>
                  <a:close/>
                </a:path>
                <a:path w="58420" h="64770">
                  <a:moveTo>
                    <a:pt x="43801" y="14768"/>
                  </a:moveTo>
                  <a:lnTo>
                    <a:pt x="29179" y="14768"/>
                  </a:lnTo>
                  <a:lnTo>
                    <a:pt x="33496" y="13997"/>
                  </a:lnTo>
                  <a:lnTo>
                    <a:pt x="38809" y="11688"/>
                  </a:lnTo>
                  <a:lnTo>
                    <a:pt x="42653" y="10436"/>
                  </a:lnTo>
                  <a:lnTo>
                    <a:pt x="43801" y="14768"/>
                  </a:lnTo>
                  <a:close/>
                </a:path>
                <a:path w="58420" h="64770">
                  <a:moveTo>
                    <a:pt x="43885" y="15087"/>
                  </a:moveTo>
                  <a:lnTo>
                    <a:pt x="23921" y="15087"/>
                  </a:lnTo>
                  <a:lnTo>
                    <a:pt x="28327" y="11407"/>
                  </a:lnTo>
                  <a:lnTo>
                    <a:pt x="29179" y="14768"/>
                  </a:lnTo>
                  <a:lnTo>
                    <a:pt x="43801" y="14768"/>
                  </a:lnTo>
                  <a:lnTo>
                    <a:pt x="43885" y="15087"/>
                  </a:lnTo>
                  <a:close/>
                </a:path>
                <a:path w="58420" h="64770">
                  <a:moveTo>
                    <a:pt x="30831" y="29860"/>
                  </a:moveTo>
                  <a:lnTo>
                    <a:pt x="27870" y="26024"/>
                  </a:lnTo>
                  <a:lnTo>
                    <a:pt x="23075" y="21017"/>
                  </a:lnTo>
                  <a:lnTo>
                    <a:pt x="18679" y="18600"/>
                  </a:lnTo>
                  <a:lnTo>
                    <a:pt x="18940" y="16825"/>
                  </a:lnTo>
                  <a:lnTo>
                    <a:pt x="17491" y="11737"/>
                  </a:lnTo>
                  <a:lnTo>
                    <a:pt x="19383" y="13537"/>
                  </a:lnTo>
                  <a:lnTo>
                    <a:pt x="23921" y="15087"/>
                  </a:lnTo>
                  <a:lnTo>
                    <a:pt x="43885" y="15087"/>
                  </a:lnTo>
                  <a:lnTo>
                    <a:pt x="44215" y="16330"/>
                  </a:lnTo>
                  <a:lnTo>
                    <a:pt x="44652" y="16697"/>
                  </a:lnTo>
                  <a:lnTo>
                    <a:pt x="42467" y="16697"/>
                  </a:lnTo>
                  <a:lnTo>
                    <a:pt x="36976" y="18744"/>
                  </a:lnTo>
                  <a:lnTo>
                    <a:pt x="32605" y="23103"/>
                  </a:lnTo>
                  <a:lnTo>
                    <a:pt x="30644" y="28620"/>
                  </a:lnTo>
                  <a:lnTo>
                    <a:pt x="30831" y="29860"/>
                  </a:lnTo>
                  <a:close/>
                </a:path>
                <a:path w="58420" h="64770">
                  <a:moveTo>
                    <a:pt x="56293" y="21032"/>
                  </a:moveTo>
                  <a:lnTo>
                    <a:pt x="55285" y="21032"/>
                  </a:lnTo>
                  <a:lnTo>
                    <a:pt x="58406" y="14503"/>
                  </a:lnTo>
                  <a:lnTo>
                    <a:pt x="56293" y="21032"/>
                  </a:lnTo>
                  <a:close/>
                </a:path>
                <a:path w="58420" h="64770">
                  <a:moveTo>
                    <a:pt x="46141" y="17945"/>
                  </a:moveTo>
                  <a:lnTo>
                    <a:pt x="42467" y="16697"/>
                  </a:lnTo>
                  <a:lnTo>
                    <a:pt x="44652" y="16697"/>
                  </a:lnTo>
                  <a:lnTo>
                    <a:pt x="46141" y="17945"/>
                  </a:lnTo>
                  <a:close/>
                </a:path>
                <a:path w="58420" h="64770">
                  <a:moveTo>
                    <a:pt x="47648" y="19208"/>
                  </a:moveTo>
                  <a:lnTo>
                    <a:pt x="46141" y="17945"/>
                  </a:lnTo>
                  <a:lnTo>
                    <a:pt x="46548" y="18083"/>
                  </a:lnTo>
                  <a:lnTo>
                    <a:pt x="47648" y="19208"/>
                  </a:lnTo>
                  <a:close/>
                </a:path>
                <a:path w="58420" h="64770">
                  <a:moveTo>
                    <a:pt x="18349" y="20838"/>
                  </a:moveTo>
                  <a:lnTo>
                    <a:pt x="14342" y="20819"/>
                  </a:lnTo>
                  <a:lnTo>
                    <a:pt x="18135" y="18301"/>
                  </a:lnTo>
                  <a:lnTo>
                    <a:pt x="18679" y="18600"/>
                  </a:lnTo>
                  <a:lnTo>
                    <a:pt x="18349" y="20838"/>
                  </a:lnTo>
                  <a:close/>
                </a:path>
                <a:path w="58420" h="64770">
                  <a:moveTo>
                    <a:pt x="54416" y="26831"/>
                  </a:moveTo>
                  <a:lnTo>
                    <a:pt x="50204" y="21822"/>
                  </a:lnTo>
                  <a:lnTo>
                    <a:pt x="47648" y="19208"/>
                  </a:lnTo>
                  <a:lnTo>
                    <a:pt x="49490" y="20752"/>
                  </a:lnTo>
                  <a:lnTo>
                    <a:pt x="55285" y="21032"/>
                  </a:lnTo>
                  <a:lnTo>
                    <a:pt x="56293" y="21032"/>
                  </a:lnTo>
                  <a:lnTo>
                    <a:pt x="54416" y="26831"/>
                  </a:lnTo>
                  <a:close/>
                </a:path>
                <a:path w="58420" h="64770">
                  <a:moveTo>
                    <a:pt x="30936" y="30551"/>
                  </a:moveTo>
                  <a:lnTo>
                    <a:pt x="30831" y="29860"/>
                  </a:lnTo>
                  <a:lnTo>
                    <a:pt x="31229" y="30376"/>
                  </a:lnTo>
                  <a:lnTo>
                    <a:pt x="30936" y="30551"/>
                  </a:lnTo>
                  <a:close/>
                </a:path>
                <a:path w="58420" h="64770">
                  <a:moveTo>
                    <a:pt x="28956" y="47768"/>
                  </a:moveTo>
                  <a:lnTo>
                    <a:pt x="23832" y="47768"/>
                  </a:lnTo>
                  <a:lnTo>
                    <a:pt x="27516" y="44429"/>
                  </a:lnTo>
                  <a:lnTo>
                    <a:pt x="31245" y="39625"/>
                  </a:lnTo>
                  <a:lnTo>
                    <a:pt x="32089" y="35496"/>
                  </a:lnTo>
                  <a:lnTo>
                    <a:pt x="27116" y="34185"/>
                  </a:lnTo>
                  <a:lnTo>
                    <a:pt x="28739" y="33365"/>
                  </a:lnTo>
                  <a:lnTo>
                    <a:pt x="29797" y="31233"/>
                  </a:lnTo>
                  <a:lnTo>
                    <a:pt x="30936" y="30551"/>
                  </a:lnTo>
                  <a:lnTo>
                    <a:pt x="31506" y="34315"/>
                  </a:lnTo>
                  <a:lnTo>
                    <a:pt x="33696" y="36929"/>
                  </a:lnTo>
                  <a:lnTo>
                    <a:pt x="31524" y="40918"/>
                  </a:lnTo>
                  <a:lnTo>
                    <a:pt x="28956" y="47768"/>
                  </a:lnTo>
                  <a:close/>
                </a:path>
                <a:path w="58420" h="64770">
                  <a:moveTo>
                    <a:pt x="35607" y="39209"/>
                  </a:moveTo>
                  <a:lnTo>
                    <a:pt x="33696" y="36929"/>
                  </a:lnTo>
                  <a:lnTo>
                    <a:pt x="35048" y="34446"/>
                  </a:lnTo>
                  <a:lnTo>
                    <a:pt x="35607" y="36190"/>
                  </a:lnTo>
                  <a:lnTo>
                    <a:pt x="35607" y="39209"/>
                  </a:lnTo>
                  <a:close/>
                </a:path>
                <a:path w="58420" h="64770">
                  <a:moveTo>
                    <a:pt x="30289" y="63443"/>
                  </a:moveTo>
                  <a:lnTo>
                    <a:pt x="25044" y="61241"/>
                  </a:lnTo>
                  <a:lnTo>
                    <a:pt x="20332" y="59450"/>
                  </a:lnTo>
                  <a:lnTo>
                    <a:pt x="21301" y="57880"/>
                  </a:lnTo>
                  <a:lnTo>
                    <a:pt x="17211" y="52380"/>
                  </a:lnTo>
                  <a:lnTo>
                    <a:pt x="19668" y="49562"/>
                  </a:lnTo>
                  <a:lnTo>
                    <a:pt x="20528" y="48437"/>
                  </a:lnTo>
                  <a:lnTo>
                    <a:pt x="21552" y="45515"/>
                  </a:lnTo>
                  <a:lnTo>
                    <a:pt x="22085" y="46486"/>
                  </a:lnTo>
                  <a:lnTo>
                    <a:pt x="22848" y="47242"/>
                  </a:lnTo>
                  <a:lnTo>
                    <a:pt x="23832" y="47768"/>
                  </a:lnTo>
                  <a:lnTo>
                    <a:pt x="28956" y="47768"/>
                  </a:lnTo>
                  <a:lnTo>
                    <a:pt x="28213" y="49750"/>
                  </a:lnTo>
                  <a:lnTo>
                    <a:pt x="27129" y="58180"/>
                  </a:lnTo>
                  <a:lnTo>
                    <a:pt x="30289" y="63443"/>
                  </a:lnTo>
                  <a:close/>
                </a:path>
                <a:path w="58420" h="64770">
                  <a:moveTo>
                    <a:pt x="17315" y="64337"/>
                  </a:moveTo>
                  <a:lnTo>
                    <a:pt x="10972" y="60019"/>
                  </a:lnTo>
                  <a:lnTo>
                    <a:pt x="16799" y="58108"/>
                  </a:lnTo>
                  <a:lnTo>
                    <a:pt x="20332" y="59450"/>
                  </a:lnTo>
                  <a:lnTo>
                    <a:pt x="17315" y="64337"/>
                  </a:lnTo>
                  <a:close/>
                </a:path>
              </a:pathLst>
            </a:custGeom>
            <a:solidFill>
              <a:srgbClr val="A69D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2117" y="5490161"/>
              <a:ext cx="81775" cy="85201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208718" y="5516763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0" y="4612"/>
                  </a:moveTo>
                  <a:lnTo>
                    <a:pt x="1656" y="0"/>
                  </a:lnTo>
                  <a:lnTo>
                    <a:pt x="1402" y="1673"/>
                  </a:lnTo>
                  <a:lnTo>
                    <a:pt x="769" y="3169"/>
                  </a:lnTo>
                  <a:lnTo>
                    <a:pt x="0" y="4612"/>
                  </a:lnTo>
                  <a:close/>
                </a:path>
              </a:pathLst>
            </a:custGeom>
            <a:solidFill>
              <a:srgbClr val="A69D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7045" y="5037693"/>
              <a:ext cx="341171" cy="27573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951" y="5327916"/>
              <a:ext cx="131975" cy="16443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308199" y="536923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9785" y="22865"/>
                  </a:moveTo>
                  <a:lnTo>
                    <a:pt x="12274" y="19116"/>
                  </a:lnTo>
                  <a:lnTo>
                    <a:pt x="7709" y="15485"/>
                  </a:lnTo>
                  <a:lnTo>
                    <a:pt x="4236" y="9827"/>
                  </a:lnTo>
                  <a:lnTo>
                    <a:pt x="0" y="0"/>
                  </a:lnTo>
                  <a:lnTo>
                    <a:pt x="6045" y="2302"/>
                  </a:lnTo>
                  <a:lnTo>
                    <a:pt x="7266" y="3019"/>
                  </a:lnTo>
                  <a:lnTo>
                    <a:pt x="19785" y="22865"/>
                  </a:lnTo>
                  <a:close/>
                </a:path>
              </a:pathLst>
            </a:custGeom>
            <a:solidFill>
              <a:srgbClr val="00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5035" y="5296623"/>
              <a:ext cx="87240" cy="9594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502" y="5268302"/>
              <a:ext cx="168818" cy="20608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4541" y="5952108"/>
              <a:ext cx="243994" cy="12256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1058" y="5997397"/>
              <a:ext cx="136829" cy="4779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6965" y="5952620"/>
              <a:ext cx="217919" cy="9732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521" y="6031293"/>
              <a:ext cx="93550" cy="6873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767519" y="6031392"/>
              <a:ext cx="93980" cy="69215"/>
            </a:xfrm>
            <a:custGeom>
              <a:avLst/>
              <a:gdLst/>
              <a:ahLst/>
              <a:cxnLst/>
              <a:rect l="l" t="t" r="r" b="b"/>
              <a:pathLst>
                <a:path w="93979" h="69214">
                  <a:moveTo>
                    <a:pt x="93552" y="20847"/>
                  </a:moveTo>
                  <a:lnTo>
                    <a:pt x="72860" y="58524"/>
                  </a:lnTo>
                  <a:lnTo>
                    <a:pt x="36110" y="68633"/>
                  </a:lnTo>
                  <a:lnTo>
                    <a:pt x="19581" y="65300"/>
                  </a:lnTo>
                  <a:lnTo>
                    <a:pt x="7033" y="57264"/>
                  </a:lnTo>
                  <a:lnTo>
                    <a:pt x="9" y="45525"/>
                  </a:lnTo>
                  <a:lnTo>
                    <a:pt x="0" y="32352"/>
                  </a:lnTo>
                  <a:lnTo>
                    <a:pt x="6805" y="20044"/>
                  </a:lnTo>
                  <a:lnTo>
                    <a:pt x="19463" y="9658"/>
                  </a:lnTo>
                  <a:lnTo>
                    <a:pt x="37011" y="2253"/>
                  </a:lnTo>
                  <a:lnTo>
                    <a:pt x="57321" y="0"/>
                  </a:lnTo>
                  <a:lnTo>
                    <a:pt x="74583" y="3783"/>
                  </a:lnTo>
                  <a:lnTo>
                    <a:pt x="87194" y="11451"/>
                  </a:lnTo>
                  <a:lnTo>
                    <a:pt x="93552" y="20847"/>
                  </a:lnTo>
                  <a:close/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712" y="6002477"/>
              <a:ext cx="92414" cy="6914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7727708" y="6002477"/>
              <a:ext cx="92710" cy="69215"/>
            </a:xfrm>
            <a:custGeom>
              <a:avLst/>
              <a:gdLst/>
              <a:ahLst/>
              <a:cxnLst/>
              <a:rect l="l" t="t" r="r" b="b"/>
              <a:pathLst>
                <a:path w="92709" h="69214">
                  <a:moveTo>
                    <a:pt x="92412" y="21285"/>
                  </a:moveTo>
                  <a:lnTo>
                    <a:pt x="71729" y="58970"/>
                  </a:lnTo>
                  <a:lnTo>
                    <a:pt x="35188" y="69142"/>
                  </a:lnTo>
                  <a:lnTo>
                    <a:pt x="19117" y="65945"/>
                  </a:lnTo>
                  <a:lnTo>
                    <a:pt x="7031" y="58047"/>
                  </a:lnTo>
                  <a:lnTo>
                    <a:pt x="218" y="46375"/>
                  </a:lnTo>
                  <a:lnTo>
                    <a:pt x="0" y="33137"/>
                  </a:lnTo>
                  <a:lnTo>
                    <a:pt x="6341" y="20688"/>
                  </a:lnTo>
                  <a:lnTo>
                    <a:pt x="18537" y="10164"/>
                  </a:lnTo>
                  <a:lnTo>
                    <a:pt x="35880" y="2699"/>
                  </a:lnTo>
                  <a:lnTo>
                    <a:pt x="55080" y="0"/>
                  </a:lnTo>
                  <a:lnTo>
                    <a:pt x="72113" y="2594"/>
                  </a:lnTo>
                  <a:lnTo>
                    <a:pt x="85162" y="9888"/>
                  </a:lnTo>
                  <a:lnTo>
                    <a:pt x="92412" y="21285"/>
                  </a:lnTo>
                  <a:close/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2029" y="5970053"/>
              <a:ext cx="92119" cy="76107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802032" y="5970062"/>
              <a:ext cx="92710" cy="76200"/>
            </a:xfrm>
            <a:custGeom>
              <a:avLst/>
              <a:gdLst/>
              <a:ahLst/>
              <a:cxnLst/>
              <a:rect l="l" t="t" r="r" b="b"/>
              <a:pathLst>
                <a:path w="92709" h="76200">
                  <a:moveTo>
                    <a:pt x="89862" y="11964"/>
                  </a:moveTo>
                  <a:lnTo>
                    <a:pt x="74700" y="57156"/>
                  </a:lnTo>
                  <a:lnTo>
                    <a:pt x="41260" y="76078"/>
                  </a:lnTo>
                  <a:lnTo>
                    <a:pt x="25732" y="76104"/>
                  </a:lnTo>
                  <a:lnTo>
                    <a:pt x="12957" y="70617"/>
                  </a:lnTo>
                  <a:lnTo>
                    <a:pt x="3950" y="60582"/>
                  </a:lnTo>
                  <a:lnTo>
                    <a:pt x="0" y="47841"/>
                  </a:lnTo>
                  <a:lnTo>
                    <a:pt x="1903" y="34383"/>
                  </a:lnTo>
                  <a:lnTo>
                    <a:pt x="9949" y="21400"/>
                  </a:lnTo>
                  <a:lnTo>
                    <a:pt x="24427" y="10090"/>
                  </a:lnTo>
                  <a:lnTo>
                    <a:pt x="43386" y="2473"/>
                  </a:lnTo>
                  <a:lnTo>
                    <a:pt x="62649" y="0"/>
                  </a:lnTo>
                  <a:lnTo>
                    <a:pt x="79159" y="3040"/>
                  </a:lnTo>
                  <a:lnTo>
                    <a:pt x="89862" y="11964"/>
                  </a:lnTo>
                  <a:close/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6422" y="6077140"/>
              <a:ext cx="344290" cy="10099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3367" y="6086284"/>
              <a:ext cx="27629" cy="29057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6372" y="6089129"/>
              <a:ext cx="121958" cy="3783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7511" y="6076162"/>
              <a:ext cx="202793" cy="4112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7093" y="5476100"/>
              <a:ext cx="189328" cy="23381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196010" y="5477563"/>
              <a:ext cx="44450" cy="233045"/>
            </a:xfrm>
            <a:custGeom>
              <a:avLst/>
              <a:gdLst/>
              <a:ahLst/>
              <a:cxnLst/>
              <a:rect l="l" t="t" r="r" b="b"/>
              <a:pathLst>
                <a:path w="44450" h="233045">
                  <a:moveTo>
                    <a:pt x="44059" y="232449"/>
                  </a:moveTo>
                  <a:lnTo>
                    <a:pt x="5680" y="215709"/>
                  </a:lnTo>
                  <a:lnTo>
                    <a:pt x="0" y="197240"/>
                  </a:lnTo>
                  <a:lnTo>
                    <a:pt x="1039" y="177820"/>
                  </a:lnTo>
                  <a:lnTo>
                    <a:pt x="2159" y="144872"/>
                  </a:lnTo>
                  <a:lnTo>
                    <a:pt x="2587" y="112225"/>
                  </a:lnTo>
                  <a:lnTo>
                    <a:pt x="2972" y="90370"/>
                  </a:lnTo>
                  <a:lnTo>
                    <a:pt x="3534" y="69431"/>
                  </a:lnTo>
                  <a:lnTo>
                    <a:pt x="4492" y="39534"/>
                  </a:lnTo>
                  <a:lnTo>
                    <a:pt x="4535" y="34189"/>
                  </a:lnTo>
                  <a:lnTo>
                    <a:pt x="10296" y="0"/>
                  </a:lnTo>
                  <a:lnTo>
                    <a:pt x="16771" y="1752"/>
                  </a:lnTo>
                  <a:lnTo>
                    <a:pt x="18381" y="2319"/>
                  </a:lnTo>
                  <a:lnTo>
                    <a:pt x="11042" y="2319"/>
                  </a:lnTo>
                  <a:lnTo>
                    <a:pt x="8917" y="8690"/>
                  </a:lnTo>
                  <a:lnTo>
                    <a:pt x="7551" y="18388"/>
                  </a:lnTo>
                  <a:lnTo>
                    <a:pt x="6835" y="29379"/>
                  </a:lnTo>
                  <a:lnTo>
                    <a:pt x="6673" y="39534"/>
                  </a:lnTo>
                  <a:lnTo>
                    <a:pt x="6345" y="50587"/>
                  </a:lnTo>
                  <a:lnTo>
                    <a:pt x="5729" y="73360"/>
                  </a:lnTo>
                  <a:lnTo>
                    <a:pt x="4993" y="105537"/>
                  </a:lnTo>
                  <a:lnTo>
                    <a:pt x="4341" y="144895"/>
                  </a:lnTo>
                  <a:lnTo>
                    <a:pt x="4074" y="157720"/>
                  </a:lnTo>
                  <a:lnTo>
                    <a:pt x="3677" y="168670"/>
                  </a:lnTo>
                  <a:lnTo>
                    <a:pt x="3219" y="177937"/>
                  </a:lnTo>
                  <a:lnTo>
                    <a:pt x="2768" y="185708"/>
                  </a:lnTo>
                  <a:lnTo>
                    <a:pt x="2177" y="197240"/>
                  </a:lnTo>
                  <a:lnTo>
                    <a:pt x="34496" y="227433"/>
                  </a:lnTo>
                  <a:lnTo>
                    <a:pt x="41910" y="229624"/>
                  </a:lnTo>
                  <a:lnTo>
                    <a:pt x="44051" y="229624"/>
                  </a:lnTo>
                  <a:lnTo>
                    <a:pt x="44059" y="232449"/>
                  </a:lnTo>
                  <a:close/>
                </a:path>
                <a:path w="44450" h="233045">
                  <a:moveTo>
                    <a:pt x="44051" y="229624"/>
                  </a:moveTo>
                  <a:lnTo>
                    <a:pt x="41910" y="229624"/>
                  </a:lnTo>
                  <a:lnTo>
                    <a:pt x="41886" y="220883"/>
                  </a:lnTo>
                  <a:lnTo>
                    <a:pt x="41237" y="105537"/>
                  </a:lnTo>
                  <a:lnTo>
                    <a:pt x="41123" y="21989"/>
                  </a:lnTo>
                  <a:lnTo>
                    <a:pt x="41201" y="13589"/>
                  </a:lnTo>
                  <a:lnTo>
                    <a:pt x="35364" y="10916"/>
                  </a:lnTo>
                  <a:lnTo>
                    <a:pt x="26346" y="7426"/>
                  </a:lnTo>
                  <a:lnTo>
                    <a:pt x="17216" y="4200"/>
                  </a:lnTo>
                  <a:lnTo>
                    <a:pt x="11042" y="2319"/>
                  </a:lnTo>
                  <a:lnTo>
                    <a:pt x="18381" y="2319"/>
                  </a:lnTo>
                  <a:lnTo>
                    <a:pt x="28062" y="5730"/>
                  </a:lnTo>
                  <a:lnTo>
                    <a:pt x="38755" y="10013"/>
                  </a:lnTo>
                  <a:lnTo>
                    <a:pt x="43440" y="12682"/>
                  </a:lnTo>
                  <a:lnTo>
                    <a:pt x="43210" y="48571"/>
                  </a:lnTo>
                  <a:lnTo>
                    <a:pt x="43519" y="125540"/>
                  </a:lnTo>
                  <a:lnTo>
                    <a:pt x="43956" y="199006"/>
                  </a:lnTo>
                  <a:lnTo>
                    <a:pt x="44051" y="22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584" y="5643372"/>
              <a:ext cx="42012" cy="16115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0504" y="5538470"/>
              <a:ext cx="119189" cy="125221"/>
            </a:xfrm>
            <a:prstGeom prst="rect">
              <a:avLst/>
            </a:prstGeom>
          </p:spPr>
        </p:pic>
      </p:grpSp>
      <p:sp>
        <p:nvSpPr>
          <p:cNvPr id="151" name="object 151"/>
          <p:cNvSpPr txBox="1"/>
          <p:nvPr/>
        </p:nvSpPr>
        <p:spPr>
          <a:xfrm rot="21420000">
            <a:off x="8252755" y="5502203"/>
            <a:ext cx="116669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"/>
              </a:lnSpc>
            </a:pPr>
            <a:r>
              <a:rPr sz="300" b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b="1" spc="-15" dirty="0">
                <a:solidFill>
                  <a:srgbClr val="FFFFFF"/>
                </a:solidFill>
                <a:latin typeface="Arial"/>
                <a:cs typeface="Arial"/>
              </a:rPr>
              <a:t>tils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8207277" y="5467980"/>
            <a:ext cx="673735" cy="655320"/>
            <a:chOff x="8207277" y="5467980"/>
            <a:chExt cx="673735" cy="655320"/>
          </a:xfrm>
        </p:grpSpPr>
        <p:pic>
          <p:nvPicPr>
            <p:cNvPr id="153" name="object 153"/>
            <p:cNvPicPr/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2036" y="5469026"/>
              <a:ext cx="146316" cy="18808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207277" y="5467980"/>
              <a:ext cx="160020" cy="20955"/>
            </a:xfrm>
            <a:custGeom>
              <a:avLst/>
              <a:gdLst/>
              <a:ahLst/>
              <a:cxnLst/>
              <a:rect l="l" t="t" r="r" b="b"/>
              <a:pathLst>
                <a:path w="160020" h="20954">
                  <a:moveTo>
                    <a:pt x="28257" y="20953"/>
                  </a:moveTo>
                  <a:lnTo>
                    <a:pt x="27480" y="20722"/>
                  </a:lnTo>
                  <a:lnTo>
                    <a:pt x="24278" y="19528"/>
                  </a:lnTo>
                  <a:lnTo>
                    <a:pt x="0" y="10235"/>
                  </a:lnTo>
                  <a:lnTo>
                    <a:pt x="108333" y="0"/>
                  </a:lnTo>
                  <a:lnTo>
                    <a:pt x="110684" y="117"/>
                  </a:lnTo>
                  <a:lnTo>
                    <a:pt x="116810" y="940"/>
                  </a:lnTo>
                  <a:lnTo>
                    <a:pt x="124915" y="2172"/>
                  </a:lnTo>
                  <a:lnTo>
                    <a:pt x="108323" y="2172"/>
                  </a:lnTo>
                  <a:lnTo>
                    <a:pt x="9532" y="11541"/>
                  </a:lnTo>
                  <a:lnTo>
                    <a:pt x="26704" y="18091"/>
                  </a:lnTo>
                  <a:lnTo>
                    <a:pt x="28551" y="18747"/>
                  </a:lnTo>
                  <a:lnTo>
                    <a:pt x="50506" y="18747"/>
                  </a:lnTo>
                  <a:lnTo>
                    <a:pt x="28257" y="20953"/>
                  </a:lnTo>
                  <a:close/>
                </a:path>
                <a:path w="160020" h="20954">
                  <a:moveTo>
                    <a:pt x="50506" y="18747"/>
                  </a:moveTo>
                  <a:lnTo>
                    <a:pt x="28551" y="18747"/>
                  </a:lnTo>
                  <a:lnTo>
                    <a:pt x="142488" y="7099"/>
                  </a:lnTo>
                  <a:lnTo>
                    <a:pt x="112051" y="2618"/>
                  </a:lnTo>
                  <a:lnTo>
                    <a:pt x="108323" y="2172"/>
                  </a:lnTo>
                  <a:lnTo>
                    <a:pt x="124915" y="2172"/>
                  </a:lnTo>
                  <a:lnTo>
                    <a:pt x="159623" y="7527"/>
                  </a:lnTo>
                  <a:lnTo>
                    <a:pt x="50506" y="18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776061" y="5931919"/>
              <a:ext cx="104139" cy="191135"/>
            </a:xfrm>
            <a:custGeom>
              <a:avLst/>
              <a:gdLst/>
              <a:ahLst/>
              <a:cxnLst/>
              <a:rect l="l" t="t" r="r" b="b"/>
              <a:pathLst>
                <a:path w="104140" h="191135">
                  <a:moveTo>
                    <a:pt x="0" y="190595"/>
                  </a:moveTo>
                  <a:lnTo>
                    <a:pt x="0" y="5827"/>
                  </a:lnTo>
                  <a:lnTo>
                    <a:pt x="104018" y="0"/>
                  </a:lnTo>
                  <a:lnTo>
                    <a:pt x="104018" y="182254"/>
                  </a:lnTo>
                  <a:lnTo>
                    <a:pt x="0" y="190595"/>
                  </a:lnTo>
                  <a:close/>
                </a:path>
              </a:pathLst>
            </a:custGeom>
            <a:solidFill>
              <a:srgbClr val="375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776060" y="5931920"/>
              <a:ext cx="104139" cy="191135"/>
            </a:xfrm>
            <a:custGeom>
              <a:avLst/>
              <a:gdLst/>
              <a:ahLst/>
              <a:cxnLst/>
              <a:rect l="l" t="t" r="r" b="b"/>
              <a:pathLst>
                <a:path w="104140" h="191135">
                  <a:moveTo>
                    <a:pt x="0" y="5827"/>
                  </a:moveTo>
                  <a:lnTo>
                    <a:pt x="104018" y="0"/>
                  </a:lnTo>
                  <a:lnTo>
                    <a:pt x="104018" y="182255"/>
                  </a:lnTo>
                  <a:lnTo>
                    <a:pt x="0" y="190596"/>
                  </a:lnTo>
                  <a:lnTo>
                    <a:pt x="0" y="582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747330" y="5925931"/>
              <a:ext cx="28575" cy="196850"/>
            </a:xfrm>
            <a:custGeom>
              <a:avLst/>
              <a:gdLst/>
              <a:ahLst/>
              <a:cxnLst/>
              <a:rect l="l" t="t" r="r" b="b"/>
              <a:pathLst>
                <a:path w="28575" h="196850">
                  <a:moveTo>
                    <a:pt x="28287" y="196386"/>
                  </a:moveTo>
                  <a:lnTo>
                    <a:pt x="0" y="178100"/>
                  </a:lnTo>
                  <a:lnTo>
                    <a:pt x="1656" y="0"/>
                  </a:lnTo>
                  <a:lnTo>
                    <a:pt x="28287" y="11645"/>
                  </a:lnTo>
                  <a:lnTo>
                    <a:pt x="28287" y="19638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747329" y="5925931"/>
              <a:ext cx="28575" cy="196850"/>
            </a:xfrm>
            <a:custGeom>
              <a:avLst/>
              <a:gdLst/>
              <a:ahLst/>
              <a:cxnLst/>
              <a:rect l="l" t="t" r="r" b="b"/>
              <a:pathLst>
                <a:path w="28575" h="196850">
                  <a:moveTo>
                    <a:pt x="1656" y="0"/>
                  </a:moveTo>
                  <a:lnTo>
                    <a:pt x="28287" y="11645"/>
                  </a:lnTo>
                  <a:lnTo>
                    <a:pt x="28287" y="196386"/>
                  </a:lnTo>
                  <a:lnTo>
                    <a:pt x="0" y="178099"/>
                  </a:lnTo>
                  <a:lnTo>
                    <a:pt x="1656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766779" y="5901713"/>
              <a:ext cx="113664" cy="36195"/>
            </a:xfrm>
            <a:custGeom>
              <a:avLst/>
              <a:gdLst/>
              <a:ahLst/>
              <a:cxnLst/>
              <a:rect l="l" t="t" r="r" b="b"/>
              <a:pathLst>
                <a:path w="113665" h="36195">
                  <a:moveTo>
                    <a:pt x="9281" y="36033"/>
                  </a:moveTo>
                  <a:lnTo>
                    <a:pt x="0" y="3045"/>
                  </a:lnTo>
                  <a:lnTo>
                    <a:pt x="77742" y="513"/>
                  </a:lnTo>
                  <a:lnTo>
                    <a:pt x="87622" y="147"/>
                  </a:lnTo>
                  <a:lnTo>
                    <a:pt x="89344" y="0"/>
                  </a:lnTo>
                  <a:lnTo>
                    <a:pt x="93322" y="4644"/>
                  </a:lnTo>
                  <a:lnTo>
                    <a:pt x="101531" y="15036"/>
                  </a:lnTo>
                  <a:lnTo>
                    <a:pt x="113300" y="30205"/>
                  </a:lnTo>
                  <a:lnTo>
                    <a:pt x="9281" y="36033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766778" y="5901713"/>
              <a:ext cx="113664" cy="36195"/>
            </a:xfrm>
            <a:custGeom>
              <a:avLst/>
              <a:gdLst/>
              <a:ahLst/>
              <a:cxnLst/>
              <a:rect l="l" t="t" r="r" b="b"/>
              <a:pathLst>
                <a:path w="113665" h="36195">
                  <a:moveTo>
                    <a:pt x="9282" y="36034"/>
                  </a:moveTo>
                  <a:lnTo>
                    <a:pt x="0" y="3048"/>
                  </a:lnTo>
                  <a:lnTo>
                    <a:pt x="51327" y="1387"/>
                  </a:lnTo>
                  <a:lnTo>
                    <a:pt x="77743" y="515"/>
                  </a:lnTo>
                  <a:lnTo>
                    <a:pt x="87623" y="148"/>
                  </a:lnTo>
                  <a:lnTo>
                    <a:pt x="89344" y="0"/>
                  </a:lnTo>
                  <a:lnTo>
                    <a:pt x="93323" y="4645"/>
                  </a:lnTo>
                  <a:lnTo>
                    <a:pt x="101531" y="15037"/>
                  </a:lnTo>
                  <a:lnTo>
                    <a:pt x="109635" y="25462"/>
                  </a:lnTo>
                  <a:lnTo>
                    <a:pt x="113300" y="30207"/>
                  </a:lnTo>
                  <a:lnTo>
                    <a:pt x="9282" y="3603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749558" y="5904369"/>
              <a:ext cx="24130" cy="22225"/>
            </a:xfrm>
            <a:custGeom>
              <a:avLst/>
              <a:gdLst/>
              <a:ahLst/>
              <a:cxnLst/>
              <a:rect l="l" t="t" r="r" b="b"/>
              <a:pathLst>
                <a:path w="24129" h="22225">
                  <a:moveTo>
                    <a:pt x="0" y="22135"/>
                  </a:moveTo>
                  <a:lnTo>
                    <a:pt x="16833" y="0"/>
                  </a:lnTo>
                  <a:lnTo>
                    <a:pt x="23919" y="22041"/>
                  </a:lnTo>
                  <a:lnTo>
                    <a:pt x="0" y="22135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748987" y="5925931"/>
              <a:ext cx="27305" cy="12065"/>
            </a:xfrm>
            <a:custGeom>
              <a:avLst/>
              <a:gdLst/>
              <a:ahLst/>
              <a:cxnLst/>
              <a:rect l="l" t="t" r="r" b="b"/>
              <a:pathLst>
                <a:path w="27304" h="12064">
                  <a:moveTo>
                    <a:pt x="27075" y="11815"/>
                  </a:moveTo>
                  <a:lnTo>
                    <a:pt x="0" y="0"/>
                  </a:lnTo>
                  <a:lnTo>
                    <a:pt x="24491" y="482"/>
                  </a:lnTo>
                  <a:lnTo>
                    <a:pt x="27075" y="11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 rot="21480000">
            <a:off x="8780891" y="5961799"/>
            <a:ext cx="9318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b="1" spc="-15" dirty="0">
                <a:solidFill>
                  <a:srgbClr val="FFFFFF"/>
                </a:solidFill>
                <a:latin typeface="Arial"/>
                <a:cs typeface="Arial"/>
              </a:rPr>
              <a:t>oy</a:t>
            </a: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 rot="21540000">
            <a:off x="8777136" y="6003862"/>
            <a:ext cx="101893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ink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8453294" y="4987665"/>
            <a:ext cx="425450" cy="1114425"/>
            <a:chOff x="8453294" y="4987665"/>
            <a:chExt cx="425450" cy="1114425"/>
          </a:xfrm>
        </p:grpSpPr>
        <p:sp>
          <p:nvSpPr>
            <p:cNvPr id="166" name="object 166"/>
            <p:cNvSpPr/>
            <p:nvPr/>
          </p:nvSpPr>
          <p:spPr>
            <a:xfrm>
              <a:off x="8765210" y="5888465"/>
              <a:ext cx="88900" cy="13970"/>
            </a:xfrm>
            <a:custGeom>
              <a:avLst/>
              <a:gdLst/>
              <a:ahLst/>
              <a:cxnLst/>
              <a:rect l="l" t="t" r="r" b="b"/>
              <a:pathLst>
                <a:path w="88900" h="13970">
                  <a:moveTo>
                    <a:pt x="88537" y="3234"/>
                  </a:moveTo>
                  <a:lnTo>
                    <a:pt x="1336" y="3234"/>
                  </a:lnTo>
                  <a:lnTo>
                    <a:pt x="88411" y="0"/>
                  </a:lnTo>
                  <a:lnTo>
                    <a:pt x="88537" y="3234"/>
                  </a:lnTo>
                  <a:close/>
                </a:path>
                <a:path w="88900" h="13970">
                  <a:moveTo>
                    <a:pt x="371" y="13502"/>
                  </a:moveTo>
                  <a:lnTo>
                    <a:pt x="0" y="3178"/>
                  </a:lnTo>
                  <a:lnTo>
                    <a:pt x="1336" y="3234"/>
                  </a:lnTo>
                  <a:lnTo>
                    <a:pt x="88537" y="3234"/>
                  </a:lnTo>
                  <a:lnTo>
                    <a:pt x="88822" y="10513"/>
                  </a:lnTo>
                  <a:lnTo>
                    <a:pt x="371" y="13502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795195" y="6045771"/>
              <a:ext cx="63500" cy="55880"/>
            </a:xfrm>
            <a:custGeom>
              <a:avLst/>
              <a:gdLst/>
              <a:ahLst/>
              <a:cxnLst/>
              <a:rect l="l" t="t" r="r" b="b"/>
              <a:pathLst>
                <a:path w="63500" h="55879">
                  <a:moveTo>
                    <a:pt x="28689" y="34721"/>
                  </a:moveTo>
                  <a:lnTo>
                    <a:pt x="27419" y="32778"/>
                  </a:lnTo>
                  <a:lnTo>
                    <a:pt x="27343" y="32334"/>
                  </a:lnTo>
                  <a:lnTo>
                    <a:pt x="13690" y="24003"/>
                  </a:lnTo>
                  <a:lnTo>
                    <a:pt x="6642" y="34645"/>
                  </a:lnTo>
                  <a:lnTo>
                    <a:pt x="7251" y="38569"/>
                  </a:lnTo>
                  <a:lnTo>
                    <a:pt x="11277" y="38633"/>
                  </a:lnTo>
                  <a:lnTo>
                    <a:pt x="14871" y="38747"/>
                  </a:lnTo>
                  <a:lnTo>
                    <a:pt x="17259" y="35750"/>
                  </a:lnTo>
                  <a:lnTo>
                    <a:pt x="23202" y="31330"/>
                  </a:lnTo>
                  <a:lnTo>
                    <a:pt x="25908" y="31788"/>
                  </a:lnTo>
                  <a:lnTo>
                    <a:pt x="28689" y="34721"/>
                  </a:lnTo>
                  <a:close/>
                </a:path>
                <a:path w="63500" h="55879">
                  <a:moveTo>
                    <a:pt x="30314" y="21996"/>
                  </a:moveTo>
                  <a:lnTo>
                    <a:pt x="29705" y="20929"/>
                  </a:lnTo>
                  <a:lnTo>
                    <a:pt x="28486" y="19494"/>
                  </a:lnTo>
                  <a:lnTo>
                    <a:pt x="23990" y="14236"/>
                  </a:lnTo>
                  <a:lnTo>
                    <a:pt x="15887" y="8966"/>
                  </a:lnTo>
                  <a:lnTo>
                    <a:pt x="6654" y="9664"/>
                  </a:lnTo>
                  <a:lnTo>
                    <a:pt x="1968" y="12280"/>
                  </a:lnTo>
                  <a:lnTo>
                    <a:pt x="0" y="18110"/>
                  </a:lnTo>
                  <a:lnTo>
                    <a:pt x="10337" y="23761"/>
                  </a:lnTo>
                  <a:lnTo>
                    <a:pt x="15697" y="21361"/>
                  </a:lnTo>
                  <a:lnTo>
                    <a:pt x="27012" y="19494"/>
                  </a:lnTo>
                  <a:lnTo>
                    <a:pt x="30314" y="21996"/>
                  </a:lnTo>
                  <a:close/>
                </a:path>
                <a:path w="63500" h="55879">
                  <a:moveTo>
                    <a:pt x="32105" y="28054"/>
                  </a:moveTo>
                  <a:lnTo>
                    <a:pt x="31775" y="24511"/>
                  </a:lnTo>
                  <a:lnTo>
                    <a:pt x="30429" y="22174"/>
                  </a:lnTo>
                  <a:lnTo>
                    <a:pt x="32105" y="28054"/>
                  </a:lnTo>
                  <a:close/>
                </a:path>
                <a:path w="63500" h="55879">
                  <a:moveTo>
                    <a:pt x="62941" y="27736"/>
                  </a:moveTo>
                  <a:lnTo>
                    <a:pt x="58851" y="10871"/>
                  </a:lnTo>
                  <a:lnTo>
                    <a:pt x="45897" y="393"/>
                  </a:lnTo>
                  <a:lnTo>
                    <a:pt x="39039" y="0"/>
                  </a:lnTo>
                  <a:lnTo>
                    <a:pt x="33299" y="2235"/>
                  </a:lnTo>
                  <a:lnTo>
                    <a:pt x="29959" y="6908"/>
                  </a:lnTo>
                  <a:lnTo>
                    <a:pt x="30289" y="13817"/>
                  </a:lnTo>
                  <a:lnTo>
                    <a:pt x="33718" y="19939"/>
                  </a:lnTo>
                  <a:lnTo>
                    <a:pt x="38887" y="24523"/>
                  </a:lnTo>
                  <a:lnTo>
                    <a:pt x="44881" y="28282"/>
                  </a:lnTo>
                  <a:lnTo>
                    <a:pt x="50825" y="31902"/>
                  </a:lnTo>
                  <a:lnTo>
                    <a:pt x="56464" y="36969"/>
                  </a:lnTo>
                  <a:lnTo>
                    <a:pt x="59169" y="42557"/>
                  </a:lnTo>
                  <a:lnTo>
                    <a:pt x="59118" y="48793"/>
                  </a:lnTo>
                  <a:lnTo>
                    <a:pt x="56476" y="55829"/>
                  </a:lnTo>
                  <a:lnTo>
                    <a:pt x="60426" y="50749"/>
                  </a:lnTo>
                  <a:lnTo>
                    <a:pt x="62141" y="43522"/>
                  </a:lnTo>
                  <a:lnTo>
                    <a:pt x="62941" y="27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3294" y="5557411"/>
              <a:ext cx="128503" cy="8997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3856" y="5537555"/>
              <a:ext cx="127914" cy="8046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690689" y="4988301"/>
              <a:ext cx="146050" cy="265430"/>
            </a:xfrm>
            <a:custGeom>
              <a:avLst/>
              <a:gdLst/>
              <a:ahLst/>
              <a:cxnLst/>
              <a:rect l="l" t="t" r="r" b="b"/>
              <a:pathLst>
                <a:path w="146050" h="265429">
                  <a:moveTo>
                    <a:pt x="1828" y="264870"/>
                  </a:moveTo>
                  <a:lnTo>
                    <a:pt x="607" y="129835"/>
                  </a:lnTo>
                  <a:lnTo>
                    <a:pt x="45" y="60589"/>
                  </a:lnTo>
                  <a:lnTo>
                    <a:pt x="0" y="35323"/>
                  </a:lnTo>
                  <a:lnTo>
                    <a:pt x="332" y="32227"/>
                  </a:lnTo>
                  <a:lnTo>
                    <a:pt x="23070" y="27463"/>
                  </a:lnTo>
                  <a:lnTo>
                    <a:pt x="122519" y="5014"/>
                  </a:lnTo>
                  <a:lnTo>
                    <a:pt x="145656" y="0"/>
                  </a:lnTo>
                  <a:lnTo>
                    <a:pt x="143891" y="35607"/>
                  </a:lnTo>
                  <a:lnTo>
                    <a:pt x="138859" y="113659"/>
                  </a:lnTo>
                  <a:lnTo>
                    <a:pt x="131179" y="227100"/>
                  </a:lnTo>
                  <a:lnTo>
                    <a:pt x="1828" y="264870"/>
                  </a:lnTo>
                  <a:close/>
                </a:path>
              </a:pathLst>
            </a:custGeom>
            <a:solidFill>
              <a:srgbClr val="338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90688" y="4988300"/>
              <a:ext cx="146050" cy="265430"/>
            </a:xfrm>
            <a:custGeom>
              <a:avLst/>
              <a:gdLst/>
              <a:ahLst/>
              <a:cxnLst/>
              <a:rect l="l" t="t" r="r" b="b"/>
              <a:pathLst>
                <a:path w="146050" h="265429">
                  <a:moveTo>
                    <a:pt x="1829" y="264871"/>
                  </a:moveTo>
                  <a:lnTo>
                    <a:pt x="607" y="129837"/>
                  </a:lnTo>
                  <a:lnTo>
                    <a:pt x="44" y="60591"/>
                  </a:lnTo>
                  <a:lnTo>
                    <a:pt x="0" y="35325"/>
                  </a:lnTo>
                  <a:lnTo>
                    <a:pt x="333" y="32228"/>
                  </a:lnTo>
                  <a:lnTo>
                    <a:pt x="23070" y="27464"/>
                  </a:lnTo>
                  <a:lnTo>
                    <a:pt x="72728" y="16281"/>
                  </a:lnTo>
                  <a:lnTo>
                    <a:pt x="122519" y="5014"/>
                  </a:lnTo>
                  <a:lnTo>
                    <a:pt x="145655" y="0"/>
                  </a:lnTo>
                  <a:lnTo>
                    <a:pt x="143891" y="35608"/>
                  </a:lnTo>
                  <a:lnTo>
                    <a:pt x="138860" y="113660"/>
                  </a:lnTo>
                  <a:lnTo>
                    <a:pt x="133608" y="191656"/>
                  </a:lnTo>
                  <a:lnTo>
                    <a:pt x="131180" y="227100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90146" y="5019358"/>
              <a:ext cx="43180" cy="259079"/>
            </a:xfrm>
            <a:custGeom>
              <a:avLst/>
              <a:gdLst/>
              <a:ahLst/>
              <a:cxnLst/>
              <a:rect l="l" t="t" r="r" b="b"/>
              <a:pathLst>
                <a:path w="43179" h="259079">
                  <a:moveTo>
                    <a:pt x="43061" y="258537"/>
                  </a:moveTo>
                  <a:lnTo>
                    <a:pt x="2616" y="234517"/>
                  </a:lnTo>
                  <a:lnTo>
                    <a:pt x="253" y="29106"/>
                  </a:lnTo>
                  <a:lnTo>
                    <a:pt x="0" y="3508"/>
                  </a:lnTo>
                  <a:lnTo>
                    <a:pt x="42" y="0"/>
                  </a:lnTo>
                  <a:lnTo>
                    <a:pt x="43061" y="18537"/>
                  </a:lnTo>
                  <a:lnTo>
                    <a:pt x="43061" y="258537"/>
                  </a:lnTo>
                  <a:close/>
                </a:path>
              </a:pathLst>
            </a:custGeom>
            <a:solidFill>
              <a:srgbClr val="338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690145" y="5019359"/>
              <a:ext cx="43180" cy="259079"/>
            </a:xfrm>
            <a:custGeom>
              <a:avLst/>
              <a:gdLst/>
              <a:ahLst/>
              <a:cxnLst/>
              <a:rect l="l" t="t" r="r" b="b"/>
              <a:pathLst>
                <a:path w="43179" h="259079">
                  <a:moveTo>
                    <a:pt x="2617" y="234518"/>
                  </a:moveTo>
                  <a:lnTo>
                    <a:pt x="1046" y="98780"/>
                  </a:lnTo>
                  <a:lnTo>
                    <a:pt x="254" y="29105"/>
                  </a:lnTo>
                  <a:lnTo>
                    <a:pt x="0" y="3507"/>
                  </a:lnTo>
                  <a:lnTo>
                    <a:pt x="42" y="0"/>
                  </a:lnTo>
                  <a:lnTo>
                    <a:pt x="43060" y="18538"/>
                  </a:lnTo>
                  <a:lnTo>
                    <a:pt x="43060" y="258537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732670" y="5005660"/>
              <a:ext cx="145415" cy="272415"/>
            </a:xfrm>
            <a:custGeom>
              <a:avLst/>
              <a:gdLst/>
              <a:ahLst/>
              <a:cxnLst/>
              <a:rect l="l" t="t" r="r" b="b"/>
              <a:pathLst>
                <a:path w="145415" h="272414">
                  <a:moveTo>
                    <a:pt x="0" y="271919"/>
                  </a:moveTo>
                  <a:lnTo>
                    <a:pt x="103" y="151822"/>
                  </a:lnTo>
                  <a:lnTo>
                    <a:pt x="300" y="69453"/>
                  </a:lnTo>
                  <a:lnTo>
                    <a:pt x="656" y="32428"/>
                  </a:lnTo>
                  <a:lnTo>
                    <a:pt x="23138" y="27626"/>
                  </a:lnTo>
                  <a:lnTo>
                    <a:pt x="121410" y="5044"/>
                  </a:lnTo>
                  <a:lnTo>
                    <a:pt x="144269" y="0"/>
                  </a:lnTo>
                  <a:lnTo>
                    <a:pt x="144873" y="3752"/>
                  </a:lnTo>
                  <a:lnTo>
                    <a:pt x="144711" y="28913"/>
                  </a:lnTo>
                  <a:lnTo>
                    <a:pt x="143455" y="97001"/>
                  </a:lnTo>
                  <a:lnTo>
                    <a:pt x="140778" y="229537"/>
                  </a:lnTo>
                  <a:lnTo>
                    <a:pt x="0" y="271919"/>
                  </a:lnTo>
                  <a:close/>
                </a:path>
              </a:pathLst>
            </a:custGeom>
            <a:solidFill>
              <a:srgbClr val="81B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732669" y="5005660"/>
              <a:ext cx="145415" cy="272415"/>
            </a:xfrm>
            <a:custGeom>
              <a:avLst/>
              <a:gdLst/>
              <a:ahLst/>
              <a:cxnLst/>
              <a:rect l="l" t="t" r="r" b="b"/>
              <a:pathLst>
                <a:path w="145415" h="272414">
                  <a:moveTo>
                    <a:pt x="140778" y="229537"/>
                  </a:moveTo>
                  <a:lnTo>
                    <a:pt x="143455" y="97001"/>
                  </a:lnTo>
                  <a:lnTo>
                    <a:pt x="144711" y="28912"/>
                  </a:lnTo>
                  <a:lnTo>
                    <a:pt x="144874" y="3751"/>
                  </a:lnTo>
                  <a:lnTo>
                    <a:pt x="144271" y="0"/>
                  </a:lnTo>
                  <a:lnTo>
                    <a:pt x="121412" y="5045"/>
                  </a:lnTo>
                  <a:lnTo>
                    <a:pt x="72212" y="16376"/>
                  </a:lnTo>
                  <a:lnTo>
                    <a:pt x="23138" y="27626"/>
                  </a:lnTo>
                  <a:lnTo>
                    <a:pt x="301" y="69452"/>
                  </a:lnTo>
                  <a:lnTo>
                    <a:pt x="103" y="151822"/>
                  </a:lnTo>
                  <a:lnTo>
                    <a:pt x="18" y="234368"/>
                  </a:lnTo>
                  <a:lnTo>
                    <a:pt x="0" y="271920"/>
                  </a:lnTo>
                  <a:lnTo>
                    <a:pt x="140778" y="229537"/>
                  </a:lnTo>
                  <a:close/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752522" y="5044509"/>
              <a:ext cx="106680" cy="204470"/>
            </a:xfrm>
            <a:custGeom>
              <a:avLst/>
              <a:gdLst/>
              <a:ahLst/>
              <a:cxnLst/>
              <a:rect l="l" t="t" r="r" b="b"/>
              <a:pathLst>
                <a:path w="106679" h="204470">
                  <a:moveTo>
                    <a:pt x="1304" y="204235"/>
                  </a:moveTo>
                  <a:lnTo>
                    <a:pt x="33" y="46813"/>
                  </a:lnTo>
                  <a:lnTo>
                    <a:pt x="0" y="27328"/>
                  </a:lnTo>
                  <a:lnTo>
                    <a:pt x="233" y="24910"/>
                  </a:lnTo>
                  <a:lnTo>
                    <a:pt x="16845" y="21209"/>
                  </a:lnTo>
                  <a:lnTo>
                    <a:pt x="89495" y="3874"/>
                  </a:lnTo>
                  <a:lnTo>
                    <a:pt x="106394" y="0"/>
                  </a:lnTo>
                  <a:lnTo>
                    <a:pt x="106356" y="26976"/>
                  </a:lnTo>
                  <a:lnTo>
                    <a:pt x="105441" y="86123"/>
                  </a:lnTo>
                  <a:lnTo>
                    <a:pt x="103850" y="172091"/>
                  </a:lnTo>
                  <a:lnTo>
                    <a:pt x="1304" y="204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 rot="20820000">
            <a:off x="8758229" y="5072502"/>
            <a:ext cx="8596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i="1" spc="-15" dirty="0">
                <a:solidFill>
                  <a:srgbClr val="BE1E2D"/>
                </a:solidFill>
                <a:latin typeface="Gill Sans MT"/>
                <a:cs typeface="Gill Sans MT"/>
              </a:rPr>
              <a:t>C</a:t>
            </a:r>
            <a:r>
              <a:rPr sz="250" b="1" i="1" spc="15" dirty="0">
                <a:solidFill>
                  <a:srgbClr val="BE1E2D"/>
                </a:solidFill>
                <a:latin typeface="Gill Sans MT"/>
                <a:cs typeface="Gill Sans MT"/>
              </a:rPr>
              <a:t>o</a:t>
            </a:r>
            <a:r>
              <a:rPr sz="250" b="1" i="1" spc="20" dirty="0">
                <a:solidFill>
                  <a:srgbClr val="BE1E2D"/>
                </a:solidFill>
                <a:latin typeface="Gill Sans MT"/>
                <a:cs typeface="Gill Sans MT"/>
              </a:rPr>
              <a:t>u</a:t>
            </a:r>
            <a:r>
              <a:rPr sz="250" b="1" i="1" spc="30" dirty="0">
                <a:solidFill>
                  <a:srgbClr val="BE1E2D"/>
                </a:solidFill>
                <a:latin typeface="Gill Sans MT"/>
                <a:cs typeface="Gill Sans MT"/>
              </a:rPr>
              <a:t>s</a:t>
            </a:r>
            <a:endParaRPr sz="250">
              <a:latin typeface="Gill Sans MT"/>
              <a:cs typeface="Gill Sans MT"/>
            </a:endParaRPr>
          </a:p>
        </p:txBody>
      </p:sp>
      <p:sp>
        <p:nvSpPr>
          <p:cNvPr id="178" name="object 178"/>
          <p:cNvSpPr txBox="1"/>
          <p:nvPr/>
        </p:nvSpPr>
        <p:spPr>
          <a:xfrm rot="20820000">
            <a:off x="8759134" y="5107020"/>
            <a:ext cx="8596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i="1" spc="-15" dirty="0">
                <a:solidFill>
                  <a:srgbClr val="BE1E2D"/>
                </a:solidFill>
                <a:latin typeface="Gill Sans MT"/>
                <a:cs typeface="Gill Sans MT"/>
              </a:rPr>
              <a:t>C</a:t>
            </a:r>
            <a:r>
              <a:rPr sz="250" b="1" i="1" spc="15" dirty="0">
                <a:solidFill>
                  <a:srgbClr val="BE1E2D"/>
                </a:solidFill>
                <a:latin typeface="Gill Sans MT"/>
                <a:cs typeface="Gill Sans MT"/>
              </a:rPr>
              <a:t>o</a:t>
            </a:r>
            <a:r>
              <a:rPr sz="250" b="1" i="1" spc="20" dirty="0">
                <a:solidFill>
                  <a:srgbClr val="BE1E2D"/>
                </a:solidFill>
                <a:latin typeface="Gill Sans MT"/>
                <a:cs typeface="Gill Sans MT"/>
              </a:rPr>
              <a:t>u</a:t>
            </a:r>
            <a:r>
              <a:rPr sz="250" b="1" i="1" spc="30" dirty="0">
                <a:solidFill>
                  <a:srgbClr val="BE1E2D"/>
                </a:solidFill>
                <a:latin typeface="Gill Sans MT"/>
                <a:cs typeface="Gill Sans MT"/>
              </a:rPr>
              <a:t>s</a:t>
            </a:r>
            <a:endParaRPr sz="250">
              <a:latin typeface="Gill Sans MT"/>
              <a:cs typeface="Gill Sans MT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8690384" y="4722088"/>
            <a:ext cx="630555" cy="848994"/>
            <a:chOff x="8690384" y="4722088"/>
            <a:chExt cx="630555" cy="848994"/>
          </a:xfrm>
        </p:grpSpPr>
        <p:pic>
          <p:nvPicPr>
            <p:cNvPr id="180" name="object 180"/>
            <p:cNvPicPr/>
            <p:nvPr/>
          </p:nvPicPr>
          <p:blipFill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1029" y="4988179"/>
              <a:ext cx="184810" cy="4972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8691019" y="4988172"/>
              <a:ext cx="185420" cy="50165"/>
            </a:xfrm>
            <a:custGeom>
              <a:avLst/>
              <a:gdLst/>
              <a:ahLst/>
              <a:cxnLst/>
              <a:rect l="l" t="t" r="r" b="b"/>
              <a:pathLst>
                <a:path w="185420" h="50164">
                  <a:moveTo>
                    <a:pt x="23" y="31187"/>
                  </a:moveTo>
                  <a:lnTo>
                    <a:pt x="142255" y="0"/>
                  </a:lnTo>
                  <a:lnTo>
                    <a:pt x="184827" y="17198"/>
                  </a:lnTo>
                  <a:lnTo>
                    <a:pt x="43041" y="49729"/>
                  </a:lnTo>
                  <a:lnTo>
                    <a:pt x="0" y="32361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1953" y="4722088"/>
              <a:ext cx="268845" cy="20187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8506" y="4737722"/>
              <a:ext cx="233006" cy="8036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2479" y="4845494"/>
              <a:ext cx="235763" cy="21235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797" y="5245722"/>
              <a:ext cx="202262" cy="325081"/>
            </a:xfrm>
            <a:prstGeom prst="rect">
              <a:avLst/>
            </a:prstGeom>
          </p:spPr>
        </p:pic>
      </p:grpSp>
      <p:sp>
        <p:nvSpPr>
          <p:cNvPr id="186" name="object 186"/>
          <p:cNvSpPr txBox="1"/>
          <p:nvPr/>
        </p:nvSpPr>
        <p:spPr>
          <a:xfrm>
            <a:off x="9162859" y="5347344"/>
            <a:ext cx="122555" cy="704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00" b="1" spc="-5" dirty="0">
                <a:solidFill>
                  <a:srgbClr val="ED1C24"/>
                </a:solidFill>
                <a:latin typeface="Arial"/>
                <a:cs typeface="Arial"/>
              </a:rPr>
              <a:t>p</a:t>
            </a:r>
            <a:r>
              <a:rPr sz="300" b="1" spc="-10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r>
              <a:rPr sz="300" b="1" spc="-40" dirty="0">
                <a:solidFill>
                  <a:srgbClr val="ED1C24"/>
                </a:solidFill>
                <a:latin typeface="Arial"/>
                <a:cs typeface="Arial"/>
              </a:rPr>
              <a:t>s</a:t>
            </a:r>
            <a:r>
              <a:rPr sz="300" b="1" spc="5" dirty="0">
                <a:solidFill>
                  <a:srgbClr val="ED1C24"/>
                </a:solidFill>
                <a:latin typeface="Arial"/>
                <a:cs typeface="Arial"/>
              </a:rPr>
              <a:t>t</a:t>
            </a:r>
            <a:r>
              <a:rPr sz="300" b="1" spc="-5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3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9151708" y="5267425"/>
            <a:ext cx="138430" cy="1123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" marR="5080" indent="-4445">
              <a:lnSpc>
                <a:spcPts val="310"/>
              </a:lnSpc>
              <a:spcBef>
                <a:spcPts val="160"/>
              </a:spcBef>
            </a:pPr>
            <a:r>
              <a:rPr sz="300" b="1" spc="-20" dirty="0">
                <a:solidFill>
                  <a:srgbClr val="ED1C24"/>
                </a:solidFill>
                <a:latin typeface="Arial"/>
                <a:cs typeface="Arial"/>
              </a:rPr>
              <a:t>W</a:t>
            </a:r>
            <a:r>
              <a:rPr sz="300" b="1" spc="-10" dirty="0">
                <a:solidFill>
                  <a:srgbClr val="ED1C24"/>
                </a:solidFill>
                <a:latin typeface="Arial"/>
                <a:cs typeface="Arial"/>
              </a:rPr>
              <a:t>ho</a:t>
            </a:r>
            <a:r>
              <a:rPr sz="300" b="1" spc="-5" dirty="0">
                <a:solidFill>
                  <a:srgbClr val="ED1C24"/>
                </a:solidFill>
                <a:latin typeface="Arial"/>
                <a:cs typeface="Arial"/>
              </a:rPr>
              <a:t>le  w</a:t>
            </a:r>
            <a:r>
              <a:rPr sz="300" b="1" spc="-10" dirty="0">
                <a:solidFill>
                  <a:srgbClr val="ED1C24"/>
                </a:solidFill>
                <a:latin typeface="Arial"/>
                <a:cs typeface="Arial"/>
              </a:rPr>
              <a:t>hea</a:t>
            </a:r>
            <a:r>
              <a:rPr sz="300" b="1" spc="10" dirty="0">
                <a:solidFill>
                  <a:srgbClr val="ED1C24"/>
                </a:solidFill>
                <a:latin typeface="Arial"/>
                <a:cs typeface="Arial"/>
              </a:rPr>
              <a:t>t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9380867" y="4961716"/>
            <a:ext cx="164465" cy="389255"/>
            <a:chOff x="9380867" y="4961716"/>
            <a:chExt cx="164465" cy="389255"/>
          </a:xfrm>
        </p:grpSpPr>
        <p:pic>
          <p:nvPicPr>
            <p:cNvPr id="189" name="object 189"/>
            <p:cNvPicPr/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8513" y="5093398"/>
              <a:ext cx="153983" cy="254761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9388512" y="5093402"/>
              <a:ext cx="154305" cy="255270"/>
            </a:xfrm>
            <a:custGeom>
              <a:avLst/>
              <a:gdLst/>
              <a:ahLst/>
              <a:cxnLst/>
              <a:rect l="l" t="t" r="r" b="b"/>
              <a:pathLst>
                <a:path w="154304" h="255270">
                  <a:moveTo>
                    <a:pt x="109082" y="254755"/>
                  </a:moveTo>
                  <a:lnTo>
                    <a:pt x="146586" y="244686"/>
                  </a:lnTo>
                  <a:lnTo>
                    <a:pt x="151539" y="206762"/>
                  </a:lnTo>
                  <a:lnTo>
                    <a:pt x="150993" y="196916"/>
                  </a:lnTo>
                  <a:lnTo>
                    <a:pt x="151346" y="191808"/>
                  </a:lnTo>
                  <a:lnTo>
                    <a:pt x="152733" y="186355"/>
                  </a:lnTo>
                  <a:lnTo>
                    <a:pt x="153982" y="178838"/>
                  </a:lnTo>
                  <a:lnTo>
                    <a:pt x="153923" y="167533"/>
                  </a:lnTo>
                  <a:lnTo>
                    <a:pt x="153394" y="148876"/>
                  </a:lnTo>
                  <a:lnTo>
                    <a:pt x="153553" y="125188"/>
                  </a:lnTo>
                  <a:lnTo>
                    <a:pt x="153710" y="103568"/>
                  </a:lnTo>
                  <a:lnTo>
                    <a:pt x="153179" y="91113"/>
                  </a:lnTo>
                  <a:lnTo>
                    <a:pt x="151721" y="83766"/>
                  </a:lnTo>
                  <a:lnTo>
                    <a:pt x="153179" y="85982"/>
                  </a:lnTo>
                  <a:lnTo>
                    <a:pt x="151721" y="76414"/>
                  </a:lnTo>
                  <a:lnTo>
                    <a:pt x="150254" y="66866"/>
                  </a:lnTo>
                  <a:lnTo>
                    <a:pt x="149535" y="51433"/>
                  </a:lnTo>
                  <a:lnTo>
                    <a:pt x="139467" y="38911"/>
                  </a:lnTo>
                  <a:lnTo>
                    <a:pt x="132436" y="31140"/>
                  </a:lnTo>
                  <a:lnTo>
                    <a:pt x="95693" y="3490"/>
                  </a:lnTo>
                  <a:lnTo>
                    <a:pt x="89263" y="0"/>
                  </a:lnTo>
                  <a:lnTo>
                    <a:pt x="73846" y="0"/>
                  </a:lnTo>
                  <a:lnTo>
                    <a:pt x="71636" y="2944"/>
                  </a:lnTo>
                  <a:lnTo>
                    <a:pt x="73846" y="1476"/>
                  </a:lnTo>
                  <a:lnTo>
                    <a:pt x="27371" y="35920"/>
                  </a:lnTo>
                  <a:lnTo>
                    <a:pt x="2570" y="69072"/>
                  </a:lnTo>
                  <a:lnTo>
                    <a:pt x="4785" y="75685"/>
                  </a:lnTo>
                  <a:lnTo>
                    <a:pt x="6986" y="82294"/>
                  </a:lnTo>
                  <a:lnTo>
                    <a:pt x="12136" y="77153"/>
                  </a:lnTo>
                  <a:lnTo>
                    <a:pt x="8449" y="87435"/>
                  </a:lnTo>
                  <a:lnTo>
                    <a:pt x="6215" y="97860"/>
                  </a:lnTo>
                  <a:lnTo>
                    <a:pt x="4874" y="110762"/>
                  </a:lnTo>
                  <a:lnTo>
                    <a:pt x="4219" y="121735"/>
                  </a:lnTo>
                  <a:lnTo>
                    <a:pt x="4047" y="126371"/>
                  </a:lnTo>
                  <a:lnTo>
                    <a:pt x="8449" y="135939"/>
                  </a:lnTo>
                  <a:lnTo>
                    <a:pt x="7710" y="141818"/>
                  </a:lnTo>
                  <a:lnTo>
                    <a:pt x="5514" y="180764"/>
                  </a:lnTo>
                  <a:lnTo>
                    <a:pt x="6986" y="190322"/>
                  </a:lnTo>
                  <a:lnTo>
                    <a:pt x="3308" y="196916"/>
                  </a:lnTo>
                  <a:lnTo>
                    <a:pt x="827" y="218288"/>
                  </a:lnTo>
                  <a:lnTo>
                    <a:pt x="0" y="230082"/>
                  </a:lnTo>
                  <a:lnTo>
                    <a:pt x="827" y="236500"/>
                  </a:lnTo>
                  <a:lnTo>
                    <a:pt x="3308" y="241746"/>
                  </a:lnTo>
                  <a:lnTo>
                    <a:pt x="19101" y="247856"/>
                  </a:lnTo>
                  <a:lnTo>
                    <a:pt x="29109" y="250964"/>
                  </a:lnTo>
                  <a:lnTo>
                    <a:pt x="37604" y="252035"/>
                  </a:lnTo>
                  <a:lnTo>
                    <a:pt x="48854" y="252033"/>
                  </a:lnTo>
                  <a:lnTo>
                    <a:pt x="103563" y="252033"/>
                  </a:lnTo>
                  <a:lnTo>
                    <a:pt x="109082" y="254755"/>
                  </a:lnTo>
                  <a:close/>
                </a:path>
              </a:pathLst>
            </a:custGeom>
            <a:ln w="4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3529" y="5269496"/>
              <a:ext cx="143764" cy="6273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5383" y="5184381"/>
              <a:ext cx="144336" cy="117707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9453513" y="5261565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4" h="6350">
                  <a:moveTo>
                    <a:pt x="25954" y="5723"/>
                  </a:moveTo>
                  <a:lnTo>
                    <a:pt x="7491" y="5723"/>
                  </a:lnTo>
                  <a:lnTo>
                    <a:pt x="0" y="4445"/>
                  </a:lnTo>
                  <a:lnTo>
                    <a:pt x="0" y="1278"/>
                  </a:lnTo>
                  <a:lnTo>
                    <a:pt x="7491" y="0"/>
                  </a:lnTo>
                  <a:lnTo>
                    <a:pt x="25954" y="0"/>
                  </a:lnTo>
                  <a:lnTo>
                    <a:pt x="33438" y="1278"/>
                  </a:lnTo>
                  <a:lnTo>
                    <a:pt x="33438" y="2865"/>
                  </a:lnTo>
                  <a:lnTo>
                    <a:pt x="33438" y="4445"/>
                  </a:lnTo>
                  <a:lnTo>
                    <a:pt x="25954" y="5723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5954" y="5227218"/>
              <a:ext cx="143764" cy="56664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9453513" y="5243372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4" h="6350">
                  <a:moveTo>
                    <a:pt x="25954" y="5730"/>
                  </a:moveTo>
                  <a:lnTo>
                    <a:pt x="7491" y="5730"/>
                  </a:lnTo>
                  <a:lnTo>
                    <a:pt x="0" y="4448"/>
                  </a:lnTo>
                  <a:lnTo>
                    <a:pt x="0" y="1281"/>
                  </a:lnTo>
                  <a:lnTo>
                    <a:pt x="7491" y="0"/>
                  </a:lnTo>
                  <a:lnTo>
                    <a:pt x="25954" y="0"/>
                  </a:lnTo>
                  <a:lnTo>
                    <a:pt x="33438" y="1281"/>
                  </a:lnTo>
                  <a:lnTo>
                    <a:pt x="33438" y="2871"/>
                  </a:lnTo>
                  <a:lnTo>
                    <a:pt x="33438" y="4448"/>
                  </a:lnTo>
                  <a:lnTo>
                    <a:pt x="25954" y="573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5955" y="5199875"/>
              <a:ext cx="143764" cy="56668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9453513" y="5216016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4" h="6350">
                  <a:moveTo>
                    <a:pt x="25954" y="5730"/>
                  </a:moveTo>
                  <a:lnTo>
                    <a:pt x="7491" y="5730"/>
                  </a:lnTo>
                  <a:lnTo>
                    <a:pt x="0" y="4461"/>
                  </a:lnTo>
                  <a:lnTo>
                    <a:pt x="0" y="1288"/>
                  </a:lnTo>
                  <a:lnTo>
                    <a:pt x="7491" y="0"/>
                  </a:lnTo>
                  <a:lnTo>
                    <a:pt x="25954" y="0"/>
                  </a:lnTo>
                  <a:lnTo>
                    <a:pt x="33438" y="1288"/>
                  </a:lnTo>
                  <a:lnTo>
                    <a:pt x="33438" y="2865"/>
                  </a:lnTo>
                  <a:lnTo>
                    <a:pt x="33438" y="4461"/>
                  </a:lnTo>
                  <a:lnTo>
                    <a:pt x="25954" y="573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5384" y="5155946"/>
              <a:ext cx="143763" cy="63487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441259" y="517164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25368" y="7524"/>
                  </a:moveTo>
                  <a:lnTo>
                    <a:pt x="15489" y="7229"/>
                  </a:lnTo>
                  <a:lnTo>
                    <a:pt x="7426" y="6424"/>
                  </a:lnTo>
                  <a:lnTo>
                    <a:pt x="1992" y="5228"/>
                  </a:lnTo>
                  <a:lnTo>
                    <a:pt x="0" y="3762"/>
                  </a:lnTo>
                  <a:lnTo>
                    <a:pt x="1992" y="2301"/>
                  </a:lnTo>
                  <a:lnTo>
                    <a:pt x="7426" y="1105"/>
                  </a:lnTo>
                  <a:lnTo>
                    <a:pt x="15489" y="296"/>
                  </a:lnTo>
                  <a:lnTo>
                    <a:pt x="25368" y="0"/>
                  </a:lnTo>
                  <a:lnTo>
                    <a:pt x="35244" y="296"/>
                  </a:lnTo>
                  <a:lnTo>
                    <a:pt x="43305" y="1105"/>
                  </a:lnTo>
                  <a:lnTo>
                    <a:pt x="48738" y="2301"/>
                  </a:lnTo>
                  <a:lnTo>
                    <a:pt x="50730" y="3762"/>
                  </a:lnTo>
                  <a:lnTo>
                    <a:pt x="48738" y="5228"/>
                  </a:lnTo>
                  <a:lnTo>
                    <a:pt x="43305" y="6424"/>
                  </a:lnTo>
                  <a:lnTo>
                    <a:pt x="35244" y="7229"/>
                  </a:lnTo>
                  <a:lnTo>
                    <a:pt x="25368" y="7524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5955" y="5134902"/>
              <a:ext cx="143764" cy="56668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0867" y="4962867"/>
              <a:ext cx="150749" cy="133781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9387143" y="4962351"/>
              <a:ext cx="144780" cy="46355"/>
            </a:xfrm>
            <a:custGeom>
              <a:avLst/>
              <a:gdLst/>
              <a:ahLst/>
              <a:cxnLst/>
              <a:rect l="l" t="t" r="r" b="b"/>
              <a:pathLst>
                <a:path w="144779" h="46354">
                  <a:moveTo>
                    <a:pt x="138695" y="39570"/>
                  </a:moveTo>
                  <a:lnTo>
                    <a:pt x="132579" y="31783"/>
                  </a:lnTo>
                  <a:lnTo>
                    <a:pt x="128281" y="30249"/>
                  </a:lnTo>
                  <a:lnTo>
                    <a:pt x="123974" y="28711"/>
                  </a:lnTo>
                  <a:lnTo>
                    <a:pt x="119070" y="29634"/>
                  </a:lnTo>
                  <a:lnTo>
                    <a:pt x="119070" y="27788"/>
                  </a:lnTo>
                  <a:lnTo>
                    <a:pt x="119070" y="25937"/>
                  </a:lnTo>
                  <a:lnTo>
                    <a:pt x="118753" y="24105"/>
                  </a:lnTo>
                  <a:lnTo>
                    <a:pt x="113537" y="21951"/>
                  </a:lnTo>
                  <a:lnTo>
                    <a:pt x="108320" y="19806"/>
                  </a:lnTo>
                  <a:lnTo>
                    <a:pt x="109636" y="20961"/>
                  </a:lnTo>
                  <a:lnTo>
                    <a:pt x="106711" y="20592"/>
                  </a:lnTo>
                  <a:lnTo>
                    <a:pt x="103776" y="20209"/>
                  </a:lnTo>
                  <a:lnTo>
                    <a:pt x="107998" y="19191"/>
                  </a:lnTo>
                  <a:lnTo>
                    <a:pt x="101547" y="19191"/>
                  </a:lnTo>
                  <a:lnTo>
                    <a:pt x="95109" y="19191"/>
                  </a:lnTo>
                  <a:lnTo>
                    <a:pt x="90196" y="21032"/>
                  </a:lnTo>
                  <a:lnTo>
                    <a:pt x="86196" y="18575"/>
                  </a:lnTo>
                  <a:lnTo>
                    <a:pt x="82215" y="16118"/>
                  </a:lnTo>
                  <a:lnTo>
                    <a:pt x="77894" y="13652"/>
                  </a:lnTo>
                  <a:lnTo>
                    <a:pt x="76668" y="13969"/>
                  </a:lnTo>
                  <a:lnTo>
                    <a:pt x="75451" y="14272"/>
                  </a:lnTo>
                  <a:lnTo>
                    <a:pt x="65620" y="12743"/>
                  </a:lnTo>
                  <a:lnTo>
                    <a:pt x="62245" y="13349"/>
                  </a:lnTo>
                  <a:lnTo>
                    <a:pt x="58870" y="13969"/>
                  </a:lnTo>
                  <a:lnTo>
                    <a:pt x="50577" y="19191"/>
                  </a:lnTo>
                  <a:lnTo>
                    <a:pt x="46894" y="18272"/>
                  </a:lnTo>
                  <a:lnTo>
                    <a:pt x="43197" y="17349"/>
                  </a:lnTo>
                  <a:lnTo>
                    <a:pt x="35841" y="23797"/>
                  </a:lnTo>
                  <a:lnTo>
                    <a:pt x="34000" y="24417"/>
                  </a:lnTo>
                  <a:lnTo>
                    <a:pt x="32145" y="25023"/>
                  </a:lnTo>
                  <a:lnTo>
                    <a:pt x="26928" y="27489"/>
                  </a:lnTo>
                  <a:lnTo>
                    <a:pt x="25077" y="27177"/>
                  </a:lnTo>
                  <a:lnTo>
                    <a:pt x="23236" y="26860"/>
                  </a:lnTo>
                  <a:lnTo>
                    <a:pt x="18640" y="33322"/>
                  </a:lnTo>
                  <a:lnTo>
                    <a:pt x="22640" y="32711"/>
                  </a:lnTo>
                  <a:lnTo>
                    <a:pt x="26621" y="32081"/>
                  </a:lnTo>
                  <a:lnTo>
                    <a:pt x="23567" y="34557"/>
                  </a:lnTo>
                  <a:lnTo>
                    <a:pt x="18640" y="37923"/>
                  </a:lnTo>
                  <a:lnTo>
                    <a:pt x="13727" y="41298"/>
                  </a:lnTo>
                  <a:lnTo>
                    <a:pt x="10124" y="44650"/>
                  </a:lnTo>
                  <a:lnTo>
                    <a:pt x="8359" y="45900"/>
                  </a:lnTo>
                  <a:lnTo>
                    <a:pt x="0" y="34841"/>
                  </a:lnTo>
                  <a:lnTo>
                    <a:pt x="672" y="36541"/>
                  </a:lnTo>
                  <a:lnTo>
                    <a:pt x="1344" y="38254"/>
                  </a:lnTo>
                  <a:lnTo>
                    <a:pt x="5793" y="31778"/>
                  </a:lnTo>
                  <a:lnTo>
                    <a:pt x="11251" y="28024"/>
                  </a:lnTo>
                  <a:lnTo>
                    <a:pt x="16718" y="24256"/>
                  </a:lnTo>
                  <a:lnTo>
                    <a:pt x="20136" y="21520"/>
                  </a:lnTo>
                  <a:lnTo>
                    <a:pt x="15700" y="22206"/>
                  </a:lnTo>
                  <a:lnTo>
                    <a:pt x="11251" y="22893"/>
                  </a:lnTo>
                  <a:lnTo>
                    <a:pt x="16382" y="15716"/>
                  </a:lnTo>
                  <a:lnTo>
                    <a:pt x="18441" y="16057"/>
                  </a:lnTo>
                  <a:lnTo>
                    <a:pt x="20481" y="16398"/>
                  </a:lnTo>
                  <a:lnTo>
                    <a:pt x="26294" y="13652"/>
                  </a:lnTo>
                  <a:lnTo>
                    <a:pt x="28344" y="12985"/>
                  </a:lnTo>
                  <a:lnTo>
                    <a:pt x="30388" y="12289"/>
                  </a:lnTo>
                  <a:lnTo>
                    <a:pt x="38582" y="5131"/>
                  </a:lnTo>
                  <a:lnTo>
                    <a:pt x="42686" y="6149"/>
                  </a:lnTo>
                  <a:lnTo>
                    <a:pt x="46790" y="7171"/>
                  </a:lnTo>
                  <a:lnTo>
                    <a:pt x="56006" y="1363"/>
                  </a:lnTo>
                  <a:lnTo>
                    <a:pt x="59764" y="686"/>
                  </a:lnTo>
                  <a:lnTo>
                    <a:pt x="63527" y="0"/>
                  </a:lnTo>
                  <a:lnTo>
                    <a:pt x="74448" y="1708"/>
                  </a:lnTo>
                  <a:lnTo>
                    <a:pt x="75820" y="1363"/>
                  </a:lnTo>
                  <a:lnTo>
                    <a:pt x="77193" y="1017"/>
                  </a:lnTo>
                  <a:lnTo>
                    <a:pt x="81955" y="3763"/>
                  </a:lnTo>
                  <a:lnTo>
                    <a:pt x="86409" y="6504"/>
                  </a:lnTo>
                  <a:lnTo>
                    <a:pt x="90844" y="9226"/>
                  </a:lnTo>
                  <a:lnTo>
                    <a:pt x="96311" y="7171"/>
                  </a:lnTo>
                  <a:lnTo>
                    <a:pt x="103487" y="7171"/>
                  </a:lnTo>
                  <a:lnTo>
                    <a:pt x="110654" y="7171"/>
                  </a:lnTo>
                  <a:lnTo>
                    <a:pt x="106214" y="9912"/>
                  </a:lnTo>
                  <a:lnTo>
                    <a:pt x="110995" y="7863"/>
                  </a:lnTo>
                  <a:lnTo>
                    <a:pt x="116803" y="10248"/>
                  </a:lnTo>
                  <a:lnTo>
                    <a:pt x="122611" y="12644"/>
                  </a:lnTo>
                  <a:lnTo>
                    <a:pt x="122951" y="14689"/>
                  </a:lnTo>
                  <a:lnTo>
                    <a:pt x="122951" y="16739"/>
                  </a:lnTo>
                  <a:lnTo>
                    <a:pt x="122951" y="18793"/>
                  </a:lnTo>
                  <a:lnTo>
                    <a:pt x="128414" y="17771"/>
                  </a:lnTo>
                  <a:lnTo>
                    <a:pt x="133204" y="19475"/>
                  </a:lnTo>
                  <a:lnTo>
                    <a:pt x="137975" y="21179"/>
                  </a:lnTo>
                  <a:lnTo>
                    <a:pt x="144470" y="29037"/>
                  </a:lnTo>
                  <a:lnTo>
                    <a:pt x="138695" y="39570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3313" y="5215229"/>
              <a:ext cx="148526" cy="60434"/>
            </a:xfrm>
            <a:prstGeom prst="rect">
              <a:avLst/>
            </a:prstGeom>
          </p:spPr>
        </p:pic>
      </p:grpSp>
      <p:sp>
        <p:nvSpPr>
          <p:cNvPr id="204" name="object 204"/>
          <p:cNvSpPr txBox="1"/>
          <p:nvPr/>
        </p:nvSpPr>
        <p:spPr>
          <a:xfrm rot="240000">
            <a:off x="9396019" y="5228465"/>
            <a:ext cx="49878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"/>
              </a:lnSpc>
            </a:pPr>
            <a:r>
              <a:rPr sz="300" b="1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 rot="120000">
            <a:off x="9420789" y="5229398"/>
            <a:ext cx="48297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9442472" y="5206648"/>
            <a:ext cx="5080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b="1" spc="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466481" y="5212832"/>
            <a:ext cx="48895" cy="723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 rot="21480000">
            <a:off x="9485285" y="5229428"/>
            <a:ext cx="44222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 rot="21420000">
            <a:off x="9499222" y="5228712"/>
            <a:ext cx="46878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8563394" y="5147770"/>
            <a:ext cx="929005" cy="345440"/>
            <a:chOff x="8563394" y="5147770"/>
            <a:chExt cx="929005" cy="345440"/>
          </a:xfrm>
        </p:grpSpPr>
        <p:sp>
          <p:nvSpPr>
            <p:cNvPr id="211" name="object 211"/>
            <p:cNvSpPr/>
            <p:nvPr/>
          </p:nvSpPr>
          <p:spPr>
            <a:xfrm>
              <a:off x="9441259" y="51477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25368" y="7517"/>
                  </a:moveTo>
                  <a:lnTo>
                    <a:pt x="15489" y="7221"/>
                  </a:lnTo>
                  <a:lnTo>
                    <a:pt x="7426" y="6415"/>
                  </a:lnTo>
                  <a:lnTo>
                    <a:pt x="1992" y="5220"/>
                  </a:lnTo>
                  <a:lnTo>
                    <a:pt x="0" y="3758"/>
                  </a:lnTo>
                  <a:lnTo>
                    <a:pt x="1992" y="2298"/>
                  </a:lnTo>
                  <a:lnTo>
                    <a:pt x="7426" y="1103"/>
                  </a:lnTo>
                  <a:lnTo>
                    <a:pt x="15489" y="296"/>
                  </a:lnTo>
                  <a:lnTo>
                    <a:pt x="25368" y="0"/>
                  </a:lnTo>
                  <a:lnTo>
                    <a:pt x="35244" y="296"/>
                  </a:lnTo>
                  <a:lnTo>
                    <a:pt x="43305" y="1103"/>
                  </a:lnTo>
                  <a:lnTo>
                    <a:pt x="48738" y="2298"/>
                  </a:lnTo>
                  <a:lnTo>
                    <a:pt x="50730" y="3758"/>
                  </a:lnTo>
                  <a:lnTo>
                    <a:pt x="48738" y="5220"/>
                  </a:lnTo>
                  <a:lnTo>
                    <a:pt x="43305" y="6415"/>
                  </a:lnTo>
                  <a:lnTo>
                    <a:pt x="35244" y="7221"/>
                  </a:lnTo>
                  <a:lnTo>
                    <a:pt x="25368" y="7517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726" y="5459348"/>
              <a:ext cx="203593" cy="33223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8633724" y="5459339"/>
              <a:ext cx="203835" cy="33655"/>
            </a:xfrm>
            <a:custGeom>
              <a:avLst/>
              <a:gdLst/>
              <a:ahLst/>
              <a:cxnLst/>
              <a:rect l="l" t="t" r="r" b="b"/>
              <a:pathLst>
                <a:path w="203834" h="33654">
                  <a:moveTo>
                    <a:pt x="102678" y="33189"/>
                  </a:moveTo>
                  <a:lnTo>
                    <a:pt x="161738" y="26527"/>
                  </a:lnTo>
                  <a:lnTo>
                    <a:pt x="200112" y="10551"/>
                  </a:lnTo>
                  <a:lnTo>
                    <a:pt x="203596" y="0"/>
                  </a:lnTo>
                  <a:lnTo>
                    <a:pt x="176352" y="11617"/>
                  </a:lnTo>
                  <a:lnTo>
                    <a:pt x="156763" y="17583"/>
                  </a:lnTo>
                  <a:lnTo>
                    <a:pt x="135372" y="19781"/>
                  </a:lnTo>
                  <a:lnTo>
                    <a:pt x="102721" y="20095"/>
                  </a:lnTo>
                  <a:lnTo>
                    <a:pt x="63362" y="16966"/>
                  </a:lnTo>
                  <a:lnTo>
                    <a:pt x="30642" y="10083"/>
                  </a:lnTo>
                  <a:lnTo>
                    <a:pt x="8280" y="3199"/>
                  </a:lnTo>
                  <a:lnTo>
                    <a:pt x="0" y="71"/>
                  </a:lnTo>
                  <a:lnTo>
                    <a:pt x="3460" y="10551"/>
                  </a:lnTo>
                  <a:lnTo>
                    <a:pt x="19075" y="19719"/>
                  </a:lnTo>
                  <a:lnTo>
                    <a:pt x="42259" y="26620"/>
                  </a:lnTo>
                  <a:lnTo>
                    <a:pt x="70661" y="31156"/>
                  </a:lnTo>
                  <a:lnTo>
                    <a:pt x="101930" y="33227"/>
                  </a:lnTo>
                  <a:lnTo>
                    <a:pt x="102678" y="33189"/>
                  </a:lnTo>
                  <a:close/>
                </a:path>
              </a:pathLst>
            </a:custGeom>
            <a:ln w="3175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564029" y="5302723"/>
              <a:ext cx="343535" cy="34925"/>
            </a:xfrm>
            <a:custGeom>
              <a:avLst/>
              <a:gdLst/>
              <a:ahLst/>
              <a:cxnLst/>
              <a:rect l="l" t="t" r="r" b="b"/>
              <a:pathLst>
                <a:path w="343534" h="34925">
                  <a:moveTo>
                    <a:pt x="342973" y="34732"/>
                  </a:moveTo>
                  <a:lnTo>
                    <a:pt x="320309" y="14652"/>
                  </a:lnTo>
                  <a:lnTo>
                    <a:pt x="294742" y="4341"/>
                  </a:lnTo>
                  <a:lnTo>
                    <a:pt x="250059" y="542"/>
                  </a:lnTo>
                  <a:lnTo>
                    <a:pt x="170049" y="0"/>
                  </a:lnTo>
                  <a:lnTo>
                    <a:pt x="172904" y="0"/>
                  </a:lnTo>
                  <a:lnTo>
                    <a:pt x="87912" y="5426"/>
                  </a:lnTo>
                  <a:lnTo>
                    <a:pt x="34918" y="17366"/>
                  </a:lnTo>
                  <a:lnTo>
                    <a:pt x="7691" y="29305"/>
                  </a:lnTo>
                  <a:lnTo>
                    <a:pt x="0" y="34732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4893" y="5338991"/>
              <a:ext cx="341236" cy="139725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8564031" y="5337455"/>
              <a:ext cx="343535" cy="142240"/>
            </a:xfrm>
            <a:custGeom>
              <a:avLst/>
              <a:gdLst/>
              <a:ahLst/>
              <a:cxnLst/>
              <a:rect l="l" t="t" r="r" b="b"/>
              <a:pathLst>
                <a:path w="343534" h="142239">
                  <a:moveTo>
                    <a:pt x="172844" y="141832"/>
                  </a:moveTo>
                  <a:lnTo>
                    <a:pt x="120433" y="141507"/>
                  </a:lnTo>
                  <a:lnTo>
                    <a:pt x="92210" y="139229"/>
                  </a:lnTo>
                  <a:lnTo>
                    <a:pt x="78498" y="133047"/>
                  </a:lnTo>
                  <a:lnTo>
                    <a:pt x="69619" y="121009"/>
                  </a:lnTo>
                  <a:lnTo>
                    <a:pt x="64168" y="117998"/>
                  </a:lnTo>
                  <a:lnTo>
                    <a:pt x="20404" y="63935"/>
                  </a:lnTo>
                  <a:lnTo>
                    <a:pt x="4344" y="24140"/>
                  </a:lnTo>
                  <a:lnTo>
                    <a:pt x="0" y="0"/>
                  </a:lnTo>
                  <a:lnTo>
                    <a:pt x="5461" y="3015"/>
                  </a:lnTo>
                  <a:lnTo>
                    <a:pt x="1733" y="3015"/>
                  </a:lnTo>
                  <a:lnTo>
                    <a:pt x="4118" y="14079"/>
                  </a:lnTo>
                  <a:lnTo>
                    <a:pt x="21392" y="63359"/>
                  </a:lnTo>
                  <a:lnTo>
                    <a:pt x="52098" y="106637"/>
                  </a:lnTo>
                  <a:lnTo>
                    <a:pt x="69652" y="119643"/>
                  </a:lnTo>
                  <a:lnTo>
                    <a:pt x="70376" y="120132"/>
                  </a:lnTo>
                  <a:lnTo>
                    <a:pt x="70593" y="120403"/>
                  </a:lnTo>
                  <a:lnTo>
                    <a:pt x="74232" y="123654"/>
                  </a:lnTo>
                  <a:lnTo>
                    <a:pt x="88725" y="130618"/>
                  </a:lnTo>
                  <a:lnTo>
                    <a:pt x="119715" y="137545"/>
                  </a:lnTo>
                  <a:lnTo>
                    <a:pt x="172844" y="140687"/>
                  </a:lnTo>
                  <a:lnTo>
                    <a:pt x="191830" y="140687"/>
                  </a:lnTo>
                  <a:lnTo>
                    <a:pt x="172844" y="141832"/>
                  </a:lnTo>
                  <a:close/>
                </a:path>
                <a:path w="343534" h="142239">
                  <a:moveTo>
                    <a:pt x="200347" y="33047"/>
                  </a:moveTo>
                  <a:lnTo>
                    <a:pt x="171690" y="33047"/>
                  </a:lnTo>
                  <a:lnTo>
                    <a:pt x="225903" y="30705"/>
                  </a:lnTo>
                  <a:lnTo>
                    <a:pt x="275367" y="24948"/>
                  </a:lnTo>
                  <a:lnTo>
                    <a:pt x="315813" y="14979"/>
                  </a:lnTo>
                  <a:lnTo>
                    <a:pt x="342971" y="0"/>
                  </a:lnTo>
                  <a:lnTo>
                    <a:pt x="342381" y="3015"/>
                  </a:lnTo>
                  <a:lnTo>
                    <a:pt x="341234" y="3015"/>
                  </a:lnTo>
                  <a:lnTo>
                    <a:pt x="310821" y="17827"/>
                  </a:lnTo>
                  <a:lnTo>
                    <a:pt x="268336" y="27189"/>
                  </a:lnTo>
                  <a:lnTo>
                    <a:pt x="219919" y="32260"/>
                  </a:lnTo>
                  <a:lnTo>
                    <a:pt x="200347" y="33047"/>
                  </a:lnTo>
                  <a:close/>
                </a:path>
                <a:path w="343534" h="142239">
                  <a:moveTo>
                    <a:pt x="171710" y="34198"/>
                  </a:moveTo>
                  <a:lnTo>
                    <a:pt x="122714" y="32237"/>
                  </a:lnTo>
                  <a:lnTo>
                    <a:pt x="74447" y="27165"/>
                  </a:lnTo>
                  <a:lnTo>
                    <a:pt x="32081" y="17809"/>
                  </a:lnTo>
                  <a:lnTo>
                    <a:pt x="1733" y="3015"/>
                  </a:lnTo>
                  <a:lnTo>
                    <a:pt x="5461" y="3015"/>
                  </a:lnTo>
                  <a:lnTo>
                    <a:pt x="27075" y="14951"/>
                  </a:lnTo>
                  <a:lnTo>
                    <a:pt x="67392" y="24914"/>
                  </a:lnTo>
                  <a:lnTo>
                    <a:pt x="116712" y="30678"/>
                  </a:lnTo>
                  <a:lnTo>
                    <a:pt x="170793" y="33033"/>
                  </a:lnTo>
                  <a:lnTo>
                    <a:pt x="171690" y="33047"/>
                  </a:lnTo>
                  <a:lnTo>
                    <a:pt x="200347" y="33047"/>
                  </a:lnTo>
                  <a:lnTo>
                    <a:pt x="171710" y="34198"/>
                  </a:lnTo>
                  <a:close/>
                </a:path>
                <a:path w="343534" h="142239">
                  <a:moveTo>
                    <a:pt x="191830" y="140687"/>
                  </a:moveTo>
                  <a:lnTo>
                    <a:pt x="172844" y="140687"/>
                  </a:lnTo>
                  <a:lnTo>
                    <a:pt x="217550" y="138521"/>
                  </a:lnTo>
                  <a:lnTo>
                    <a:pt x="247567" y="133233"/>
                  </a:lnTo>
                  <a:lnTo>
                    <a:pt x="265066" y="126641"/>
                  </a:lnTo>
                  <a:lnTo>
                    <a:pt x="272221" y="120564"/>
                  </a:lnTo>
                  <a:lnTo>
                    <a:pt x="272298" y="120403"/>
                  </a:lnTo>
                  <a:lnTo>
                    <a:pt x="272438" y="120236"/>
                  </a:lnTo>
                  <a:lnTo>
                    <a:pt x="272589" y="120132"/>
                  </a:lnTo>
                  <a:lnTo>
                    <a:pt x="273034" y="119901"/>
                  </a:lnTo>
                  <a:lnTo>
                    <a:pt x="279228" y="116133"/>
                  </a:lnTo>
                  <a:lnTo>
                    <a:pt x="321572" y="63359"/>
                  </a:lnTo>
                  <a:lnTo>
                    <a:pt x="338846" y="14079"/>
                  </a:lnTo>
                  <a:lnTo>
                    <a:pt x="341234" y="3015"/>
                  </a:lnTo>
                  <a:lnTo>
                    <a:pt x="342381" y="3015"/>
                  </a:lnTo>
                  <a:lnTo>
                    <a:pt x="331336" y="44329"/>
                  </a:lnTo>
                  <a:lnTo>
                    <a:pt x="302791" y="93716"/>
                  </a:lnTo>
                  <a:lnTo>
                    <a:pt x="273248" y="121073"/>
                  </a:lnTo>
                  <a:lnTo>
                    <a:pt x="270263" y="124316"/>
                  </a:lnTo>
                  <a:lnTo>
                    <a:pt x="256920" y="131452"/>
                  </a:lnTo>
                  <a:lnTo>
                    <a:pt x="226640" y="138589"/>
                  </a:lnTo>
                  <a:lnTo>
                    <a:pt x="191830" y="14068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5032" y="5302973"/>
              <a:ext cx="341261" cy="147650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8564184" y="5302392"/>
              <a:ext cx="343535" cy="69215"/>
            </a:xfrm>
            <a:custGeom>
              <a:avLst/>
              <a:gdLst/>
              <a:ahLst/>
              <a:cxnLst/>
              <a:rect l="l" t="t" r="r" b="b"/>
              <a:pathLst>
                <a:path w="343534" h="69214">
                  <a:moveTo>
                    <a:pt x="171686" y="69020"/>
                  </a:moveTo>
                  <a:lnTo>
                    <a:pt x="116704" y="66611"/>
                  </a:lnTo>
                  <a:lnTo>
                    <a:pt x="67387" y="60737"/>
                  </a:lnTo>
                  <a:lnTo>
                    <a:pt x="27073" y="50587"/>
                  </a:lnTo>
                  <a:lnTo>
                    <a:pt x="0" y="35356"/>
                  </a:lnTo>
                  <a:lnTo>
                    <a:pt x="7633" y="29866"/>
                  </a:lnTo>
                  <a:lnTo>
                    <a:pt x="34644" y="17768"/>
                  </a:lnTo>
                  <a:lnTo>
                    <a:pt x="87203" y="5626"/>
                  </a:lnTo>
                  <a:lnTo>
                    <a:pt x="171479" y="0"/>
                  </a:lnTo>
                  <a:lnTo>
                    <a:pt x="250798" y="688"/>
                  </a:lnTo>
                  <a:lnTo>
                    <a:pt x="255970" y="1144"/>
                  </a:lnTo>
                  <a:lnTo>
                    <a:pt x="171475" y="1144"/>
                  </a:lnTo>
                  <a:lnTo>
                    <a:pt x="94145" y="5860"/>
                  </a:lnTo>
                  <a:lnTo>
                    <a:pt x="43024" y="16403"/>
                  </a:lnTo>
                  <a:lnTo>
                    <a:pt x="13692" y="27876"/>
                  </a:lnTo>
                  <a:lnTo>
                    <a:pt x="1727" y="35380"/>
                  </a:lnTo>
                  <a:lnTo>
                    <a:pt x="31219" y="50827"/>
                  </a:lnTo>
                  <a:lnTo>
                    <a:pt x="73516" y="60579"/>
                  </a:lnTo>
                  <a:lnTo>
                    <a:pt x="122185" y="65852"/>
                  </a:lnTo>
                  <a:lnTo>
                    <a:pt x="170796" y="67861"/>
                  </a:lnTo>
                  <a:lnTo>
                    <a:pt x="197834" y="67868"/>
                  </a:lnTo>
                  <a:lnTo>
                    <a:pt x="171686" y="69020"/>
                  </a:lnTo>
                  <a:close/>
                </a:path>
                <a:path w="343534" h="69214">
                  <a:moveTo>
                    <a:pt x="171477" y="1144"/>
                  </a:moveTo>
                  <a:close/>
                </a:path>
                <a:path w="343534" h="69214">
                  <a:moveTo>
                    <a:pt x="197834" y="67868"/>
                  </a:moveTo>
                  <a:lnTo>
                    <a:pt x="171700" y="67868"/>
                  </a:lnTo>
                  <a:lnTo>
                    <a:pt x="220450" y="65867"/>
                  </a:lnTo>
                  <a:lnTo>
                    <a:pt x="269335" y="60579"/>
                  </a:lnTo>
                  <a:lnTo>
                    <a:pt x="311698" y="50827"/>
                  </a:lnTo>
                  <a:lnTo>
                    <a:pt x="341231" y="35380"/>
                  </a:lnTo>
                  <a:lnTo>
                    <a:pt x="329264" y="27876"/>
                  </a:lnTo>
                  <a:lnTo>
                    <a:pt x="299933" y="16403"/>
                  </a:lnTo>
                  <a:lnTo>
                    <a:pt x="248812" y="5860"/>
                  </a:lnTo>
                  <a:lnTo>
                    <a:pt x="171477" y="1144"/>
                  </a:lnTo>
                  <a:lnTo>
                    <a:pt x="255972" y="1144"/>
                  </a:lnTo>
                  <a:lnTo>
                    <a:pt x="295101" y="4600"/>
                  </a:lnTo>
                  <a:lnTo>
                    <a:pt x="320462" y="15051"/>
                  </a:lnTo>
                  <a:lnTo>
                    <a:pt x="342958" y="35356"/>
                  </a:lnTo>
                  <a:lnTo>
                    <a:pt x="315809" y="50611"/>
                  </a:lnTo>
                  <a:lnTo>
                    <a:pt x="275370" y="60766"/>
                  </a:lnTo>
                  <a:lnTo>
                    <a:pt x="225907" y="66632"/>
                  </a:lnTo>
                  <a:lnTo>
                    <a:pt x="197834" y="67868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8653" y="5338482"/>
              <a:ext cx="220129" cy="24917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8638655" y="5338488"/>
              <a:ext cx="220345" cy="25400"/>
            </a:xfrm>
            <a:custGeom>
              <a:avLst/>
              <a:gdLst/>
              <a:ahLst/>
              <a:cxnLst/>
              <a:rect l="l" t="t" r="r" b="b"/>
              <a:pathLst>
                <a:path w="220345" h="25400">
                  <a:moveTo>
                    <a:pt x="0" y="20307"/>
                  </a:moveTo>
                  <a:lnTo>
                    <a:pt x="1907" y="22579"/>
                  </a:lnTo>
                  <a:lnTo>
                    <a:pt x="4279" y="23417"/>
                  </a:lnTo>
                  <a:lnTo>
                    <a:pt x="7109" y="22802"/>
                  </a:lnTo>
                  <a:lnTo>
                    <a:pt x="6783" y="19521"/>
                  </a:lnTo>
                  <a:lnTo>
                    <a:pt x="9405" y="13140"/>
                  </a:lnTo>
                  <a:lnTo>
                    <a:pt x="9154" y="9859"/>
                  </a:lnTo>
                  <a:lnTo>
                    <a:pt x="14971" y="9670"/>
                  </a:lnTo>
                  <a:lnTo>
                    <a:pt x="20936" y="9367"/>
                  </a:lnTo>
                  <a:lnTo>
                    <a:pt x="26725" y="8979"/>
                  </a:lnTo>
                  <a:lnTo>
                    <a:pt x="29025" y="3303"/>
                  </a:lnTo>
                  <a:lnTo>
                    <a:pt x="31794" y="2280"/>
                  </a:lnTo>
                  <a:lnTo>
                    <a:pt x="37366" y="1731"/>
                  </a:lnTo>
                  <a:lnTo>
                    <a:pt x="39368" y="5906"/>
                  </a:lnTo>
                  <a:lnTo>
                    <a:pt x="42842" y="9083"/>
                  </a:lnTo>
                  <a:lnTo>
                    <a:pt x="45441" y="11966"/>
                  </a:lnTo>
                  <a:lnTo>
                    <a:pt x="46856" y="3265"/>
                  </a:lnTo>
                  <a:lnTo>
                    <a:pt x="55935" y="846"/>
                  </a:lnTo>
                  <a:lnTo>
                    <a:pt x="64062" y="1665"/>
                  </a:lnTo>
                  <a:lnTo>
                    <a:pt x="63849" y="4221"/>
                  </a:lnTo>
                  <a:lnTo>
                    <a:pt x="65823" y="7824"/>
                  </a:lnTo>
                  <a:lnTo>
                    <a:pt x="64957" y="11218"/>
                  </a:lnTo>
                  <a:lnTo>
                    <a:pt x="69889" y="4534"/>
                  </a:lnTo>
                  <a:lnTo>
                    <a:pt x="78570" y="2635"/>
                  </a:lnTo>
                  <a:lnTo>
                    <a:pt x="86433" y="4515"/>
                  </a:lnTo>
                  <a:lnTo>
                    <a:pt x="89486" y="9168"/>
                  </a:lnTo>
                  <a:lnTo>
                    <a:pt x="89685" y="10664"/>
                  </a:lnTo>
                  <a:lnTo>
                    <a:pt x="94712" y="14484"/>
                  </a:lnTo>
                  <a:lnTo>
                    <a:pt x="85735" y="9214"/>
                  </a:lnTo>
                  <a:lnTo>
                    <a:pt x="91177" y="2941"/>
                  </a:lnTo>
                  <a:lnTo>
                    <a:pt x="103744" y="966"/>
                  </a:lnTo>
                  <a:lnTo>
                    <a:pt x="116140" y="8586"/>
                  </a:lnTo>
                  <a:lnTo>
                    <a:pt x="116282" y="6512"/>
                  </a:lnTo>
                  <a:lnTo>
                    <a:pt x="117068" y="3876"/>
                  </a:lnTo>
                  <a:lnTo>
                    <a:pt x="116935" y="1774"/>
                  </a:lnTo>
                  <a:lnTo>
                    <a:pt x="125770" y="0"/>
                  </a:lnTo>
                  <a:lnTo>
                    <a:pt x="133444" y="1998"/>
                  </a:lnTo>
                  <a:lnTo>
                    <a:pt x="136775" y="7259"/>
                  </a:lnTo>
                  <a:lnTo>
                    <a:pt x="132579" y="15270"/>
                  </a:lnTo>
                  <a:lnTo>
                    <a:pt x="135527" y="9008"/>
                  </a:lnTo>
                  <a:lnTo>
                    <a:pt x="140242" y="5159"/>
                  </a:lnTo>
                  <a:lnTo>
                    <a:pt x="146559" y="3658"/>
                  </a:lnTo>
                  <a:lnTo>
                    <a:pt x="154315" y="4439"/>
                  </a:lnTo>
                  <a:lnTo>
                    <a:pt x="155598" y="10929"/>
                  </a:lnTo>
                  <a:lnTo>
                    <a:pt x="156862" y="16212"/>
                  </a:lnTo>
                  <a:lnTo>
                    <a:pt x="155059" y="20094"/>
                  </a:lnTo>
                  <a:lnTo>
                    <a:pt x="159046" y="11994"/>
                  </a:lnTo>
                  <a:lnTo>
                    <a:pt x="167491" y="9094"/>
                  </a:lnTo>
                  <a:lnTo>
                    <a:pt x="175702" y="11545"/>
                  </a:lnTo>
                  <a:lnTo>
                    <a:pt x="178986" y="19502"/>
                  </a:lnTo>
                  <a:lnTo>
                    <a:pt x="178702" y="17273"/>
                  </a:lnTo>
                  <a:lnTo>
                    <a:pt x="179630" y="14565"/>
                  </a:lnTo>
                  <a:lnTo>
                    <a:pt x="179337" y="12558"/>
                  </a:lnTo>
                  <a:lnTo>
                    <a:pt x="186920" y="11847"/>
                  </a:lnTo>
                  <a:lnTo>
                    <a:pt x="193758" y="13388"/>
                  </a:lnTo>
                  <a:lnTo>
                    <a:pt x="198739" y="17604"/>
                  </a:lnTo>
                  <a:lnTo>
                    <a:pt x="200756" y="24913"/>
                  </a:lnTo>
                  <a:lnTo>
                    <a:pt x="201983" y="18579"/>
                  </a:lnTo>
                  <a:lnTo>
                    <a:pt x="207039" y="15354"/>
                  </a:lnTo>
                  <a:lnTo>
                    <a:pt x="213799" y="14826"/>
                  </a:lnTo>
                  <a:lnTo>
                    <a:pt x="220139" y="16581"/>
                  </a:lnTo>
                  <a:lnTo>
                    <a:pt x="219173" y="15043"/>
                  </a:lnTo>
                  <a:lnTo>
                    <a:pt x="218113" y="13575"/>
                  </a:lnTo>
                  <a:lnTo>
                    <a:pt x="216968" y="12169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9333" y="5288476"/>
              <a:ext cx="289044" cy="96552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6094" y="5335752"/>
              <a:ext cx="227152" cy="34086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8626096" y="5335764"/>
              <a:ext cx="227329" cy="34290"/>
            </a:xfrm>
            <a:custGeom>
              <a:avLst/>
              <a:gdLst/>
              <a:ahLst/>
              <a:cxnLst/>
              <a:rect l="l" t="t" r="r" b="b"/>
              <a:pathLst>
                <a:path w="227329" h="34289">
                  <a:moveTo>
                    <a:pt x="218719" y="12167"/>
                  </a:moveTo>
                  <a:lnTo>
                    <a:pt x="219879" y="13573"/>
                  </a:lnTo>
                  <a:lnTo>
                    <a:pt x="220934" y="15036"/>
                  </a:lnTo>
                  <a:lnTo>
                    <a:pt x="221895" y="16579"/>
                  </a:lnTo>
                  <a:lnTo>
                    <a:pt x="215563" y="14828"/>
                  </a:lnTo>
                  <a:lnTo>
                    <a:pt x="208807" y="15361"/>
                  </a:lnTo>
                  <a:lnTo>
                    <a:pt x="203753" y="18587"/>
                  </a:lnTo>
                  <a:lnTo>
                    <a:pt x="202531" y="24915"/>
                  </a:lnTo>
                  <a:lnTo>
                    <a:pt x="200507" y="17607"/>
                  </a:lnTo>
                  <a:lnTo>
                    <a:pt x="195524" y="13390"/>
                  </a:lnTo>
                  <a:lnTo>
                    <a:pt x="188689" y="11845"/>
                  </a:lnTo>
                  <a:lnTo>
                    <a:pt x="181112" y="12555"/>
                  </a:lnTo>
                  <a:lnTo>
                    <a:pt x="181405" y="14567"/>
                  </a:lnTo>
                  <a:lnTo>
                    <a:pt x="180477" y="17279"/>
                  </a:lnTo>
                  <a:lnTo>
                    <a:pt x="180747" y="19500"/>
                  </a:lnTo>
                  <a:lnTo>
                    <a:pt x="177462" y="11538"/>
                  </a:lnTo>
                  <a:lnTo>
                    <a:pt x="169255" y="9086"/>
                  </a:lnTo>
                  <a:lnTo>
                    <a:pt x="160812" y="11987"/>
                  </a:lnTo>
                  <a:lnTo>
                    <a:pt x="156819" y="20082"/>
                  </a:lnTo>
                  <a:lnTo>
                    <a:pt x="158618" y="16210"/>
                  </a:lnTo>
                  <a:lnTo>
                    <a:pt x="157373" y="10922"/>
                  </a:lnTo>
                  <a:lnTo>
                    <a:pt x="156086" y="4446"/>
                  </a:lnTo>
                  <a:lnTo>
                    <a:pt x="148329" y="3660"/>
                  </a:lnTo>
                  <a:lnTo>
                    <a:pt x="142011" y="5157"/>
                  </a:lnTo>
                  <a:lnTo>
                    <a:pt x="137299" y="9003"/>
                  </a:lnTo>
                  <a:lnTo>
                    <a:pt x="134359" y="15263"/>
                  </a:lnTo>
                  <a:lnTo>
                    <a:pt x="138545" y="7251"/>
                  </a:lnTo>
                  <a:lnTo>
                    <a:pt x="135211" y="1994"/>
                  </a:lnTo>
                  <a:lnTo>
                    <a:pt x="127537" y="0"/>
                  </a:lnTo>
                  <a:lnTo>
                    <a:pt x="118706" y="1776"/>
                  </a:lnTo>
                  <a:lnTo>
                    <a:pt x="118833" y="3873"/>
                  </a:lnTo>
                  <a:lnTo>
                    <a:pt x="118062" y="6510"/>
                  </a:lnTo>
                  <a:lnTo>
                    <a:pt x="117915" y="8574"/>
                  </a:lnTo>
                  <a:lnTo>
                    <a:pt x="105510" y="955"/>
                  </a:lnTo>
                  <a:lnTo>
                    <a:pt x="92942" y="2932"/>
                  </a:lnTo>
                  <a:lnTo>
                    <a:pt x="87502" y="9204"/>
                  </a:lnTo>
                  <a:lnTo>
                    <a:pt x="96477" y="14468"/>
                  </a:lnTo>
                  <a:lnTo>
                    <a:pt x="91450" y="10671"/>
                  </a:lnTo>
                  <a:lnTo>
                    <a:pt x="91261" y="9175"/>
                  </a:lnTo>
                  <a:lnTo>
                    <a:pt x="88217" y="4507"/>
                  </a:lnTo>
                  <a:lnTo>
                    <a:pt x="80327" y="2642"/>
                  </a:lnTo>
                  <a:lnTo>
                    <a:pt x="71650" y="4531"/>
                  </a:lnTo>
                  <a:lnTo>
                    <a:pt x="66723" y="11215"/>
                  </a:lnTo>
                  <a:lnTo>
                    <a:pt x="67598" y="7821"/>
                  </a:lnTo>
                  <a:lnTo>
                    <a:pt x="65634" y="4214"/>
                  </a:lnTo>
                  <a:lnTo>
                    <a:pt x="65823" y="1662"/>
                  </a:lnTo>
                  <a:lnTo>
                    <a:pt x="57701" y="839"/>
                  </a:lnTo>
                  <a:lnTo>
                    <a:pt x="48636" y="3267"/>
                  </a:lnTo>
                  <a:lnTo>
                    <a:pt x="47211" y="11973"/>
                  </a:lnTo>
                  <a:lnTo>
                    <a:pt x="44617" y="9080"/>
                  </a:lnTo>
                  <a:lnTo>
                    <a:pt x="41133" y="5904"/>
                  </a:lnTo>
                  <a:lnTo>
                    <a:pt x="39126" y="1719"/>
                  </a:lnTo>
                  <a:lnTo>
                    <a:pt x="33569" y="2278"/>
                  </a:lnTo>
                  <a:lnTo>
                    <a:pt x="30781" y="3300"/>
                  </a:lnTo>
                  <a:lnTo>
                    <a:pt x="28486" y="8976"/>
                  </a:lnTo>
                  <a:lnTo>
                    <a:pt x="22701" y="9364"/>
                  </a:lnTo>
                  <a:lnTo>
                    <a:pt x="16747" y="9672"/>
                  </a:lnTo>
                  <a:lnTo>
                    <a:pt x="10915" y="9857"/>
                  </a:lnTo>
                  <a:lnTo>
                    <a:pt x="11161" y="13142"/>
                  </a:lnTo>
                  <a:lnTo>
                    <a:pt x="8553" y="19528"/>
                  </a:lnTo>
                  <a:lnTo>
                    <a:pt x="8870" y="22809"/>
                  </a:lnTo>
                  <a:lnTo>
                    <a:pt x="6044" y="23415"/>
                  </a:lnTo>
                  <a:lnTo>
                    <a:pt x="3663" y="22577"/>
                  </a:lnTo>
                  <a:lnTo>
                    <a:pt x="1756" y="20314"/>
                  </a:lnTo>
                  <a:lnTo>
                    <a:pt x="0" y="24825"/>
                  </a:lnTo>
                  <a:lnTo>
                    <a:pt x="51889" y="31413"/>
                  </a:lnTo>
                  <a:lnTo>
                    <a:pt x="109551" y="34042"/>
                  </a:lnTo>
                  <a:lnTo>
                    <a:pt x="110441" y="34061"/>
                  </a:lnTo>
                  <a:lnTo>
                    <a:pt x="138017" y="33259"/>
                  </a:lnTo>
                  <a:lnTo>
                    <a:pt x="164922" y="31694"/>
                  </a:lnTo>
                  <a:lnTo>
                    <a:pt x="190618" y="29267"/>
                  </a:lnTo>
                  <a:lnTo>
                    <a:pt x="214568" y="25876"/>
                  </a:lnTo>
                  <a:lnTo>
                    <a:pt x="214596" y="26274"/>
                  </a:lnTo>
                  <a:lnTo>
                    <a:pt x="214606" y="26667"/>
                  </a:lnTo>
                  <a:lnTo>
                    <a:pt x="214681" y="27098"/>
                  </a:lnTo>
                  <a:lnTo>
                    <a:pt x="214677" y="26667"/>
                  </a:lnTo>
                  <a:lnTo>
                    <a:pt x="214625" y="26274"/>
                  </a:lnTo>
                  <a:lnTo>
                    <a:pt x="214587" y="25876"/>
                  </a:lnTo>
                  <a:lnTo>
                    <a:pt x="218899" y="25128"/>
                  </a:lnTo>
                  <a:lnTo>
                    <a:pt x="223102" y="24333"/>
                  </a:lnTo>
                  <a:lnTo>
                    <a:pt x="227149" y="23495"/>
                  </a:lnTo>
                  <a:lnTo>
                    <a:pt x="218719" y="12167"/>
                  </a:lnTo>
                  <a:close/>
                </a:path>
              </a:pathLst>
            </a:custGeom>
            <a:ln w="3175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672117" y="5317091"/>
              <a:ext cx="179070" cy="40005"/>
            </a:xfrm>
            <a:custGeom>
              <a:avLst/>
              <a:gdLst/>
              <a:ahLst/>
              <a:cxnLst/>
              <a:rect l="l" t="t" r="r" b="b"/>
              <a:pathLst>
                <a:path w="179070" h="40004">
                  <a:moveTo>
                    <a:pt x="0" y="39809"/>
                  </a:moveTo>
                  <a:lnTo>
                    <a:pt x="2934" y="37182"/>
                  </a:lnTo>
                  <a:lnTo>
                    <a:pt x="2438" y="34174"/>
                  </a:lnTo>
                  <a:lnTo>
                    <a:pt x="1487" y="30595"/>
                  </a:lnTo>
                  <a:lnTo>
                    <a:pt x="3053" y="26256"/>
                  </a:lnTo>
                  <a:lnTo>
                    <a:pt x="8761" y="21147"/>
                  </a:lnTo>
                  <a:lnTo>
                    <a:pt x="13601" y="20211"/>
                  </a:lnTo>
                  <a:lnTo>
                    <a:pt x="18356" y="20941"/>
                  </a:lnTo>
                  <a:lnTo>
                    <a:pt x="23809" y="20830"/>
                  </a:lnTo>
                  <a:lnTo>
                    <a:pt x="22611" y="21096"/>
                  </a:lnTo>
                  <a:lnTo>
                    <a:pt x="30502" y="22928"/>
                  </a:lnTo>
                  <a:lnTo>
                    <a:pt x="31629" y="22857"/>
                  </a:lnTo>
                  <a:lnTo>
                    <a:pt x="32452" y="22800"/>
                  </a:lnTo>
                  <a:lnTo>
                    <a:pt x="35179" y="16187"/>
                  </a:lnTo>
                  <a:lnTo>
                    <a:pt x="39595" y="16139"/>
                  </a:lnTo>
                  <a:lnTo>
                    <a:pt x="45455" y="16073"/>
                  </a:lnTo>
                  <a:lnTo>
                    <a:pt x="50288" y="17001"/>
                  </a:lnTo>
                  <a:lnTo>
                    <a:pt x="54359" y="22573"/>
                  </a:lnTo>
                  <a:lnTo>
                    <a:pt x="55627" y="14754"/>
                  </a:lnTo>
                  <a:lnTo>
                    <a:pt x="60199" y="7881"/>
                  </a:lnTo>
                  <a:lnTo>
                    <a:pt x="67019" y="4441"/>
                  </a:lnTo>
                  <a:lnTo>
                    <a:pt x="75034" y="6922"/>
                  </a:lnTo>
                  <a:lnTo>
                    <a:pt x="82430" y="1490"/>
                  </a:lnTo>
                  <a:lnTo>
                    <a:pt x="90121" y="0"/>
                  </a:lnTo>
                  <a:lnTo>
                    <a:pt x="96549" y="3168"/>
                  </a:lnTo>
                  <a:lnTo>
                    <a:pt x="100155" y="11713"/>
                  </a:lnTo>
                  <a:lnTo>
                    <a:pt x="99336" y="6089"/>
                  </a:lnTo>
                  <a:lnTo>
                    <a:pt x="115397" y="7140"/>
                  </a:lnTo>
                  <a:lnTo>
                    <a:pt x="116836" y="16310"/>
                  </a:lnTo>
                  <a:lnTo>
                    <a:pt x="129345" y="11918"/>
                  </a:lnTo>
                  <a:lnTo>
                    <a:pt x="137739" y="16869"/>
                  </a:lnTo>
                  <a:lnTo>
                    <a:pt x="144306" y="25843"/>
                  </a:lnTo>
                  <a:lnTo>
                    <a:pt x="151333" y="33522"/>
                  </a:lnTo>
                  <a:lnTo>
                    <a:pt x="157670" y="36023"/>
                  </a:lnTo>
                  <a:lnTo>
                    <a:pt x="164895" y="36560"/>
                  </a:lnTo>
                  <a:lnTo>
                    <a:pt x="172257" y="35790"/>
                  </a:lnTo>
                  <a:lnTo>
                    <a:pt x="179000" y="34374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712144" y="5356432"/>
              <a:ext cx="43180" cy="10795"/>
            </a:xfrm>
            <a:custGeom>
              <a:avLst/>
              <a:gdLst/>
              <a:ahLst/>
              <a:cxnLst/>
              <a:rect l="l" t="t" r="r" b="b"/>
              <a:pathLst>
                <a:path w="43179" h="10795">
                  <a:moveTo>
                    <a:pt x="2546" y="6968"/>
                  </a:moveTo>
                  <a:lnTo>
                    <a:pt x="1230" y="6599"/>
                  </a:lnTo>
                  <a:lnTo>
                    <a:pt x="0" y="4928"/>
                  </a:lnTo>
                  <a:lnTo>
                    <a:pt x="241" y="3522"/>
                  </a:lnTo>
                  <a:lnTo>
                    <a:pt x="700" y="889"/>
                  </a:lnTo>
                  <a:lnTo>
                    <a:pt x="4293" y="695"/>
                  </a:lnTo>
                  <a:lnTo>
                    <a:pt x="6267" y="695"/>
                  </a:lnTo>
                  <a:lnTo>
                    <a:pt x="9637" y="705"/>
                  </a:lnTo>
                  <a:lnTo>
                    <a:pt x="13542" y="2400"/>
                  </a:lnTo>
                  <a:lnTo>
                    <a:pt x="13627" y="6442"/>
                  </a:lnTo>
                  <a:lnTo>
                    <a:pt x="15594" y="1248"/>
                  </a:lnTo>
                  <a:lnTo>
                    <a:pt x="20585" y="1020"/>
                  </a:lnTo>
                  <a:lnTo>
                    <a:pt x="25522" y="4173"/>
                  </a:lnTo>
                  <a:lnTo>
                    <a:pt x="27326" y="9122"/>
                  </a:lnTo>
                  <a:lnTo>
                    <a:pt x="25925" y="9179"/>
                  </a:lnTo>
                  <a:lnTo>
                    <a:pt x="24334" y="8374"/>
                  </a:lnTo>
                  <a:lnTo>
                    <a:pt x="23601" y="7134"/>
                  </a:lnTo>
                  <a:lnTo>
                    <a:pt x="21759" y="4009"/>
                  </a:lnTo>
                  <a:lnTo>
                    <a:pt x="25470" y="2598"/>
                  </a:lnTo>
                  <a:lnTo>
                    <a:pt x="28268" y="1704"/>
                  </a:lnTo>
                  <a:lnTo>
                    <a:pt x="33583" y="0"/>
                  </a:lnTo>
                  <a:lnTo>
                    <a:pt x="34005" y="3981"/>
                  </a:lnTo>
                  <a:lnTo>
                    <a:pt x="34918" y="8189"/>
                  </a:lnTo>
                  <a:lnTo>
                    <a:pt x="34776" y="4269"/>
                  </a:lnTo>
                  <a:lnTo>
                    <a:pt x="37583" y="975"/>
                  </a:lnTo>
                  <a:lnTo>
                    <a:pt x="40703" y="4932"/>
                  </a:lnTo>
                  <a:lnTo>
                    <a:pt x="41436" y="5870"/>
                  </a:lnTo>
                  <a:lnTo>
                    <a:pt x="42643" y="8260"/>
                  </a:lnTo>
                  <a:lnTo>
                    <a:pt x="41914" y="9444"/>
                  </a:lnTo>
                  <a:lnTo>
                    <a:pt x="41157" y="10656"/>
                  </a:lnTo>
                  <a:lnTo>
                    <a:pt x="39373" y="9382"/>
                  </a:lnTo>
                  <a:lnTo>
                    <a:pt x="41110" y="8289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2162" y="5314124"/>
              <a:ext cx="52959" cy="36169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8612154" y="5314718"/>
              <a:ext cx="53340" cy="36195"/>
            </a:xfrm>
            <a:custGeom>
              <a:avLst/>
              <a:gdLst/>
              <a:ahLst/>
              <a:cxnLst/>
              <a:rect l="l" t="t" r="r" b="b"/>
              <a:pathLst>
                <a:path w="53340" h="36195">
                  <a:moveTo>
                    <a:pt x="0" y="35570"/>
                  </a:moveTo>
                  <a:lnTo>
                    <a:pt x="911" y="33616"/>
                  </a:lnTo>
                  <a:lnTo>
                    <a:pt x="2652" y="29456"/>
                  </a:lnTo>
                  <a:lnTo>
                    <a:pt x="10367" y="25491"/>
                  </a:lnTo>
                  <a:lnTo>
                    <a:pt x="29200" y="24124"/>
                  </a:lnTo>
                  <a:lnTo>
                    <a:pt x="25481" y="14990"/>
                  </a:lnTo>
                  <a:lnTo>
                    <a:pt x="30275" y="6303"/>
                  </a:lnTo>
                  <a:lnTo>
                    <a:pt x="39701" y="495"/>
                  </a:lnTo>
                  <a:lnTo>
                    <a:pt x="49881" y="0"/>
                  </a:lnTo>
                  <a:lnTo>
                    <a:pt x="51396" y="3209"/>
                  </a:lnTo>
                  <a:lnTo>
                    <a:pt x="52962" y="6797"/>
                  </a:lnTo>
                  <a:lnTo>
                    <a:pt x="52924" y="10353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635660" y="5322850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79" h="15875">
                  <a:moveTo>
                    <a:pt x="3327" y="15276"/>
                  </a:moveTo>
                  <a:lnTo>
                    <a:pt x="3554" y="15371"/>
                  </a:lnTo>
                  <a:lnTo>
                    <a:pt x="3777" y="15479"/>
                  </a:lnTo>
                  <a:lnTo>
                    <a:pt x="4004" y="15569"/>
                  </a:lnTo>
                  <a:lnTo>
                    <a:pt x="757" y="13898"/>
                  </a:lnTo>
                  <a:lnTo>
                    <a:pt x="0" y="5713"/>
                  </a:lnTo>
                  <a:lnTo>
                    <a:pt x="4634" y="5439"/>
                  </a:lnTo>
                  <a:lnTo>
                    <a:pt x="7232" y="5273"/>
                  </a:lnTo>
                  <a:lnTo>
                    <a:pt x="9935" y="8734"/>
                  </a:lnTo>
                  <a:lnTo>
                    <a:pt x="10716" y="10717"/>
                  </a:lnTo>
                  <a:lnTo>
                    <a:pt x="5424" y="8809"/>
                  </a:lnTo>
                  <a:lnTo>
                    <a:pt x="13632" y="3848"/>
                  </a:lnTo>
                  <a:lnTo>
                    <a:pt x="15369" y="3138"/>
                  </a:lnTo>
                  <a:lnTo>
                    <a:pt x="20046" y="1259"/>
                  </a:lnTo>
                  <a:lnTo>
                    <a:pt x="24628" y="3578"/>
                  </a:lnTo>
                  <a:lnTo>
                    <a:pt x="23984" y="9037"/>
                  </a:lnTo>
                  <a:lnTo>
                    <a:pt x="20950" y="8184"/>
                  </a:lnTo>
                  <a:lnTo>
                    <a:pt x="21134" y="2774"/>
                  </a:lnTo>
                  <a:lnTo>
                    <a:pt x="23724" y="1600"/>
                  </a:lnTo>
                  <a:lnTo>
                    <a:pt x="27212" y="0"/>
                  </a:lnTo>
                  <a:lnTo>
                    <a:pt x="29418" y="4828"/>
                  </a:lnTo>
                  <a:lnTo>
                    <a:pt x="29939" y="7602"/>
                  </a:lnTo>
                  <a:lnTo>
                    <a:pt x="29920" y="7365"/>
                  </a:lnTo>
                  <a:lnTo>
                    <a:pt x="29920" y="7100"/>
                  </a:lnTo>
                  <a:lnTo>
                    <a:pt x="29929" y="6868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645207" y="5342033"/>
              <a:ext cx="20955" cy="10160"/>
            </a:xfrm>
            <a:custGeom>
              <a:avLst/>
              <a:gdLst/>
              <a:ahLst/>
              <a:cxnLst/>
              <a:rect l="l" t="t" r="r" b="b"/>
              <a:pathLst>
                <a:path w="20954" h="10160">
                  <a:moveTo>
                    <a:pt x="4435" y="8658"/>
                  </a:moveTo>
                  <a:lnTo>
                    <a:pt x="4733" y="8970"/>
                  </a:lnTo>
                  <a:lnTo>
                    <a:pt x="5112" y="9553"/>
                  </a:lnTo>
                  <a:lnTo>
                    <a:pt x="5306" y="9936"/>
                  </a:lnTo>
                  <a:lnTo>
                    <a:pt x="284" y="9444"/>
                  </a:lnTo>
                  <a:lnTo>
                    <a:pt x="0" y="4080"/>
                  </a:lnTo>
                  <a:lnTo>
                    <a:pt x="4809" y="1898"/>
                  </a:lnTo>
                  <a:lnTo>
                    <a:pt x="9040" y="0"/>
                  </a:lnTo>
                  <a:lnTo>
                    <a:pt x="9443" y="2527"/>
                  </a:lnTo>
                  <a:lnTo>
                    <a:pt x="9310" y="6300"/>
                  </a:lnTo>
                  <a:lnTo>
                    <a:pt x="9287" y="3517"/>
                  </a:lnTo>
                  <a:lnTo>
                    <a:pt x="9088" y="1003"/>
                  </a:lnTo>
                  <a:lnTo>
                    <a:pt x="12865" y="2215"/>
                  </a:lnTo>
                  <a:lnTo>
                    <a:pt x="14612" y="2769"/>
                  </a:lnTo>
                  <a:lnTo>
                    <a:pt x="20533" y="7186"/>
                  </a:lnTo>
                  <a:lnTo>
                    <a:pt x="19506" y="8213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699779" y="5319991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19336" y="5268"/>
                  </a:moveTo>
                  <a:lnTo>
                    <a:pt x="19662" y="5732"/>
                  </a:lnTo>
                  <a:lnTo>
                    <a:pt x="20074" y="6031"/>
                  </a:lnTo>
                  <a:lnTo>
                    <a:pt x="20600" y="6168"/>
                  </a:lnTo>
                  <a:lnTo>
                    <a:pt x="18124" y="3493"/>
                  </a:lnTo>
                  <a:lnTo>
                    <a:pt x="14882" y="0"/>
                  </a:lnTo>
                  <a:lnTo>
                    <a:pt x="10981" y="1017"/>
                  </a:lnTo>
                  <a:lnTo>
                    <a:pt x="7024" y="10674"/>
                  </a:lnTo>
                  <a:lnTo>
                    <a:pt x="9627" y="8932"/>
                  </a:lnTo>
                  <a:lnTo>
                    <a:pt x="8236" y="8412"/>
                  </a:lnTo>
                  <a:lnTo>
                    <a:pt x="3313" y="7507"/>
                  </a:lnTo>
                  <a:lnTo>
                    <a:pt x="2016" y="8530"/>
                  </a:lnTo>
                  <a:lnTo>
                    <a:pt x="0" y="10111"/>
                  </a:lnTo>
                  <a:lnTo>
                    <a:pt x="3261" y="12596"/>
                  </a:lnTo>
                  <a:lnTo>
                    <a:pt x="5140" y="12644"/>
                  </a:lnTo>
                  <a:lnTo>
                    <a:pt x="4785" y="11167"/>
                  </a:lnTo>
                  <a:lnTo>
                    <a:pt x="4582" y="11943"/>
                  </a:lnTo>
                  <a:lnTo>
                    <a:pt x="4274" y="11915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1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6004" y="5224729"/>
              <a:ext cx="153997" cy="113906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8826001" y="5224831"/>
              <a:ext cx="154305" cy="114935"/>
            </a:xfrm>
            <a:custGeom>
              <a:avLst/>
              <a:gdLst/>
              <a:ahLst/>
              <a:cxnLst/>
              <a:rect l="l" t="t" r="r" b="b"/>
              <a:pathLst>
                <a:path w="154304" h="114935">
                  <a:moveTo>
                    <a:pt x="0" y="101575"/>
                  </a:moveTo>
                  <a:lnTo>
                    <a:pt x="32549" y="78966"/>
                  </a:lnTo>
                  <a:lnTo>
                    <a:pt x="69228" y="51858"/>
                  </a:lnTo>
                  <a:lnTo>
                    <a:pt x="111944" y="16613"/>
                  </a:lnTo>
                  <a:lnTo>
                    <a:pt x="126520" y="4826"/>
                  </a:lnTo>
                  <a:lnTo>
                    <a:pt x="137005" y="0"/>
                  </a:lnTo>
                  <a:lnTo>
                    <a:pt x="146392" y="2646"/>
                  </a:lnTo>
                  <a:lnTo>
                    <a:pt x="153269" y="8742"/>
                  </a:lnTo>
                  <a:lnTo>
                    <a:pt x="154003" y="14620"/>
                  </a:lnTo>
                  <a:lnTo>
                    <a:pt x="148190" y="21317"/>
                  </a:lnTo>
                  <a:lnTo>
                    <a:pt x="135429" y="29871"/>
                  </a:lnTo>
                  <a:lnTo>
                    <a:pt x="105790" y="48379"/>
                  </a:lnTo>
                  <a:lnTo>
                    <a:pt x="61929" y="76400"/>
                  </a:lnTo>
                  <a:lnTo>
                    <a:pt x="22289" y="102153"/>
                  </a:lnTo>
                  <a:lnTo>
                    <a:pt x="5310" y="113855"/>
                  </a:lnTo>
                  <a:lnTo>
                    <a:pt x="5973" y="114854"/>
                  </a:lnTo>
                  <a:lnTo>
                    <a:pt x="0" y="101575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4683" y="5220449"/>
              <a:ext cx="154001" cy="113868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8824679" y="5220532"/>
              <a:ext cx="154305" cy="114935"/>
            </a:xfrm>
            <a:custGeom>
              <a:avLst/>
              <a:gdLst/>
              <a:ahLst/>
              <a:cxnLst/>
              <a:rect l="l" t="t" r="r" b="b"/>
              <a:pathLst>
                <a:path w="154304" h="114935">
                  <a:moveTo>
                    <a:pt x="0" y="101570"/>
                  </a:moveTo>
                  <a:lnTo>
                    <a:pt x="32544" y="78958"/>
                  </a:lnTo>
                  <a:lnTo>
                    <a:pt x="69219" y="51851"/>
                  </a:lnTo>
                  <a:lnTo>
                    <a:pt x="111937" y="16609"/>
                  </a:lnTo>
                  <a:lnTo>
                    <a:pt x="126513" y="4824"/>
                  </a:lnTo>
                  <a:lnTo>
                    <a:pt x="136997" y="0"/>
                  </a:lnTo>
                  <a:lnTo>
                    <a:pt x="146377" y="2645"/>
                  </a:lnTo>
                  <a:lnTo>
                    <a:pt x="153261" y="8736"/>
                  </a:lnTo>
                  <a:lnTo>
                    <a:pt x="154001" y="14611"/>
                  </a:lnTo>
                  <a:lnTo>
                    <a:pt x="148193" y="21307"/>
                  </a:lnTo>
                  <a:lnTo>
                    <a:pt x="135429" y="29860"/>
                  </a:lnTo>
                  <a:lnTo>
                    <a:pt x="105791" y="48369"/>
                  </a:lnTo>
                  <a:lnTo>
                    <a:pt x="61926" y="76394"/>
                  </a:lnTo>
                  <a:lnTo>
                    <a:pt x="22281" y="102151"/>
                  </a:lnTo>
                  <a:lnTo>
                    <a:pt x="5301" y="113859"/>
                  </a:lnTo>
                  <a:lnTo>
                    <a:pt x="5968" y="114853"/>
                  </a:lnTo>
                  <a:lnTo>
                    <a:pt x="0" y="101570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 rot="360000">
            <a:off x="8649003" y="5405506"/>
            <a:ext cx="46718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 rot="180000">
            <a:off x="8671311" y="5407419"/>
            <a:ext cx="46394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 rot="60000">
            <a:off x="8692138" y="5408236"/>
            <a:ext cx="43039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8708008" y="5385825"/>
            <a:ext cx="41275" cy="73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722610" y="5391637"/>
            <a:ext cx="37465" cy="69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 rot="21480000">
            <a:off x="8734672" y="5407634"/>
            <a:ext cx="46718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 rot="21360000">
            <a:off x="8758356" y="5406279"/>
            <a:ext cx="46718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 rot="21180000">
            <a:off x="8781067" y="5403924"/>
            <a:ext cx="45459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43" name="object 243"/>
          <p:cNvGrpSpPr/>
          <p:nvPr/>
        </p:nvGrpSpPr>
        <p:grpSpPr>
          <a:xfrm>
            <a:off x="7952288" y="5304661"/>
            <a:ext cx="837565" cy="459105"/>
            <a:chOff x="7952288" y="5304661"/>
            <a:chExt cx="837565" cy="459105"/>
          </a:xfrm>
        </p:grpSpPr>
        <p:sp>
          <p:nvSpPr>
            <p:cNvPr id="244" name="object 244"/>
            <p:cNvSpPr/>
            <p:nvPr/>
          </p:nvSpPr>
          <p:spPr>
            <a:xfrm>
              <a:off x="8770934" y="5305296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5" h="17779">
                  <a:moveTo>
                    <a:pt x="0" y="4426"/>
                  </a:moveTo>
                  <a:lnTo>
                    <a:pt x="2598" y="3588"/>
                  </a:lnTo>
                  <a:lnTo>
                    <a:pt x="6035" y="0"/>
                  </a:lnTo>
                  <a:lnTo>
                    <a:pt x="8046" y="3313"/>
                  </a:lnTo>
                  <a:lnTo>
                    <a:pt x="9216" y="5221"/>
                  </a:lnTo>
                  <a:lnTo>
                    <a:pt x="8406" y="8478"/>
                  </a:lnTo>
                  <a:lnTo>
                    <a:pt x="6281" y="9264"/>
                  </a:lnTo>
                  <a:lnTo>
                    <a:pt x="5074" y="5723"/>
                  </a:lnTo>
                  <a:lnTo>
                    <a:pt x="15743" y="6102"/>
                  </a:lnTo>
                  <a:lnTo>
                    <a:pt x="16794" y="10589"/>
                  </a:lnTo>
                  <a:lnTo>
                    <a:pt x="17878" y="15167"/>
                  </a:lnTo>
                  <a:lnTo>
                    <a:pt x="11331" y="17468"/>
                  </a:lnTo>
                  <a:lnTo>
                    <a:pt x="11076" y="13288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1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2288" y="5323230"/>
              <a:ext cx="207131" cy="127266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8015299" y="532235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9464" y="2915"/>
                  </a:moveTo>
                  <a:lnTo>
                    <a:pt x="2798" y="2915"/>
                  </a:lnTo>
                  <a:lnTo>
                    <a:pt x="3036" y="1210"/>
                  </a:lnTo>
                  <a:lnTo>
                    <a:pt x="4963" y="0"/>
                  </a:lnTo>
                  <a:lnTo>
                    <a:pt x="9713" y="2821"/>
                  </a:lnTo>
                  <a:lnTo>
                    <a:pt x="9464" y="2915"/>
                  </a:lnTo>
                  <a:close/>
                </a:path>
                <a:path w="10159" h="6350">
                  <a:moveTo>
                    <a:pt x="1723" y="2035"/>
                  </a:moveTo>
                  <a:lnTo>
                    <a:pt x="3082" y="876"/>
                  </a:lnTo>
                  <a:lnTo>
                    <a:pt x="3036" y="1210"/>
                  </a:lnTo>
                  <a:lnTo>
                    <a:pt x="1723" y="2035"/>
                  </a:lnTo>
                  <a:close/>
                </a:path>
                <a:path w="10159" h="6350">
                  <a:moveTo>
                    <a:pt x="786" y="6279"/>
                  </a:moveTo>
                  <a:lnTo>
                    <a:pt x="0" y="1971"/>
                  </a:lnTo>
                  <a:lnTo>
                    <a:pt x="2798" y="2915"/>
                  </a:lnTo>
                  <a:lnTo>
                    <a:pt x="9464" y="2915"/>
                  </a:lnTo>
                  <a:lnTo>
                    <a:pt x="2999" y="5342"/>
                  </a:lnTo>
                  <a:lnTo>
                    <a:pt x="786" y="6279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1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087" y="5334622"/>
              <a:ext cx="139470" cy="79870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3227" y="5353964"/>
              <a:ext cx="81292" cy="65036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5600" y="5384926"/>
              <a:ext cx="26783" cy="15239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9907" y="5390324"/>
              <a:ext cx="25348" cy="34822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096059" y="5336501"/>
              <a:ext cx="1231" cy="1422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1289" y="5335244"/>
              <a:ext cx="199486" cy="133053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8895" y="5366791"/>
              <a:ext cx="30811" cy="26086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111540" y="5390222"/>
              <a:ext cx="11315" cy="6997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8799" y="5375795"/>
              <a:ext cx="29781" cy="20256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1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9863" y="5375757"/>
              <a:ext cx="61493" cy="59982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5414" y="5397957"/>
              <a:ext cx="26301" cy="2024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140699" y="5408041"/>
              <a:ext cx="4495" cy="3505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7062" y="5397931"/>
              <a:ext cx="21945" cy="38671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3501" y="5691034"/>
              <a:ext cx="168592" cy="71500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8503426" y="5690431"/>
              <a:ext cx="168910" cy="72390"/>
            </a:xfrm>
            <a:custGeom>
              <a:avLst/>
              <a:gdLst/>
              <a:ahLst/>
              <a:cxnLst/>
              <a:rect l="l" t="t" r="r" b="b"/>
              <a:pathLst>
                <a:path w="168909" h="72389">
                  <a:moveTo>
                    <a:pt x="158812" y="52333"/>
                  </a:moveTo>
                  <a:lnTo>
                    <a:pt x="151328" y="59889"/>
                  </a:lnTo>
                  <a:lnTo>
                    <a:pt x="132569" y="66191"/>
                  </a:lnTo>
                  <a:lnTo>
                    <a:pt x="108070" y="70509"/>
                  </a:lnTo>
                  <a:lnTo>
                    <a:pt x="83370" y="72111"/>
                  </a:lnTo>
                  <a:lnTo>
                    <a:pt x="58490" y="70446"/>
                  </a:lnTo>
                  <a:lnTo>
                    <a:pt x="33599" y="65990"/>
                  </a:lnTo>
                  <a:lnTo>
                    <a:pt x="14449" y="59553"/>
                  </a:lnTo>
                  <a:lnTo>
                    <a:pt x="6787" y="51945"/>
                  </a:lnTo>
                  <a:lnTo>
                    <a:pt x="6787" y="51789"/>
                  </a:lnTo>
                  <a:lnTo>
                    <a:pt x="6787" y="51642"/>
                  </a:lnTo>
                  <a:lnTo>
                    <a:pt x="6797" y="51471"/>
                  </a:lnTo>
                  <a:lnTo>
                    <a:pt x="0" y="75"/>
                  </a:lnTo>
                  <a:lnTo>
                    <a:pt x="8440" y="5849"/>
                  </a:lnTo>
                  <a:lnTo>
                    <a:pt x="29304" y="10567"/>
                  </a:lnTo>
                  <a:lnTo>
                    <a:pt x="55908" y="13749"/>
                  </a:lnTo>
                  <a:lnTo>
                    <a:pt x="81567" y="14916"/>
                  </a:lnTo>
                  <a:lnTo>
                    <a:pt x="108105" y="13738"/>
                  </a:lnTo>
                  <a:lnTo>
                    <a:pt x="136652" y="10531"/>
                  </a:lnTo>
                  <a:lnTo>
                    <a:pt x="159461" y="5787"/>
                  </a:lnTo>
                  <a:lnTo>
                    <a:pt x="168786" y="0"/>
                  </a:lnTo>
                  <a:lnTo>
                    <a:pt x="158812" y="52333"/>
                  </a:lnTo>
                  <a:close/>
                </a:path>
              </a:pathLst>
            </a:custGeom>
            <a:ln w="3175">
              <a:solidFill>
                <a:srgbClr val="6D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9537" y="5735801"/>
              <a:ext cx="153670" cy="20955"/>
            </a:xfrm>
            <a:custGeom>
              <a:avLst/>
              <a:gdLst/>
              <a:ahLst/>
              <a:cxnLst/>
              <a:rect l="l" t="t" r="r" b="b"/>
              <a:pathLst>
                <a:path w="153670" h="20954">
                  <a:moveTo>
                    <a:pt x="153118" y="463"/>
                  </a:moveTo>
                  <a:lnTo>
                    <a:pt x="145811" y="8076"/>
                  </a:lnTo>
                  <a:lnTo>
                    <a:pt x="127407" y="14512"/>
                  </a:lnTo>
                  <a:lnTo>
                    <a:pt x="103179" y="18966"/>
                  </a:lnTo>
                  <a:lnTo>
                    <a:pt x="78400" y="20630"/>
                  </a:lnTo>
                  <a:lnTo>
                    <a:pt x="53032" y="18966"/>
                  </a:lnTo>
                  <a:lnTo>
                    <a:pt x="27539" y="14512"/>
                  </a:lnTo>
                  <a:lnTo>
                    <a:pt x="7877" y="8076"/>
                  </a:lnTo>
                  <a:lnTo>
                    <a:pt x="0" y="463"/>
                  </a:lnTo>
                  <a:lnTo>
                    <a:pt x="0" y="307"/>
                  </a:lnTo>
                  <a:lnTo>
                    <a:pt x="9" y="151"/>
                  </a:lnTo>
                  <a:lnTo>
                    <a:pt x="23" y="0"/>
                  </a:lnTo>
                </a:path>
              </a:pathLst>
            </a:custGeom>
            <a:ln w="3175">
              <a:solidFill>
                <a:srgbClr val="6D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1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3716" y="5690272"/>
              <a:ext cx="167754" cy="65303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8503651" y="5690277"/>
              <a:ext cx="168275" cy="65405"/>
            </a:xfrm>
            <a:custGeom>
              <a:avLst/>
              <a:gdLst/>
              <a:ahLst/>
              <a:cxnLst/>
              <a:rect l="l" t="t" r="r" b="b"/>
              <a:pathLst>
                <a:path w="168275" h="65404">
                  <a:moveTo>
                    <a:pt x="5817" y="45109"/>
                  </a:moveTo>
                  <a:lnTo>
                    <a:pt x="13743" y="52728"/>
                  </a:lnTo>
                  <a:lnTo>
                    <a:pt x="33531" y="59171"/>
                  </a:lnTo>
                  <a:lnTo>
                    <a:pt x="59195" y="63629"/>
                  </a:lnTo>
                  <a:lnTo>
                    <a:pt x="84748" y="65294"/>
                  </a:lnTo>
                  <a:lnTo>
                    <a:pt x="107016" y="63983"/>
                  </a:lnTo>
                  <a:lnTo>
                    <a:pt x="148126" y="55163"/>
                  </a:lnTo>
                  <a:lnTo>
                    <a:pt x="167815" y="0"/>
                  </a:lnTo>
                  <a:lnTo>
                    <a:pt x="158761" y="5768"/>
                  </a:lnTo>
                  <a:lnTo>
                    <a:pt x="136547" y="10483"/>
                  </a:lnTo>
                  <a:lnTo>
                    <a:pt x="108594" y="13664"/>
                  </a:lnTo>
                  <a:lnTo>
                    <a:pt x="82324" y="14831"/>
                  </a:lnTo>
                  <a:lnTo>
                    <a:pt x="56547" y="13664"/>
                  </a:lnTo>
                  <a:lnTo>
                    <a:pt x="29683" y="10483"/>
                  </a:lnTo>
                  <a:lnTo>
                    <a:pt x="8558" y="5768"/>
                  </a:lnTo>
                  <a:lnTo>
                    <a:pt x="0" y="0"/>
                  </a:lnTo>
                  <a:lnTo>
                    <a:pt x="5708" y="44626"/>
                  </a:lnTo>
                  <a:lnTo>
                    <a:pt x="5817" y="45109"/>
                  </a:lnTo>
                  <a:close/>
                </a:path>
              </a:pathLst>
            </a:custGeom>
            <a:ln w="3175">
              <a:solidFill>
                <a:srgbClr val="6D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1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436" y="5664669"/>
              <a:ext cx="175310" cy="24853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495736" y="5661113"/>
              <a:ext cx="182880" cy="32384"/>
            </a:xfrm>
            <a:custGeom>
              <a:avLst/>
              <a:gdLst/>
              <a:ahLst/>
              <a:cxnLst/>
              <a:rect l="l" t="t" r="r" b="b"/>
              <a:pathLst>
                <a:path w="182879" h="32385">
                  <a:moveTo>
                    <a:pt x="91359" y="31952"/>
                  </a:moveTo>
                  <a:lnTo>
                    <a:pt x="57990" y="30696"/>
                  </a:lnTo>
                  <a:lnTo>
                    <a:pt x="28706" y="27272"/>
                  </a:lnTo>
                  <a:lnTo>
                    <a:pt x="7910" y="22193"/>
                  </a:lnTo>
                  <a:lnTo>
                    <a:pt x="0" y="15976"/>
                  </a:lnTo>
                  <a:lnTo>
                    <a:pt x="7910" y="9759"/>
                  </a:lnTo>
                  <a:lnTo>
                    <a:pt x="28706" y="4680"/>
                  </a:lnTo>
                  <a:lnTo>
                    <a:pt x="57990" y="1256"/>
                  </a:lnTo>
                  <a:lnTo>
                    <a:pt x="91359" y="0"/>
                  </a:lnTo>
                  <a:lnTo>
                    <a:pt x="124730" y="1256"/>
                  </a:lnTo>
                  <a:lnTo>
                    <a:pt x="154015" y="4680"/>
                  </a:lnTo>
                  <a:lnTo>
                    <a:pt x="163922" y="7099"/>
                  </a:lnTo>
                  <a:lnTo>
                    <a:pt x="91359" y="7099"/>
                  </a:lnTo>
                  <a:lnTo>
                    <a:pt x="64860" y="7890"/>
                  </a:lnTo>
                  <a:lnTo>
                    <a:pt x="41917" y="9948"/>
                  </a:lnTo>
                  <a:lnTo>
                    <a:pt x="23675" y="12801"/>
                  </a:lnTo>
                  <a:lnTo>
                    <a:pt x="11280" y="15976"/>
                  </a:lnTo>
                  <a:lnTo>
                    <a:pt x="23675" y="19151"/>
                  </a:lnTo>
                  <a:lnTo>
                    <a:pt x="41917" y="22003"/>
                  </a:lnTo>
                  <a:lnTo>
                    <a:pt x="64860" y="24062"/>
                  </a:lnTo>
                  <a:lnTo>
                    <a:pt x="91359" y="24853"/>
                  </a:lnTo>
                  <a:lnTo>
                    <a:pt x="163922" y="24853"/>
                  </a:lnTo>
                  <a:lnTo>
                    <a:pt x="154015" y="27272"/>
                  </a:lnTo>
                  <a:lnTo>
                    <a:pt x="124730" y="30696"/>
                  </a:lnTo>
                  <a:lnTo>
                    <a:pt x="91359" y="31952"/>
                  </a:lnTo>
                  <a:close/>
                </a:path>
                <a:path w="182879" h="32385">
                  <a:moveTo>
                    <a:pt x="163922" y="24853"/>
                  </a:moveTo>
                  <a:lnTo>
                    <a:pt x="91359" y="24853"/>
                  </a:lnTo>
                  <a:lnTo>
                    <a:pt x="117859" y="24062"/>
                  </a:lnTo>
                  <a:lnTo>
                    <a:pt x="140803" y="22003"/>
                  </a:lnTo>
                  <a:lnTo>
                    <a:pt x="159046" y="19151"/>
                  </a:lnTo>
                  <a:lnTo>
                    <a:pt x="171445" y="15976"/>
                  </a:lnTo>
                  <a:lnTo>
                    <a:pt x="159046" y="12801"/>
                  </a:lnTo>
                  <a:lnTo>
                    <a:pt x="140803" y="9948"/>
                  </a:lnTo>
                  <a:lnTo>
                    <a:pt x="117859" y="7890"/>
                  </a:lnTo>
                  <a:lnTo>
                    <a:pt x="91359" y="7099"/>
                  </a:lnTo>
                  <a:lnTo>
                    <a:pt x="163922" y="7099"/>
                  </a:lnTo>
                  <a:lnTo>
                    <a:pt x="174814" y="9759"/>
                  </a:lnTo>
                  <a:lnTo>
                    <a:pt x="182725" y="15976"/>
                  </a:lnTo>
                  <a:lnTo>
                    <a:pt x="174814" y="22193"/>
                  </a:lnTo>
                  <a:lnTo>
                    <a:pt x="163922" y="24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1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4255" y="5676061"/>
              <a:ext cx="185267" cy="31470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8494520" y="5676444"/>
              <a:ext cx="184785" cy="17780"/>
            </a:xfrm>
            <a:custGeom>
              <a:avLst/>
              <a:gdLst/>
              <a:ahLst/>
              <a:cxnLst/>
              <a:rect l="l" t="t" r="r" b="b"/>
              <a:pathLst>
                <a:path w="184784" h="17779">
                  <a:moveTo>
                    <a:pt x="0" y="0"/>
                  </a:moveTo>
                  <a:lnTo>
                    <a:pt x="10557" y="8392"/>
                  </a:lnTo>
                  <a:lnTo>
                    <a:pt x="35649" y="13850"/>
                  </a:lnTo>
                  <a:lnTo>
                    <a:pt x="65409" y="16806"/>
                  </a:lnTo>
                  <a:lnTo>
                    <a:pt x="89969" y="17695"/>
                  </a:lnTo>
                  <a:lnTo>
                    <a:pt x="115228" y="16697"/>
                  </a:lnTo>
                  <a:lnTo>
                    <a:pt x="146513" y="13589"/>
                  </a:lnTo>
                  <a:lnTo>
                    <a:pt x="173129" y="8203"/>
                  </a:lnTo>
                  <a:lnTo>
                    <a:pt x="184378" y="369"/>
                  </a:lnTo>
                </a:path>
              </a:pathLst>
            </a:custGeom>
            <a:ln w="3175">
              <a:solidFill>
                <a:srgbClr val="A7A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 txBox="1"/>
          <p:nvPr/>
        </p:nvSpPr>
        <p:spPr>
          <a:xfrm rot="540000">
            <a:off x="8541252" y="5707707"/>
            <a:ext cx="25848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-5" dirty="0">
                <a:solidFill>
                  <a:srgbClr val="2E3092"/>
                </a:solidFill>
                <a:latin typeface="Arial"/>
                <a:cs typeface="Arial"/>
              </a:rPr>
              <a:t>L</a:t>
            </a:r>
            <a:endParaRPr sz="15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 rot="300000">
            <a:off x="8553103" y="5709252"/>
            <a:ext cx="26465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o</a:t>
            </a:r>
            <a:endParaRPr sz="1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 rot="900000">
            <a:off x="8523755" y="5726181"/>
            <a:ext cx="2528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-10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endParaRPr sz="15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 rot="600000">
            <a:off x="8534540" y="5728745"/>
            <a:ext cx="26465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o</a:t>
            </a:r>
            <a:endParaRPr sz="15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 rot="360000">
            <a:off x="8546245" y="5730300"/>
            <a:ext cx="24304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f</a:t>
            </a:r>
            <a:endParaRPr sz="15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 rot="240000">
            <a:off x="8554559" y="5731099"/>
            <a:ext cx="24527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5" dirty="0">
                <a:solidFill>
                  <a:srgbClr val="2E3092"/>
                </a:solidFill>
                <a:latin typeface="Arial"/>
                <a:cs typeface="Arial"/>
              </a:rPr>
              <a:t>t</a:t>
            </a:r>
            <a:endParaRPr sz="15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 rot="60000">
            <a:off x="8566996" y="5710183"/>
            <a:ext cx="2896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5" dirty="0">
                <a:solidFill>
                  <a:srgbClr val="2E3092"/>
                </a:solidFill>
                <a:latin typeface="Arial"/>
                <a:cs typeface="Arial"/>
              </a:rPr>
              <a:t>w</a:t>
            </a:r>
            <a:endParaRPr sz="15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 rot="60000">
            <a:off x="8568250" y="5731828"/>
            <a:ext cx="2528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-5" dirty="0">
                <a:solidFill>
                  <a:srgbClr val="2E3092"/>
                </a:solidFill>
                <a:latin typeface="Arial"/>
                <a:cs typeface="Arial"/>
              </a:rPr>
              <a:t>c</a:t>
            </a:r>
            <a:endParaRPr sz="1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8573089" y="5713526"/>
            <a:ext cx="39370" cy="52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h</a:t>
            </a:r>
            <a:endParaRPr sz="1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 rot="21480000">
            <a:off x="8586705" y="5710061"/>
            <a:ext cx="24304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f</a:t>
            </a:r>
            <a:endParaRPr sz="1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 rot="21480000">
            <a:off x="8592578" y="5731593"/>
            <a:ext cx="2615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endParaRPr sz="1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 rot="21360000">
            <a:off x="8595906" y="5709515"/>
            <a:ext cx="2615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a</a:t>
            </a:r>
            <a:endParaRPr sz="15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 rot="21360000">
            <a:off x="8604717" y="5730817"/>
            <a:ext cx="2615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endParaRPr sz="1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 rot="21240000">
            <a:off x="8606631" y="5708580"/>
            <a:ext cx="24527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5" dirty="0">
                <a:solidFill>
                  <a:srgbClr val="2E3092"/>
                </a:solidFill>
                <a:latin typeface="Arial"/>
                <a:cs typeface="Arial"/>
              </a:rPr>
              <a:t>t</a:t>
            </a:r>
            <a:endParaRPr sz="1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 rot="21240000">
            <a:off x="8616178" y="5729717"/>
            <a:ext cx="2528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-10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endParaRPr sz="1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 rot="21060000">
            <a:off x="8626604" y="5728131"/>
            <a:ext cx="2615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285" name="object 285"/>
          <p:cNvGrpSpPr/>
          <p:nvPr/>
        </p:nvGrpSpPr>
        <p:grpSpPr>
          <a:xfrm>
            <a:off x="7974614" y="5705327"/>
            <a:ext cx="156210" cy="132080"/>
            <a:chOff x="7974614" y="5705327"/>
            <a:chExt cx="156210" cy="132080"/>
          </a:xfrm>
        </p:grpSpPr>
        <p:pic>
          <p:nvPicPr>
            <p:cNvPr id="286" name="object 286"/>
            <p:cNvPicPr/>
            <p:nvPr/>
          </p:nvPicPr>
          <p:blipFill>
            <a:blip r:embed="rId1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614" y="5705327"/>
              <a:ext cx="155683" cy="132069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6547" y="5753201"/>
              <a:ext cx="126072" cy="55117"/>
            </a:xfrm>
            <a:prstGeom prst="rect">
              <a:avLst/>
            </a:prstGeom>
          </p:spPr>
        </p:pic>
      </p:grpSp>
      <p:sp>
        <p:nvSpPr>
          <p:cNvPr id="288" name="object 288"/>
          <p:cNvSpPr txBox="1"/>
          <p:nvPr/>
        </p:nvSpPr>
        <p:spPr>
          <a:xfrm rot="120000">
            <a:off x="7995236" y="5765944"/>
            <a:ext cx="46628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8014629" y="5743621"/>
            <a:ext cx="49530" cy="74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3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 rot="21540000">
            <a:off x="8038693" y="5766245"/>
            <a:ext cx="47263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 rot="21420000">
            <a:off x="8061778" y="5765282"/>
            <a:ext cx="46320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92" name="object 292"/>
          <p:cNvGrpSpPr/>
          <p:nvPr/>
        </p:nvGrpSpPr>
        <p:grpSpPr>
          <a:xfrm>
            <a:off x="7892236" y="5844441"/>
            <a:ext cx="149225" cy="193675"/>
            <a:chOff x="7892236" y="5844441"/>
            <a:chExt cx="149225" cy="193675"/>
          </a:xfrm>
        </p:grpSpPr>
        <p:pic>
          <p:nvPicPr>
            <p:cNvPr id="293" name="object 293"/>
            <p:cNvPicPr/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872" y="5845085"/>
              <a:ext cx="147510" cy="192036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7892871" y="5845076"/>
              <a:ext cx="147955" cy="192405"/>
            </a:xfrm>
            <a:custGeom>
              <a:avLst/>
              <a:gdLst/>
              <a:ahLst/>
              <a:cxnLst/>
              <a:rect l="l" t="t" r="r" b="b"/>
              <a:pathLst>
                <a:path w="147954" h="192404">
                  <a:moveTo>
                    <a:pt x="553" y="0"/>
                  </a:moveTo>
                  <a:lnTo>
                    <a:pt x="10733" y="2236"/>
                  </a:lnTo>
                  <a:lnTo>
                    <a:pt x="31349" y="6938"/>
                  </a:lnTo>
                  <a:lnTo>
                    <a:pt x="51999" y="12597"/>
                  </a:lnTo>
                  <a:lnTo>
                    <a:pt x="62283" y="17704"/>
                  </a:lnTo>
                  <a:lnTo>
                    <a:pt x="97935" y="7436"/>
                  </a:lnTo>
                  <a:lnTo>
                    <a:pt x="118166" y="2466"/>
                  </a:lnTo>
                  <a:lnTo>
                    <a:pt x="130489" y="1401"/>
                  </a:lnTo>
                  <a:lnTo>
                    <a:pt x="142415" y="2849"/>
                  </a:lnTo>
                  <a:lnTo>
                    <a:pt x="146818" y="5249"/>
                  </a:lnTo>
                  <a:lnTo>
                    <a:pt x="145771" y="8932"/>
                  </a:lnTo>
                  <a:lnTo>
                    <a:pt x="143409" y="19731"/>
                  </a:lnTo>
                  <a:lnTo>
                    <a:pt x="138973" y="41045"/>
                  </a:lnTo>
                  <a:lnTo>
                    <a:pt x="134099" y="64567"/>
                  </a:lnTo>
                  <a:lnTo>
                    <a:pt x="130421" y="81991"/>
                  </a:lnTo>
                  <a:lnTo>
                    <a:pt x="127041" y="97452"/>
                  </a:lnTo>
                  <a:lnTo>
                    <a:pt x="127765" y="95601"/>
                  </a:lnTo>
                  <a:lnTo>
                    <a:pt x="128385" y="101807"/>
                  </a:lnTo>
                  <a:lnTo>
                    <a:pt x="128996" y="107990"/>
                  </a:lnTo>
                  <a:lnTo>
                    <a:pt x="128977" y="107611"/>
                  </a:lnTo>
                  <a:lnTo>
                    <a:pt x="126298" y="109556"/>
                  </a:lnTo>
                  <a:lnTo>
                    <a:pt x="130331" y="112331"/>
                  </a:lnTo>
                  <a:lnTo>
                    <a:pt x="132594" y="120648"/>
                  </a:lnTo>
                  <a:lnTo>
                    <a:pt x="134856" y="128980"/>
                  </a:lnTo>
                  <a:lnTo>
                    <a:pt x="131713" y="129093"/>
                  </a:lnTo>
                  <a:lnTo>
                    <a:pt x="135448" y="134807"/>
                  </a:lnTo>
                  <a:lnTo>
                    <a:pt x="139197" y="140512"/>
                  </a:lnTo>
                  <a:lnTo>
                    <a:pt x="136844" y="140592"/>
                  </a:lnTo>
                  <a:lnTo>
                    <a:pt x="136958" y="144237"/>
                  </a:lnTo>
                  <a:lnTo>
                    <a:pt x="147513" y="175651"/>
                  </a:lnTo>
                  <a:lnTo>
                    <a:pt x="146141" y="180830"/>
                  </a:lnTo>
                  <a:lnTo>
                    <a:pt x="104904" y="180598"/>
                  </a:lnTo>
                  <a:lnTo>
                    <a:pt x="83090" y="180427"/>
                  </a:lnTo>
                  <a:lnTo>
                    <a:pt x="73438" y="180234"/>
                  </a:lnTo>
                  <a:lnTo>
                    <a:pt x="68687" y="179936"/>
                  </a:lnTo>
                  <a:lnTo>
                    <a:pt x="62372" y="179434"/>
                  </a:lnTo>
                  <a:lnTo>
                    <a:pt x="68261" y="179221"/>
                  </a:lnTo>
                  <a:lnTo>
                    <a:pt x="56901" y="180362"/>
                  </a:lnTo>
                  <a:lnTo>
                    <a:pt x="45396" y="181446"/>
                  </a:lnTo>
                  <a:lnTo>
                    <a:pt x="30822" y="183110"/>
                  </a:lnTo>
                  <a:lnTo>
                    <a:pt x="17531" y="185549"/>
                  </a:lnTo>
                  <a:lnTo>
                    <a:pt x="9874" y="188958"/>
                  </a:lnTo>
                  <a:lnTo>
                    <a:pt x="5249" y="192045"/>
                  </a:lnTo>
                  <a:lnTo>
                    <a:pt x="13288" y="160231"/>
                  </a:lnTo>
                  <a:lnTo>
                    <a:pt x="17194" y="142124"/>
                  </a:lnTo>
                  <a:lnTo>
                    <a:pt x="18072" y="130974"/>
                  </a:lnTo>
                  <a:lnTo>
                    <a:pt x="17026" y="120028"/>
                  </a:lnTo>
                  <a:lnTo>
                    <a:pt x="14815" y="102546"/>
                  </a:lnTo>
                  <a:lnTo>
                    <a:pt x="18195" y="97684"/>
                  </a:lnTo>
                  <a:lnTo>
                    <a:pt x="20121" y="96889"/>
                  </a:lnTo>
                  <a:lnTo>
                    <a:pt x="18990" y="88173"/>
                  </a:lnTo>
                  <a:lnTo>
                    <a:pt x="14306" y="68764"/>
                  </a:lnTo>
                  <a:lnTo>
                    <a:pt x="8503" y="46934"/>
                  </a:lnTo>
                  <a:lnTo>
                    <a:pt x="4013" y="30955"/>
                  </a:lnTo>
                  <a:lnTo>
                    <a:pt x="0" y="17207"/>
                  </a:lnTo>
                  <a:lnTo>
                    <a:pt x="487" y="9136"/>
                  </a:lnTo>
                  <a:lnTo>
                    <a:pt x="553" y="0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5"/>
          <p:cNvSpPr txBox="1"/>
          <p:nvPr/>
        </p:nvSpPr>
        <p:spPr>
          <a:xfrm rot="21540000">
            <a:off x="7927616" y="5876043"/>
            <a:ext cx="42828" cy="3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0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 rot="21480000">
            <a:off x="7944207" y="5875367"/>
            <a:ext cx="52857" cy="3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"/>
              </a:lnSpc>
            </a:pP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 rot="21420000">
            <a:off x="7974132" y="5873968"/>
            <a:ext cx="48134" cy="3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0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7907119" y="5853240"/>
            <a:ext cx="55880" cy="1092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20"/>
              </a:lnSpc>
              <a:spcBef>
                <a:spcPts val="120"/>
              </a:spcBef>
            </a:pPr>
            <a:r>
              <a:rPr sz="3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00">
              <a:latin typeface="Arial"/>
              <a:cs typeface="Arial"/>
            </a:endParaRPr>
          </a:p>
          <a:p>
            <a:pPr marL="17780">
              <a:lnSpc>
                <a:spcPts val="320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99" name="object 299"/>
          <p:cNvGrpSpPr/>
          <p:nvPr/>
        </p:nvGrpSpPr>
        <p:grpSpPr>
          <a:xfrm>
            <a:off x="7909678" y="5857182"/>
            <a:ext cx="287655" cy="193675"/>
            <a:chOff x="7909678" y="5857182"/>
            <a:chExt cx="287655" cy="193675"/>
          </a:xfrm>
        </p:grpSpPr>
        <p:pic>
          <p:nvPicPr>
            <p:cNvPr id="300" name="object 300"/>
            <p:cNvPicPr/>
            <p:nvPr/>
          </p:nvPicPr>
          <p:blipFill>
            <a:blip r:embed="rId1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101" y="5950305"/>
              <a:ext cx="47535" cy="57984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1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7543" y="5972962"/>
              <a:ext cx="51090" cy="45948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7992783" y="5988926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11201" y="0"/>
                  </a:moveTo>
                  <a:lnTo>
                    <a:pt x="5854" y="863"/>
                  </a:lnTo>
                  <a:lnTo>
                    <a:pt x="2362" y="4102"/>
                  </a:lnTo>
                  <a:lnTo>
                    <a:pt x="0" y="9080"/>
                  </a:lnTo>
                  <a:lnTo>
                    <a:pt x="11201" y="0"/>
                  </a:lnTo>
                  <a:close/>
                </a:path>
                <a:path w="14604" h="13335">
                  <a:moveTo>
                    <a:pt x="14439" y="3708"/>
                  </a:moveTo>
                  <a:lnTo>
                    <a:pt x="3263" y="12776"/>
                  </a:lnTo>
                  <a:lnTo>
                    <a:pt x="8585" y="11912"/>
                  </a:lnTo>
                  <a:lnTo>
                    <a:pt x="12103" y="8674"/>
                  </a:lnTo>
                  <a:lnTo>
                    <a:pt x="14439" y="3708"/>
                  </a:lnTo>
                  <a:close/>
                </a:path>
              </a:pathLst>
            </a:custGeom>
            <a:solidFill>
              <a:srgbClr val="E48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1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353" y="5988227"/>
              <a:ext cx="30222" cy="31826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7939359" y="598818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18706" y="2248"/>
                  </a:moveTo>
                  <a:lnTo>
                    <a:pt x="19885" y="1600"/>
                  </a:lnTo>
                  <a:lnTo>
                    <a:pt x="21437" y="686"/>
                  </a:lnTo>
                  <a:lnTo>
                    <a:pt x="22805" y="1202"/>
                  </a:lnTo>
                  <a:lnTo>
                    <a:pt x="25565" y="3181"/>
                  </a:lnTo>
                  <a:lnTo>
                    <a:pt x="25560" y="3995"/>
                  </a:lnTo>
                  <a:lnTo>
                    <a:pt x="25551" y="5079"/>
                  </a:lnTo>
                  <a:lnTo>
                    <a:pt x="22493" y="6679"/>
                  </a:lnTo>
                  <a:lnTo>
                    <a:pt x="22062" y="7668"/>
                  </a:lnTo>
                  <a:lnTo>
                    <a:pt x="21830" y="8203"/>
                  </a:lnTo>
                  <a:lnTo>
                    <a:pt x="23799" y="8620"/>
                  </a:lnTo>
                  <a:lnTo>
                    <a:pt x="24751" y="8563"/>
                  </a:lnTo>
                  <a:lnTo>
                    <a:pt x="25475" y="8506"/>
                  </a:lnTo>
                  <a:lnTo>
                    <a:pt x="26067" y="8516"/>
                  </a:lnTo>
                  <a:lnTo>
                    <a:pt x="26360" y="9311"/>
                  </a:lnTo>
                  <a:lnTo>
                    <a:pt x="26635" y="10059"/>
                  </a:lnTo>
                  <a:lnTo>
                    <a:pt x="26351" y="10845"/>
                  </a:lnTo>
                  <a:lnTo>
                    <a:pt x="26048" y="11541"/>
                  </a:lnTo>
                  <a:lnTo>
                    <a:pt x="25660" y="12445"/>
                  </a:lnTo>
                  <a:lnTo>
                    <a:pt x="23643" y="12975"/>
                  </a:lnTo>
                  <a:lnTo>
                    <a:pt x="24434" y="13789"/>
                  </a:lnTo>
                  <a:lnTo>
                    <a:pt x="25347" y="14722"/>
                  </a:lnTo>
                  <a:lnTo>
                    <a:pt x="26658" y="15887"/>
                  </a:lnTo>
                  <a:lnTo>
                    <a:pt x="26322" y="17117"/>
                  </a:lnTo>
                  <a:lnTo>
                    <a:pt x="26493" y="16616"/>
                  </a:lnTo>
                  <a:lnTo>
                    <a:pt x="26658" y="16128"/>
                  </a:lnTo>
                  <a:lnTo>
                    <a:pt x="26654" y="15588"/>
                  </a:lnTo>
                  <a:lnTo>
                    <a:pt x="26635" y="15238"/>
                  </a:lnTo>
                  <a:lnTo>
                    <a:pt x="26493" y="14878"/>
                  </a:lnTo>
                  <a:lnTo>
                    <a:pt x="26587" y="14528"/>
                  </a:lnTo>
                  <a:lnTo>
                    <a:pt x="26810" y="13695"/>
                  </a:lnTo>
                  <a:lnTo>
                    <a:pt x="27865" y="13278"/>
                  </a:lnTo>
                  <a:lnTo>
                    <a:pt x="28533" y="13823"/>
                  </a:lnTo>
                  <a:lnTo>
                    <a:pt x="29077" y="14268"/>
                  </a:lnTo>
                  <a:lnTo>
                    <a:pt x="29745" y="15304"/>
                  </a:lnTo>
                  <a:lnTo>
                    <a:pt x="29962" y="15953"/>
                  </a:lnTo>
                  <a:lnTo>
                    <a:pt x="30265" y="16791"/>
                  </a:lnTo>
                  <a:lnTo>
                    <a:pt x="30076" y="18159"/>
                  </a:lnTo>
                  <a:lnTo>
                    <a:pt x="29844" y="19011"/>
                  </a:lnTo>
                  <a:lnTo>
                    <a:pt x="29579" y="19943"/>
                  </a:lnTo>
                  <a:lnTo>
                    <a:pt x="28254" y="21222"/>
                  </a:lnTo>
                  <a:lnTo>
                    <a:pt x="28178" y="19517"/>
                  </a:lnTo>
                  <a:lnTo>
                    <a:pt x="27861" y="20777"/>
                  </a:lnTo>
                  <a:lnTo>
                    <a:pt x="27563" y="22154"/>
                  </a:lnTo>
                  <a:lnTo>
                    <a:pt x="26772" y="23210"/>
                  </a:lnTo>
                  <a:lnTo>
                    <a:pt x="26015" y="24251"/>
                  </a:lnTo>
                  <a:lnTo>
                    <a:pt x="24864" y="24597"/>
                  </a:lnTo>
                  <a:lnTo>
                    <a:pt x="23676" y="24947"/>
                  </a:lnTo>
                  <a:lnTo>
                    <a:pt x="22493" y="25298"/>
                  </a:lnTo>
                  <a:lnTo>
                    <a:pt x="21636" y="25832"/>
                  </a:lnTo>
                  <a:lnTo>
                    <a:pt x="20779" y="26704"/>
                  </a:lnTo>
                  <a:lnTo>
                    <a:pt x="19790" y="27712"/>
                  </a:lnTo>
                  <a:lnTo>
                    <a:pt x="18739" y="28554"/>
                  </a:lnTo>
                  <a:lnTo>
                    <a:pt x="17570" y="29340"/>
                  </a:lnTo>
                  <a:lnTo>
                    <a:pt x="16500" y="30060"/>
                  </a:lnTo>
                  <a:lnTo>
                    <a:pt x="15379" y="31049"/>
                  </a:lnTo>
                  <a:lnTo>
                    <a:pt x="14157" y="31485"/>
                  </a:lnTo>
                  <a:lnTo>
                    <a:pt x="13073" y="31873"/>
                  </a:lnTo>
                  <a:lnTo>
                    <a:pt x="12131" y="31205"/>
                  </a:lnTo>
                  <a:lnTo>
                    <a:pt x="11213" y="30718"/>
                  </a:lnTo>
                  <a:lnTo>
                    <a:pt x="10219" y="30188"/>
                  </a:lnTo>
                  <a:lnTo>
                    <a:pt x="9291" y="29866"/>
                  </a:lnTo>
                  <a:lnTo>
                    <a:pt x="8155" y="29975"/>
                  </a:lnTo>
                  <a:lnTo>
                    <a:pt x="7161" y="30060"/>
                  </a:lnTo>
                  <a:lnTo>
                    <a:pt x="6352" y="30022"/>
                  </a:lnTo>
                  <a:lnTo>
                    <a:pt x="5590" y="29283"/>
                  </a:lnTo>
                  <a:lnTo>
                    <a:pt x="4761" y="28507"/>
                  </a:lnTo>
                  <a:lnTo>
                    <a:pt x="4023" y="27025"/>
                  </a:lnTo>
                  <a:lnTo>
                    <a:pt x="4534" y="25899"/>
                  </a:lnTo>
                  <a:lnTo>
                    <a:pt x="4960" y="24938"/>
                  </a:lnTo>
                  <a:lnTo>
                    <a:pt x="6035" y="25066"/>
                  </a:lnTo>
                  <a:lnTo>
                    <a:pt x="6887" y="25269"/>
                  </a:lnTo>
                  <a:lnTo>
                    <a:pt x="6380" y="25425"/>
                  </a:lnTo>
                  <a:lnTo>
                    <a:pt x="5751" y="25676"/>
                  </a:lnTo>
                  <a:lnTo>
                    <a:pt x="5221" y="25511"/>
                  </a:lnTo>
                  <a:lnTo>
                    <a:pt x="4600" y="25269"/>
                  </a:lnTo>
                  <a:lnTo>
                    <a:pt x="4534" y="24531"/>
                  </a:lnTo>
                  <a:lnTo>
                    <a:pt x="4208" y="24043"/>
                  </a:lnTo>
                  <a:lnTo>
                    <a:pt x="3909" y="23598"/>
                  </a:lnTo>
                  <a:lnTo>
                    <a:pt x="4037" y="22514"/>
                  </a:lnTo>
                  <a:lnTo>
                    <a:pt x="3947" y="21951"/>
                  </a:lnTo>
                  <a:lnTo>
                    <a:pt x="3829" y="21193"/>
                  </a:lnTo>
                  <a:lnTo>
                    <a:pt x="7436" y="18751"/>
                  </a:lnTo>
                  <a:lnTo>
                    <a:pt x="7635" y="18059"/>
                  </a:lnTo>
                  <a:lnTo>
                    <a:pt x="8009" y="16720"/>
                  </a:lnTo>
                  <a:lnTo>
                    <a:pt x="8458" y="17401"/>
                  </a:lnTo>
                  <a:lnTo>
                    <a:pt x="7270" y="16753"/>
                  </a:lnTo>
                  <a:lnTo>
                    <a:pt x="6749" y="16488"/>
                  </a:lnTo>
                  <a:lnTo>
                    <a:pt x="2792" y="17042"/>
                  </a:lnTo>
                  <a:lnTo>
                    <a:pt x="2442" y="16526"/>
                  </a:lnTo>
                  <a:lnTo>
                    <a:pt x="2106" y="15995"/>
                  </a:lnTo>
                  <a:lnTo>
                    <a:pt x="298" y="15257"/>
                  </a:lnTo>
                  <a:lnTo>
                    <a:pt x="236" y="14627"/>
                  </a:lnTo>
                  <a:lnTo>
                    <a:pt x="0" y="12791"/>
                  </a:lnTo>
                  <a:lnTo>
                    <a:pt x="1651" y="12028"/>
                  </a:lnTo>
                  <a:lnTo>
                    <a:pt x="2712" y="10959"/>
                  </a:lnTo>
                  <a:lnTo>
                    <a:pt x="2191" y="10930"/>
                  </a:lnTo>
                  <a:lnTo>
                    <a:pt x="1637" y="10835"/>
                  </a:lnTo>
                  <a:lnTo>
                    <a:pt x="1784" y="10182"/>
                  </a:lnTo>
                  <a:lnTo>
                    <a:pt x="1902" y="9609"/>
                  </a:lnTo>
                  <a:lnTo>
                    <a:pt x="2380" y="8710"/>
                  </a:lnTo>
                  <a:lnTo>
                    <a:pt x="2759" y="8251"/>
                  </a:lnTo>
                  <a:lnTo>
                    <a:pt x="3048" y="7886"/>
                  </a:lnTo>
                  <a:lnTo>
                    <a:pt x="3512" y="7408"/>
                  </a:lnTo>
                  <a:lnTo>
                    <a:pt x="3999" y="7361"/>
                  </a:lnTo>
                  <a:lnTo>
                    <a:pt x="4492" y="7313"/>
                  </a:lnTo>
                  <a:lnTo>
                    <a:pt x="4941" y="7659"/>
                  </a:lnTo>
                  <a:lnTo>
                    <a:pt x="5391" y="7777"/>
                  </a:lnTo>
                  <a:lnTo>
                    <a:pt x="5434" y="7091"/>
                  </a:lnTo>
                  <a:lnTo>
                    <a:pt x="4534" y="6887"/>
                  </a:lnTo>
                  <a:lnTo>
                    <a:pt x="4567" y="6120"/>
                  </a:lnTo>
                  <a:lnTo>
                    <a:pt x="4596" y="5548"/>
                  </a:lnTo>
                  <a:lnTo>
                    <a:pt x="5131" y="4653"/>
                  </a:lnTo>
                  <a:lnTo>
                    <a:pt x="5561" y="4284"/>
                  </a:lnTo>
                  <a:lnTo>
                    <a:pt x="6470" y="3526"/>
                  </a:lnTo>
                  <a:lnTo>
                    <a:pt x="7706" y="3976"/>
                  </a:lnTo>
                  <a:lnTo>
                    <a:pt x="8657" y="4293"/>
                  </a:lnTo>
                  <a:lnTo>
                    <a:pt x="8506" y="2324"/>
                  </a:lnTo>
                  <a:lnTo>
                    <a:pt x="10579" y="629"/>
                  </a:lnTo>
                  <a:lnTo>
                    <a:pt x="12378" y="203"/>
                  </a:lnTo>
                  <a:lnTo>
                    <a:pt x="13291" y="0"/>
                  </a:lnTo>
                  <a:lnTo>
                    <a:pt x="14370" y="37"/>
                  </a:lnTo>
                  <a:lnTo>
                    <a:pt x="15293" y="75"/>
                  </a:lnTo>
                  <a:lnTo>
                    <a:pt x="16363" y="113"/>
                  </a:lnTo>
                  <a:lnTo>
                    <a:pt x="17144" y="558"/>
                  </a:lnTo>
                  <a:lnTo>
                    <a:pt x="18114" y="946"/>
                  </a:lnTo>
                  <a:lnTo>
                    <a:pt x="18488" y="1103"/>
                  </a:lnTo>
                  <a:lnTo>
                    <a:pt x="18219" y="1850"/>
                  </a:lnTo>
                  <a:lnTo>
                    <a:pt x="18441" y="2220"/>
                  </a:lnTo>
                </a:path>
              </a:pathLst>
            </a:custGeom>
            <a:ln w="3175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943537" y="6006750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20">
                  <a:moveTo>
                    <a:pt x="0" y="4539"/>
                  </a:moveTo>
                  <a:lnTo>
                    <a:pt x="132" y="4686"/>
                  </a:lnTo>
                  <a:lnTo>
                    <a:pt x="146" y="5974"/>
                  </a:lnTo>
                  <a:lnTo>
                    <a:pt x="776" y="7091"/>
                  </a:lnTo>
                  <a:lnTo>
                    <a:pt x="2153" y="6849"/>
                  </a:lnTo>
                  <a:lnTo>
                    <a:pt x="2679" y="6778"/>
                  </a:lnTo>
                  <a:lnTo>
                    <a:pt x="3057" y="6414"/>
                  </a:lnTo>
                  <a:lnTo>
                    <a:pt x="3526" y="6229"/>
                  </a:lnTo>
                  <a:lnTo>
                    <a:pt x="3838" y="6111"/>
                  </a:lnTo>
                  <a:lnTo>
                    <a:pt x="4113" y="6092"/>
                  </a:lnTo>
                  <a:lnTo>
                    <a:pt x="4392" y="5879"/>
                  </a:lnTo>
                  <a:lnTo>
                    <a:pt x="5997" y="4743"/>
                  </a:lnTo>
                  <a:lnTo>
                    <a:pt x="6901" y="2665"/>
                  </a:lnTo>
                  <a:lnTo>
                    <a:pt x="8226" y="1240"/>
                  </a:lnTo>
                  <a:lnTo>
                    <a:pt x="8790" y="639"/>
                  </a:lnTo>
                  <a:lnTo>
                    <a:pt x="9987" y="0"/>
                  </a:lnTo>
                  <a:lnTo>
                    <a:pt x="10749" y="515"/>
                  </a:lnTo>
                  <a:lnTo>
                    <a:pt x="10602" y="444"/>
                  </a:lnTo>
                  <a:lnTo>
                    <a:pt x="10749" y="497"/>
                  </a:lnTo>
                  <a:lnTo>
                    <a:pt x="10920" y="5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2395" y="5989764"/>
              <a:ext cx="22486" cy="28511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9678" y="5940036"/>
              <a:ext cx="71560" cy="71572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1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8754" y="5949746"/>
              <a:ext cx="43713" cy="43002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7918742" y="5948749"/>
              <a:ext cx="43815" cy="44450"/>
            </a:xfrm>
            <a:custGeom>
              <a:avLst/>
              <a:gdLst/>
              <a:ahLst/>
              <a:cxnLst/>
              <a:rect l="l" t="t" r="r" b="b"/>
              <a:pathLst>
                <a:path w="43815" h="44450">
                  <a:moveTo>
                    <a:pt x="9481" y="7545"/>
                  </a:moveTo>
                  <a:lnTo>
                    <a:pt x="7370" y="10319"/>
                  </a:lnTo>
                  <a:lnTo>
                    <a:pt x="5268" y="13027"/>
                  </a:lnTo>
                  <a:lnTo>
                    <a:pt x="3237" y="15782"/>
                  </a:lnTo>
                  <a:lnTo>
                    <a:pt x="738" y="19177"/>
                  </a:lnTo>
                  <a:lnTo>
                    <a:pt x="0" y="22921"/>
                  </a:lnTo>
                  <a:lnTo>
                    <a:pt x="1202" y="27016"/>
                  </a:lnTo>
                  <a:lnTo>
                    <a:pt x="2167" y="30325"/>
                  </a:lnTo>
                  <a:lnTo>
                    <a:pt x="3464" y="33572"/>
                  </a:lnTo>
                  <a:lnTo>
                    <a:pt x="3356" y="37151"/>
                  </a:lnTo>
                  <a:lnTo>
                    <a:pt x="3299" y="38742"/>
                  </a:lnTo>
                  <a:lnTo>
                    <a:pt x="4525" y="39575"/>
                  </a:lnTo>
                  <a:lnTo>
                    <a:pt x="6002" y="39594"/>
                  </a:lnTo>
                  <a:lnTo>
                    <a:pt x="8908" y="39618"/>
                  </a:lnTo>
                  <a:lnTo>
                    <a:pt x="11440" y="40820"/>
                  </a:lnTo>
                  <a:lnTo>
                    <a:pt x="14034" y="41857"/>
                  </a:lnTo>
                  <a:lnTo>
                    <a:pt x="17097" y="43088"/>
                  </a:lnTo>
                  <a:lnTo>
                    <a:pt x="20353" y="44001"/>
                  </a:lnTo>
                  <a:lnTo>
                    <a:pt x="23496" y="42662"/>
                  </a:lnTo>
                  <a:lnTo>
                    <a:pt x="29001" y="40295"/>
                  </a:lnTo>
                  <a:lnTo>
                    <a:pt x="34071" y="37161"/>
                  </a:lnTo>
                  <a:lnTo>
                    <a:pt x="37853" y="32342"/>
                  </a:lnTo>
                  <a:lnTo>
                    <a:pt x="38947" y="30973"/>
                  </a:lnTo>
                  <a:lnTo>
                    <a:pt x="39879" y="29449"/>
                  </a:lnTo>
                  <a:lnTo>
                    <a:pt x="40939" y="28062"/>
                  </a:lnTo>
                  <a:lnTo>
                    <a:pt x="43732" y="24412"/>
                  </a:lnTo>
                  <a:lnTo>
                    <a:pt x="43547" y="18291"/>
                  </a:lnTo>
                  <a:lnTo>
                    <a:pt x="40324" y="15044"/>
                  </a:lnTo>
                  <a:lnTo>
                    <a:pt x="38733" y="13453"/>
                  </a:lnTo>
                  <a:lnTo>
                    <a:pt x="38236" y="11796"/>
                  </a:lnTo>
                  <a:lnTo>
                    <a:pt x="38762" y="9633"/>
                  </a:lnTo>
                  <a:lnTo>
                    <a:pt x="39477" y="6632"/>
                  </a:lnTo>
                  <a:lnTo>
                    <a:pt x="38601" y="5694"/>
                  </a:lnTo>
                  <a:lnTo>
                    <a:pt x="35477" y="5789"/>
                  </a:lnTo>
                  <a:lnTo>
                    <a:pt x="35207" y="5799"/>
                  </a:lnTo>
                  <a:lnTo>
                    <a:pt x="34904" y="5799"/>
                  </a:lnTo>
                  <a:lnTo>
                    <a:pt x="34634" y="5855"/>
                  </a:lnTo>
                  <a:lnTo>
                    <a:pt x="32807" y="6277"/>
                  </a:lnTo>
                  <a:lnTo>
                    <a:pt x="31444" y="5604"/>
                  </a:lnTo>
                  <a:lnTo>
                    <a:pt x="30190" y="4274"/>
                  </a:lnTo>
                  <a:lnTo>
                    <a:pt x="27241" y="1046"/>
                  </a:lnTo>
                  <a:lnTo>
                    <a:pt x="22095" y="0"/>
                  </a:lnTo>
                  <a:lnTo>
                    <a:pt x="18181" y="2054"/>
                  </a:lnTo>
                  <a:lnTo>
                    <a:pt x="15161" y="3654"/>
                  </a:lnTo>
                  <a:lnTo>
                    <a:pt x="12378" y="5694"/>
                  </a:lnTo>
                  <a:lnTo>
                    <a:pt x="9481" y="7545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583" y="5957938"/>
              <a:ext cx="31356" cy="30213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7924582" y="5957940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23799" y="14821"/>
                  </a:moveTo>
                  <a:lnTo>
                    <a:pt x="25428" y="13917"/>
                  </a:lnTo>
                  <a:lnTo>
                    <a:pt x="25177" y="11929"/>
                  </a:lnTo>
                  <a:lnTo>
                    <a:pt x="24973" y="12530"/>
                  </a:lnTo>
                  <a:lnTo>
                    <a:pt x="24827" y="12980"/>
                  </a:lnTo>
                  <a:lnTo>
                    <a:pt x="24666" y="13453"/>
                  </a:lnTo>
                  <a:lnTo>
                    <a:pt x="24216" y="13520"/>
                  </a:lnTo>
                  <a:lnTo>
                    <a:pt x="23804" y="13591"/>
                  </a:lnTo>
                  <a:lnTo>
                    <a:pt x="23629" y="13619"/>
                  </a:lnTo>
                  <a:lnTo>
                    <a:pt x="23695" y="14111"/>
                  </a:lnTo>
                  <a:lnTo>
                    <a:pt x="23743" y="14452"/>
                  </a:lnTo>
                  <a:lnTo>
                    <a:pt x="23799" y="14821"/>
                  </a:lnTo>
                  <a:close/>
                </a:path>
                <a:path w="31750" h="30479">
                  <a:moveTo>
                    <a:pt x="430" y="28143"/>
                  </a:moveTo>
                  <a:lnTo>
                    <a:pt x="1386" y="27385"/>
                  </a:lnTo>
                  <a:lnTo>
                    <a:pt x="2366" y="26637"/>
                  </a:lnTo>
                  <a:lnTo>
                    <a:pt x="3332" y="25880"/>
                  </a:lnTo>
                  <a:lnTo>
                    <a:pt x="3521" y="25899"/>
                  </a:lnTo>
                  <a:lnTo>
                    <a:pt x="3720" y="25899"/>
                  </a:lnTo>
                  <a:lnTo>
                    <a:pt x="3909" y="25899"/>
                  </a:lnTo>
                  <a:lnTo>
                    <a:pt x="4170" y="25979"/>
                  </a:lnTo>
                  <a:lnTo>
                    <a:pt x="4425" y="26055"/>
                  </a:lnTo>
                  <a:lnTo>
                    <a:pt x="4809" y="26192"/>
                  </a:lnTo>
                  <a:lnTo>
                    <a:pt x="4392" y="26637"/>
                  </a:lnTo>
                  <a:lnTo>
                    <a:pt x="4023" y="27054"/>
                  </a:lnTo>
                  <a:lnTo>
                    <a:pt x="3644" y="27442"/>
                  </a:lnTo>
                  <a:lnTo>
                    <a:pt x="3829" y="27646"/>
                  </a:lnTo>
                  <a:lnTo>
                    <a:pt x="4662" y="27092"/>
                  </a:lnTo>
                  <a:lnTo>
                    <a:pt x="5448" y="26481"/>
                  </a:lnTo>
                  <a:lnTo>
                    <a:pt x="6139" y="25752"/>
                  </a:lnTo>
                  <a:lnTo>
                    <a:pt x="7015" y="24796"/>
                  </a:lnTo>
                  <a:lnTo>
                    <a:pt x="7777" y="23745"/>
                  </a:lnTo>
                  <a:lnTo>
                    <a:pt x="8652" y="22765"/>
                  </a:lnTo>
                  <a:lnTo>
                    <a:pt x="8818" y="22580"/>
                  </a:lnTo>
                  <a:lnTo>
                    <a:pt x="9225" y="22613"/>
                  </a:lnTo>
                  <a:lnTo>
                    <a:pt x="9504" y="22552"/>
                  </a:lnTo>
                  <a:lnTo>
                    <a:pt x="9552" y="22680"/>
                  </a:lnTo>
                  <a:lnTo>
                    <a:pt x="9637" y="22921"/>
                  </a:lnTo>
                  <a:lnTo>
                    <a:pt x="11312" y="21340"/>
                  </a:lnTo>
                  <a:lnTo>
                    <a:pt x="12983" y="19712"/>
                  </a:lnTo>
                  <a:lnTo>
                    <a:pt x="14721" y="18206"/>
                  </a:lnTo>
                  <a:lnTo>
                    <a:pt x="15019" y="17927"/>
                  </a:lnTo>
                  <a:lnTo>
                    <a:pt x="15700" y="18083"/>
                  </a:lnTo>
                  <a:lnTo>
                    <a:pt x="16510" y="18031"/>
                  </a:lnTo>
                  <a:lnTo>
                    <a:pt x="16032" y="17742"/>
                  </a:lnTo>
                  <a:lnTo>
                    <a:pt x="15724" y="17529"/>
                  </a:lnTo>
                  <a:lnTo>
                    <a:pt x="15241" y="17226"/>
                  </a:lnTo>
                  <a:lnTo>
                    <a:pt x="16813" y="15636"/>
                  </a:lnTo>
                  <a:lnTo>
                    <a:pt x="18370" y="13979"/>
                  </a:lnTo>
                  <a:lnTo>
                    <a:pt x="20017" y="12435"/>
                  </a:lnTo>
                  <a:lnTo>
                    <a:pt x="21674" y="10873"/>
                  </a:lnTo>
                  <a:lnTo>
                    <a:pt x="23459" y="9411"/>
                  </a:lnTo>
                  <a:lnTo>
                    <a:pt x="25163" y="7886"/>
                  </a:lnTo>
                  <a:lnTo>
                    <a:pt x="25854" y="7266"/>
                  </a:lnTo>
                  <a:lnTo>
                    <a:pt x="26417" y="6461"/>
                  </a:lnTo>
                  <a:lnTo>
                    <a:pt x="27193" y="6002"/>
                  </a:lnTo>
                  <a:lnTo>
                    <a:pt x="27591" y="5761"/>
                  </a:lnTo>
                  <a:lnTo>
                    <a:pt x="28315" y="6083"/>
                  </a:lnTo>
                  <a:lnTo>
                    <a:pt x="28632" y="6102"/>
                  </a:lnTo>
                  <a:lnTo>
                    <a:pt x="28036" y="5666"/>
                  </a:lnTo>
                  <a:lnTo>
                    <a:pt x="27922" y="4828"/>
                  </a:lnTo>
                  <a:lnTo>
                    <a:pt x="28552" y="3900"/>
                  </a:lnTo>
                  <a:lnTo>
                    <a:pt x="29167" y="3346"/>
                  </a:lnTo>
                  <a:lnTo>
                    <a:pt x="29806" y="2755"/>
                  </a:lnTo>
                  <a:lnTo>
                    <a:pt x="30426" y="2163"/>
                  </a:lnTo>
                  <a:lnTo>
                    <a:pt x="30322" y="2007"/>
                  </a:lnTo>
                  <a:lnTo>
                    <a:pt x="29943" y="2182"/>
                  </a:lnTo>
                  <a:lnTo>
                    <a:pt x="29560" y="2357"/>
                  </a:lnTo>
                  <a:lnTo>
                    <a:pt x="29186" y="2523"/>
                  </a:lnTo>
                  <a:lnTo>
                    <a:pt x="29835" y="1600"/>
                  </a:lnTo>
                  <a:lnTo>
                    <a:pt x="30592" y="795"/>
                  </a:lnTo>
                  <a:lnTo>
                    <a:pt x="31363" y="0"/>
                  </a:lnTo>
                  <a:lnTo>
                    <a:pt x="31056" y="2504"/>
                  </a:lnTo>
                  <a:lnTo>
                    <a:pt x="30758" y="5051"/>
                  </a:lnTo>
                  <a:lnTo>
                    <a:pt x="30455" y="7673"/>
                  </a:lnTo>
                  <a:lnTo>
                    <a:pt x="30298" y="7593"/>
                  </a:lnTo>
                  <a:lnTo>
                    <a:pt x="30085" y="7498"/>
                  </a:lnTo>
                  <a:lnTo>
                    <a:pt x="29773" y="7332"/>
                  </a:lnTo>
                  <a:lnTo>
                    <a:pt x="30530" y="9202"/>
                  </a:lnTo>
                  <a:lnTo>
                    <a:pt x="29896" y="10532"/>
                  </a:lnTo>
                  <a:lnTo>
                    <a:pt x="28400" y="11569"/>
                  </a:lnTo>
                  <a:lnTo>
                    <a:pt x="29186" y="13183"/>
                  </a:lnTo>
                  <a:lnTo>
                    <a:pt x="28306" y="15513"/>
                  </a:lnTo>
                  <a:lnTo>
                    <a:pt x="26635" y="16511"/>
                  </a:lnTo>
                  <a:lnTo>
                    <a:pt x="25546" y="17141"/>
                  </a:lnTo>
                  <a:lnTo>
                    <a:pt x="24500" y="17875"/>
                  </a:lnTo>
                  <a:lnTo>
                    <a:pt x="23435" y="18575"/>
                  </a:lnTo>
                  <a:lnTo>
                    <a:pt x="23269" y="18187"/>
                  </a:lnTo>
                  <a:lnTo>
                    <a:pt x="23047" y="17643"/>
                  </a:lnTo>
                  <a:lnTo>
                    <a:pt x="22810" y="17070"/>
                  </a:lnTo>
                  <a:lnTo>
                    <a:pt x="22531" y="17226"/>
                  </a:lnTo>
                  <a:lnTo>
                    <a:pt x="22266" y="17373"/>
                  </a:lnTo>
                  <a:lnTo>
                    <a:pt x="22507" y="18178"/>
                  </a:lnTo>
                  <a:lnTo>
                    <a:pt x="22943" y="18916"/>
                  </a:lnTo>
                  <a:lnTo>
                    <a:pt x="22815" y="19565"/>
                  </a:lnTo>
                  <a:lnTo>
                    <a:pt x="22654" y="20370"/>
                  </a:lnTo>
                  <a:lnTo>
                    <a:pt x="22337" y="21378"/>
                  </a:lnTo>
                  <a:lnTo>
                    <a:pt x="21400" y="21368"/>
                  </a:lnTo>
                  <a:lnTo>
                    <a:pt x="21267" y="21794"/>
                  </a:lnTo>
                  <a:lnTo>
                    <a:pt x="21267" y="22282"/>
                  </a:lnTo>
                  <a:lnTo>
                    <a:pt x="21030" y="22429"/>
                  </a:lnTo>
                  <a:lnTo>
                    <a:pt x="19686" y="23262"/>
                  </a:lnTo>
                  <a:lnTo>
                    <a:pt x="18313" y="24114"/>
                  </a:lnTo>
                  <a:lnTo>
                    <a:pt x="16581" y="23726"/>
                  </a:lnTo>
                  <a:lnTo>
                    <a:pt x="15984" y="23589"/>
                  </a:lnTo>
                  <a:lnTo>
                    <a:pt x="15341" y="23688"/>
                  </a:lnTo>
                  <a:lnTo>
                    <a:pt x="14725" y="23929"/>
                  </a:lnTo>
                  <a:lnTo>
                    <a:pt x="15341" y="23986"/>
                  </a:lnTo>
                  <a:lnTo>
                    <a:pt x="15937" y="24048"/>
                  </a:lnTo>
                  <a:lnTo>
                    <a:pt x="16515" y="24114"/>
                  </a:lnTo>
                  <a:lnTo>
                    <a:pt x="15667" y="24834"/>
                  </a:lnTo>
                  <a:lnTo>
                    <a:pt x="14848" y="25529"/>
                  </a:lnTo>
                  <a:lnTo>
                    <a:pt x="14030" y="26221"/>
                  </a:lnTo>
                  <a:lnTo>
                    <a:pt x="12562" y="27442"/>
                  </a:lnTo>
                  <a:lnTo>
                    <a:pt x="10986" y="27878"/>
                  </a:lnTo>
                  <a:lnTo>
                    <a:pt x="9178" y="26907"/>
                  </a:lnTo>
                  <a:lnTo>
                    <a:pt x="9424" y="27172"/>
                  </a:lnTo>
                  <a:lnTo>
                    <a:pt x="9684" y="27451"/>
                  </a:lnTo>
                  <a:lnTo>
                    <a:pt x="10247" y="28053"/>
                  </a:lnTo>
                  <a:lnTo>
                    <a:pt x="8728" y="28313"/>
                  </a:lnTo>
                  <a:lnTo>
                    <a:pt x="7464" y="28526"/>
                  </a:lnTo>
                  <a:lnTo>
                    <a:pt x="6191" y="28753"/>
                  </a:lnTo>
                  <a:lnTo>
                    <a:pt x="6399" y="29089"/>
                  </a:lnTo>
                  <a:lnTo>
                    <a:pt x="6797" y="29691"/>
                  </a:lnTo>
                  <a:lnTo>
                    <a:pt x="7190" y="30282"/>
                  </a:lnTo>
                  <a:lnTo>
                    <a:pt x="6669" y="30088"/>
                  </a:lnTo>
                  <a:lnTo>
                    <a:pt x="6158" y="29927"/>
                  </a:lnTo>
                  <a:lnTo>
                    <a:pt x="5623" y="29809"/>
                  </a:lnTo>
                  <a:lnTo>
                    <a:pt x="3782" y="29392"/>
                  </a:lnTo>
                  <a:lnTo>
                    <a:pt x="1917" y="28985"/>
                  </a:lnTo>
                  <a:lnTo>
                    <a:pt x="0" y="28578"/>
                  </a:lnTo>
                  <a:lnTo>
                    <a:pt x="175" y="28431"/>
                  </a:lnTo>
                  <a:lnTo>
                    <a:pt x="331" y="28285"/>
                  </a:lnTo>
                  <a:lnTo>
                    <a:pt x="482" y="28138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3656" y="5956223"/>
              <a:ext cx="31902" cy="29476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7923662" y="5956230"/>
              <a:ext cx="32384" cy="29845"/>
            </a:xfrm>
            <a:custGeom>
              <a:avLst/>
              <a:gdLst/>
              <a:ahLst/>
              <a:cxnLst/>
              <a:rect l="l" t="t" r="r" b="b"/>
              <a:pathLst>
                <a:path w="32384" h="29845">
                  <a:moveTo>
                    <a:pt x="24997" y="0"/>
                  </a:moveTo>
                  <a:lnTo>
                    <a:pt x="26062" y="28"/>
                  </a:lnTo>
                  <a:lnTo>
                    <a:pt x="27127" y="108"/>
                  </a:lnTo>
                  <a:lnTo>
                    <a:pt x="28183" y="127"/>
                  </a:lnTo>
                  <a:lnTo>
                    <a:pt x="29390" y="137"/>
                  </a:lnTo>
                  <a:lnTo>
                    <a:pt x="30573" y="99"/>
                  </a:lnTo>
                  <a:lnTo>
                    <a:pt x="31889" y="94"/>
                  </a:lnTo>
                  <a:lnTo>
                    <a:pt x="31700" y="321"/>
                  </a:lnTo>
                  <a:lnTo>
                    <a:pt x="31605" y="463"/>
                  </a:lnTo>
                  <a:lnTo>
                    <a:pt x="31491" y="610"/>
                  </a:lnTo>
                  <a:lnTo>
                    <a:pt x="30526" y="951"/>
                  </a:lnTo>
                  <a:lnTo>
                    <a:pt x="29484" y="1311"/>
                  </a:lnTo>
                  <a:lnTo>
                    <a:pt x="28509" y="1647"/>
                  </a:lnTo>
                  <a:lnTo>
                    <a:pt x="28623" y="1292"/>
                  </a:lnTo>
                  <a:lnTo>
                    <a:pt x="28694" y="1055"/>
                  </a:lnTo>
                  <a:lnTo>
                    <a:pt x="26848" y="2589"/>
                  </a:lnTo>
                  <a:lnTo>
                    <a:pt x="24547" y="3356"/>
                  </a:lnTo>
                  <a:lnTo>
                    <a:pt x="22895" y="5240"/>
                  </a:lnTo>
                  <a:lnTo>
                    <a:pt x="21319" y="7044"/>
                  </a:lnTo>
                  <a:lnTo>
                    <a:pt x="19227" y="8379"/>
                  </a:lnTo>
                  <a:lnTo>
                    <a:pt x="17428" y="10012"/>
                  </a:lnTo>
                  <a:lnTo>
                    <a:pt x="15719" y="11522"/>
                  </a:lnTo>
                  <a:lnTo>
                    <a:pt x="14082" y="13117"/>
                  </a:lnTo>
                  <a:lnTo>
                    <a:pt x="12316" y="14802"/>
                  </a:lnTo>
                  <a:lnTo>
                    <a:pt x="12396" y="13316"/>
                  </a:lnTo>
                  <a:lnTo>
                    <a:pt x="12491" y="11863"/>
                  </a:lnTo>
                  <a:lnTo>
                    <a:pt x="12581" y="10428"/>
                  </a:lnTo>
                  <a:lnTo>
                    <a:pt x="12444" y="10419"/>
                  </a:lnTo>
                  <a:lnTo>
                    <a:pt x="12316" y="10400"/>
                  </a:lnTo>
                  <a:lnTo>
                    <a:pt x="12174" y="10390"/>
                  </a:lnTo>
                  <a:lnTo>
                    <a:pt x="12165" y="11039"/>
                  </a:lnTo>
                  <a:lnTo>
                    <a:pt x="12160" y="11688"/>
                  </a:lnTo>
                  <a:lnTo>
                    <a:pt x="12131" y="12331"/>
                  </a:lnTo>
                  <a:lnTo>
                    <a:pt x="12103" y="13112"/>
                  </a:lnTo>
                  <a:lnTo>
                    <a:pt x="12032" y="13851"/>
                  </a:lnTo>
                  <a:lnTo>
                    <a:pt x="10645" y="13695"/>
                  </a:lnTo>
                  <a:lnTo>
                    <a:pt x="12165" y="14755"/>
                  </a:lnTo>
                  <a:lnTo>
                    <a:pt x="11464" y="15626"/>
                  </a:lnTo>
                  <a:lnTo>
                    <a:pt x="10749" y="16393"/>
                  </a:lnTo>
                  <a:lnTo>
                    <a:pt x="8785" y="18509"/>
                  </a:lnTo>
                  <a:lnTo>
                    <a:pt x="6773" y="20573"/>
                  </a:lnTo>
                  <a:lnTo>
                    <a:pt x="4686" y="22774"/>
                  </a:lnTo>
                  <a:lnTo>
                    <a:pt x="4714" y="22310"/>
                  </a:lnTo>
                  <a:lnTo>
                    <a:pt x="4738" y="21932"/>
                  </a:lnTo>
                  <a:lnTo>
                    <a:pt x="4757" y="21496"/>
                  </a:lnTo>
                  <a:lnTo>
                    <a:pt x="4368" y="21439"/>
                  </a:lnTo>
                  <a:lnTo>
                    <a:pt x="3928" y="21387"/>
                  </a:lnTo>
                  <a:lnTo>
                    <a:pt x="3171" y="21293"/>
                  </a:lnTo>
                  <a:lnTo>
                    <a:pt x="5490" y="23309"/>
                  </a:lnTo>
                  <a:lnTo>
                    <a:pt x="2996" y="24389"/>
                  </a:lnTo>
                  <a:lnTo>
                    <a:pt x="2518" y="25795"/>
                  </a:lnTo>
                  <a:lnTo>
                    <a:pt x="2059" y="27134"/>
                  </a:lnTo>
                  <a:lnTo>
                    <a:pt x="1041" y="28275"/>
                  </a:lnTo>
                  <a:lnTo>
                    <a:pt x="0" y="29478"/>
                  </a:lnTo>
                  <a:lnTo>
                    <a:pt x="151" y="28625"/>
                  </a:lnTo>
                  <a:lnTo>
                    <a:pt x="293" y="27773"/>
                  </a:lnTo>
                  <a:lnTo>
                    <a:pt x="444" y="26921"/>
                  </a:lnTo>
                  <a:lnTo>
                    <a:pt x="473" y="25122"/>
                  </a:lnTo>
                  <a:lnTo>
                    <a:pt x="506" y="23347"/>
                  </a:lnTo>
                  <a:lnTo>
                    <a:pt x="539" y="21562"/>
                  </a:lnTo>
                  <a:lnTo>
                    <a:pt x="1093" y="20441"/>
                  </a:lnTo>
                  <a:lnTo>
                    <a:pt x="1623" y="19295"/>
                  </a:lnTo>
                  <a:lnTo>
                    <a:pt x="2191" y="18178"/>
                  </a:lnTo>
                  <a:lnTo>
                    <a:pt x="2589" y="17373"/>
                  </a:lnTo>
                  <a:lnTo>
                    <a:pt x="2991" y="16559"/>
                  </a:lnTo>
                  <a:lnTo>
                    <a:pt x="3493" y="15830"/>
                  </a:lnTo>
                  <a:lnTo>
                    <a:pt x="4250" y="14698"/>
                  </a:lnTo>
                  <a:lnTo>
                    <a:pt x="5178" y="13704"/>
                  </a:lnTo>
                  <a:lnTo>
                    <a:pt x="5893" y="12563"/>
                  </a:lnTo>
                  <a:lnTo>
                    <a:pt x="6390" y="11768"/>
                  </a:lnTo>
                  <a:lnTo>
                    <a:pt x="6598" y="10807"/>
                  </a:lnTo>
                  <a:lnTo>
                    <a:pt x="7038" y="9964"/>
                  </a:lnTo>
                  <a:lnTo>
                    <a:pt x="8094" y="7943"/>
                  </a:lnTo>
                  <a:lnTo>
                    <a:pt x="10423" y="7100"/>
                  </a:lnTo>
                  <a:lnTo>
                    <a:pt x="12510" y="7896"/>
                  </a:lnTo>
                  <a:lnTo>
                    <a:pt x="12671" y="7952"/>
                  </a:lnTo>
                  <a:lnTo>
                    <a:pt x="12960" y="7768"/>
                  </a:lnTo>
                  <a:lnTo>
                    <a:pt x="13324" y="7654"/>
                  </a:lnTo>
                  <a:lnTo>
                    <a:pt x="12628" y="7294"/>
                  </a:lnTo>
                  <a:lnTo>
                    <a:pt x="12117" y="7044"/>
                  </a:lnTo>
                  <a:lnTo>
                    <a:pt x="11686" y="6821"/>
                  </a:lnTo>
                  <a:lnTo>
                    <a:pt x="12543" y="5614"/>
                  </a:lnTo>
                  <a:lnTo>
                    <a:pt x="13353" y="4430"/>
                  </a:lnTo>
                  <a:lnTo>
                    <a:pt x="14176" y="3247"/>
                  </a:lnTo>
                  <a:lnTo>
                    <a:pt x="15128" y="1884"/>
                  </a:lnTo>
                  <a:lnTo>
                    <a:pt x="17665" y="1443"/>
                  </a:lnTo>
                  <a:lnTo>
                    <a:pt x="18834" y="2414"/>
                  </a:lnTo>
                  <a:lnTo>
                    <a:pt x="19946" y="1008"/>
                  </a:lnTo>
                  <a:lnTo>
                    <a:pt x="21352" y="525"/>
                  </a:lnTo>
                  <a:lnTo>
                    <a:pt x="22933" y="686"/>
                  </a:lnTo>
                  <a:lnTo>
                    <a:pt x="23378" y="454"/>
                  </a:lnTo>
                  <a:lnTo>
                    <a:pt x="23842" y="241"/>
                  </a:lnTo>
                  <a:lnTo>
                    <a:pt x="24296" y="18"/>
                  </a:lnTo>
                  <a:lnTo>
                    <a:pt x="24533" y="9"/>
                  </a:lnTo>
                  <a:lnTo>
                    <a:pt x="24765" y="0"/>
                  </a:lnTo>
                  <a:lnTo>
                    <a:pt x="24997" y="0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0900" y="5951626"/>
              <a:ext cx="29552" cy="31534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7920836" y="5951386"/>
              <a:ext cx="29845" cy="32384"/>
            </a:xfrm>
            <a:custGeom>
              <a:avLst/>
              <a:gdLst/>
              <a:ahLst/>
              <a:cxnLst/>
              <a:rect l="l" t="t" r="r" b="b"/>
              <a:pathLst>
                <a:path w="29845" h="32385">
                  <a:moveTo>
                    <a:pt x="3365" y="26405"/>
                  </a:moveTo>
                  <a:lnTo>
                    <a:pt x="3332" y="28190"/>
                  </a:lnTo>
                  <a:lnTo>
                    <a:pt x="3299" y="29965"/>
                  </a:lnTo>
                  <a:lnTo>
                    <a:pt x="3266" y="31769"/>
                  </a:lnTo>
                  <a:lnTo>
                    <a:pt x="3119" y="31712"/>
                  </a:lnTo>
                  <a:lnTo>
                    <a:pt x="2873" y="31693"/>
                  </a:lnTo>
                  <a:lnTo>
                    <a:pt x="2248" y="29530"/>
                  </a:lnTo>
                  <a:lnTo>
                    <a:pt x="1850" y="27366"/>
                  </a:lnTo>
                  <a:lnTo>
                    <a:pt x="1055" y="25378"/>
                  </a:lnTo>
                  <a:lnTo>
                    <a:pt x="241" y="23309"/>
                  </a:lnTo>
                  <a:lnTo>
                    <a:pt x="525" y="21534"/>
                  </a:lnTo>
                  <a:lnTo>
                    <a:pt x="1595" y="19749"/>
                  </a:lnTo>
                  <a:lnTo>
                    <a:pt x="1827" y="19380"/>
                  </a:lnTo>
                  <a:lnTo>
                    <a:pt x="2044" y="18982"/>
                  </a:lnTo>
                  <a:lnTo>
                    <a:pt x="2054" y="18462"/>
                  </a:lnTo>
                  <a:lnTo>
                    <a:pt x="1519" y="19205"/>
                  </a:lnTo>
                  <a:lnTo>
                    <a:pt x="970" y="19934"/>
                  </a:lnTo>
                  <a:lnTo>
                    <a:pt x="454" y="20663"/>
                  </a:lnTo>
                  <a:lnTo>
                    <a:pt x="0" y="19063"/>
                  </a:lnTo>
                  <a:lnTo>
                    <a:pt x="568" y="16687"/>
                  </a:lnTo>
                  <a:lnTo>
                    <a:pt x="1827" y="15015"/>
                  </a:lnTo>
                  <a:lnTo>
                    <a:pt x="2035" y="15247"/>
                  </a:lnTo>
                  <a:lnTo>
                    <a:pt x="2243" y="15456"/>
                  </a:lnTo>
                  <a:lnTo>
                    <a:pt x="2447" y="15688"/>
                  </a:lnTo>
                  <a:lnTo>
                    <a:pt x="2631" y="16658"/>
                  </a:lnTo>
                  <a:lnTo>
                    <a:pt x="2830" y="17666"/>
                  </a:lnTo>
                  <a:lnTo>
                    <a:pt x="3001" y="18556"/>
                  </a:lnTo>
                  <a:lnTo>
                    <a:pt x="3512" y="17993"/>
                  </a:lnTo>
                  <a:lnTo>
                    <a:pt x="4141" y="17605"/>
                  </a:lnTo>
                  <a:lnTo>
                    <a:pt x="4359" y="17032"/>
                  </a:lnTo>
                  <a:lnTo>
                    <a:pt x="4733" y="16024"/>
                  </a:lnTo>
                  <a:lnTo>
                    <a:pt x="4866" y="14940"/>
                  </a:lnTo>
                  <a:lnTo>
                    <a:pt x="5088" y="13894"/>
                  </a:lnTo>
                  <a:lnTo>
                    <a:pt x="4908" y="13879"/>
                  </a:lnTo>
                  <a:lnTo>
                    <a:pt x="4747" y="13851"/>
                  </a:lnTo>
                  <a:lnTo>
                    <a:pt x="4563" y="13841"/>
                  </a:lnTo>
                  <a:lnTo>
                    <a:pt x="4558" y="13657"/>
                  </a:lnTo>
                  <a:lnTo>
                    <a:pt x="4600" y="12312"/>
                  </a:lnTo>
                  <a:lnTo>
                    <a:pt x="4894" y="11290"/>
                  </a:lnTo>
                  <a:lnTo>
                    <a:pt x="5907" y="10334"/>
                  </a:lnTo>
                  <a:lnTo>
                    <a:pt x="6991" y="9330"/>
                  </a:lnTo>
                  <a:lnTo>
                    <a:pt x="7994" y="9595"/>
                  </a:lnTo>
                  <a:lnTo>
                    <a:pt x="9055" y="9671"/>
                  </a:lnTo>
                  <a:lnTo>
                    <a:pt x="9556" y="7848"/>
                  </a:lnTo>
                  <a:lnTo>
                    <a:pt x="12543" y="8350"/>
                  </a:lnTo>
                  <a:lnTo>
                    <a:pt x="12548" y="6139"/>
                  </a:lnTo>
                  <a:lnTo>
                    <a:pt x="12075" y="6371"/>
                  </a:lnTo>
                  <a:lnTo>
                    <a:pt x="11473" y="6655"/>
                  </a:lnTo>
                  <a:lnTo>
                    <a:pt x="10877" y="6954"/>
                  </a:lnTo>
                  <a:lnTo>
                    <a:pt x="9840" y="7138"/>
                  </a:lnTo>
                  <a:lnTo>
                    <a:pt x="8808" y="7323"/>
                  </a:lnTo>
                  <a:lnTo>
                    <a:pt x="7772" y="7517"/>
                  </a:lnTo>
                  <a:lnTo>
                    <a:pt x="8941" y="6343"/>
                  </a:lnTo>
                  <a:lnTo>
                    <a:pt x="10049" y="5074"/>
                  </a:lnTo>
                  <a:lnTo>
                    <a:pt x="11331" y="4004"/>
                  </a:lnTo>
                  <a:lnTo>
                    <a:pt x="11942" y="3503"/>
                  </a:lnTo>
                  <a:lnTo>
                    <a:pt x="12884" y="3365"/>
                  </a:lnTo>
                  <a:lnTo>
                    <a:pt x="13660" y="3058"/>
                  </a:lnTo>
                  <a:lnTo>
                    <a:pt x="13883" y="3006"/>
                  </a:lnTo>
                  <a:lnTo>
                    <a:pt x="14086" y="2958"/>
                  </a:lnTo>
                  <a:lnTo>
                    <a:pt x="14299" y="2901"/>
                  </a:lnTo>
                  <a:lnTo>
                    <a:pt x="15014" y="2726"/>
                  </a:lnTo>
                  <a:lnTo>
                    <a:pt x="15710" y="2542"/>
                  </a:lnTo>
                  <a:lnTo>
                    <a:pt x="16822" y="2272"/>
                  </a:lnTo>
                  <a:lnTo>
                    <a:pt x="15885" y="3384"/>
                  </a:lnTo>
                  <a:lnTo>
                    <a:pt x="15175" y="4232"/>
                  </a:lnTo>
                  <a:lnTo>
                    <a:pt x="14356" y="5188"/>
                  </a:lnTo>
                  <a:lnTo>
                    <a:pt x="16330" y="3512"/>
                  </a:lnTo>
                  <a:lnTo>
                    <a:pt x="16481" y="3124"/>
                  </a:lnTo>
                  <a:lnTo>
                    <a:pt x="17016" y="1727"/>
                  </a:lnTo>
                  <a:lnTo>
                    <a:pt x="18545" y="1358"/>
                  </a:lnTo>
                  <a:lnTo>
                    <a:pt x="19568" y="658"/>
                  </a:lnTo>
                  <a:lnTo>
                    <a:pt x="20538" y="0"/>
                  </a:lnTo>
                  <a:lnTo>
                    <a:pt x="22474" y="194"/>
                  </a:lnTo>
                  <a:lnTo>
                    <a:pt x="23766" y="658"/>
                  </a:lnTo>
                  <a:lnTo>
                    <a:pt x="25248" y="1164"/>
                  </a:lnTo>
                  <a:lnTo>
                    <a:pt x="26493" y="2348"/>
                  </a:lnTo>
                  <a:lnTo>
                    <a:pt x="27818" y="3290"/>
                  </a:lnTo>
                  <a:lnTo>
                    <a:pt x="28367" y="3668"/>
                  </a:lnTo>
                  <a:lnTo>
                    <a:pt x="28826" y="4198"/>
                  </a:lnTo>
                  <a:lnTo>
                    <a:pt x="29622" y="4937"/>
                  </a:lnTo>
                  <a:lnTo>
                    <a:pt x="28793" y="4648"/>
                  </a:lnTo>
                  <a:lnTo>
                    <a:pt x="28291" y="4473"/>
                  </a:lnTo>
                  <a:lnTo>
                    <a:pt x="27865" y="4326"/>
                  </a:lnTo>
                  <a:lnTo>
                    <a:pt x="27842" y="4639"/>
                  </a:lnTo>
                  <a:lnTo>
                    <a:pt x="27823" y="4842"/>
                  </a:lnTo>
                  <a:lnTo>
                    <a:pt x="27591" y="4842"/>
                  </a:lnTo>
                  <a:lnTo>
                    <a:pt x="27359" y="4852"/>
                  </a:lnTo>
                  <a:lnTo>
                    <a:pt x="27122" y="4861"/>
                  </a:lnTo>
                  <a:lnTo>
                    <a:pt x="26474" y="4918"/>
                  </a:lnTo>
                  <a:lnTo>
                    <a:pt x="25825" y="4994"/>
                  </a:lnTo>
                  <a:lnTo>
                    <a:pt x="25201" y="5027"/>
                  </a:lnTo>
                  <a:lnTo>
                    <a:pt x="24367" y="5074"/>
                  </a:lnTo>
                  <a:lnTo>
                    <a:pt x="23539" y="5084"/>
                  </a:lnTo>
                  <a:lnTo>
                    <a:pt x="22550" y="5122"/>
                  </a:lnTo>
                  <a:lnTo>
                    <a:pt x="21863" y="6575"/>
                  </a:lnTo>
                  <a:lnTo>
                    <a:pt x="20486" y="5851"/>
                  </a:lnTo>
                  <a:lnTo>
                    <a:pt x="19094" y="5609"/>
                  </a:lnTo>
                  <a:lnTo>
                    <a:pt x="19426" y="5813"/>
                  </a:lnTo>
                  <a:lnTo>
                    <a:pt x="19743" y="6026"/>
                  </a:lnTo>
                  <a:lnTo>
                    <a:pt x="20060" y="6229"/>
                  </a:lnTo>
                  <a:lnTo>
                    <a:pt x="17641" y="5841"/>
                  </a:lnTo>
                  <a:lnTo>
                    <a:pt x="16481" y="7110"/>
                  </a:lnTo>
                  <a:lnTo>
                    <a:pt x="15790" y="9197"/>
                  </a:lnTo>
                  <a:lnTo>
                    <a:pt x="15629" y="9680"/>
                  </a:lnTo>
                  <a:lnTo>
                    <a:pt x="15397" y="10651"/>
                  </a:lnTo>
                  <a:lnTo>
                    <a:pt x="14356" y="10168"/>
                  </a:lnTo>
                  <a:lnTo>
                    <a:pt x="13992" y="10362"/>
                  </a:lnTo>
                  <a:lnTo>
                    <a:pt x="13812" y="10485"/>
                  </a:lnTo>
                  <a:lnTo>
                    <a:pt x="13135" y="11020"/>
                  </a:lnTo>
                  <a:lnTo>
                    <a:pt x="12415" y="11484"/>
                  </a:lnTo>
                  <a:lnTo>
                    <a:pt x="11795" y="12095"/>
                  </a:lnTo>
                  <a:lnTo>
                    <a:pt x="10673" y="13146"/>
                  </a:lnTo>
                  <a:lnTo>
                    <a:pt x="9466" y="14144"/>
                  </a:lnTo>
                  <a:lnTo>
                    <a:pt x="8577" y="15385"/>
                  </a:lnTo>
                  <a:lnTo>
                    <a:pt x="7961" y="16246"/>
                  </a:lnTo>
                  <a:lnTo>
                    <a:pt x="7814" y="17453"/>
                  </a:lnTo>
                  <a:lnTo>
                    <a:pt x="7450" y="18481"/>
                  </a:lnTo>
                  <a:lnTo>
                    <a:pt x="7275" y="18481"/>
                  </a:lnTo>
                  <a:lnTo>
                    <a:pt x="7100" y="18490"/>
                  </a:lnTo>
                  <a:lnTo>
                    <a:pt x="6915" y="18481"/>
                  </a:lnTo>
                  <a:lnTo>
                    <a:pt x="6759" y="18003"/>
                  </a:lnTo>
                  <a:lnTo>
                    <a:pt x="6603" y="17510"/>
                  </a:lnTo>
                  <a:lnTo>
                    <a:pt x="6503" y="17217"/>
                  </a:lnTo>
                  <a:lnTo>
                    <a:pt x="6304" y="17179"/>
                  </a:lnTo>
                  <a:lnTo>
                    <a:pt x="6049" y="17103"/>
                  </a:lnTo>
                  <a:lnTo>
                    <a:pt x="5699" y="17032"/>
                  </a:lnTo>
                  <a:lnTo>
                    <a:pt x="6754" y="18287"/>
                  </a:lnTo>
                  <a:lnTo>
                    <a:pt x="7005" y="19333"/>
                  </a:lnTo>
                  <a:lnTo>
                    <a:pt x="5647" y="20654"/>
                  </a:lnTo>
                  <a:lnTo>
                    <a:pt x="4113" y="22154"/>
                  </a:lnTo>
                  <a:lnTo>
                    <a:pt x="3649" y="24299"/>
                  </a:lnTo>
                  <a:lnTo>
                    <a:pt x="3365" y="26405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1644" y="5962497"/>
              <a:ext cx="28368" cy="2800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7931641" y="59624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3916" y="23863"/>
                  </a:moveTo>
                  <a:lnTo>
                    <a:pt x="13400" y="23764"/>
                  </a:lnTo>
                  <a:lnTo>
                    <a:pt x="12908" y="23641"/>
                  </a:lnTo>
                  <a:lnTo>
                    <a:pt x="12415" y="23522"/>
                  </a:lnTo>
                  <a:lnTo>
                    <a:pt x="10787" y="22680"/>
                  </a:lnTo>
                  <a:lnTo>
                    <a:pt x="10309" y="24318"/>
                  </a:lnTo>
                  <a:lnTo>
                    <a:pt x="9377" y="24947"/>
                  </a:lnTo>
                  <a:lnTo>
                    <a:pt x="10238" y="25918"/>
                  </a:lnTo>
                  <a:lnTo>
                    <a:pt x="14607" y="25231"/>
                  </a:lnTo>
                  <a:lnTo>
                    <a:pt x="15861" y="23806"/>
                  </a:lnTo>
                  <a:lnTo>
                    <a:pt x="15142" y="23825"/>
                  </a:lnTo>
                  <a:lnTo>
                    <a:pt x="14527" y="23854"/>
                  </a:lnTo>
                  <a:lnTo>
                    <a:pt x="13916" y="23863"/>
                  </a:lnTo>
                  <a:close/>
                </a:path>
                <a:path w="28575" h="28575">
                  <a:moveTo>
                    <a:pt x="18328" y="20611"/>
                  </a:moveTo>
                  <a:lnTo>
                    <a:pt x="17892" y="21468"/>
                  </a:lnTo>
                  <a:lnTo>
                    <a:pt x="17442" y="22339"/>
                  </a:lnTo>
                  <a:lnTo>
                    <a:pt x="17092" y="23030"/>
                  </a:lnTo>
                  <a:lnTo>
                    <a:pt x="17338" y="22893"/>
                  </a:lnTo>
                  <a:lnTo>
                    <a:pt x="17826" y="22623"/>
                  </a:lnTo>
                  <a:lnTo>
                    <a:pt x="18318" y="22339"/>
                  </a:lnTo>
                  <a:lnTo>
                    <a:pt x="18408" y="22561"/>
                  </a:lnTo>
                  <a:lnTo>
                    <a:pt x="14825" y="25222"/>
                  </a:lnTo>
                  <a:lnTo>
                    <a:pt x="11284" y="28024"/>
                  </a:lnTo>
                  <a:lnTo>
                    <a:pt x="6120" y="27792"/>
                  </a:lnTo>
                  <a:lnTo>
                    <a:pt x="7237" y="27092"/>
                  </a:lnTo>
                  <a:lnTo>
                    <a:pt x="8136" y="26524"/>
                  </a:lnTo>
                  <a:lnTo>
                    <a:pt x="9021" y="25951"/>
                  </a:lnTo>
                  <a:lnTo>
                    <a:pt x="5949" y="27773"/>
                  </a:lnTo>
                  <a:lnTo>
                    <a:pt x="3024" y="27792"/>
                  </a:lnTo>
                  <a:lnTo>
                    <a:pt x="132" y="25676"/>
                  </a:lnTo>
                  <a:lnTo>
                    <a:pt x="104" y="25416"/>
                  </a:lnTo>
                  <a:lnTo>
                    <a:pt x="52" y="25122"/>
                  </a:lnTo>
                  <a:lnTo>
                    <a:pt x="0" y="24564"/>
                  </a:lnTo>
                  <a:lnTo>
                    <a:pt x="1334" y="24337"/>
                  </a:lnTo>
                  <a:lnTo>
                    <a:pt x="2764" y="24242"/>
                  </a:lnTo>
                  <a:lnTo>
                    <a:pt x="4047" y="23778"/>
                  </a:lnTo>
                  <a:lnTo>
                    <a:pt x="5329" y="23328"/>
                  </a:lnTo>
                  <a:lnTo>
                    <a:pt x="6456" y="22476"/>
                  </a:lnTo>
                  <a:lnTo>
                    <a:pt x="7687" y="21856"/>
                  </a:lnTo>
                  <a:lnTo>
                    <a:pt x="8193" y="21596"/>
                  </a:lnTo>
                  <a:lnTo>
                    <a:pt x="8761" y="21477"/>
                  </a:lnTo>
                  <a:lnTo>
                    <a:pt x="9362" y="21293"/>
                  </a:lnTo>
                  <a:lnTo>
                    <a:pt x="9258" y="20838"/>
                  </a:lnTo>
                  <a:lnTo>
                    <a:pt x="10475" y="19740"/>
                  </a:lnTo>
                  <a:lnTo>
                    <a:pt x="11445" y="19839"/>
                  </a:lnTo>
                  <a:lnTo>
                    <a:pt x="12236" y="19925"/>
                  </a:lnTo>
                  <a:lnTo>
                    <a:pt x="13177" y="19461"/>
                  </a:lnTo>
                  <a:lnTo>
                    <a:pt x="13613" y="18992"/>
                  </a:lnTo>
                  <a:lnTo>
                    <a:pt x="15208" y="17259"/>
                  </a:lnTo>
                  <a:lnTo>
                    <a:pt x="16860" y="15588"/>
                  </a:lnTo>
                  <a:lnTo>
                    <a:pt x="18365" y="13998"/>
                  </a:lnTo>
                  <a:lnTo>
                    <a:pt x="18081" y="14007"/>
                  </a:lnTo>
                  <a:lnTo>
                    <a:pt x="17423" y="14073"/>
                  </a:lnTo>
                  <a:lnTo>
                    <a:pt x="19009" y="12095"/>
                  </a:lnTo>
                  <a:lnTo>
                    <a:pt x="22578" y="12166"/>
                  </a:lnTo>
                  <a:lnTo>
                    <a:pt x="22138" y="8800"/>
                  </a:lnTo>
                  <a:lnTo>
                    <a:pt x="22327" y="9136"/>
                  </a:lnTo>
                  <a:lnTo>
                    <a:pt x="22507" y="9467"/>
                  </a:lnTo>
                  <a:lnTo>
                    <a:pt x="22692" y="9799"/>
                  </a:lnTo>
                  <a:lnTo>
                    <a:pt x="22625" y="8459"/>
                  </a:lnTo>
                  <a:lnTo>
                    <a:pt x="21868" y="6996"/>
                  </a:lnTo>
                  <a:lnTo>
                    <a:pt x="23766" y="6258"/>
                  </a:lnTo>
                  <a:lnTo>
                    <a:pt x="22862" y="5131"/>
                  </a:lnTo>
                  <a:lnTo>
                    <a:pt x="23733" y="4066"/>
                  </a:lnTo>
                  <a:lnTo>
                    <a:pt x="23979" y="2958"/>
                  </a:lnTo>
                  <a:lnTo>
                    <a:pt x="24235" y="1813"/>
                  </a:lnTo>
                  <a:lnTo>
                    <a:pt x="24367" y="648"/>
                  </a:lnTo>
                  <a:lnTo>
                    <a:pt x="24481" y="0"/>
                  </a:lnTo>
                  <a:lnTo>
                    <a:pt x="24888" y="506"/>
                  </a:lnTo>
                  <a:lnTo>
                    <a:pt x="25669" y="1543"/>
                  </a:lnTo>
                  <a:lnTo>
                    <a:pt x="26507" y="2551"/>
                  </a:lnTo>
                  <a:lnTo>
                    <a:pt x="28093" y="4454"/>
                  </a:lnTo>
                  <a:lnTo>
                    <a:pt x="28424" y="6627"/>
                  </a:lnTo>
                  <a:lnTo>
                    <a:pt x="27960" y="8975"/>
                  </a:lnTo>
                  <a:lnTo>
                    <a:pt x="27865" y="9429"/>
                  </a:lnTo>
                  <a:lnTo>
                    <a:pt x="27283" y="9799"/>
                  </a:lnTo>
                  <a:lnTo>
                    <a:pt x="26952" y="10196"/>
                  </a:lnTo>
                  <a:lnTo>
                    <a:pt x="26758" y="10348"/>
                  </a:lnTo>
                  <a:lnTo>
                    <a:pt x="26090" y="11157"/>
                  </a:lnTo>
                  <a:lnTo>
                    <a:pt x="25631" y="12251"/>
                  </a:lnTo>
                  <a:lnTo>
                    <a:pt x="24864" y="12525"/>
                  </a:lnTo>
                  <a:lnTo>
                    <a:pt x="23544" y="12970"/>
                  </a:lnTo>
                  <a:lnTo>
                    <a:pt x="23146" y="13979"/>
                  </a:lnTo>
                  <a:lnTo>
                    <a:pt x="22597" y="14987"/>
                  </a:lnTo>
                  <a:lnTo>
                    <a:pt x="22394" y="15276"/>
                  </a:lnTo>
                  <a:lnTo>
                    <a:pt x="22209" y="15569"/>
                  </a:lnTo>
                  <a:lnTo>
                    <a:pt x="22005" y="15868"/>
                  </a:lnTo>
                  <a:lnTo>
                    <a:pt x="20297" y="16696"/>
                  </a:lnTo>
                  <a:lnTo>
                    <a:pt x="19539" y="18604"/>
                  </a:lnTo>
                  <a:lnTo>
                    <a:pt x="18048" y="19740"/>
                  </a:lnTo>
                  <a:lnTo>
                    <a:pt x="18361" y="20071"/>
                  </a:lnTo>
                  <a:lnTo>
                    <a:pt x="18607" y="20322"/>
                  </a:lnTo>
                  <a:lnTo>
                    <a:pt x="18408" y="20526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937130" y="5960881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09" h="14604">
                  <a:moveTo>
                    <a:pt x="16003" y="960"/>
                  </a:moveTo>
                  <a:lnTo>
                    <a:pt x="14602" y="2078"/>
                  </a:lnTo>
                  <a:lnTo>
                    <a:pt x="13651" y="3891"/>
                  </a:lnTo>
                  <a:lnTo>
                    <a:pt x="11426" y="3900"/>
                  </a:lnTo>
                  <a:lnTo>
                    <a:pt x="11757" y="4014"/>
                  </a:lnTo>
                  <a:lnTo>
                    <a:pt x="12075" y="4075"/>
                  </a:lnTo>
                  <a:lnTo>
                    <a:pt x="12652" y="4241"/>
                  </a:lnTo>
                  <a:lnTo>
                    <a:pt x="10579" y="5666"/>
                  </a:lnTo>
                  <a:lnTo>
                    <a:pt x="8737" y="6954"/>
                  </a:lnTo>
                  <a:lnTo>
                    <a:pt x="7029" y="8147"/>
                  </a:lnTo>
                  <a:lnTo>
                    <a:pt x="7360" y="8199"/>
                  </a:lnTo>
                  <a:lnTo>
                    <a:pt x="7696" y="8246"/>
                  </a:lnTo>
                  <a:lnTo>
                    <a:pt x="7748" y="8478"/>
                  </a:lnTo>
                  <a:lnTo>
                    <a:pt x="4998" y="10097"/>
                  </a:lnTo>
                  <a:lnTo>
                    <a:pt x="3843" y="13903"/>
                  </a:lnTo>
                  <a:lnTo>
                    <a:pt x="0" y="13979"/>
                  </a:lnTo>
                  <a:lnTo>
                    <a:pt x="676" y="11138"/>
                  </a:lnTo>
                  <a:lnTo>
                    <a:pt x="2693" y="9567"/>
                  </a:lnTo>
                  <a:lnTo>
                    <a:pt x="4998" y="8218"/>
                  </a:lnTo>
                  <a:lnTo>
                    <a:pt x="5845" y="7721"/>
                  </a:lnTo>
                  <a:lnTo>
                    <a:pt x="6612" y="7091"/>
                  </a:lnTo>
                  <a:lnTo>
                    <a:pt x="7384" y="6433"/>
                  </a:lnTo>
                  <a:lnTo>
                    <a:pt x="9182" y="4946"/>
                  </a:lnTo>
                  <a:lnTo>
                    <a:pt x="10915" y="3337"/>
                  </a:lnTo>
                  <a:lnTo>
                    <a:pt x="12780" y="1921"/>
                  </a:lnTo>
                  <a:lnTo>
                    <a:pt x="13774" y="1155"/>
                  </a:lnTo>
                  <a:lnTo>
                    <a:pt x="15005" y="700"/>
                  </a:lnTo>
                  <a:lnTo>
                    <a:pt x="16316" y="0"/>
                  </a:lnTo>
                  <a:lnTo>
                    <a:pt x="16169" y="463"/>
                  </a:lnTo>
                  <a:lnTo>
                    <a:pt x="16079" y="729"/>
                  </a:lnTo>
                  <a:lnTo>
                    <a:pt x="15994" y="989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949967" y="5974833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0" y="8265"/>
                  </a:moveTo>
                  <a:lnTo>
                    <a:pt x="179" y="8090"/>
                  </a:lnTo>
                  <a:lnTo>
                    <a:pt x="473" y="7635"/>
                  </a:lnTo>
                  <a:lnTo>
                    <a:pt x="624" y="7257"/>
                  </a:lnTo>
                  <a:lnTo>
                    <a:pt x="880" y="6963"/>
                  </a:lnTo>
                  <a:lnTo>
                    <a:pt x="1798" y="5799"/>
                  </a:lnTo>
                  <a:lnTo>
                    <a:pt x="2740" y="4658"/>
                  </a:lnTo>
                  <a:lnTo>
                    <a:pt x="3677" y="3522"/>
                  </a:lnTo>
                  <a:lnTo>
                    <a:pt x="3881" y="3228"/>
                  </a:lnTo>
                  <a:lnTo>
                    <a:pt x="4066" y="2930"/>
                  </a:lnTo>
                  <a:lnTo>
                    <a:pt x="4269" y="2646"/>
                  </a:lnTo>
                  <a:lnTo>
                    <a:pt x="5206" y="1765"/>
                  </a:lnTo>
                  <a:lnTo>
                    <a:pt x="6153" y="875"/>
                  </a:lnTo>
                  <a:lnTo>
                    <a:pt x="7086" y="0"/>
                  </a:lnTo>
                  <a:lnTo>
                    <a:pt x="7303" y="194"/>
                  </a:lnTo>
                  <a:lnTo>
                    <a:pt x="7232" y="1017"/>
                  </a:lnTo>
                  <a:lnTo>
                    <a:pt x="7024" y="1737"/>
                  </a:lnTo>
                  <a:lnTo>
                    <a:pt x="6844" y="2466"/>
                  </a:lnTo>
                  <a:lnTo>
                    <a:pt x="6773" y="2669"/>
                  </a:lnTo>
                  <a:lnTo>
                    <a:pt x="6697" y="2873"/>
                  </a:lnTo>
                  <a:lnTo>
                    <a:pt x="6631" y="3077"/>
                  </a:lnTo>
                  <a:lnTo>
                    <a:pt x="5438" y="5538"/>
                  </a:lnTo>
                  <a:lnTo>
                    <a:pt x="3971" y="7749"/>
                  </a:lnTo>
                  <a:lnTo>
                    <a:pt x="1472" y="9060"/>
                  </a:lnTo>
                  <a:lnTo>
                    <a:pt x="1159" y="9226"/>
                  </a:lnTo>
                  <a:lnTo>
                    <a:pt x="799" y="9302"/>
                  </a:lnTo>
                  <a:lnTo>
                    <a:pt x="378" y="9448"/>
                  </a:lnTo>
                  <a:lnTo>
                    <a:pt x="236" y="9003"/>
                  </a:lnTo>
                  <a:lnTo>
                    <a:pt x="108" y="8644"/>
                  </a:lnTo>
                  <a:lnTo>
                    <a:pt x="0" y="8265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940907" y="596008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8379"/>
                  </a:moveTo>
                  <a:lnTo>
                    <a:pt x="937" y="5188"/>
                  </a:lnTo>
                  <a:lnTo>
                    <a:pt x="3772" y="3782"/>
                  </a:lnTo>
                  <a:lnTo>
                    <a:pt x="6172" y="1969"/>
                  </a:lnTo>
                  <a:lnTo>
                    <a:pt x="7057" y="1287"/>
                  </a:lnTo>
                  <a:lnTo>
                    <a:pt x="8037" y="686"/>
                  </a:lnTo>
                  <a:lnTo>
                    <a:pt x="9059" y="0"/>
                  </a:lnTo>
                  <a:lnTo>
                    <a:pt x="9168" y="231"/>
                  </a:lnTo>
                  <a:lnTo>
                    <a:pt x="9272" y="463"/>
                  </a:lnTo>
                  <a:lnTo>
                    <a:pt x="9372" y="686"/>
                  </a:lnTo>
                  <a:lnTo>
                    <a:pt x="9343" y="889"/>
                  </a:lnTo>
                  <a:lnTo>
                    <a:pt x="9315" y="1065"/>
                  </a:lnTo>
                  <a:lnTo>
                    <a:pt x="9287" y="1259"/>
                  </a:lnTo>
                  <a:lnTo>
                    <a:pt x="8685" y="1803"/>
                  </a:lnTo>
                  <a:lnTo>
                    <a:pt x="8179" y="2508"/>
                  </a:lnTo>
                  <a:lnTo>
                    <a:pt x="7502" y="2859"/>
                  </a:lnTo>
                  <a:lnTo>
                    <a:pt x="5372" y="3924"/>
                  </a:lnTo>
                  <a:lnTo>
                    <a:pt x="3720" y="5515"/>
                  </a:lnTo>
                  <a:lnTo>
                    <a:pt x="2139" y="7223"/>
                  </a:lnTo>
                  <a:lnTo>
                    <a:pt x="1543" y="7872"/>
                  </a:lnTo>
                  <a:lnTo>
                    <a:pt x="710" y="8284"/>
                  </a:lnTo>
                  <a:lnTo>
                    <a:pt x="0" y="8814"/>
                  </a:lnTo>
                  <a:lnTo>
                    <a:pt x="0" y="8379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4101" y="5976582"/>
              <a:ext cx="7340" cy="9537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7924095" y="5976589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7109" y="2220"/>
                  </a:moveTo>
                  <a:lnTo>
                    <a:pt x="5041" y="4643"/>
                  </a:lnTo>
                  <a:lnTo>
                    <a:pt x="2982" y="7062"/>
                  </a:lnTo>
                  <a:lnTo>
                    <a:pt x="913" y="9496"/>
                  </a:lnTo>
                  <a:lnTo>
                    <a:pt x="624" y="9496"/>
                  </a:lnTo>
                  <a:lnTo>
                    <a:pt x="0" y="9524"/>
                  </a:lnTo>
                  <a:lnTo>
                    <a:pt x="2295" y="6187"/>
                  </a:lnTo>
                  <a:lnTo>
                    <a:pt x="4425" y="3091"/>
                  </a:lnTo>
                  <a:lnTo>
                    <a:pt x="6551" y="0"/>
                  </a:lnTo>
                  <a:lnTo>
                    <a:pt x="6726" y="66"/>
                  </a:lnTo>
                  <a:lnTo>
                    <a:pt x="6906" y="123"/>
                  </a:lnTo>
                  <a:lnTo>
                    <a:pt x="7067" y="156"/>
                  </a:lnTo>
                  <a:lnTo>
                    <a:pt x="7157" y="520"/>
                  </a:lnTo>
                  <a:lnTo>
                    <a:pt x="7251" y="880"/>
                  </a:lnTo>
                  <a:lnTo>
                    <a:pt x="7341" y="1211"/>
                  </a:lnTo>
                  <a:lnTo>
                    <a:pt x="7256" y="1552"/>
                  </a:lnTo>
                  <a:lnTo>
                    <a:pt x="7190" y="1888"/>
                  </a:lnTo>
                  <a:lnTo>
                    <a:pt x="7109" y="2220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927911" y="5979299"/>
              <a:ext cx="5842" cy="4533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7927913" y="597930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77" y="4530"/>
                  </a:moveTo>
                  <a:lnTo>
                    <a:pt x="388" y="4530"/>
                  </a:lnTo>
                  <a:lnTo>
                    <a:pt x="189" y="4530"/>
                  </a:lnTo>
                  <a:lnTo>
                    <a:pt x="0" y="4511"/>
                  </a:lnTo>
                  <a:lnTo>
                    <a:pt x="998" y="2542"/>
                  </a:lnTo>
                  <a:lnTo>
                    <a:pt x="2518" y="1107"/>
                  </a:lnTo>
                  <a:lnTo>
                    <a:pt x="4397" y="0"/>
                  </a:lnTo>
                  <a:lnTo>
                    <a:pt x="4856" y="47"/>
                  </a:lnTo>
                  <a:lnTo>
                    <a:pt x="5348" y="108"/>
                  </a:lnTo>
                  <a:lnTo>
                    <a:pt x="5841" y="175"/>
                  </a:lnTo>
                  <a:lnTo>
                    <a:pt x="3924" y="1524"/>
                  </a:lnTo>
                  <a:lnTo>
                    <a:pt x="3289" y="4326"/>
                  </a:lnTo>
                  <a:lnTo>
                    <a:pt x="577" y="4530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935340" y="5967768"/>
              <a:ext cx="5562" cy="7302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7935345" y="596777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5561" y="691"/>
                  </a:moveTo>
                  <a:lnTo>
                    <a:pt x="5561" y="1126"/>
                  </a:lnTo>
                  <a:lnTo>
                    <a:pt x="3763" y="3195"/>
                  </a:lnTo>
                  <a:lnTo>
                    <a:pt x="1964" y="5268"/>
                  </a:lnTo>
                  <a:lnTo>
                    <a:pt x="208" y="7299"/>
                  </a:lnTo>
                  <a:lnTo>
                    <a:pt x="416" y="6717"/>
                  </a:lnTo>
                  <a:lnTo>
                    <a:pt x="643" y="6045"/>
                  </a:lnTo>
                  <a:lnTo>
                    <a:pt x="923" y="5287"/>
                  </a:lnTo>
                  <a:lnTo>
                    <a:pt x="667" y="5349"/>
                  </a:lnTo>
                  <a:lnTo>
                    <a:pt x="459" y="5406"/>
                  </a:lnTo>
                  <a:lnTo>
                    <a:pt x="255" y="5481"/>
                  </a:lnTo>
                  <a:lnTo>
                    <a:pt x="85" y="5287"/>
                  </a:lnTo>
                  <a:lnTo>
                    <a:pt x="1836" y="3446"/>
                  </a:lnTo>
                  <a:lnTo>
                    <a:pt x="3682" y="1708"/>
                  </a:lnTo>
                  <a:lnTo>
                    <a:pt x="5500" y="0"/>
                  </a:lnTo>
                  <a:lnTo>
                    <a:pt x="5505" y="165"/>
                  </a:lnTo>
                  <a:lnTo>
                    <a:pt x="5538" y="411"/>
                  </a:lnTo>
                  <a:lnTo>
                    <a:pt x="5561" y="691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932318" y="5974930"/>
              <a:ext cx="6743" cy="444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7932295" y="597492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14" y="4383"/>
                  </a:moveTo>
                  <a:lnTo>
                    <a:pt x="1315" y="3266"/>
                  </a:lnTo>
                  <a:lnTo>
                    <a:pt x="2575" y="2063"/>
                  </a:lnTo>
                  <a:lnTo>
                    <a:pt x="3971" y="1046"/>
                  </a:lnTo>
                  <a:lnTo>
                    <a:pt x="4653" y="544"/>
                  </a:lnTo>
                  <a:lnTo>
                    <a:pt x="5613" y="416"/>
                  </a:lnTo>
                  <a:lnTo>
                    <a:pt x="6764" y="0"/>
                  </a:lnTo>
                  <a:lnTo>
                    <a:pt x="5841" y="2286"/>
                  </a:lnTo>
                  <a:lnTo>
                    <a:pt x="4189" y="3247"/>
                  </a:lnTo>
                  <a:lnTo>
                    <a:pt x="2532" y="4080"/>
                  </a:lnTo>
                  <a:lnTo>
                    <a:pt x="1822" y="4449"/>
                  </a:lnTo>
                  <a:lnTo>
                    <a:pt x="861" y="4288"/>
                  </a:lnTo>
                  <a:lnTo>
                    <a:pt x="0" y="4383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931213" y="5973496"/>
              <a:ext cx="4495" cy="5321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7931205" y="597350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0" y="5306"/>
                  </a:moveTo>
                  <a:lnTo>
                    <a:pt x="80" y="4975"/>
                  </a:lnTo>
                  <a:lnTo>
                    <a:pt x="146" y="4639"/>
                  </a:lnTo>
                  <a:lnTo>
                    <a:pt x="231" y="4298"/>
                  </a:lnTo>
                  <a:lnTo>
                    <a:pt x="738" y="3531"/>
                  </a:lnTo>
                  <a:lnTo>
                    <a:pt x="1207" y="2707"/>
                  </a:lnTo>
                  <a:lnTo>
                    <a:pt x="1770" y="1988"/>
                  </a:lnTo>
                  <a:lnTo>
                    <a:pt x="2343" y="1282"/>
                  </a:lnTo>
                  <a:lnTo>
                    <a:pt x="3019" y="667"/>
                  </a:lnTo>
                  <a:lnTo>
                    <a:pt x="3663" y="0"/>
                  </a:lnTo>
                  <a:lnTo>
                    <a:pt x="4501" y="1746"/>
                  </a:lnTo>
                  <a:lnTo>
                    <a:pt x="2915" y="4004"/>
                  </a:lnTo>
                  <a:lnTo>
                    <a:pt x="0" y="5306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950194" y="595683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4511"/>
                  </a:moveTo>
                  <a:lnTo>
                    <a:pt x="28" y="4317"/>
                  </a:lnTo>
                  <a:lnTo>
                    <a:pt x="56" y="4142"/>
                  </a:lnTo>
                  <a:lnTo>
                    <a:pt x="89" y="3938"/>
                  </a:lnTo>
                  <a:lnTo>
                    <a:pt x="1282" y="2920"/>
                  </a:lnTo>
                  <a:lnTo>
                    <a:pt x="2470" y="1884"/>
                  </a:lnTo>
                  <a:lnTo>
                    <a:pt x="3668" y="904"/>
                  </a:lnTo>
                  <a:lnTo>
                    <a:pt x="4094" y="553"/>
                  </a:lnTo>
                  <a:lnTo>
                    <a:pt x="4586" y="284"/>
                  </a:lnTo>
                  <a:lnTo>
                    <a:pt x="5026" y="0"/>
                  </a:lnTo>
                  <a:lnTo>
                    <a:pt x="5315" y="37"/>
                  </a:lnTo>
                  <a:lnTo>
                    <a:pt x="5973" y="127"/>
                  </a:lnTo>
                  <a:lnTo>
                    <a:pt x="3942" y="1756"/>
                  </a:lnTo>
                  <a:lnTo>
                    <a:pt x="2163" y="3190"/>
                  </a:lnTo>
                  <a:lnTo>
                    <a:pt x="359" y="4629"/>
                  </a:lnTo>
                  <a:lnTo>
                    <a:pt x="118" y="4558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927612" y="595833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994" y="563"/>
                  </a:moveTo>
                  <a:lnTo>
                    <a:pt x="2035" y="369"/>
                  </a:lnTo>
                  <a:lnTo>
                    <a:pt x="3062" y="184"/>
                  </a:lnTo>
                  <a:lnTo>
                    <a:pt x="4099" y="0"/>
                  </a:lnTo>
                  <a:lnTo>
                    <a:pt x="4297" y="293"/>
                  </a:lnTo>
                  <a:lnTo>
                    <a:pt x="3133" y="1273"/>
                  </a:lnTo>
                  <a:lnTo>
                    <a:pt x="2106" y="2532"/>
                  </a:lnTo>
                  <a:lnTo>
                    <a:pt x="0" y="1988"/>
                  </a:lnTo>
                  <a:lnTo>
                    <a:pt x="383" y="1443"/>
                  </a:lnTo>
                  <a:lnTo>
                    <a:pt x="691" y="998"/>
                  </a:lnTo>
                  <a:lnTo>
                    <a:pt x="994" y="563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2742" y="5960656"/>
              <a:ext cx="4140" cy="6946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7922742" y="596066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5">
                  <a:moveTo>
                    <a:pt x="539" y="6414"/>
                  </a:moveTo>
                  <a:lnTo>
                    <a:pt x="0" y="5704"/>
                  </a:lnTo>
                  <a:lnTo>
                    <a:pt x="99" y="5027"/>
                  </a:lnTo>
                  <a:lnTo>
                    <a:pt x="629" y="4336"/>
                  </a:lnTo>
                  <a:lnTo>
                    <a:pt x="1741" y="2854"/>
                  </a:lnTo>
                  <a:lnTo>
                    <a:pt x="2830" y="1368"/>
                  </a:lnTo>
                  <a:lnTo>
                    <a:pt x="4141" y="0"/>
                  </a:lnTo>
                  <a:lnTo>
                    <a:pt x="2513" y="1992"/>
                  </a:lnTo>
                  <a:lnTo>
                    <a:pt x="979" y="3990"/>
                  </a:lnTo>
                  <a:lnTo>
                    <a:pt x="1254" y="6939"/>
                  </a:lnTo>
                  <a:lnTo>
                    <a:pt x="880" y="6636"/>
                  </a:lnTo>
                  <a:lnTo>
                    <a:pt x="700" y="6499"/>
                  </a:lnTo>
                  <a:lnTo>
                    <a:pt x="530" y="6367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956601" y="5973584"/>
              <a:ext cx="2705" cy="4318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7956601" y="597358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4326"/>
                  </a:moveTo>
                  <a:lnTo>
                    <a:pt x="66" y="4123"/>
                  </a:lnTo>
                  <a:lnTo>
                    <a:pt x="137" y="3919"/>
                  </a:lnTo>
                  <a:lnTo>
                    <a:pt x="213" y="3716"/>
                  </a:lnTo>
                  <a:lnTo>
                    <a:pt x="662" y="2892"/>
                  </a:lnTo>
                  <a:lnTo>
                    <a:pt x="1083" y="2045"/>
                  </a:lnTo>
                  <a:lnTo>
                    <a:pt x="1571" y="1249"/>
                  </a:lnTo>
                  <a:lnTo>
                    <a:pt x="1855" y="766"/>
                  </a:lnTo>
                  <a:lnTo>
                    <a:pt x="2234" y="359"/>
                  </a:lnTo>
                  <a:lnTo>
                    <a:pt x="2702" y="0"/>
                  </a:lnTo>
                  <a:lnTo>
                    <a:pt x="2347" y="1784"/>
                  </a:lnTo>
                  <a:lnTo>
                    <a:pt x="1576" y="3299"/>
                  </a:lnTo>
                  <a:lnTo>
                    <a:pt x="0" y="4326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933550" y="5953048"/>
              <a:ext cx="4533" cy="2616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7933551" y="595305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643" y="2466"/>
                  </a:moveTo>
                  <a:lnTo>
                    <a:pt x="430" y="2513"/>
                  </a:lnTo>
                  <a:lnTo>
                    <a:pt x="217" y="2575"/>
                  </a:lnTo>
                  <a:lnTo>
                    <a:pt x="0" y="2613"/>
                  </a:lnTo>
                  <a:lnTo>
                    <a:pt x="1050" y="1050"/>
                  </a:lnTo>
                  <a:lnTo>
                    <a:pt x="2650" y="468"/>
                  </a:lnTo>
                  <a:lnTo>
                    <a:pt x="4312" y="0"/>
                  </a:lnTo>
                  <a:lnTo>
                    <a:pt x="4458" y="227"/>
                  </a:lnTo>
                  <a:lnTo>
                    <a:pt x="3753" y="790"/>
                  </a:lnTo>
                  <a:lnTo>
                    <a:pt x="2972" y="1235"/>
                  </a:lnTo>
                  <a:lnTo>
                    <a:pt x="2196" y="1671"/>
                  </a:lnTo>
                  <a:lnTo>
                    <a:pt x="1689" y="1950"/>
                  </a:lnTo>
                  <a:lnTo>
                    <a:pt x="1154" y="2196"/>
                  </a:lnTo>
                  <a:lnTo>
                    <a:pt x="643" y="2466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4000" y="5964897"/>
              <a:ext cx="1803" cy="3695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7923997" y="596487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401" y="75"/>
                  </a:moveTo>
                  <a:lnTo>
                    <a:pt x="1391" y="260"/>
                  </a:lnTo>
                  <a:lnTo>
                    <a:pt x="1240" y="1529"/>
                  </a:lnTo>
                  <a:lnTo>
                    <a:pt x="1803" y="3015"/>
                  </a:lnTo>
                  <a:lnTo>
                    <a:pt x="0" y="3720"/>
                  </a:lnTo>
                  <a:lnTo>
                    <a:pt x="373" y="2414"/>
                  </a:lnTo>
                  <a:lnTo>
                    <a:pt x="710" y="1202"/>
                  </a:lnTo>
                  <a:lnTo>
                    <a:pt x="1065" y="37"/>
                  </a:lnTo>
                  <a:lnTo>
                    <a:pt x="1287" y="56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48219" y="5969863"/>
              <a:ext cx="1790" cy="2895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7948211" y="596986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70" y="2892"/>
                  </a:moveTo>
                  <a:lnTo>
                    <a:pt x="113" y="2523"/>
                  </a:lnTo>
                  <a:lnTo>
                    <a:pt x="66" y="2182"/>
                  </a:lnTo>
                  <a:lnTo>
                    <a:pt x="0" y="1690"/>
                  </a:lnTo>
                  <a:lnTo>
                    <a:pt x="175" y="1661"/>
                  </a:lnTo>
                  <a:lnTo>
                    <a:pt x="586" y="1590"/>
                  </a:lnTo>
                  <a:lnTo>
                    <a:pt x="1036" y="1524"/>
                  </a:lnTo>
                  <a:lnTo>
                    <a:pt x="1197" y="1050"/>
                  </a:lnTo>
                  <a:lnTo>
                    <a:pt x="1344" y="601"/>
                  </a:lnTo>
                  <a:lnTo>
                    <a:pt x="1547" y="0"/>
                  </a:lnTo>
                  <a:lnTo>
                    <a:pt x="1798" y="1988"/>
                  </a:lnTo>
                  <a:lnTo>
                    <a:pt x="170" y="2892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941018" y="5985776"/>
              <a:ext cx="6477" cy="2628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7941018" y="598517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4539" y="1183"/>
                  </a:moveTo>
                  <a:lnTo>
                    <a:pt x="5150" y="1174"/>
                  </a:lnTo>
                  <a:lnTo>
                    <a:pt x="5765" y="1145"/>
                  </a:lnTo>
                  <a:lnTo>
                    <a:pt x="6484" y="1126"/>
                  </a:lnTo>
                  <a:lnTo>
                    <a:pt x="5230" y="2551"/>
                  </a:lnTo>
                  <a:lnTo>
                    <a:pt x="861" y="3237"/>
                  </a:lnTo>
                  <a:lnTo>
                    <a:pt x="0" y="2267"/>
                  </a:lnTo>
                  <a:lnTo>
                    <a:pt x="932" y="1637"/>
                  </a:lnTo>
                  <a:lnTo>
                    <a:pt x="1410" y="0"/>
                  </a:lnTo>
                  <a:lnTo>
                    <a:pt x="3038" y="842"/>
                  </a:lnTo>
                  <a:lnTo>
                    <a:pt x="2286" y="1211"/>
                  </a:lnTo>
                  <a:lnTo>
                    <a:pt x="1538" y="1590"/>
                  </a:lnTo>
                  <a:lnTo>
                    <a:pt x="790" y="1959"/>
                  </a:lnTo>
                  <a:lnTo>
                    <a:pt x="918" y="2191"/>
                  </a:lnTo>
                  <a:lnTo>
                    <a:pt x="2148" y="2068"/>
                  </a:lnTo>
                  <a:lnTo>
                    <a:pt x="3299" y="1841"/>
                  </a:lnTo>
                  <a:lnTo>
                    <a:pt x="4444" y="1562"/>
                  </a:lnTo>
                  <a:lnTo>
                    <a:pt x="4510" y="1311"/>
                  </a:lnTo>
                  <a:lnTo>
                    <a:pt x="4539" y="1183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941804" y="5986018"/>
              <a:ext cx="3746" cy="1460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941808" y="598601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3748" y="340"/>
                  </a:moveTo>
                  <a:lnTo>
                    <a:pt x="3720" y="468"/>
                  </a:lnTo>
                  <a:lnTo>
                    <a:pt x="3720" y="710"/>
                  </a:lnTo>
                  <a:lnTo>
                    <a:pt x="2508" y="998"/>
                  </a:lnTo>
                  <a:lnTo>
                    <a:pt x="1358" y="1226"/>
                  </a:lnTo>
                  <a:lnTo>
                    <a:pt x="194" y="1458"/>
                  </a:lnTo>
                  <a:lnTo>
                    <a:pt x="66" y="1235"/>
                  </a:lnTo>
                  <a:lnTo>
                    <a:pt x="747" y="747"/>
                  </a:lnTo>
                  <a:lnTo>
                    <a:pt x="1495" y="369"/>
                  </a:lnTo>
                  <a:lnTo>
                    <a:pt x="2248" y="0"/>
                  </a:lnTo>
                  <a:lnTo>
                    <a:pt x="2740" y="118"/>
                  </a:lnTo>
                  <a:lnTo>
                    <a:pt x="3232" y="241"/>
                  </a:lnTo>
                  <a:lnTo>
                    <a:pt x="3748" y="340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949690" y="597835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957" y="0"/>
                  </a:moveTo>
                  <a:lnTo>
                    <a:pt x="3019" y="1136"/>
                  </a:lnTo>
                  <a:lnTo>
                    <a:pt x="2077" y="2272"/>
                  </a:lnTo>
                  <a:lnTo>
                    <a:pt x="1154" y="3441"/>
                  </a:lnTo>
                  <a:lnTo>
                    <a:pt x="899" y="3735"/>
                  </a:lnTo>
                  <a:lnTo>
                    <a:pt x="747" y="4113"/>
                  </a:lnTo>
                  <a:lnTo>
                    <a:pt x="558" y="4454"/>
                  </a:lnTo>
                  <a:lnTo>
                    <a:pt x="312" y="4208"/>
                  </a:lnTo>
                  <a:lnTo>
                    <a:pt x="71" y="3948"/>
                  </a:lnTo>
                  <a:lnTo>
                    <a:pt x="1491" y="2736"/>
                  </a:lnTo>
                  <a:lnTo>
                    <a:pt x="2248" y="833"/>
                  </a:lnTo>
                  <a:lnTo>
                    <a:pt x="3957" y="0"/>
                  </a:lnTo>
                  <a:close/>
                </a:path>
              </a:pathLst>
            </a:custGeom>
            <a:ln w="3175">
              <a:solidFill>
                <a:srgbClr val="8B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1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8853" y="5857811"/>
              <a:ext cx="147523" cy="192049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8048853" y="5857817"/>
              <a:ext cx="147955" cy="192405"/>
            </a:xfrm>
            <a:custGeom>
              <a:avLst/>
              <a:gdLst/>
              <a:ahLst/>
              <a:cxnLst/>
              <a:rect l="l" t="t" r="r" b="b"/>
              <a:pathLst>
                <a:path w="147954" h="192404">
                  <a:moveTo>
                    <a:pt x="558" y="0"/>
                  </a:moveTo>
                  <a:lnTo>
                    <a:pt x="10733" y="2231"/>
                  </a:lnTo>
                  <a:lnTo>
                    <a:pt x="31348" y="6932"/>
                  </a:lnTo>
                  <a:lnTo>
                    <a:pt x="51998" y="12590"/>
                  </a:lnTo>
                  <a:lnTo>
                    <a:pt x="62283" y="17695"/>
                  </a:lnTo>
                  <a:lnTo>
                    <a:pt x="97933" y="7437"/>
                  </a:lnTo>
                  <a:lnTo>
                    <a:pt x="118164" y="2472"/>
                  </a:lnTo>
                  <a:lnTo>
                    <a:pt x="130488" y="1406"/>
                  </a:lnTo>
                  <a:lnTo>
                    <a:pt x="142420" y="2849"/>
                  </a:lnTo>
                  <a:lnTo>
                    <a:pt x="146822" y="5240"/>
                  </a:lnTo>
                  <a:lnTo>
                    <a:pt x="145771" y="8932"/>
                  </a:lnTo>
                  <a:lnTo>
                    <a:pt x="143408" y="19726"/>
                  </a:lnTo>
                  <a:lnTo>
                    <a:pt x="138974" y="41038"/>
                  </a:lnTo>
                  <a:lnTo>
                    <a:pt x="134102" y="64561"/>
                  </a:lnTo>
                  <a:lnTo>
                    <a:pt x="130426" y="81991"/>
                  </a:lnTo>
                  <a:lnTo>
                    <a:pt x="127041" y="97461"/>
                  </a:lnTo>
                  <a:lnTo>
                    <a:pt x="127770" y="95601"/>
                  </a:lnTo>
                  <a:lnTo>
                    <a:pt x="128381" y="101798"/>
                  </a:lnTo>
                  <a:lnTo>
                    <a:pt x="128996" y="107999"/>
                  </a:lnTo>
                  <a:lnTo>
                    <a:pt x="128977" y="107620"/>
                  </a:lnTo>
                  <a:lnTo>
                    <a:pt x="126298" y="109547"/>
                  </a:lnTo>
                  <a:lnTo>
                    <a:pt x="130321" y="112331"/>
                  </a:lnTo>
                  <a:lnTo>
                    <a:pt x="132589" y="120648"/>
                  </a:lnTo>
                  <a:lnTo>
                    <a:pt x="134847" y="128970"/>
                  </a:lnTo>
                  <a:lnTo>
                    <a:pt x="131708" y="129093"/>
                  </a:lnTo>
                  <a:lnTo>
                    <a:pt x="135453" y="134807"/>
                  </a:lnTo>
                  <a:lnTo>
                    <a:pt x="139201" y="140512"/>
                  </a:lnTo>
                  <a:lnTo>
                    <a:pt x="136844" y="140592"/>
                  </a:lnTo>
                  <a:lnTo>
                    <a:pt x="136963" y="144237"/>
                  </a:lnTo>
                  <a:lnTo>
                    <a:pt x="147518" y="175651"/>
                  </a:lnTo>
                  <a:lnTo>
                    <a:pt x="146145" y="180830"/>
                  </a:lnTo>
                  <a:lnTo>
                    <a:pt x="104903" y="180598"/>
                  </a:lnTo>
                  <a:lnTo>
                    <a:pt x="83087" y="180427"/>
                  </a:lnTo>
                  <a:lnTo>
                    <a:pt x="73436" y="180234"/>
                  </a:lnTo>
                  <a:lnTo>
                    <a:pt x="68687" y="179936"/>
                  </a:lnTo>
                  <a:lnTo>
                    <a:pt x="62372" y="179434"/>
                  </a:lnTo>
                  <a:lnTo>
                    <a:pt x="68266" y="179221"/>
                  </a:lnTo>
                  <a:lnTo>
                    <a:pt x="56905" y="180352"/>
                  </a:lnTo>
                  <a:lnTo>
                    <a:pt x="45398" y="181438"/>
                  </a:lnTo>
                  <a:lnTo>
                    <a:pt x="30822" y="183105"/>
                  </a:lnTo>
                  <a:lnTo>
                    <a:pt x="17529" y="185548"/>
                  </a:lnTo>
                  <a:lnTo>
                    <a:pt x="9869" y="188958"/>
                  </a:lnTo>
                  <a:lnTo>
                    <a:pt x="5244" y="192045"/>
                  </a:lnTo>
                  <a:lnTo>
                    <a:pt x="13288" y="160225"/>
                  </a:lnTo>
                  <a:lnTo>
                    <a:pt x="17197" y="142117"/>
                  </a:lnTo>
                  <a:lnTo>
                    <a:pt x="18074" y="130968"/>
                  </a:lnTo>
                  <a:lnTo>
                    <a:pt x="17026" y="120028"/>
                  </a:lnTo>
                  <a:lnTo>
                    <a:pt x="14820" y="102546"/>
                  </a:lnTo>
                  <a:lnTo>
                    <a:pt x="18195" y="97684"/>
                  </a:lnTo>
                  <a:lnTo>
                    <a:pt x="20126" y="96889"/>
                  </a:lnTo>
                  <a:lnTo>
                    <a:pt x="18992" y="88175"/>
                  </a:lnTo>
                  <a:lnTo>
                    <a:pt x="14306" y="68768"/>
                  </a:lnTo>
                  <a:lnTo>
                    <a:pt x="8503" y="46938"/>
                  </a:lnTo>
                  <a:lnTo>
                    <a:pt x="4013" y="30955"/>
                  </a:lnTo>
                  <a:lnTo>
                    <a:pt x="0" y="17207"/>
                  </a:lnTo>
                  <a:lnTo>
                    <a:pt x="487" y="9136"/>
                  </a:lnTo>
                  <a:lnTo>
                    <a:pt x="558" y="0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961" y="5948209"/>
              <a:ext cx="68251" cy="65366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1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3461" y="5947295"/>
              <a:ext cx="102807" cy="81025"/>
            </a:xfrm>
            <a:prstGeom prst="rect">
              <a:avLst/>
            </a:prstGeom>
          </p:spPr>
        </p:pic>
      </p:grpSp>
      <p:sp>
        <p:nvSpPr>
          <p:cNvPr id="352" name="object 352"/>
          <p:cNvSpPr txBox="1"/>
          <p:nvPr/>
        </p:nvSpPr>
        <p:spPr>
          <a:xfrm>
            <a:off x="8068143" y="5889961"/>
            <a:ext cx="49530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b="1" dirty="0">
                <a:solidFill>
                  <a:srgbClr val="3B2314"/>
                </a:solidFill>
                <a:latin typeface="Arial"/>
                <a:cs typeface="Arial"/>
              </a:rPr>
              <a:t>p</a:t>
            </a:r>
            <a:endParaRPr sz="30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 rot="21540000">
            <a:off x="7946653" y="5911121"/>
            <a:ext cx="181291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u           </a:t>
            </a:r>
            <a:r>
              <a:rPr sz="3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b="1" spc="-5" dirty="0">
                <a:solidFill>
                  <a:srgbClr val="3B2314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 rot="21480000">
            <a:off x="7969954" y="5910714"/>
            <a:ext cx="17820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450" b="1" spc="22" baseline="9259" dirty="0">
                <a:solidFill>
                  <a:srgbClr val="FFFFFF"/>
                </a:solidFill>
                <a:latin typeface="Arial"/>
                <a:cs typeface="Arial"/>
              </a:rPr>
              <a:t>t            </a:t>
            </a:r>
            <a:r>
              <a:rPr sz="450" b="1" spc="-15" baseline="92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b="1" spc="-5" dirty="0">
                <a:solidFill>
                  <a:srgbClr val="3B2314"/>
                </a:solidFill>
                <a:latin typeface="Arial"/>
                <a:cs typeface="Arial"/>
              </a:rPr>
              <a:t>a</a:t>
            </a:r>
            <a:endParaRPr sz="30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 rot="21420000">
            <a:off x="7984770" y="5910455"/>
            <a:ext cx="18005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450" b="1" spc="-44" baseline="9259" dirty="0">
                <a:solidFill>
                  <a:srgbClr val="FFFFFF"/>
                </a:solidFill>
                <a:latin typeface="Arial"/>
                <a:cs typeface="Arial"/>
              </a:rPr>
              <a:t>s            </a:t>
            </a:r>
            <a:r>
              <a:rPr sz="450" b="1" spc="15" baseline="92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b="1" spc="-35" dirty="0">
                <a:solidFill>
                  <a:srgbClr val="3B2314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8057940" y="5861493"/>
            <a:ext cx="49530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b="1" spc="-35" dirty="0">
                <a:solidFill>
                  <a:srgbClr val="3B2314"/>
                </a:solidFill>
                <a:latin typeface="Arial"/>
                <a:cs typeface="Arial"/>
              </a:rPr>
              <a:t>C</a:t>
            </a:r>
            <a:endParaRPr sz="30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 rot="21540000">
            <a:off x="8082183" y="5883476"/>
            <a:ext cx="45847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5" dirty="0">
                <a:solidFill>
                  <a:srgbClr val="3B2314"/>
                </a:solidFill>
                <a:latin typeface="Arial"/>
                <a:cs typeface="Arial"/>
              </a:rPr>
              <a:t>h</a:t>
            </a:r>
            <a:endParaRPr sz="30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 rot="21480000">
            <a:off x="8101252" y="5882834"/>
            <a:ext cx="40995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dirty="0">
                <a:solidFill>
                  <a:srgbClr val="3B2314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 rot="21420000">
            <a:off x="8113982" y="5882109"/>
            <a:ext cx="43463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30" dirty="0">
                <a:solidFill>
                  <a:srgbClr val="3B2314"/>
                </a:solidFill>
                <a:latin typeface="Arial"/>
                <a:cs typeface="Arial"/>
              </a:rPr>
              <a:t>c</a:t>
            </a:r>
            <a:endParaRPr sz="30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 rot="21360000">
            <a:off x="8132219" y="5880813"/>
            <a:ext cx="4521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dirty="0">
                <a:solidFill>
                  <a:srgbClr val="3B2314"/>
                </a:solidFill>
                <a:latin typeface="Arial"/>
                <a:cs typeface="Arial"/>
              </a:rPr>
              <a:t>k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361" name="object 361"/>
          <p:cNvGrpSpPr/>
          <p:nvPr/>
        </p:nvGrpSpPr>
        <p:grpSpPr>
          <a:xfrm>
            <a:off x="8592299" y="5772112"/>
            <a:ext cx="125730" cy="355600"/>
            <a:chOff x="8592299" y="5772112"/>
            <a:chExt cx="125730" cy="355600"/>
          </a:xfrm>
        </p:grpSpPr>
        <p:pic>
          <p:nvPicPr>
            <p:cNvPr id="362" name="object 362"/>
            <p:cNvPicPr/>
            <p:nvPr/>
          </p:nvPicPr>
          <p:blipFill>
            <a:blip r:embed="rId1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2299" y="5772112"/>
              <a:ext cx="125400" cy="3550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8667741" y="5836586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79">
                  <a:moveTo>
                    <a:pt x="10963" y="482"/>
                  </a:moveTo>
                  <a:lnTo>
                    <a:pt x="6273" y="1983"/>
                  </a:lnTo>
                  <a:lnTo>
                    <a:pt x="2664" y="6864"/>
                  </a:lnTo>
                  <a:lnTo>
                    <a:pt x="512" y="17158"/>
                  </a:lnTo>
                  <a:lnTo>
                    <a:pt x="194" y="34903"/>
                  </a:lnTo>
                  <a:lnTo>
                    <a:pt x="501" y="56348"/>
                  </a:lnTo>
                  <a:lnTo>
                    <a:pt x="292" y="74933"/>
                  </a:lnTo>
                  <a:lnTo>
                    <a:pt x="0" y="88444"/>
                  </a:lnTo>
                  <a:lnTo>
                    <a:pt x="57" y="94668"/>
                  </a:lnTo>
                  <a:lnTo>
                    <a:pt x="573" y="97120"/>
                  </a:lnTo>
                  <a:lnTo>
                    <a:pt x="47" y="106484"/>
                  </a:lnTo>
                  <a:lnTo>
                    <a:pt x="11247" y="105031"/>
                  </a:lnTo>
                  <a:lnTo>
                    <a:pt x="22460" y="103573"/>
                  </a:lnTo>
                  <a:lnTo>
                    <a:pt x="25508" y="105064"/>
                  </a:lnTo>
                  <a:lnTo>
                    <a:pt x="27066" y="94233"/>
                  </a:lnTo>
                  <a:lnTo>
                    <a:pt x="27899" y="80703"/>
                  </a:lnTo>
                  <a:lnTo>
                    <a:pt x="28220" y="60718"/>
                  </a:lnTo>
                  <a:lnTo>
                    <a:pt x="28253" y="40829"/>
                  </a:lnTo>
                  <a:lnTo>
                    <a:pt x="28221" y="27584"/>
                  </a:lnTo>
                  <a:lnTo>
                    <a:pt x="28235" y="17240"/>
                  </a:lnTo>
                  <a:lnTo>
                    <a:pt x="28741" y="16753"/>
                  </a:lnTo>
                  <a:lnTo>
                    <a:pt x="24183" y="10353"/>
                  </a:lnTo>
                  <a:lnTo>
                    <a:pt x="19611" y="3938"/>
                  </a:lnTo>
                  <a:lnTo>
                    <a:pt x="16046" y="0"/>
                  </a:lnTo>
                  <a:lnTo>
                    <a:pt x="10963" y="482"/>
                  </a:lnTo>
                  <a:close/>
                </a:path>
              </a:pathLst>
            </a:custGeom>
            <a:ln w="3175">
              <a:solidFill>
                <a:srgbClr val="9B8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1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3318" y="5837288"/>
              <a:ext cx="36880" cy="109054"/>
            </a:xfrm>
            <a:prstGeom prst="rect">
              <a:avLst/>
            </a:prstGeom>
          </p:spPr>
        </p:pic>
      </p:grpSp>
      <p:sp>
        <p:nvSpPr>
          <p:cNvPr id="365" name="object 365"/>
          <p:cNvSpPr txBox="1"/>
          <p:nvPr/>
        </p:nvSpPr>
        <p:spPr>
          <a:xfrm rot="60000">
            <a:off x="8630756" y="5949931"/>
            <a:ext cx="64219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25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r>
              <a:rPr sz="200" b="1" spc="-5" dirty="0">
                <a:solidFill>
                  <a:srgbClr val="2E3092"/>
                </a:solidFill>
                <a:latin typeface="Arial"/>
                <a:cs typeface="Arial"/>
              </a:rPr>
              <a:t>em</a:t>
            </a:r>
            <a:r>
              <a:rPr sz="200" b="1" dirty="0">
                <a:solidFill>
                  <a:srgbClr val="2E3092"/>
                </a:solidFill>
                <a:latin typeface="Arial"/>
                <a:cs typeface="Arial"/>
              </a:rPr>
              <a:t>i</a:t>
            </a:r>
            <a:endParaRPr sz="20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8614909" y="5976253"/>
            <a:ext cx="10795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b="1" spc="10" dirty="0">
                <a:solidFill>
                  <a:srgbClr val="2E3092"/>
                </a:solidFill>
                <a:latin typeface="Arial"/>
                <a:cs typeface="Arial"/>
              </a:rPr>
              <a:t>m</a:t>
            </a:r>
            <a:r>
              <a:rPr sz="300" b="1" dirty="0">
                <a:solidFill>
                  <a:srgbClr val="2E3092"/>
                </a:solidFill>
                <a:latin typeface="Arial"/>
                <a:cs typeface="Arial"/>
              </a:rPr>
              <a:t>il</a:t>
            </a:r>
            <a:r>
              <a:rPr sz="300" b="1" spc="10" dirty="0">
                <a:solidFill>
                  <a:srgbClr val="2E3092"/>
                </a:solidFill>
                <a:latin typeface="Arial"/>
                <a:cs typeface="Arial"/>
              </a:rPr>
              <a:t>k</a:t>
            </a:r>
            <a:endParaRPr sz="30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8616623" y="5960988"/>
            <a:ext cx="10604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spc="-10" dirty="0">
                <a:solidFill>
                  <a:srgbClr val="2E3092"/>
                </a:solidFill>
                <a:latin typeface="Arial"/>
                <a:cs typeface="Arial"/>
              </a:rPr>
              <a:t>skimmed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7729636" y="4828748"/>
            <a:ext cx="300990" cy="795020"/>
            <a:chOff x="7729636" y="4828748"/>
            <a:chExt cx="300990" cy="795020"/>
          </a:xfrm>
        </p:grpSpPr>
        <p:pic>
          <p:nvPicPr>
            <p:cNvPr id="369" name="object 369"/>
            <p:cNvPicPr/>
            <p:nvPr/>
          </p:nvPicPr>
          <p:blipFill>
            <a:blip r:embed="rId1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9293" y="5497068"/>
              <a:ext cx="121069" cy="126415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3726" y="5466943"/>
              <a:ext cx="100951" cy="93281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1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9636" y="4828748"/>
              <a:ext cx="149677" cy="194780"/>
            </a:xfrm>
            <a:prstGeom prst="rect">
              <a:avLst/>
            </a:prstGeom>
          </p:spPr>
        </p:pic>
      </p:grpSp>
      <p:sp>
        <p:nvSpPr>
          <p:cNvPr id="372" name="object 372"/>
          <p:cNvSpPr txBox="1"/>
          <p:nvPr/>
        </p:nvSpPr>
        <p:spPr>
          <a:xfrm rot="540000">
            <a:off x="7732282" y="4903051"/>
            <a:ext cx="3648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 rot="240000">
            <a:off x="7750573" y="4905266"/>
            <a:ext cx="3648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 rot="120000">
            <a:off x="7768382" y="4906416"/>
            <a:ext cx="3615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 rot="60000">
            <a:off x="7786078" y="4906972"/>
            <a:ext cx="3648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5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7800209" y="4887846"/>
            <a:ext cx="44450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5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 rot="21540000">
            <a:off x="7821791" y="4906892"/>
            <a:ext cx="3552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 rot="21420000">
            <a:off x="7838108" y="4906191"/>
            <a:ext cx="3615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50"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 rot="840000">
            <a:off x="7729431" y="4932711"/>
            <a:ext cx="3337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 rot="420000">
            <a:off x="7742594" y="4935470"/>
            <a:ext cx="3615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 rot="180000">
            <a:off x="7762361" y="4937444"/>
            <a:ext cx="40980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5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7783259" y="4918712"/>
            <a:ext cx="41910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 rot="21540000">
            <a:off x="7800820" y="4937992"/>
            <a:ext cx="3314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 rot="21480000">
            <a:off x="7813524" y="4937573"/>
            <a:ext cx="3615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 rot="21300000">
            <a:off x="7831135" y="4936343"/>
            <a:ext cx="3522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 rot="21060000">
            <a:off x="7846761" y="4934452"/>
            <a:ext cx="3410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387" name="object 387"/>
          <p:cNvGrpSpPr/>
          <p:nvPr/>
        </p:nvGrpSpPr>
        <p:grpSpPr>
          <a:xfrm>
            <a:off x="8114724" y="5584432"/>
            <a:ext cx="154940" cy="233679"/>
            <a:chOff x="8114724" y="5584432"/>
            <a:chExt cx="154940" cy="233679"/>
          </a:xfrm>
        </p:grpSpPr>
        <p:pic>
          <p:nvPicPr>
            <p:cNvPr id="388" name="object 388"/>
            <p:cNvPicPr/>
            <p:nvPr/>
          </p:nvPicPr>
          <p:blipFill>
            <a:blip r:embed="rId1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724" y="5584432"/>
              <a:ext cx="154892" cy="233398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6653" y="5623458"/>
              <a:ext cx="126072" cy="154689"/>
            </a:xfrm>
            <a:prstGeom prst="rect">
              <a:avLst/>
            </a:prstGeom>
          </p:spPr>
        </p:pic>
      </p:grpSp>
      <p:sp>
        <p:nvSpPr>
          <p:cNvPr id="390" name="object 390"/>
          <p:cNvSpPr txBox="1"/>
          <p:nvPr/>
        </p:nvSpPr>
        <p:spPr>
          <a:xfrm rot="120000">
            <a:off x="8132658" y="5663095"/>
            <a:ext cx="34366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5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 rot="120000">
            <a:off x="8136615" y="5690135"/>
            <a:ext cx="3610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5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 rot="120000">
            <a:off x="8135866" y="5718107"/>
            <a:ext cx="3750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 rot="240000">
            <a:off x="8137028" y="5742949"/>
            <a:ext cx="3636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"/>
              </a:lnSpc>
            </a:pPr>
            <a:r>
              <a:rPr sz="250" b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5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8148662" y="5647585"/>
            <a:ext cx="61594" cy="142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0795">
              <a:lnSpc>
                <a:spcPct val="70100"/>
              </a:lnSpc>
              <a:spcBef>
                <a:spcPts val="160"/>
              </a:spcBef>
            </a:pP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w   </a:t>
            </a: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5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 rot="21480000">
            <a:off x="8189928" y="5743017"/>
            <a:ext cx="3750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 rot="21420000">
            <a:off x="8205510" y="5742196"/>
            <a:ext cx="35610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5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 rot="60000">
            <a:off x="8135366" y="5635652"/>
            <a:ext cx="3877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"/>
              </a:lnSpc>
            </a:pPr>
            <a:r>
              <a:rPr sz="250" b="1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5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 rot="60000">
            <a:off x="8144803" y="5663502"/>
            <a:ext cx="3812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8150118" y="5599602"/>
            <a:ext cx="50165" cy="1631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7940" indent="-13970">
              <a:lnSpc>
                <a:spcPct val="100000"/>
              </a:lnSpc>
              <a:spcBef>
                <a:spcPts val="229"/>
              </a:spcBef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">
              <a:latin typeface="Arial"/>
              <a:cs typeface="Arial"/>
            </a:endParaRPr>
          </a:p>
          <a:p>
            <a:pPr marL="12700" marR="5080" indent="15240">
              <a:lnSpc>
                <a:spcPct val="73100"/>
              </a:lnSpc>
              <a:spcBef>
                <a:spcPts val="210"/>
              </a:spcBef>
            </a:pP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5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 rot="21540000">
            <a:off x="8171611" y="5635738"/>
            <a:ext cx="3750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 rot="21540000">
            <a:off x="8175597" y="5690371"/>
            <a:ext cx="3515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 rot="21540000">
            <a:off x="8172119" y="5718310"/>
            <a:ext cx="3844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5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 rot="21540000">
            <a:off x="8171862" y="5743601"/>
            <a:ext cx="3844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50">
              <a:latin typeface="Arial"/>
              <a:cs typeface="Arial"/>
            </a:endParaRPr>
          </a:p>
        </p:txBody>
      </p:sp>
      <p:sp>
        <p:nvSpPr>
          <p:cNvPr id="404" name="object 404"/>
          <p:cNvSpPr txBox="1"/>
          <p:nvPr/>
        </p:nvSpPr>
        <p:spPr>
          <a:xfrm rot="21480000">
            <a:off x="8188822" y="5635206"/>
            <a:ext cx="3844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50">
              <a:latin typeface="Arial"/>
              <a:cs typeface="Arial"/>
            </a:endParaRPr>
          </a:p>
        </p:txBody>
      </p:sp>
      <p:sp>
        <p:nvSpPr>
          <p:cNvPr id="405" name="object 405"/>
          <p:cNvSpPr txBox="1"/>
          <p:nvPr/>
        </p:nvSpPr>
        <p:spPr>
          <a:xfrm rot="21480000">
            <a:off x="8186501" y="5663036"/>
            <a:ext cx="3750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 rot="21420000">
            <a:off x="8206169" y="5634331"/>
            <a:ext cx="3636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 rot="21420000">
            <a:off x="8201891" y="5662333"/>
            <a:ext cx="35378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408" name="object 408"/>
          <p:cNvGrpSpPr/>
          <p:nvPr/>
        </p:nvGrpSpPr>
        <p:grpSpPr>
          <a:xfrm>
            <a:off x="8122170" y="4883135"/>
            <a:ext cx="594995" cy="930275"/>
            <a:chOff x="8122170" y="4883135"/>
            <a:chExt cx="594995" cy="930275"/>
          </a:xfrm>
        </p:grpSpPr>
        <p:pic>
          <p:nvPicPr>
            <p:cNvPr id="409" name="object 409"/>
            <p:cNvPicPr/>
            <p:nvPr/>
          </p:nvPicPr>
          <p:blipFill>
            <a:blip r:embed="rId1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404" y="5787059"/>
              <a:ext cx="33870" cy="26098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1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170" y="5775540"/>
              <a:ext cx="41795" cy="33527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1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2198" y="5704077"/>
              <a:ext cx="61582" cy="107924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1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1500" y="4884293"/>
              <a:ext cx="211061" cy="80937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1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0117" y="4883135"/>
              <a:ext cx="213611" cy="83255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1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5081" y="4925644"/>
              <a:ext cx="200135" cy="344919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8404652" y="4925644"/>
              <a:ext cx="200025" cy="345440"/>
            </a:xfrm>
            <a:custGeom>
              <a:avLst/>
              <a:gdLst/>
              <a:ahLst/>
              <a:cxnLst/>
              <a:rect l="l" t="t" r="r" b="b"/>
              <a:pathLst>
                <a:path w="200025" h="345439">
                  <a:moveTo>
                    <a:pt x="2617" y="344922"/>
                  </a:moveTo>
                  <a:lnTo>
                    <a:pt x="874" y="167870"/>
                  </a:lnTo>
                  <a:lnTo>
                    <a:pt x="69" y="77089"/>
                  </a:lnTo>
                  <a:lnTo>
                    <a:pt x="0" y="43992"/>
                  </a:lnTo>
                  <a:lnTo>
                    <a:pt x="464" y="39992"/>
                  </a:lnTo>
                  <a:lnTo>
                    <a:pt x="31641" y="34129"/>
                  </a:lnTo>
                  <a:lnTo>
                    <a:pt x="99698" y="20233"/>
                  </a:lnTo>
                  <a:lnTo>
                    <a:pt x="167946" y="6219"/>
                  </a:lnTo>
                  <a:lnTo>
                    <a:pt x="199696" y="0"/>
                  </a:lnTo>
                  <a:lnTo>
                    <a:pt x="199612" y="47920"/>
                  </a:lnTo>
                  <a:lnTo>
                    <a:pt x="197789" y="152935"/>
                  </a:lnTo>
                  <a:lnTo>
                    <a:pt x="195650" y="257871"/>
                  </a:lnTo>
                  <a:lnTo>
                    <a:pt x="194621" y="305555"/>
                  </a:lnTo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605" y="4965166"/>
              <a:ext cx="75539" cy="347192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8403461" y="4963393"/>
              <a:ext cx="78105" cy="351155"/>
            </a:xfrm>
            <a:custGeom>
              <a:avLst/>
              <a:gdLst/>
              <a:ahLst/>
              <a:cxnLst/>
              <a:rect l="l" t="t" r="r" b="b"/>
              <a:pathLst>
                <a:path w="78104" h="351154">
                  <a:moveTo>
                    <a:pt x="76956" y="350948"/>
                  </a:moveTo>
                  <a:lnTo>
                    <a:pt x="2754" y="309057"/>
                  </a:lnTo>
                  <a:lnTo>
                    <a:pt x="1292" y="154532"/>
                  </a:lnTo>
                  <a:lnTo>
                    <a:pt x="334" y="48294"/>
                  </a:lnTo>
                  <a:lnTo>
                    <a:pt x="0" y="0"/>
                  </a:lnTo>
                  <a:lnTo>
                    <a:pt x="8100" y="3544"/>
                  </a:lnTo>
                  <a:lnTo>
                    <a:pt x="2309" y="3544"/>
                  </a:lnTo>
                  <a:lnTo>
                    <a:pt x="2656" y="48294"/>
                  </a:lnTo>
                  <a:lnTo>
                    <a:pt x="3662" y="160028"/>
                  </a:lnTo>
                  <a:lnTo>
                    <a:pt x="5061" y="307695"/>
                  </a:lnTo>
                  <a:lnTo>
                    <a:pt x="74650" y="346981"/>
                  </a:lnTo>
                  <a:lnTo>
                    <a:pt x="76967" y="346981"/>
                  </a:lnTo>
                  <a:lnTo>
                    <a:pt x="76956" y="350948"/>
                  </a:lnTo>
                  <a:close/>
                </a:path>
                <a:path w="78104" h="351154">
                  <a:moveTo>
                    <a:pt x="76967" y="346981"/>
                  </a:moveTo>
                  <a:lnTo>
                    <a:pt x="74650" y="346981"/>
                  </a:lnTo>
                  <a:lnTo>
                    <a:pt x="75527" y="35581"/>
                  </a:lnTo>
                  <a:lnTo>
                    <a:pt x="2309" y="3544"/>
                  </a:lnTo>
                  <a:lnTo>
                    <a:pt x="8100" y="3544"/>
                  </a:lnTo>
                  <a:lnTo>
                    <a:pt x="77850" y="34064"/>
                  </a:lnTo>
                  <a:lnTo>
                    <a:pt x="76967" y="34698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123" y="4914748"/>
              <a:ext cx="97624" cy="81368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1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8454" y="4904130"/>
              <a:ext cx="105829" cy="54787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1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8685" y="4912409"/>
              <a:ext cx="102445" cy="86014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8606454" y="4902878"/>
              <a:ext cx="110489" cy="57785"/>
            </a:xfrm>
            <a:custGeom>
              <a:avLst/>
              <a:gdLst/>
              <a:ahLst/>
              <a:cxnLst/>
              <a:rect l="l" t="t" r="r" b="b"/>
              <a:pathLst>
                <a:path w="110490" h="57785">
                  <a:moveTo>
                    <a:pt x="70827" y="57344"/>
                  </a:moveTo>
                  <a:lnTo>
                    <a:pt x="0" y="30901"/>
                  </a:lnTo>
                  <a:lnTo>
                    <a:pt x="14137" y="15450"/>
                  </a:lnTo>
                  <a:lnTo>
                    <a:pt x="23980" y="4828"/>
                  </a:lnTo>
                  <a:lnTo>
                    <a:pt x="28712" y="0"/>
                  </a:lnTo>
                  <a:lnTo>
                    <a:pt x="37106" y="2614"/>
                  </a:lnTo>
                  <a:lnTo>
                    <a:pt x="29295" y="2614"/>
                  </a:lnTo>
                  <a:lnTo>
                    <a:pt x="25199" y="6920"/>
                  </a:lnTo>
                  <a:lnTo>
                    <a:pt x="18826" y="13784"/>
                  </a:lnTo>
                  <a:lnTo>
                    <a:pt x="4023" y="29927"/>
                  </a:lnTo>
                  <a:lnTo>
                    <a:pt x="70399" y="54710"/>
                  </a:lnTo>
                  <a:lnTo>
                    <a:pt x="74077" y="54710"/>
                  </a:lnTo>
                  <a:lnTo>
                    <a:pt x="70827" y="57344"/>
                  </a:lnTo>
                  <a:close/>
                </a:path>
                <a:path w="110490" h="57785">
                  <a:moveTo>
                    <a:pt x="74077" y="54710"/>
                  </a:moveTo>
                  <a:lnTo>
                    <a:pt x="70399" y="54710"/>
                  </a:lnTo>
                  <a:lnTo>
                    <a:pt x="105418" y="26319"/>
                  </a:lnTo>
                  <a:lnTo>
                    <a:pt x="29295" y="2614"/>
                  </a:lnTo>
                  <a:lnTo>
                    <a:pt x="37106" y="2614"/>
                  </a:lnTo>
                  <a:lnTo>
                    <a:pt x="110244" y="25392"/>
                  </a:lnTo>
                  <a:lnTo>
                    <a:pt x="74077" y="5471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" name="object 422"/>
            <p:cNvPicPr/>
            <p:nvPr/>
          </p:nvPicPr>
          <p:blipFill>
            <a:blip r:embed="rId1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1047" y="4958981"/>
              <a:ext cx="197720" cy="354025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8481046" y="4958981"/>
              <a:ext cx="198120" cy="354330"/>
            </a:xfrm>
            <a:custGeom>
              <a:avLst/>
              <a:gdLst/>
              <a:ahLst/>
              <a:cxnLst/>
              <a:rect l="l" t="t" r="r" b="b"/>
              <a:pathLst>
                <a:path w="198120" h="354329">
                  <a:moveTo>
                    <a:pt x="191876" y="300480"/>
                  </a:moveTo>
                  <a:lnTo>
                    <a:pt x="195697" y="126996"/>
                  </a:lnTo>
                  <a:lnTo>
                    <a:pt x="197490" y="37868"/>
                  </a:lnTo>
                  <a:lnTo>
                    <a:pt x="197722" y="4926"/>
                  </a:lnTo>
                  <a:lnTo>
                    <a:pt x="196860" y="0"/>
                  </a:lnTo>
                  <a:lnTo>
                    <a:pt x="165644" y="6115"/>
                  </a:lnTo>
                  <a:lnTo>
                    <a:pt x="98534" y="19896"/>
                  </a:lnTo>
                  <a:lnTo>
                    <a:pt x="31608" y="33560"/>
                  </a:lnTo>
                  <a:lnTo>
                    <a:pt x="431" y="87928"/>
                  </a:lnTo>
                  <a:lnTo>
                    <a:pt x="146" y="196168"/>
                  </a:lnTo>
                  <a:lnTo>
                    <a:pt x="25" y="304660"/>
                  </a:lnTo>
                  <a:lnTo>
                    <a:pt x="0" y="354020"/>
                  </a:lnTo>
                  <a:lnTo>
                    <a:pt x="191876" y="300480"/>
                  </a:lnTo>
                  <a:close/>
                </a:path>
              </a:pathLst>
            </a:custGeom>
            <a:ln w="3175">
              <a:solidFill>
                <a:srgbClr val="1B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" name="object 424"/>
            <p:cNvPicPr/>
            <p:nvPr/>
          </p:nvPicPr>
          <p:blipFill>
            <a:blip r:embed="rId1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3383" y="4907965"/>
              <a:ext cx="229996" cy="90106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1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2225" y="4906815"/>
              <a:ext cx="232323" cy="92415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8509383" y="5014447"/>
              <a:ext cx="142875" cy="257810"/>
            </a:xfrm>
            <a:custGeom>
              <a:avLst/>
              <a:gdLst/>
              <a:ahLst/>
              <a:cxnLst/>
              <a:rect l="l" t="t" r="r" b="b"/>
              <a:pathLst>
                <a:path w="142875" h="257810">
                  <a:moveTo>
                    <a:pt x="1861" y="257396"/>
                  </a:moveTo>
                  <a:lnTo>
                    <a:pt x="621" y="124567"/>
                  </a:lnTo>
                  <a:lnTo>
                    <a:pt x="48" y="56457"/>
                  </a:lnTo>
                  <a:lnTo>
                    <a:pt x="0" y="31615"/>
                  </a:lnTo>
                  <a:lnTo>
                    <a:pt x="331" y="28592"/>
                  </a:lnTo>
                  <a:lnTo>
                    <a:pt x="22626" y="24396"/>
                  </a:lnTo>
                  <a:lnTo>
                    <a:pt x="120084" y="4442"/>
                  </a:lnTo>
                  <a:lnTo>
                    <a:pt x="142780" y="0"/>
                  </a:lnTo>
                  <a:lnTo>
                    <a:pt x="142723" y="34259"/>
                  </a:lnTo>
                  <a:lnTo>
                    <a:pt x="141421" y="109346"/>
                  </a:lnTo>
                  <a:lnTo>
                    <a:pt x="139155" y="218474"/>
                  </a:lnTo>
                  <a:lnTo>
                    <a:pt x="1861" y="25739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7" name="object 427"/>
          <p:cNvSpPr txBox="1"/>
          <p:nvPr/>
        </p:nvSpPr>
        <p:spPr>
          <a:xfrm rot="20940000">
            <a:off x="8515662" y="5039607"/>
            <a:ext cx="122298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i="1" spc="-1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00" b="1" i="1" spc="15" dirty="0">
                <a:solidFill>
                  <a:srgbClr val="FFFFFF"/>
                </a:solidFill>
                <a:latin typeface="Gill Sans MT"/>
                <a:cs typeface="Gill Sans MT"/>
              </a:rPr>
              <a:t>hole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428" name="object 428"/>
          <p:cNvSpPr txBox="1"/>
          <p:nvPr/>
        </p:nvSpPr>
        <p:spPr>
          <a:xfrm rot="20940000">
            <a:off x="8515184" y="5079428"/>
            <a:ext cx="103310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i="1" spc="2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00" b="1" i="1" spc="1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00" b="1" i="1" spc="10" dirty="0">
                <a:solidFill>
                  <a:srgbClr val="FFFFFF"/>
                </a:solidFill>
                <a:latin typeface="Gill Sans MT"/>
                <a:cs typeface="Gill Sans MT"/>
              </a:rPr>
              <a:t>ain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429" name="object 429"/>
          <p:cNvSpPr txBox="1"/>
          <p:nvPr/>
        </p:nvSpPr>
        <p:spPr>
          <a:xfrm rot="20940000">
            <a:off x="8515523" y="5116027"/>
            <a:ext cx="115719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i="1" spc="-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00" b="1" i="1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00" b="1" i="1" spc="5" dirty="0">
                <a:solidFill>
                  <a:srgbClr val="FFFFFF"/>
                </a:solidFill>
                <a:latin typeface="Gill Sans MT"/>
                <a:cs typeface="Gill Sans MT"/>
              </a:rPr>
              <a:t>real</a:t>
            </a:r>
            <a:endParaRPr sz="300">
              <a:latin typeface="Gill Sans MT"/>
              <a:cs typeface="Gill Sans MT"/>
            </a:endParaRPr>
          </a:p>
        </p:txBody>
      </p:sp>
      <p:grpSp>
        <p:nvGrpSpPr>
          <p:cNvPr id="430" name="object 430"/>
          <p:cNvGrpSpPr/>
          <p:nvPr/>
        </p:nvGrpSpPr>
        <p:grpSpPr>
          <a:xfrm>
            <a:off x="8017865" y="4458462"/>
            <a:ext cx="1112520" cy="1772285"/>
            <a:chOff x="8017865" y="4458462"/>
            <a:chExt cx="1112520" cy="1772285"/>
          </a:xfrm>
        </p:grpSpPr>
        <p:pic>
          <p:nvPicPr>
            <p:cNvPr id="431" name="object 431"/>
            <p:cNvPicPr/>
            <p:nvPr/>
          </p:nvPicPr>
          <p:blipFill>
            <a:blip r:embed="rId1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2068" y="6081512"/>
              <a:ext cx="269355" cy="148745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1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8964" y="4473841"/>
              <a:ext cx="117691" cy="176366"/>
            </a:xfrm>
            <a:prstGeom prst="rect">
              <a:avLst/>
            </a:prstGeom>
          </p:spPr>
        </p:pic>
        <p:pic>
          <p:nvPicPr>
            <p:cNvPr id="433" name="object 433"/>
            <p:cNvPicPr/>
            <p:nvPr/>
          </p:nvPicPr>
          <p:blipFill>
            <a:blip r:embed="rId1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7585" y="4492827"/>
              <a:ext cx="143690" cy="131013"/>
            </a:xfrm>
            <a:prstGeom prst="rect">
              <a:avLst/>
            </a:prstGeom>
          </p:spPr>
        </p:pic>
        <p:pic>
          <p:nvPicPr>
            <p:cNvPr id="434" name="object 434"/>
            <p:cNvPicPr/>
            <p:nvPr/>
          </p:nvPicPr>
          <p:blipFill>
            <a:blip r:embed="rId1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865" y="4501718"/>
              <a:ext cx="140388" cy="144346"/>
            </a:xfrm>
            <a:prstGeom prst="rect">
              <a:avLst/>
            </a:prstGeom>
          </p:spPr>
        </p:pic>
        <p:pic>
          <p:nvPicPr>
            <p:cNvPr id="435" name="object 435"/>
            <p:cNvPicPr/>
            <p:nvPr/>
          </p:nvPicPr>
          <p:blipFill>
            <a:blip r:embed="rId1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4207" y="4614164"/>
              <a:ext cx="325730" cy="260051"/>
            </a:xfrm>
            <a:prstGeom prst="rect">
              <a:avLst/>
            </a:prstGeom>
          </p:spPr>
        </p:pic>
        <p:pic>
          <p:nvPicPr>
            <p:cNvPr id="436" name="object 436"/>
            <p:cNvPicPr/>
            <p:nvPr/>
          </p:nvPicPr>
          <p:blipFill>
            <a:blip r:embed="rId1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7960" y="4607141"/>
              <a:ext cx="206209" cy="107086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1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2026" y="4717859"/>
              <a:ext cx="54291" cy="59118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010484" y="4785309"/>
              <a:ext cx="13119" cy="13436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8995599" y="4720450"/>
              <a:ext cx="18834" cy="13728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9054311" y="4763935"/>
              <a:ext cx="49593" cy="9461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1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3736" y="4833099"/>
              <a:ext cx="160828" cy="105694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8943270" y="4833661"/>
              <a:ext cx="161290" cy="105410"/>
            </a:xfrm>
            <a:custGeom>
              <a:avLst/>
              <a:gdLst/>
              <a:ahLst/>
              <a:cxnLst/>
              <a:rect l="l" t="t" r="r" b="b"/>
              <a:pathLst>
                <a:path w="161290" h="105410">
                  <a:moveTo>
                    <a:pt x="114001" y="0"/>
                  </a:moveTo>
                  <a:lnTo>
                    <a:pt x="75648" y="2163"/>
                  </a:lnTo>
                  <a:lnTo>
                    <a:pt x="15987" y="27955"/>
                  </a:lnTo>
                  <a:lnTo>
                    <a:pt x="1382" y="61952"/>
                  </a:lnTo>
                  <a:lnTo>
                    <a:pt x="1117" y="62539"/>
                  </a:lnTo>
                  <a:lnTo>
                    <a:pt x="885" y="63117"/>
                  </a:lnTo>
                  <a:lnTo>
                    <a:pt x="724" y="63666"/>
                  </a:lnTo>
                  <a:lnTo>
                    <a:pt x="0" y="71828"/>
                  </a:lnTo>
                  <a:lnTo>
                    <a:pt x="1684" y="79791"/>
                  </a:lnTo>
                  <a:lnTo>
                    <a:pt x="10811" y="94796"/>
                  </a:lnTo>
                  <a:lnTo>
                    <a:pt x="11284" y="95270"/>
                  </a:lnTo>
                  <a:lnTo>
                    <a:pt x="11744" y="95691"/>
                  </a:lnTo>
                  <a:lnTo>
                    <a:pt x="12193" y="96070"/>
                  </a:lnTo>
                  <a:lnTo>
                    <a:pt x="12397" y="96240"/>
                  </a:lnTo>
                  <a:lnTo>
                    <a:pt x="12591" y="96425"/>
                  </a:lnTo>
                  <a:lnTo>
                    <a:pt x="12799" y="96576"/>
                  </a:lnTo>
                  <a:lnTo>
                    <a:pt x="13372" y="97016"/>
                  </a:lnTo>
                  <a:lnTo>
                    <a:pt x="13907" y="97352"/>
                  </a:lnTo>
                  <a:lnTo>
                    <a:pt x="14404" y="97608"/>
                  </a:lnTo>
                  <a:lnTo>
                    <a:pt x="14882" y="97916"/>
                  </a:lnTo>
                  <a:lnTo>
                    <a:pt x="15317" y="98266"/>
                  </a:lnTo>
                  <a:lnTo>
                    <a:pt x="15829" y="98531"/>
                  </a:lnTo>
                  <a:lnTo>
                    <a:pt x="39831" y="103622"/>
                  </a:lnTo>
                  <a:lnTo>
                    <a:pt x="75708" y="105132"/>
                  </a:lnTo>
                  <a:lnTo>
                    <a:pt x="110611" y="104298"/>
                  </a:lnTo>
                  <a:lnTo>
                    <a:pt x="150471" y="93984"/>
                  </a:lnTo>
                  <a:lnTo>
                    <a:pt x="161287" y="62515"/>
                  </a:lnTo>
                  <a:lnTo>
                    <a:pt x="157163" y="38134"/>
                  </a:lnTo>
                  <a:lnTo>
                    <a:pt x="143253" y="13422"/>
                  </a:lnTo>
                  <a:lnTo>
                    <a:pt x="114001" y="0"/>
                  </a:lnTo>
                  <a:close/>
                </a:path>
              </a:pathLst>
            </a:custGeom>
            <a:ln w="3175">
              <a:solidFill>
                <a:srgbClr val="754C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3283" y="4845736"/>
              <a:ext cx="145821" cy="51993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8886244" y="4890028"/>
              <a:ext cx="156210" cy="128905"/>
            </a:xfrm>
            <a:custGeom>
              <a:avLst/>
              <a:gdLst/>
              <a:ahLst/>
              <a:cxnLst/>
              <a:rect l="l" t="t" r="r" b="b"/>
              <a:pathLst>
                <a:path w="156209" h="128904">
                  <a:moveTo>
                    <a:pt x="118294" y="128549"/>
                  </a:moveTo>
                  <a:lnTo>
                    <a:pt x="79240" y="115524"/>
                  </a:lnTo>
                  <a:lnTo>
                    <a:pt x="20191" y="76464"/>
                  </a:lnTo>
                  <a:lnTo>
                    <a:pt x="2339" y="58083"/>
                  </a:lnTo>
                  <a:lnTo>
                    <a:pt x="1586" y="56563"/>
                  </a:lnTo>
                  <a:lnTo>
                    <a:pt x="1235" y="55589"/>
                  </a:lnTo>
                  <a:lnTo>
                    <a:pt x="458" y="52516"/>
                  </a:lnTo>
                  <a:lnTo>
                    <a:pt x="281" y="51475"/>
                  </a:lnTo>
                  <a:lnTo>
                    <a:pt x="0" y="48483"/>
                  </a:lnTo>
                  <a:lnTo>
                    <a:pt x="148" y="41484"/>
                  </a:lnTo>
                  <a:lnTo>
                    <a:pt x="10580" y="20600"/>
                  </a:lnTo>
                  <a:lnTo>
                    <a:pt x="15002" y="14294"/>
                  </a:lnTo>
                  <a:lnTo>
                    <a:pt x="20036" y="8828"/>
                  </a:lnTo>
                  <a:lnTo>
                    <a:pt x="24123" y="5163"/>
                  </a:lnTo>
                  <a:lnTo>
                    <a:pt x="41312" y="0"/>
                  </a:lnTo>
                  <a:lnTo>
                    <a:pt x="70666" y="1363"/>
                  </a:lnTo>
                  <a:lnTo>
                    <a:pt x="105412" y="10793"/>
                  </a:lnTo>
                  <a:lnTo>
                    <a:pt x="138776" y="29832"/>
                  </a:lnTo>
                  <a:lnTo>
                    <a:pt x="156033" y="56997"/>
                  </a:lnTo>
                  <a:lnTo>
                    <a:pt x="154274" y="85302"/>
                  </a:lnTo>
                  <a:lnTo>
                    <a:pt x="144481" y="108011"/>
                  </a:lnTo>
                  <a:lnTo>
                    <a:pt x="137631" y="118393"/>
                  </a:lnTo>
                  <a:lnTo>
                    <a:pt x="128447" y="125624"/>
                  </a:lnTo>
                  <a:lnTo>
                    <a:pt x="118294" y="128549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886244" y="4890029"/>
              <a:ext cx="156210" cy="128905"/>
            </a:xfrm>
            <a:custGeom>
              <a:avLst/>
              <a:gdLst/>
              <a:ahLst/>
              <a:cxnLst/>
              <a:rect l="l" t="t" r="r" b="b"/>
              <a:pathLst>
                <a:path w="156209" h="128904">
                  <a:moveTo>
                    <a:pt x="138775" y="29832"/>
                  </a:moveTo>
                  <a:lnTo>
                    <a:pt x="105410" y="10793"/>
                  </a:lnTo>
                  <a:lnTo>
                    <a:pt x="70665" y="1363"/>
                  </a:lnTo>
                  <a:lnTo>
                    <a:pt x="41311" y="0"/>
                  </a:lnTo>
                  <a:lnTo>
                    <a:pt x="24121" y="5163"/>
                  </a:lnTo>
                  <a:lnTo>
                    <a:pt x="20036" y="8827"/>
                  </a:lnTo>
                  <a:lnTo>
                    <a:pt x="15000" y="14295"/>
                  </a:lnTo>
                  <a:lnTo>
                    <a:pt x="10579" y="20601"/>
                  </a:lnTo>
                  <a:lnTo>
                    <a:pt x="10030" y="20942"/>
                  </a:lnTo>
                  <a:lnTo>
                    <a:pt x="0" y="48256"/>
                  </a:lnTo>
                  <a:lnTo>
                    <a:pt x="0" y="48483"/>
                  </a:lnTo>
                  <a:lnTo>
                    <a:pt x="37" y="48720"/>
                  </a:lnTo>
                  <a:lnTo>
                    <a:pt x="47" y="48952"/>
                  </a:lnTo>
                  <a:lnTo>
                    <a:pt x="85" y="49454"/>
                  </a:lnTo>
                  <a:lnTo>
                    <a:pt x="123" y="49946"/>
                  </a:lnTo>
                  <a:lnTo>
                    <a:pt x="175" y="50410"/>
                  </a:lnTo>
                  <a:lnTo>
                    <a:pt x="279" y="51475"/>
                  </a:lnTo>
                  <a:lnTo>
                    <a:pt x="459" y="52517"/>
                  </a:lnTo>
                  <a:lnTo>
                    <a:pt x="705" y="53558"/>
                  </a:lnTo>
                  <a:lnTo>
                    <a:pt x="814" y="54022"/>
                  </a:lnTo>
                  <a:lnTo>
                    <a:pt x="927" y="54472"/>
                  </a:lnTo>
                  <a:lnTo>
                    <a:pt x="1041" y="54893"/>
                  </a:lnTo>
                  <a:lnTo>
                    <a:pt x="1154" y="55248"/>
                  </a:lnTo>
                  <a:lnTo>
                    <a:pt x="1235" y="55589"/>
                  </a:lnTo>
                  <a:lnTo>
                    <a:pt x="1367" y="55939"/>
                  </a:lnTo>
                  <a:lnTo>
                    <a:pt x="1585" y="56564"/>
                  </a:lnTo>
                  <a:lnTo>
                    <a:pt x="1831" y="57090"/>
                  </a:lnTo>
                  <a:lnTo>
                    <a:pt x="2092" y="57554"/>
                  </a:lnTo>
                  <a:lnTo>
                    <a:pt x="2338" y="58084"/>
                  </a:lnTo>
                  <a:lnTo>
                    <a:pt x="2518" y="58628"/>
                  </a:lnTo>
                  <a:lnTo>
                    <a:pt x="2802" y="59144"/>
                  </a:lnTo>
                  <a:lnTo>
                    <a:pt x="49489" y="97242"/>
                  </a:lnTo>
                  <a:lnTo>
                    <a:pt x="97982" y="125362"/>
                  </a:lnTo>
                  <a:lnTo>
                    <a:pt x="118294" y="128549"/>
                  </a:lnTo>
                  <a:lnTo>
                    <a:pt x="128447" y="125624"/>
                  </a:lnTo>
                  <a:lnTo>
                    <a:pt x="137630" y="118394"/>
                  </a:lnTo>
                  <a:lnTo>
                    <a:pt x="144480" y="108012"/>
                  </a:lnTo>
                  <a:lnTo>
                    <a:pt x="154274" y="85302"/>
                  </a:lnTo>
                  <a:lnTo>
                    <a:pt x="156032" y="56998"/>
                  </a:lnTo>
                  <a:lnTo>
                    <a:pt x="138775" y="29832"/>
                  </a:lnTo>
                  <a:close/>
                </a:path>
              </a:pathLst>
            </a:custGeom>
            <a:ln w="3175">
              <a:solidFill>
                <a:srgbClr val="754C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6300" y="4889677"/>
              <a:ext cx="155976" cy="12889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8412091" y="4513513"/>
              <a:ext cx="315595" cy="76200"/>
            </a:xfrm>
            <a:custGeom>
              <a:avLst/>
              <a:gdLst/>
              <a:ahLst/>
              <a:cxnLst/>
              <a:rect l="l" t="t" r="r" b="b"/>
              <a:pathLst>
                <a:path w="315595" h="76200">
                  <a:moveTo>
                    <a:pt x="188292" y="76124"/>
                  </a:moveTo>
                  <a:lnTo>
                    <a:pt x="121704" y="75701"/>
                  </a:lnTo>
                  <a:lnTo>
                    <a:pt x="65978" y="71754"/>
                  </a:lnTo>
                  <a:lnTo>
                    <a:pt x="19055" y="55428"/>
                  </a:lnTo>
                  <a:lnTo>
                    <a:pt x="3036" y="29625"/>
                  </a:lnTo>
                  <a:lnTo>
                    <a:pt x="0" y="24333"/>
                  </a:lnTo>
                  <a:lnTo>
                    <a:pt x="82642" y="8273"/>
                  </a:lnTo>
                  <a:lnTo>
                    <a:pt x="130255" y="798"/>
                  </a:lnTo>
                  <a:lnTo>
                    <a:pt x="160898" y="0"/>
                  </a:lnTo>
                  <a:lnTo>
                    <a:pt x="192630" y="3968"/>
                  </a:lnTo>
                  <a:lnTo>
                    <a:pt x="232831" y="9802"/>
                  </a:lnTo>
                  <a:lnTo>
                    <a:pt x="271501" y="15203"/>
                  </a:lnTo>
                  <a:lnTo>
                    <a:pt x="312086" y="20721"/>
                  </a:lnTo>
                  <a:lnTo>
                    <a:pt x="315553" y="38357"/>
                  </a:lnTo>
                  <a:lnTo>
                    <a:pt x="315496" y="48246"/>
                  </a:lnTo>
                  <a:lnTo>
                    <a:pt x="310823" y="53998"/>
                  </a:lnTo>
                  <a:lnTo>
                    <a:pt x="300441" y="59221"/>
                  </a:lnTo>
                  <a:lnTo>
                    <a:pt x="252339" y="71229"/>
                  </a:lnTo>
                  <a:lnTo>
                    <a:pt x="188292" y="76124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0989" y="4458462"/>
              <a:ext cx="154845" cy="107796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8468351" y="450916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859" y="15089"/>
                  </a:moveTo>
                  <a:lnTo>
                    <a:pt x="0" y="7758"/>
                  </a:lnTo>
                  <a:lnTo>
                    <a:pt x="5676" y="7685"/>
                  </a:lnTo>
                  <a:lnTo>
                    <a:pt x="7718" y="6329"/>
                  </a:lnTo>
                  <a:lnTo>
                    <a:pt x="8923" y="0"/>
                  </a:lnTo>
                  <a:lnTo>
                    <a:pt x="13265" y="1901"/>
                  </a:lnTo>
                  <a:lnTo>
                    <a:pt x="11504" y="3427"/>
                  </a:lnTo>
                  <a:lnTo>
                    <a:pt x="10476" y="6219"/>
                  </a:lnTo>
                  <a:lnTo>
                    <a:pt x="9449" y="9040"/>
                  </a:lnTo>
                  <a:lnTo>
                    <a:pt x="3859" y="15089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8492960" y="4553115"/>
              <a:ext cx="14782" cy="7264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471597" y="4530547"/>
              <a:ext cx="8432" cy="6375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1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5217" y="4468317"/>
              <a:ext cx="175035" cy="107807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8629341" y="4519017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15" y="15099"/>
                  </a:moveTo>
                  <a:lnTo>
                    <a:pt x="3819" y="9040"/>
                  </a:lnTo>
                  <a:lnTo>
                    <a:pt x="2788" y="6229"/>
                  </a:lnTo>
                  <a:lnTo>
                    <a:pt x="1760" y="3427"/>
                  </a:lnTo>
                  <a:lnTo>
                    <a:pt x="0" y="1904"/>
                  </a:lnTo>
                  <a:lnTo>
                    <a:pt x="4341" y="0"/>
                  </a:lnTo>
                  <a:lnTo>
                    <a:pt x="5553" y="6339"/>
                  </a:lnTo>
                  <a:lnTo>
                    <a:pt x="7591" y="7691"/>
                  </a:lnTo>
                  <a:lnTo>
                    <a:pt x="13261" y="7772"/>
                  </a:lnTo>
                  <a:lnTo>
                    <a:pt x="9415" y="15099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630933" y="4540427"/>
              <a:ext cx="8432" cy="6349"/>
            </a:xfrm>
            <a:prstGeom prst="rect">
              <a:avLst/>
            </a:prstGeom>
          </p:spPr>
        </p:pic>
        <p:pic>
          <p:nvPicPr>
            <p:cNvPr id="455" name="object 45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8603220" y="4562970"/>
              <a:ext cx="14782" cy="7289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1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719" y="4523701"/>
              <a:ext cx="359092" cy="312448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8381719" y="4530694"/>
              <a:ext cx="359410" cy="306070"/>
            </a:xfrm>
            <a:custGeom>
              <a:avLst/>
              <a:gdLst/>
              <a:ahLst/>
              <a:cxnLst/>
              <a:rect l="l" t="t" r="r" b="b"/>
              <a:pathLst>
                <a:path w="359409" h="306070">
                  <a:moveTo>
                    <a:pt x="358655" y="297395"/>
                  </a:moveTo>
                  <a:lnTo>
                    <a:pt x="353199" y="285934"/>
                  </a:lnTo>
                  <a:lnTo>
                    <a:pt x="350441" y="279469"/>
                  </a:lnTo>
                  <a:lnTo>
                    <a:pt x="349536" y="275620"/>
                  </a:lnTo>
                  <a:lnTo>
                    <a:pt x="349637" y="272007"/>
                  </a:lnTo>
                  <a:lnTo>
                    <a:pt x="350651" y="270342"/>
                  </a:lnTo>
                  <a:lnTo>
                    <a:pt x="352265" y="269441"/>
                  </a:lnTo>
                  <a:lnTo>
                    <a:pt x="353315" y="262592"/>
                  </a:lnTo>
                  <a:lnTo>
                    <a:pt x="352638" y="243078"/>
                  </a:lnTo>
                  <a:lnTo>
                    <a:pt x="348863" y="225134"/>
                  </a:lnTo>
                  <a:lnTo>
                    <a:pt x="342993" y="218371"/>
                  </a:lnTo>
                  <a:lnTo>
                    <a:pt x="337440" y="209109"/>
                  </a:lnTo>
                  <a:lnTo>
                    <a:pt x="334618" y="183667"/>
                  </a:lnTo>
                  <a:lnTo>
                    <a:pt x="333944" y="155244"/>
                  </a:lnTo>
                  <a:lnTo>
                    <a:pt x="333547" y="137062"/>
                  </a:lnTo>
                  <a:lnTo>
                    <a:pt x="334109" y="124940"/>
                  </a:lnTo>
                  <a:lnTo>
                    <a:pt x="336313" y="114699"/>
                  </a:lnTo>
                  <a:lnTo>
                    <a:pt x="348389" y="108956"/>
                  </a:lnTo>
                  <a:lnTo>
                    <a:pt x="351311" y="102401"/>
                  </a:lnTo>
                  <a:lnTo>
                    <a:pt x="350065" y="94960"/>
                  </a:lnTo>
                  <a:lnTo>
                    <a:pt x="349637" y="86560"/>
                  </a:lnTo>
                  <a:lnTo>
                    <a:pt x="350845" y="76223"/>
                  </a:lnTo>
                  <a:lnTo>
                    <a:pt x="351249" y="66178"/>
                  </a:lnTo>
                  <a:lnTo>
                    <a:pt x="351811" y="56487"/>
                  </a:lnTo>
                  <a:lnTo>
                    <a:pt x="353495" y="47212"/>
                  </a:lnTo>
                  <a:lnTo>
                    <a:pt x="355620" y="37016"/>
                  </a:lnTo>
                  <a:lnTo>
                    <a:pt x="356660" y="25630"/>
                  </a:lnTo>
                  <a:lnTo>
                    <a:pt x="356334" y="14720"/>
                  </a:lnTo>
                  <a:lnTo>
                    <a:pt x="354361" y="5951"/>
                  </a:lnTo>
                  <a:lnTo>
                    <a:pt x="351052" y="1159"/>
                  </a:lnTo>
                  <a:lnTo>
                    <a:pt x="346581" y="0"/>
                  </a:lnTo>
                  <a:lnTo>
                    <a:pt x="340423" y="865"/>
                  </a:lnTo>
                  <a:lnTo>
                    <a:pt x="332053" y="2150"/>
                  </a:lnTo>
                  <a:lnTo>
                    <a:pt x="319671" y="6610"/>
                  </a:lnTo>
                  <a:lnTo>
                    <a:pt x="302503" y="15953"/>
                  </a:lnTo>
                  <a:lnTo>
                    <a:pt x="281553" y="26964"/>
                  </a:lnTo>
                  <a:lnTo>
                    <a:pt x="236134" y="43378"/>
                  </a:lnTo>
                  <a:lnTo>
                    <a:pt x="181897" y="52926"/>
                  </a:lnTo>
                  <a:lnTo>
                    <a:pt x="156191" y="51222"/>
                  </a:lnTo>
                  <a:lnTo>
                    <a:pt x="125861" y="47849"/>
                  </a:lnTo>
                  <a:lnTo>
                    <a:pt x="95449" y="44000"/>
                  </a:lnTo>
                  <a:lnTo>
                    <a:pt x="69501" y="40869"/>
                  </a:lnTo>
                  <a:lnTo>
                    <a:pt x="51178" y="34889"/>
                  </a:lnTo>
                  <a:lnTo>
                    <a:pt x="39513" y="24340"/>
                  </a:lnTo>
                  <a:lnTo>
                    <a:pt x="32867" y="13168"/>
                  </a:lnTo>
                  <a:lnTo>
                    <a:pt x="29598" y="5322"/>
                  </a:lnTo>
                  <a:lnTo>
                    <a:pt x="23307" y="3952"/>
                  </a:lnTo>
                  <a:lnTo>
                    <a:pt x="14642" y="12461"/>
                  </a:lnTo>
                  <a:lnTo>
                    <a:pt x="8309" y="25495"/>
                  </a:lnTo>
                  <a:lnTo>
                    <a:pt x="9012" y="37697"/>
                  </a:lnTo>
                  <a:lnTo>
                    <a:pt x="13489" y="47262"/>
                  </a:lnTo>
                  <a:lnTo>
                    <a:pt x="15555" y="56176"/>
                  </a:lnTo>
                  <a:lnTo>
                    <a:pt x="15531" y="64734"/>
                  </a:lnTo>
                  <a:lnTo>
                    <a:pt x="13741" y="73234"/>
                  </a:lnTo>
                  <a:lnTo>
                    <a:pt x="10464" y="81140"/>
                  </a:lnTo>
                  <a:lnTo>
                    <a:pt x="8155" y="88866"/>
                  </a:lnTo>
                  <a:lnTo>
                    <a:pt x="28471" y="116176"/>
                  </a:lnTo>
                  <a:lnTo>
                    <a:pt x="28372" y="116715"/>
                  </a:lnTo>
                  <a:lnTo>
                    <a:pt x="28320" y="117032"/>
                  </a:lnTo>
                  <a:lnTo>
                    <a:pt x="28206" y="127653"/>
                  </a:lnTo>
                  <a:lnTo>
                    <a:pt x="27729" y="151544"/>
                  </a:lnTo>
                  <a:lnTo>
                    <a:pt x="24883" y="208430"/>
                  </a:lnTo>
                  <a:lnTo>
                    <a:pt x="15070" y="250295"/>
                  </a:lnTo>
                  <a:lnTo>
                    <a:pt x="8899" y="266271"/>
                  </a:lnTo>
                  <a:lnTo>
                    <a:pt x="4302" y="278360"/>
                  </a:lnTo>
                  <a:lnTo>
                    <a:pt x="0" y="291685"/>
                  </a:lnTo>
                  <a:lnTo>
                    <a:pt x="2148" y="290412"/>
                  </a:lnTo>
                  <a:lnTo>
                    <a:pt x="7299" y="289153"/>
                  </a:lnTo>
                  <a:lnTo>
                    <a:pt x="13920" y="289663"/>
                  </a:lnTo>
                  <a:lnTo>
                    <a:pt x="24242" y="292316"/>
                  </a:lnTo>
                  <a:lnTo>
                    <a:pt x="35530" y="295923"/>
                  </a:lnTo>
                  <a:lnTo>
                    <a:pt x="45048" y="299293"/>
                  </a:lnTo>
                  <a:lnTo>
                    <a:pt x="57352" y="299199"/>
                  </a:lnTo>
                  <a:lnTo>
                    <a:pt x="76209" y="294701"/>
                  </a:lnTo>
                  <a:lnTo>
                    <a:pt x="97718" y="288058"/>
                  </a:lnTo>
                  <a:lnTo>
                    <a:pt x="117981" y="281531"/>
                  </a:lnTo>
                  <a:lnTo>
                    <a:pt x="136878" y="279120"/>
                  </a:lnTo>
                  <a:lnTo>
                    <a:pt x="156216" y="281767"/>
                  </a:lnTo>
                  <a:lnTo>
                    <a:pt x="174992" y="287152"/>
                  </a:lnTo>
                  <a:lnTo>
                    <a:pt x="192197" y="292959"/>
                  </a:lnTo>
                  <a:lnTo>
                    <a:pt x="215373" y="298231"/>
                  </a:lnTo>
                  <a:lnTo>
                    <a:pt x="246354" y="302793"/>
                  </a:lnTo>
                  <a:lnTo>
                    <a:pt x="275563" y="305451"/>
                  </a:lnTo>
                  <a:lnTo>
                    <a:pt x="293427" y="305011"/>
                  </a:lnTo>
                  <a:lnTo>
                    <a:pt x="306687" y="303749"/>
                  </a:lnTo>
                  <a:lnTo>
                    <a:pt x="324489" y="303975"/>
                  </a:lnTo>
                  <a:lnTo>
                    <a:pt x="340922" y="304561"/>
                  </a:lnTo>
                  <a:lnTo>
                    <a:pt x="350073" y="304377"/>
                  </a:lnTo>
                  <a:lnTo>
                    <a:pt x="354787" y="303108"/>
                  </a:lnTo>
                  <a:lnTo>
                    <a:pt x="359081" y="300562"/>
                  </a:lnTo>
                  <a:lnTo>
                    <a:pt x="358655" y="297395"/>
                  </a:lnTo>
                  <a:close/>
                </a:path>
              </a:pathLst>
            </a:custGeom>
            <a:ln w="3175">
              <a:solidFill>
                <a:srgbClr val="3B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1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860" y="4622863"/>
              <a:ext cx="359054" cy="217289"/>
            </a:xfrm>
            <a:prstGeom prst="rect">
              <a:avLst/>
            </a:prstGeom>
          </p:spPr>
        </p:pic>
        <p:pic>
          <p:nvPicPr>
            <p:cNvPr id="459" name="object 459"/>
            <p:cNvPicPr/>
            <p:nvPr/>
          </p:nvPicPr>
          <p:blipFill>
            <a:blip r:embed="rId1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6813" y="4662714"/>
              <a:ext cx="75052" cy="159068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8567459" y="4683709"/>
              <a:ext cx="5715" cy="143510"/>
            </a:xfrm>
            <a:custGeom>
              <a:avLst/>
              <a:gdLst/>
              <a:ahLst/>
              <a:cxnLst/>
              <a:rect l="l" t="t" r="r" b="b"/>
              <a:pathLst>
                <a:path w="5715" h="143510">
                  <a:moveTo>
                    <a:pt x="0" y="0"/>
                  </a:moveTo>
                  <a:lnTo>
                    <a:pt x="1890" y="7027"/>
                  </a:lnTo>
                  <a:lnTo>
                    <a:pt x="2180" y="12851"/>
                  </a:lnTo>
                  <a:lnTo>
                    <a:pt x="1724" y="18906"/>
                  </a:lnTo>
                  <a:lnTo>
                    <a:pt x="1372" y="26623"/>
                  </a:lnTo>
                  <a:lnTo>
                    <a:pt x="1584" y="42631"/>
                  </a:lnTo>
                  <a:lnTo>
                    <a:pt x="2079" y="58630"/>
                  </a:lnTo>
                  <a:lnTo>
                    <a:pt x="2574" y="74646"/>
                  </a:lnTo>
                  <a:lnTo>
                    <a:pt x="2783" y="90711"/>
                  </a:lnTo>
                  <a:lnTo>
                    <a:pt x="3221" y="99795"/>
                  </a:lnTo>
                  <a:lnTo>
                    <a:pt x="4198" y="105434"/>
                  </a:lnTo>
                  <a:lnTo>
                    <a:pt x="5164" y="110970"/>
                  </a:lnTo>
                  <a:lnTo>
                    <a:pt x="5571" y="119739"/>
                  </a:lnTo>
                  <a:lnTo>
                    <a:pt x="5519" y="127640"/>
                  </a:lnTo>
                  <a:lnTo>
                    <a:pt x="5277" y="135612"/>
                  </a:lnTo>
                  <a:lnTo>
                    <a:pt x="5684" y="1433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581114" y="4664312"/>
              <a:ext cx="4445" cy="162560"/>
            </a:xfrm>
            <a:custGeom>
              <a:avLst/>
              <a:gdLst/>
              <a:ahLst/>
              <a:cxnLst/>
              <a:rect l="l" t="t" r="r" b="b"/>
              <a:pathLst>
                <a:path w="4445" h="162560">
                  <a:moveTo>
                    <a:pt x="0" y="373"/>
                  </a:moveTo>
                  <a:lnTo>
                    <a:pt x="1249" y="0"/>
                  </a:lnTo>
                  <a:lnTo>
                    <a:pt x="2475" y="89"/>
                  </a:lnTo>
                  <a:lnTo>
                    <a:pt x="3673" y="662"/>
                  </a:lnTo>
                  <a:lnTo>
                    <a:pt x="4065" y="27040"/>
                  </a:lnTo>
                  <a:lnTo>
                    <a:pt x="3598" y="50825"/>
                  </a:lnTo>
                  <a:lnTo>
                    <a:pt x="2874" y="74634"/>
                  </a:lnTo>
                  <a:lnTo>
                    <a:pt x="2494" y="101083"/>
                  </a:lnTo>
                  <a:lnTo>
                    <a:pt x="2991" y="113588"/>
                  </a:lnTo>
                  <a:lnTo>
                    <a:pt x="3729" y="131503"/>
                  </a:lnTo>
                  <a:lnTo>
                    <a:pt x="3584" y="149427"/>
                  </a:lnTo>
                  <a:lnTo>
                    <a:pt x="1429" y="1619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0308" y="4662012"/>
              <a:ext cx="81776" cy="178095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8432018" y="4665862"/>
              <a:ext cx="9525" cy="167640"/>
            </a:xfrm>
            <a:custGeom>
              <a:avLst/>
              <a:gdLst/>
              <a:ahLst/>
              <a:cxnLst/>
              <a:rect l="l" t="t" r="r" b="b"/>
              <a:pathLst>
                <a:path w="9525" h="167639">
                  <a:moveTo>
                    <a:pt x="0" y="0"/>
                  </a:moveTo>
                  <a:lnTo>
                    <a:pt x="8917" y="492"/>
                  </a:lnTo>
                  <a:lnTo>
                    <a:pt x="5519" y="3517"/>
                  </a:lnTo>
                  <a:lnTo>
                    <a:pt x="5519" y="13714"/>
                  </a:lnTo>
                  <a:lnTo>
                    <a:pt x="5309" y="38996"/>
                  </a:lnTo>
                  <a:lnTo>
                    <a:pt x="4829" y="61434"/>
                  </a:lnTo>
                  <a:lnTo>
                    <a:pt x="4347" y="83907"/>
                  </a:lnTo>
                  <a:lnTo>
                    <a:pt x="4132" y="109296"/>
                  </a:lnTo>
                  <a:lnTo>
                    <a:pt x="4359" y="122930"/>
                  </a:lnTo>
                  <a:lnTo>
                    <a:pt x="4849" y="137420"/>
                  </a:lnTo>
                  <a:lnTo>
                    <a:pt x="5318" y="152320"/>
                  </a:lnTo>
                  <a:lnTo>
                    <a:pt x="5481" y="1671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410071" y="4664687"/>
              <a:ext cx="307340" cy="34925"/>
            </a:xfrm>
            <a:custGeom>
              <a:avLst/>
              <a:gdLst/>
              <a:ahLst/>
              <a:cxnLst/>
              <a:rect l="l" t="t" r="r" b="b"/>
              <a:pathLst>
                <a:path w="307340" h="34925">
                  <a:moveTo>
                    <a:pt x="306866" y="11162"/>
                  </a:moveTo>
                  <a:lnTo>
                    <a:pt x="278781" y="28214"/>
                  </a:lnTo>
                  <a:lnTo>
                    <a:pt x="247434" y="34489"/>
                  </a:lnTo>
                  <a:lnTo>
                    <a:pt x="215255" y="34228"/>
                  </a:lnTo>
                  <a:lnTo>
                    <a:pt x="184676" y="31674"/>
                  </a:lnTo>
                  <a:lnTo>
                    <a:pt x="173680" y="30883"/>
                  </a:lnTo>
                  <a:lnTo>
                    <a:pt x="162756" y="30103"/>
                  </a:lnTo>
                  <a:lnTo>
                    <a:pt x="151955" y="29114"/>
                  </a:lnTo>
                  <a:lnTo>
                    <a:pt x="141327" y="27698"/>
                  </a:lnTo>
                  <a:lnTo>
                    <a:pt x="115253" y="25317"/>
                  </a:lnTo>
                  <a:lnTo>
                    <a:pt x="62654" y="23993"/>
                  </a:lnTo>
                  <a:lnTo>
                    <a:pt x="16283" y="13804"/>
                  </a:lnTo>
                  <a:lnTo>
                    <a:pt x="5163" y="775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94A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408814" y="4731677"/>
              <a:ext cx="311785" cy="14604"/>
            </a:xfrm>
            <a:custGeom>
              <a:avLst/>
              <a:gdLst/>
              <a:ahLst/>
              <a:cxnLst/>
              <a:rect l="l" t="t" r="r" b="b"/>
              <a:pathLst>
                <a:path w="311784" h="14604">
                  <a:moveTo>
                    <a:pt x="0" y="0"/>
                  </a:moveTo>
                  <a:lnTo>
                    <a:pt x="16165" y="5934"/>
                  </a:lnTo>
                  <a:lnTo>
                    <a:pt x="43100" y="12304"/>
                  </a:lnTo>
                  <a:lnTo>
                    <a:pt x="77824" y="14444"/>
                  </a:lnTo>
                  <a:lnTo>
                    <a:pt x="117356" y="7687"/>
                  </a:lnTo>
                  <a:lnTo>
                    <a:pt x="153657" y="2024"/>
                  </a:lnTo>
                  <a:lnTo>
                    <a:pt x="194616" y="2297"/>
                  </a:lnTo>
                  <a:lnTo>
                    <a:pt x="257358" y="7498"/>
                  </a:lnTo>
                  <a:lnTo>
                    <a:pt x="283626" y="10789"/>
                  </a:lnTo>
                  <a:lnTo>
                    <a:pt x="297073" y="9916"/>
                  </a:lnTo>
                  <a:lnTo>
                    <a:pt x="308934" y="3720"/>
                  </a:lnTo>
                  <a:lnTo>
                    <a:pt x="309876" y="3834"/>
                  </a:lnTo>
                  <a:lnTo>
                    <a:pt x="311325" y="3768"/>
                  </a:lnTo>
                  <a:lnTo>
                    <a:pt x="309384" y="37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401649" y="4754394"/>
              <a:ext cx="332740" cy="31750"/>
            </a:xfrm>
            <a:custGeom>
              <a:avLst/>
              <a:gdLst/>
              <a:ahLst/>
              <a:cxnLst/>
              <a:rect l="l" t="t" r="r" b="b"/>
              <a:pathLst>
                <a:path w="332740" h="31750">
                  <a:moveTo>
                    <a:pt x="0" y="14155"/>
                  </a:moveTo>
                  <a:lnTo>
                    <a:pt x="15438" y="19394"/>
                  </a:lnTo>
                  <a:lnTo>
                    <a:pt x="31442" y="24893"/>
                  </a:lnTo>
                  <a:lnTo>
                    <a:pt x="47590" y="29343"/>
                  </a:lnTo>
                  <a:lnTo>
                    <a:pt x="63466" y="31434"/>
                  </a:lnTo>
                  <a:lnTo>
                    <a:pt x="84515" y="31383"/>
                  </a:lnTo>
                  <a:lnTo>
                    <a:pt x="105843" y="29538"/>
                  </a:lnTo>
                  <a:lnTo>
                    <a:pt x="126973" y="25211"/>
                  </a:lnTo>
                  <a:lnTo>
                    <a:pt x="147428" y="17715"/>
                  </a:lnTo>
                  <a:lnTo>
                    <a:pt x="163474" y="11089"/>
                  </a:lnTo>
                  <a:lnTo>
                    <a:pt x="180203" y="5851"/>
                  </a:lnTo>
                  <a:lnTo>
                    <a:pt x="197137" y="2187"/>
                  </a:lnTo>
                  <a:lnTo>
                    <a:pt x="213801" y="285"/>
                  </a:lnTo>
                  <a:lnTo>
                    <a:pt x="231979" y="0"/>
                  </a:lnTo>
                  <a:lnTo>
                    <a:pt x="250042" y="959"/>
                  </a:lnTo>
                  <a:lnTo>
                    <a:pt x="268080" y="2725"/>
                  </a:lnTo>
                  <a:lnTo>
                    <a:pt x="286180" y="4858"/>
                  </a:lnTo>
                  <a:lnTo>
                    <a:pt x="297025" y="6789"/>
                  </a:lnTo>
                  <a:lnTo>
                    <a:pt x="308780" y="9290"/>
                  </a:lnTo>
                  <a:lnTo>
                    <a:pt x="320774" y="11050"/>
                  </a:lnTo>
                  <a:lnTo>
                    <a:pt x="332332" y="10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8657715" y="4563972"/>
              <a:ext cx="15240" cy="51435"/>
            </a:xfrm>
            <a:custGeom>
              <a:avLst/>
              <a:gdLst/>
              <a:ahLst/>
              <a:cxnLst/>
              <a:rect l="l" t="t" r="r" b="b"/>
              <a:pathLst>
                <a:path w="15240" h="51435">
                  <a:moveTo>
                    <a:pt x="5032" y="2267"/>
                  </a:moveTo>
                  <a:lnTo>
                    <a:pt x="1398" y="15966"/>
                  </a:lnTo>
                  <a:lnTo>
                    <a:pt x="0" y="23309"/>
                  </a:lnTo>
                  <a:lnTo>
                    <a:pt x="666" y="26795"/>
                  </a:lnTo>
                  <a:lnTo>
                    <a:pt x="3228" y="28924"/>
                  </a:lnTo>
                  <a:lnTo>
                    <a:pt x="6561" y="31116"/>
                  </a:lnTo>
                  <a:lnTo>
                    <a:pt x="10674" y="50757"/>
                  </a:lnTo>
                  <a:lnTo>
                    <a:pt x="9600" y="51083"/>
                  </a:lnTo>
                  <a:lnTo>
                    <a:pt x="8908" y="51296"/>
                  </a:lnTo>
                  <a:lnTo>
                    <a:pt x="14821" y="48319"/>
                  </a:lnTo>
                  <a:lnTo>
                    <a:pt x="13789" y="40356"/>
                  </a:lnTo>
                  <a:lnTo>
                    <a:pt x="14750" y="35561"/>
                  </a:lnTo>
                  <a:lnTo>
                    <a:pt x="14210" y="28630"/>
                  </a:lnTo>
                  <a:lnTo>
                    <a:pt x="6793" y="0"/>
                  </a:lnTo>
                  <a:lnTo>
                    <a:pt x="5032" y="2267"/>
                  </a:lnTo>
                  <a:close/>
                </a:path>
              </a:pathLst>
            </a:custGeom>
            <a:ln w="4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" name="object 468"/>
            <p:cNvPicPr/>
            <p:nvPr/>
          </p:nvPicPr>
          <p:blipFill>
            <a:blip r:embed="rId1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1877" y="4538129"/>
              <a:ext cx="382835" cy="203352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1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837" y="4531601"/>
              <a:ext cx="349315" cy="144089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8449967" y="4578552"/>
              <a:ext cx="17145" cy="77470"/>
            </a:xfrm>
            <a:custGeom>
              <a:avLst/>
              <a:gdLst/>
              <a:ahLst/>
              <a:cxnLst/>
              <a:rect l="l" t="t" r="r" b="b"/>
              <a:pathLst>
                <a:path w="17145" h="77470">
                  <a:moveTo>
                    <a:pt x="4155" y="0"/>
                  </a:moveTo>
                  <a:lnTo>
                    <a:pt x="5590" y="6012"/>
                  </a:lnTo>
                  <a:lnTo>
                    <a:pt x="0" y="12843"/>
                  </a:lnTo>
                  <a:lnTo>
                    <a:pt x="1254" y="21742"/>
                  </a:lnTo>
                  <a:lnTo>
                    <a:pt x="2201" y="28502"/>
                  </a:lnTo>
                  <a:lnTo>
                    <a:pt x="5055" y="37767"/>
                  </a:lnTo>
                  <a:lnTo>
                    <a:pt x="6707" y="44574"/>
                  </a:lnTo>
                  <a:lnTo>
                    <a:pt x="8965" y="53275"/>
                  </a:lnTo>
                  <a:lnTo>
                    <a:pt x="11685" y="62746"/>
                  </a:lnTo>
                  <a:lnTo>
                    <a:pt x="14390" y="71335"/>
                  </a:lnTo>
                  <a:lnTo>
                    <a:pt x="16600" y="773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477828" y="4578552"/>
              <a:ext cx="17145" cy="77470"/>
            </a:xfrm>
            <a:custGeom>
              <a:avLst/>
              <a:gdLst/>
              <a:ahLst/>
              <a:cxnLst/>
              <a:rect l="l" t="t" r="r" b="b"/>
              <a:pathLst>
                <a:path w="17145" h="77470">
                  <a:moveTo>
                    <a:pt x="4160" y="0"/>
                  </a:moveTo>
                  <a:lnTo>
                    <a:pt x="5590" y="6012"/>
                  </a:lnTo>
                  <a:lnTo>
                    <a:pt x="0" y="12843"/>
                  </a:lnTo>
                  <a:lnTo>
                    <a:pt x="1254" y="21742"/>
                  </a:lnTo>
                  <a:lnTo>
                    <a:pt x="2205" y="28502"/>
                  </a:lnTo>
                  <a:lnTo>
                    <a:pt x="5060" y="37767"/>
                  </a:lnTo>
                  <a:lnTo>
                    <a:pt x="6712" y="44574"/>
                  </a:lnTo>
                  <a:lnTo>
                    <a:pt x="8974" y="53275"/>
                  </a:lnTo>
                  <a:lnTo>
                    <a:pt x="11698" y="62746"/>
                  </a:lnTo>
                  <a:lnTo>
                    <a:pt x="14403" y="71335"/>
                  </a:lnTo>
                  <a:lnTo>
                    <a:pt x="16609" y="773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8516039" y="4586486"/>
              <a:ext cx="13970" cy="82550"/>
            </a:xfrm>
            <a:custGeom>
              <a:avLst/>
              <a:gdLst/>
              <a:ahLst/>
              <a:cxnLst/>
              <a:rect l="l" t="t" r="r" b="b"/>
              <a:pathLst>
                <a:path w="13970" h="82550">
                  <a:moveTo>
                    <a:pt x="285" y="0"/>
                  </a:moveTo>
                  <a:lnTo>
                    <a:pt x="1621" y="7848"/>
                  </a:lnTo>
                  <a:lnTo>
                    <a:pt x="990" y="17026"/>
                  </a:lnTo>
                  <a:lnTo>
                    <a:pt x="0" y="26582"/>
                  </a:lnTo>
                  <a:lnTo>
                    <a:pt x="257" y="35565"/>
                  </a:lnTo>
                  <a:lnTo>
                    <a:pt x="2245" y="44393"/>
                  </a:lnTo>
                  <a:lnTo>
                    <a:pt x="5411" y="54304"/>
                  </a:lnTo>
                  <a:lnTo>
                    <a:pt x="9421" y="63454"/>
                  </a:lnTo>
                  <a:lnTo>
                    <a:pt x="13941" y="70000"/>
                  </a:lnTo>
                  <a:lnTo>
                    <a:pt x="12602" y="73375"/>
                  </a:lnTo>
                  <a:lnTo>
                    <a:pt x="11428" y="75453"/>
                  </a:lnTo>
                  <a:lnTo>
                    <a:pt x="11953" y="79728"/>
                  </a:lnTo>
                  <a:lnTo>
                    <a:pt x="11953" y="81229"/>
                  </a:lnTo>
                  <a:lnTo>
                    <a:pt x="12725" y="82488"/>
                  </a:lnTo>
                  <a:lnTo>
                    <a:pt x="12725" y="793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556411" y="4586486"/>
              <a:ext cx="11430" cy="87630"/>
            </a:xfrm>
            <a:custGeom>
              <a:avLst/>
              <a:gdLst/>
              <a:ahLst/>
              <a:cxnLst/>
              <a:rect l="l" t="t" r="r" b="b"/>
              <a:pathLst>
                <a:path w="11429" h="87629">
                  <a:moveTo>
                    <a:pt x="0" y="0"/>
                  </a:moveTo>
                  <a:lnTo>
                    <a:pt x="1301" y="4757"/>
                  </a:lnTo>
                  <a:lnTo>
                    <a:pt x="5140" y="6078"/>
                  </a:lnTo>
                  <a:lnTo>
                    <a:pt x="6413" y="10471"/>
                  </a:lnTo>
                  <a:lnTo>
                    <a:pt x="7971" y="15877"/>
                  </a:lnTo>
                  <a:lnTo>
                    <a:pt x="8061" y="25743"/>
                  </a:lnTo>
                  <a:lnTo>
                    <a:pt x="8378" y="31774"/>
                  </a:lnTo>
                  <a:lnTo>
                    <a:pt x="8837" y="40503"/>
                  </a:lnTo>
                  <a:lnTo>
                    <a:pt x="10158" y="45805"/>
                  </a:lnTo>
                  <a:lnTo>
                    <a:pt x="11142" y="53417"/>
                  </a:lnTo>
                  <a:lnTo>
                    <a:pt x="10281" y="62313"/>
                  </a:lnTo>
                  <a:lnTo>
                    <a:pt x="7577" y="72687"/>
                  </a:lnTo>
                  <a:lnTo>
                    <a:pt x="5654" y="81926"/>
                  </a:lnTo>
                  <a:lnTo>
                    <a:pt x="7133" y="874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83619" y="4586887"/>
              <a:ext cx="11430" cy="88265"/>
            </a:xfrm>
            <a:custGeom>
              <a:avLst/>
              <a:gdLst/>
              <a:ahLst/>
              <a:cxnLst/>
              <a:rect l="l" t="t" r="r" b="b"/>
              <a:pathLst>
                <a:path w="11429" h="88264">
                  <a:moveTo>
                    <a:pt x="0" y="0"/>
                  </a:moveTo>
                  <a:lnTo>
                    <a:pt x="160" y="5084"/>
                  </a:lnTo>
                  <a:lnTo>
                    <a:pt x="3460" y="10357"/>
                  </a:lnTo>
                  <a:lnTo>
                    <a:pt x="5012" y="14916"/>
                  </a:lnTo>
                  <a:lnTo>
                    <a:pt x="8879" y="48797"/>
                  </a:lnTo>
                  <a:lnTo>
                    <a:pt x="9495" y="56101"/>
                  </a:lnTo>
                  <a:lnTo>
                    <a:pt x="10020" y="61271"/>
                  </a:lnTo>
                  <a:lnTo>
                    <a:pt x="10939" y="70473"/>
                  </a:lnTo>
                  <a:lnTo>
                    <a:pt x="8274" y="72395"/>
                  </a:lnTo>
                  <a:lnTo>
                    <a:pt x="8747" y="82209"/>
                  </a:lnTo>
                  <a:lnTo>
                    <a:pt x="7980" y="81697"/>
                  </a:lnTo>
                  <a:lnTo>
                    <a:pt x="7109" y="88112"/>
                  </a:lnTo>
                  <a:lnTo>
                    <a:pt x="6290" y="87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622610" y="4579440"/>
              <a:ext cx="34290" cy="92075"/>
            </a:xfrm>
            <a:custGeom>
              <a:avLst/>
              <a:gdLst/>
              <a:ahLst/>
              <a:cxnLst/>
              <a:rect l="l" t="t" r="r" b="b"/>
              <a:pathLst>
                <a:path w="34290" h="92075">
                  <a:moveTo>
                    <a:pt x="0" y="0"/>
                  </a:moveTo>
                  <a:lnTo>
                    <a:pt x="2414" y="3408"/>
                  </a:lnTo>
                  <a:lnTo>
                    <a:pt x="6981" y="4667"/>
                  </a:lnTo>
                  <a:lnTo>
                    <a:pt x="9665" y="6703"/>
                  </a:lnTo>
                  <a:lnTo>
                    <a:pt x="12912" y="9169"/>
                  </a:lnTo>
                  <a:lnTo>
                    <a:pt x="16126" y="12199"/>
                  </a:lnTo>
                  <a:lnTo>
                    <a:pt x="19213" y="15105"/>
                  </a:lnTo>
                  <a:lnTo>
                    <a:pt x="31476" y="46731"/>
                  </a:lnTo>
                  <a:lnTo>
                    <a:pt x="32652" y="53180"/>
                  </a:lnTo>
                  <a:lnTo>
                    <a:pt x="33561" y="59667"/>
                  </a:lnTo>
                  <a:lnTo>
                    <a:pt x="33948" y="66928"/>
                  </a:lnTo>
                  <a:lnTo>
                    <a:pt x="33972" y="74170"/>
                  </a:lnTo>
                  <a:lnTo>
                    <a:pt x="33820" y="81437"/>
                  </a:lnTo>
                  <a:lnTo>
                    <a:pt x="34090" y="88656"/>
                  </a:lnTo>
                  <a:lnTo>
                    <a:pt x="32769" y="88060"/>
                  </a:lnTo>
                  <a:lnTo>
                    <a:pt x="27307" y="91482"/>
                  </a:lnTo>
                  <a:lnTo>
                    <a:pt x="26441" y="901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669150" y="4557109"/>
              <a:ext cx="26670" cy="97155"/>
            </a:xfrm>
            <a:custGeom>
              <a:avLst/>
              <a:gdLst/>
              <a:ahLst/>
              <a:cxnLst/>
              <a:rect l="l" t="t" r="r" b="b"/>
              <a:pathLst>
                <a:path w="26670" h="97154">
                  <a:moveTo>
                    <a:pt x="0" y="0"/>
                  </a:moveTo>
                  <a:lnTo>
                    <a:pt x="1879" y="9974"/>
                  </a:lnTo>
                  <a:lnTo>
                    <a:pt x="5434" y="13217"/>
                  </a:lnTo>
                  <a:lnTo>
                    <a:pt x="10356" y="20171"/>
                  </a:lnTo>
                  <a:lnTo>
                    <a:pt x="23612" y="62390"/>
                  </a:lnTo>
                  <a:lnTo>
                    <a:pt x="26487" y="90833"/>
                  </a:lnTo>
                  <a:lnTo>
                    <a:pt x="24576" y="970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394442" y="4580217"/>
              <a:ext cx="342265" cy="38735"/>
            </a:xfrm>
            <a:custGeom>
              <a:avLst/>
              <a:gdLst/>
              <a:ahLst/>
              <a:cxnLst/>
              <a:rect l="l" t="t" r="r" b="b"/>
              <a:pathLst>
                <a:path w="342265" h="38735">
                  <a:moveTo>
                    <a:pt x="0" y="0"/>
                  </a:moveTo>
                  <a:lnTo>
                    <a:pt x="12628" y="5086"/>
                  </a:lnTo>
                  <a:lnTo>
                    <a:pt x="29595" y="9998"/>
                  </a:lnTo>
                  <a:lnTo>
                    <a:pt x="46635" y="14095"/>
                  </a:lnTo>
                  <a:lnTo>
                    <a:pt x="59485" y="16734"/>
                  </a:lnTo>
                  <a:lnTo>
                    <a:pt x="67934" y="18836"/>
                  </a:lnTo>
                  <a:lnTo>
                    <a:pt x="114529" y="30439"/>
                  </a:lnTo>
                  <a:lnTo>
                    <a:pt x="157506" y="37113"/>
                  </a:lnTo>
                  <a:lnTo>
                    <a:pt x="199646" y="38366"/>
                  </a:lnTo>
                  <a:lnTo>
                    <a:pt x="220363" y="38422"/>
                  </a:lnTo>
                  <a:lnTo>
                    <a:pt x="241028" y="37292"/>
                  </a:lnTo>
                  <a:lnTo>
                    <a:pt x="261533" y="33927"/>
                  </a:lnTo>
                  <a:lnTo>
                    <a:pt x="282414" y="28345"/>
                  </a:lnTo>
                  <a:lnTo>
                    <a:pt x="302477" y="21601"/>
                  </a:lnTo>
                  <a:lnTo>
                    <a:pt x="322204" y="13438"/>
                  </a:lnTo>
                  <a:lnTo>
                    <a:pt x="342078" y="35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393707" y="4609214"/>
              <a:ext cx="339725" cy="36830"/>
            </a:xfrm>
            <a:custGeom>
              <a:avLst/>
              <a:gdLst/>
              <a:ahLst/>
              <a:cxnLst/>
              <a:rect l="l" t="t" r="r" b="b"/>
              <a:pathLst>
                <a:path w="339725" h="36829">
                  <a:moveTo>
                    <a:pt x="0" y="0"/>
                  </a:moveTo>
                  <a:lnTo>
                    <a:pt x="42864" y="19304"/>
                  </a:lnTo>
                  <a:lnTo>
                    <a:pt x="83707" y="30730"/>
                  </a:lnTo>
                  <a:lnTo>
                    <a:pt x="136450" y="33409"/>
                  </a:lnTo>
                  <a:lnTo>
                    <a:pt x="162973" y="33738"/>
                  </a:lnTo>
                  <a:lnTo>
                    <a:pt x="179640" y="34717"/>
                  </a:lnTo>
                  <a:lnTo>
                    <a:pt x="196149" y="35881"/>
                  </a:lnTo>
                  <a:lnTo>
                    <a:pt x="212657" y="36433"/>
                  </a:lnTo>
                  <a:lnTo>
                    <a:pt x="229322" y="35575"/>
                  </a:lnTo>
                  <a:lnTo>
                    <a:pt x="282834" y="27513"/>
                  </a:lnTo>
                  <a:lnTo>
                    <a:pt x="320518" y="16933"/>
                  </a:lnTo>
                  <a:lnTo>
                    <a:pt x="330445" y="11165"/>
                  </a:lnTo>
                  <a:lnTo>
                    <a:pt x="339465" y="3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9" name="object 479"/>
          <p:cNvSpPr txBox="1"/>
          <p:nvPr/>
        </p:nvSpPr>
        <p:spPr>
          <a:xfrm rot="180000">
            <a:off x="8471806" y="4685237"/>
            <a:ext cx="49777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00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 rot="120000">
            <a:off x="8494475" y="4686308"/>
            <a:ext cx="4946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481" name="object 481"/>
          <p:cNvSpPr txBox="1"/>
          <p:nvPr/>
        </p:nvSpPr>
        <p:spPr>
          <a:xfrm rot="60000">
            <a:off x="8515689" y="4686889"/>
            <a:ext cx="460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8554523" y="4663704"/>
            <a:ext cx="4064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8532826" y="4669840"/>
            <a:ext cx="86360" cy="730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 rot="21540000">
            <a:off x="8592274" y="4686811"/>
            <a:ext cx="4856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 rot="21480000">
            <a:off x="8612776" y="4686151"/>
            <a:ext cx="46942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486" name="object 486"/>
          <p:cNvGrpSpPr/>
          <p:nvPr/>
        </p:nvGrpSpPr>
        <p:grpSpPr>
          <a:xfrm>
            <a:off x="8425618" y="4504409"/>
            <a:ext cx="1002665" cy="1315720"/>
            <a:chOff x="8425618" y="4504409"/>
            <a:chExt cx="1002665" cy="1315720"/>
          </a:xfrm>
        </p:grpSpPr>
        <p:pic>
          <p:nvPicPr>
            <p:cNvPr id="487" name="object 487"/>
            <p:cNvPicPr/>
            <p:nvPr/>
          </p:nvPicPr>
          <p:blipFill>
            <a:blip r:embed="rId1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3533" y="4736033"/>
              <a:ext cx="154835" cy="107818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8610804" y="478655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852" y="15106"/>
                  </a:moveTo>
                  <a:lnTo>
                    <a:pt x="0" y="7772"/>
                  </a:lnTo>
                  <a:lnTo>
                    <a:pt x="5666" y="7691"/>
                  </a:lnTo>
                  <a:lnTo>
                    <a:pt x="7702" y="6339"/>
                  </a:lnTo>
                  <a:lnTo>
                    <a:pt x="8923" y="0"/>
                  </a:lnTo>
                  <a:lnTo>
                    <a:pt x="13265" y="1911"/>
                  </a:lnTo>
                  <a:lnTo>
                    <a:pt x="11497" y="3437"/>
                  </a:lnTo>
                  <a:lnTo>
                    <a:pt x="10466" y="6229"/>
                  </a:lnTo>
                  <a:lnTo>
                    <a:pt x="9449" y="9040"/>
                  </a:lnTo>
                  <a:lnTo>
                    <a:pt x="3852" y="15106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" name="object 48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614041" y="4807953"/>
              <a:ext cx="8445" cy="6362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8610396" y="4750460"/>
              <a:ext cx="9639" cy="8635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1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079" y="4793919"/>
              <a:ext cx="138848" cy="95600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8680684" y="4835988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210" y="12532"/>
                  </a:moveTo>
                  <a:lnTo>
                    <a:pt x="0" y="6436"/>
                  </a:lnTo>
                  <a:lnTo>
                    <a:pt x="4709" y="6376"/>
                  </a:lnTo>
                  <a:lnTo>
                    <a:pt x="6389" y="5258"/>
                  </a:lnTo>
                  <a:lnTo>
                    <a:pt x="7407" y="0"/>
                  </a:lnTo>
                  <a:lnTo>
                    <a:pt x="10999" y="1576"/>
                  </a:lnTo>
                  <a:lnTo>
                    <a:pt x="9542" y="2848"/>
                  </a:lnTo>
                  <a:lnTo>
                    <a:pt x="8699" y="5178"/>
                  </a:lnTo>
                  <a:lnTo>
                    <a:pt x="7832" y="7497"/>
                  </a:lnTo>
                  <a:lnTo>
                    <a:pt x="3210" y="12532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683371" y="4853762"/>
              <a:ext cx="6997" cy="5257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8701113" y="4872469"/>
              <a:ext cx="12242" cy="6007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1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7858" y="4839868"/>
              <a:ext cx="25590" cy="25120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1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2443" y="4795381"/>
              <a:ext cx="40538" cy="38684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1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7641" y="4508944"/>
              <a:ext cx="129360" cy="95595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8425612" y="4504410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10998" y="1587"/>
                  </a:moveTo>
                  <a:lnTo>
                    <a:pt x="7404" y="0"/>
                  </a:lnTo>
                  <a:lnTo>
                    <a:pt x="6388" y="5257"/>
                  </a:lnTo>
                  <a:lnTo>
                    <a:pt x="4711" y="6388"/>
                  </a:lnTo>
                  <a:lnTo>
                    <a:pt x="0" y="6451"/>
                  </a:lnTo>
                  <a:lnTo>
                    <a:pt x="3213" y="12534"/>
                  </a:lnTo>
                  <a:lnTo>
                    <a:pt x="7835" y="7505"/>
                  </a:lnTo>
                  <a:lnTo>
                    <a:pt x="8699" y="5194"/>
                  </a:lnTo>
                  <a:lnTo>
                    <a:pt x="9550" y="2844"/>
                  </a:lnTo>
                  <a:lnTo>
                    <a:pt x="10998" y="1587"/>
                  </a:lnTo>
                  <a:close/>
                </a:path>
                <a:path w="80645" h="59689">
                  <a:moveTo>
                    <a:pt x="80619" y="48183"/>
                  </a:moveTo>
                  <a:lnTo>
                    <a:pt x="77038" y="46596"/>
                  </a:lnTo>
                  <a:lnTo>
                    <a:pt x="76022" y="51854"/>
                  </a:lnTo>
                  <a:lnTo>
                    <a:pt x="74333" y="52971"/>
                  </a:lnTo>
                  <a:lnTo>
                    <a:pt x="69634" y="53047"/>
                  </a:lnTo>
                  <a:lnTo>
                    <a:pt x="72834" y="59131"/>
                  </a:lnTo>
                  <a:lnTo>
                    <a:pt x="77470" y="54102"/>
                  </a:lnTo>
                  <a:lnTo>
                    <a:pt x="78333" y="51777"/>
                  </a:lnTo>
                  <a:lnTo>
                    <a:pt x="79171" y="49441"/>
                  </a:lnTo>
                  <a:lnTo>
                    <a:pt x="80619" y="48183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497938" y="4568762"/>
              <a:ext cx="6997" cy="5283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1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2425" y="4554880"/>
              <a:ext cx="25590" cy="25108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1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6084" y="4512906"/>
              <a:ext cx="36550" cy="33794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1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360" y="4515916"/>
              <a:ext cx="151087" cy="122694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5542" y="4525098"/>
              <a:ext cx="123617" cy="94881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8604931" y="457347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1794" y="12752"/>
                  </a:moveTo>
                  <a:lnTo>
                    <a:pt x="73" y="6433"/>
                  </a:lnTo>
                  <a:lnTo>
                    <a:pt x="378" y="4066"/>
                  </a:lnTo>
                  <a:lnTo>
                    <a:pt x="672" y="1713"/>
                  </a:lnTo>
                  <a:lnTo>
                    <a:pt x="0" y="0"/>
                  </a:lnTo>
                  <a:lnTo>
                    <a:pt x="3772" y="247"/>
                  </a:lnTo>
                  <a:lnTo>
                    <a:pt x="2286" y="5161"/>
                  </a:lnTo>
                  <a:lnTo>
                    <a:pt x="3236" y="6868"/>
                  </a:lnTo>
                  <a:lnTo>
                    <a:pt x="7203" y="9004"/>
                  </a:lnTo>
                  <a:lnTo>
                    <a:pt x="1794" y="12752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596680" y="4588104"/>
              <a:ext cx="6997" cy="5956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569692" y="4594948"/>
              <a:ext cx="10477" cy="9143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8544991" y="4560494"/>
              <a:ext cx="7632" cy="12611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8565959" y="4556633"/>
              <a:ext cx="6070" cy="7581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1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693" y="5110785"/>
              <a:ext cx="309549" cy="102120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8946697" y="5110785"/>
              <a:ext cx="309880" cy="102235"/>
            </a:xfrm>
            <a:custGeom>
              <a:avLst/>
              <a:gdLst/>
              <a:ahLst/>
              <a:cxnLst/>
              <a:rect l="l" t="t" r="r" b="b"/>
              <a:pathLst>
                <a:path w="309879" h="102235">
                  <a:moveTo>
                    <a:pt x="153023" y="760"/>
                  </a:moveTo>
                  <a:lnTo>
                    <a:pt x="129260" y="5168"/>
                  </a:lnTo>
                  <a:lnTo>
                    <a:pt x="107122" y="8908"/>
                  </a:lnTo>
                  <a:lnTo>
                    <a:pt x="84951" y="12566"/>
                  </a:lnTo>
                  <a:lnTo>
                    <a:pt x="61090" y="16723"/>
                  </a:lnTo>
                  <a:lnTo>
                    <a:pt x="40916" y="20941"/>
                  </a:lnTo>
                  <a:lnTo>
                    <a:pt x="21597" y="27125"/>
                  </a:lnTo>
                  <a:lnTo>
                    <a:pt x="6751" y="36181"/>
                  </a:lnTo>
                  <a:lnTo>
                    <a:pt x="0" y="49013"/>
                  </a:lnTo>
                  <a:lnTo>
                    <a:pt x="3256" y="56752"/>
                  </a:lnTo>
                  <a:lnTo>
                    <a:pt x="10462" y="67995"/>
                  </a:lnTo>
                  <a:lnTo>
                    <a:pt x="16567" y="77020"/>
                  </a:lnTo>
                  <a:lnTo>
                    <a:pt x="16519" y="78108"/>
                  </a:lnTo>
                  <a:lnTo>
                    <a:pt x="18540" y="79327"/>
                  </a:lnTo>
                  <a:lnTo>
                    <a:pt x="24264" y="82792"/>
                  </a:lnTo>
                  <a:lnTo>
                    <a:pt x="31982" y="87033"/>
                  </a:lnTo>
                  <a:lnTo>
                    <a:pt x="87929" y="100437"/>
                  </a:lnTo>
                  <a:lnTo>
                    <a:pt x="138591" y="102118"/>
                  </a:lnTo>
                  <a:lnTo>
                    <a:pt x="160034" y="101922"/>
                  </a:lnTo>
                  <a:lnTo>
                    <a:pt x="203303" y="99309"/>
                  </a:lnTo>
                  <a:lnTo>
                    <a:pt x="253924" y="91057"/>
                  </a:lnTo>
                  <a:lnTo>
                    <a:pt x="287984" y="77151"/>
                  </a:lnTo>
                  <a:lnTo>
                    <a:pt x="289148" y="76432"/>
                  </a:lnTo>
                  <a:lnTo>
                    <a:pt x="289608" y="74477"/>
                  </a:lnTo>
                  <a:lnTo>
                    <a:pt x="290710" y="73705"/>
                  </a:lnTo>
                  <a:lnTo>
                    <a:pt x="291965" y="72843"/>
                  </a:lnTo>
                  <a:lnTo>
                    <a:pt x="291496" y="74481"/>
                  </a:lnTo>
                  <a:lnTo>
                    <a:pt x="292651" y="73568"/>
                  </a:lnTo>
                  <a:lnTo>
                    <a:pt x="299434" y="67492"/>
                  </a:lnTo>
                  <a:lnTo>
                    <a:pt x="305083" y="60665"/>
                  </a:lnTo>
                  <a:lnTo>
                    <a:pt x="308739" y="53453"/>
                  </a:lnTo>
                  <a:lnTo>
                    <a:pt x="309545" y="46225"/>
                  </a:lnTo>
                  <a:lnTo>
                    <a:pt x="300998" y="30107"/>
                  </a:lnTo>
                  <a:lnTo>
                    <a:pt x="259002" y="9934"/>
                  </a:lnTo>
                  <a:lnTo>
                    <a:pt x="215446" y="1984"/>
                  </a:lnTo>
                  <a:lnTo>
                    <a:pt x="178571" y="0"/>
                  </a:lnTo>
                  <a:lnTo>
                    <a:pt x="159806" y="291"/>
                  </a:lnTo>
                  <a:lnTo>
                    <a:pt x="153023" y="760"/>
                  </a:lnTo>
                  <a:close/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1" name="object 511"/>
            <p:cNvPicPr/>
            <p:nvPr/>
          </p:nvPicPr>
          <p:blipFill>
            <a:blip r:embed="rId1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0447" y="5099875"/>
              <a:ext cx="311340" cy="102120"/>
            </a:xfrm>
            <a:prstGeom prst="rect">
              <a:avLst/>
            </a:prstGeom>
          </p:spPr>
        </p:pic>
        <p:sp>
          <p:nvSpPr>
            <p:cNvPr id="512" name="object 512"/>
            <p:cNvSpPr/>
            <p:nvPr/>
          </p:nvSpPr>
          <p:spPr>
            <a:xfrm>
              <a:off x="8960453" y="5099881"/>
              <a:ext cx="311785" cy="102235"/>
            </a:xfrm>
            <a:custGeom>
              <a:avLst/>
              <a:gdLst/>
              <a:ahLst/>
              <a:cxnLst/>
              <a:rect l="l" t="t" r="r" b="b"/>
              <a:pathLst>
                <a:path w="311784" h="102235">
                  <a:moveTo>
                    <a:pt x="154808" y="761"/>
                  </a:moveTo>
                  <a:lnTo>
                    <a:pt x="131039" y="5168"/>
                  </a:lnTo>
                  <a:lnTo>
                    <a:pt x="108898" y="8910"/>
                  </a:lnTo>
                  <a:lnTo>
                    <a:pt x="86726" y="12568"/>
                  </a:lnTo>
                  <a:lnTo>
                    <a:pt x="62865" y="16728"/>
                  </a:lnTo>
                  <a:lnTo>
                    <a:pt x="42407" y="21015"/>
                  </a:lnTo>
                  <a:lnTo>
                    <a:pt x="22473" y="27360"/>
                  </a:lnTo>
                  <a:lnTo>
                    <a:pt x="7019" y="36578"/>
                  </a:lnTo>
                  <a:lnTo>
                    <a:pt x="0" y="49487"/>
                  </a:lnTo>
                  <a:lnTo>
                    <a:pt x="560" y="55481"/>
                  </a:lnTo>
                  <a:lnTo>
                    <a:pt x="3054" y="61447"/>
                  </a:lnTo>
                  <a:lnTo>
                    <a:pt x="6953" y="67183"/>
                  </a:lnTo>
                  <a:lnTo>
                    <a:pt x="11729" y="72484"/>
                  </a:lnTo>
                  <a:lnTo>
                    <a:pt x="12264" y="73019"/>
                  </a:lnTo>
                  <a:lnTo>
                    <a:pt x="22048" y="65417"/>
                  </a:lnTo>
                  <a:lnTo>
                    <a:pt x="22611" y="65937"/>
                  </a:lnTo>
                  <a:lnTo>
                    <a:pt x="23492" y="66733"/>
                  </a:lnTo>
                  <a:lnTo>
                    <a:pt x="11852" y="73483"/>
                  </a:lnTo>
                  <a:lnTo>
                    <a:pt x="12804" y="74250"/>
                  </a:lnTo>
                  <a:lnTo>
                    <a:pt x="64873" y="96856"/>
                  </a:lnTo>
                  <a:lnTo>
                    <a:pt x="115228" y="101980"/>
                  </a:lnTo>
                  <a:lnTo>
                    <a:pt x="140375" y="102119"/>
                  </a:lnTo>
                  <a:lnTo>
                    <a:pt x="161818" y="101925"/>
                  </a:lnTo>
                  <a:lnTo>
                    <a:pt x="183803" y="101301"/>
                  </a:lnTo>
                  <a:lnTo>
                    <a:pt x="205079" y="99308"/>
                  </a:lnTo>
                  <a:lnTo>
                    <a:pt x="224394" y="95008"/>
                  </a:lnTo>
                  <a:lnTo>
                    <a:pt x="228607" y="93659"/>
                  </a:lnTo>
                  <a:lnTo>
                    <a:pt x="225658" y="88291"/>
                  </a:lnTo>
                  <a:lnTo>
                    <a:pt x="229767" y="86629"/>
                  </a:lnTo>
                  <a:lnTo>
                    <a:pt x="227093" y="87335"/>
                  </a:lnTo>
                  <a:lnTo>
                    <a:pt x="224858" y="93792"/>
                  </a:lnTo>
                  <a:lnTo>
                    <a:pt x="227779" y="94156"/>
                  </a:lnTo>
                  <a:lnTo>
                    <a:pt x="270107" y="86506"/>
                  </a:lnTo>
                  <a:lnTo>
                    <a:pt x="290923" y="76428"/>
                  </a:lnTo>
                  <a:lnTo>
                    <a:pt x="289011" y="72153"/>
                  </a:lnTo>
                  <a:lnTo>
                    <a:pt x="290109" y="71386"/>
                  </a:lnTo>
                  <a:lnTo>
                    <a:pt x="291359" y="70529"/>
                  </a:lnTo>
                  <a:lnTo>
                    <a:pt x="293271" y="74482"/>
                  </a:lnTo>
                  <a:lnTo>
                    <a:pt x="294426" y="73568"/>
                  </a:lnTo>
                  <a:lnTo>
                    <a:pt x="301212" y="67493"/>
                  </a:lnTo>
                  <a:lnTo>
                    <a:pt x="306863" y="60666"/>
                  </a:lnTo>
                  <a:lnTo>
                    <a:pt x="310523" y="53456"/>
                  </a:lnTo>
                  <a:lnTo>
                    <a:pt x="311334" y="46230"/>
                  </a:lnTo>
                  <a:lnTo>
                    <a:pt x="302777" y="30112"/>
                  </a:lnTo>
                  <a:lnTo>
                    <a:pt x="260780" y="9935"/>
                  </a:lnTo>
                  <a:lnTo>
                    <a:pt x="217225" y="1980"/>
                  </a:lnTo>
                  <a:lnTo>
                    <a:pt x="180349" y="0"/>
                  </a:lnTo>
                  <a:lnTo>
                    <a:pt x="161581" y="297"/>
                  </a:lnTo>
                  <a:lnTo>
                    <a:pt x="154808" y="761"/>
                  </a:lnTo>
                  <a:close/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1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9907" y="5103105"/>
              <a:ext cx="284187" cy="94353"/>
            </a:xfrm>
            <a:prstGeom prst="rect">
              <a:avLst/>
            </a:prstGeom>
          </p:spPr>
        </p:pic>
        <p:pic>
          <p:nvPicPr>
            <p:cNvPr id="514" name="object 514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9141853" y="5148922"/>
              <a:ext cx="15519" cy="2908"/>
            </a:xfrm>
            <a:prstGeom prst="rect">
              <a:avLst/>
            </a:prstGeom>
          </p:spPr>
        </p:pic>
        <p:pic>
          <p:nvPicPr>
            <p:cNvPr id="515" name="object 515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121864" y="5119078"/>
              <a:ext cx="9525" cy="3200"/>
            </a:xfrm>
            <a:prstGeom prst="rect">
              <a:avLst/>
            </a:prstGeom>
          </p:spPr>
        </p:pic>
        <p:pic>
          <p:nvPicPr>
            <p:cNvPr id="516" name="object 51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108846" y="5150878"/>
              <a:ext cx="4445" cy="3098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9040876" y="5150332"/>
              <a:ext cx="6819" cy="5130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1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6713" y="5085753"/>
              <a:ext cx="310928" cy="101828"/>
            </a:xfrm>
            <a:prstGeom prst="rect">
              <a:avLst/>
            </a:prstGeom>
          </p:spPr>
        </p:pic>
        <p:sp>
          <p:nvSpPr>
            <p:cNvPr id="519" name="object 519"/>
            <p:cNvSpPr/>
            <p:nvPr/>
          </p:nvSpPr>
          <p:spPr>
            <a:xfrm>
              <a:off x="8966717" y="5085759"/>
              <a:ext cx="311150" cy="102235"/>
            </a:xfrm>
            <a:custGeom>
              <a:avLst/>
              <a:gdLst/>
              <a:ahLst/>
              <a:cxnLst/>
              <a:rect l="l" t="t" r="r" b="b"/>
              <a:pathLst>
                <a:path w="311150" h="102235">
                  <a:moveTo>
                    <a:pt x="160881" y="113"/>
                  </a:moveTo>
                  <a:lnTo>
                    <a:pt x="136619" y="3263"/>
                  </a:lnTo>
                  <a:lnTo>
                    <a:pt x="114066" y="5835"/>
                  </a:lnTo>
                  <a:lnTo>
                    <a:pt x="91491" y="8322"/>
                  </a:lnTo>
                  <a:lnTo>
                    <a:pt x="67168" y="11219"/>
                  </a:lnTo>
                  <a:lnTo>
                    <a:pt x="25525" y="19712"/>
                  </a:lnTo>
                  <a:lnTo>
                    <a:pt x="0" y="46591"/>
                  </a:lnTo>
                  <a:lnTo>
                    <a:pt x="1703" y="52665"/>
                  </a:lnTo>
                  <a:lnTo>
                    <a:pt x="4839" y="58586"/>
                  </a:lnTo>
                  <a:lnTo>
                    <a:pt x="8908" y="64120"/>
                  </a:lnTo>
                  <a:lnTo>
                    <a:pt x="9358" y="64679"/>
                  </a:lnTo>
                  <a:lnTo>
                    <a:pt x="20122" y="57616"/>
                  </a:lnTo>
                  <a:lnTo>
                    <a:pt x="20619" y="58160"/>
                  </a:lnTo>
                  <a:lnTo>
                    <a:pt x="21376" y="58998"/>
                  </a:lnTo>
                  <a:lnTo>
                    <a:pt x="8918" y="65119"/>
                  </a:lnTo>
                  <a:lnTo>
                    <a:pt x="9746" y="65933"/>
                  </a:lnTo>
                  <a:lnTo>
                    <a:pt x="58678" y="91181"/>
                  </a:lnTo>
                  <a:lnTo>
                    <a:pt x="108185" y="98919"/>
                  </a:lnTo>
                  <a:lnTo>
                    <a:pt x="154626" y="101296"/>
                  </a:lnTo>
                  <a:lnTo>
                    <a:pt x="176619" y="101823"/>
                  </a:lnTo>
                  <a:lnTo>
                    <a:pt x="198088" y="100950"/>
                  </a:lnTo>
                  <a:lnTo>
                    <a:pt x="217910" y="97674"/>
                  </a:lnTo>
                  <a:lnTo>
                    <a:pt x="222279" y="96548"/>
                  </a:lnTo>
                  <a:lnTo>
                    <a:pt x="220026" y="91042"/>
                  </a:lnTo>
                  <a:lnTo>
                    <a:pt x="224362" y="89603"/>
                  </a:lnTo>
                  <a:lnTo>
                    <a:pt x="221602" y="90162"/>
                  </a:lnTo>
                  <a:lnTo>
                    <a:pt x="218511" y="96481"/>
                  </a:lnTo>
                  <a:lnTo>
                    <a:pt x="221385" y="97002"/>
                  </a:lnTo>
                  <a:lnTo>
                    <a:pt x="234542" y="97481"/>
                  </a:lnTo>
                  <a:lnTo>
                    <a:pt x="249613" y="95370"/>
                  </a:lnTo>
                  <a:lnTo>
                    <a:pt x="285376" y="83288"/>
                  </a:lnTo>
                  <a:lnTo>
                    <a:pt x="286631" y="82639"/>
                  </a:lnTo>
                  <a:lnTo>
                    <a:pt x="285286" y="78270"/>
                  </a:lnTo>
                  <a:lnTo>
                    <a:pt x="286489" y="77560"/>
                  </a:lnTo>
                  <a:lnTo>
                    <a:pt x="287847" y="76769"/>
                  </a:lnTo>
                  <a:lnTo>
                    <a:pt x="289215" y="80812"/>
                  </a:lnTo>
                  <a:lnTo>
                    <a:pt x="290503" y="79960"/>
                  </a:lnTo>
                  <a:lnTo>
                    <a:pt x="298055" y="74264"/>
                  </a:lnTo>
                  <a:lnTo>
                    <a:pt x="304578" y="67757"/>
                  </a:lnTo>
                  <a:lnTo>
                    <a:pt x="309168" y="60760"/>
                  </a:lnTo>
                  <a:lnTo>
                    <a:pt x="310918" y="53597"/>
                  </a:lnTo>
                  <a:lnTo>
                    <a:pt x="304503" y="37089"/>
                  </a:lnTo>
                  <a:lnTo>
                    <a:pt x="265291" y="14791"/>
                  </a:lnTo>
                  <a:lnTo>
                    <a:pt x="222926" y="4592"/>
                  </a:lnTo>
                  <a:lnTo>
                    <a:pt x="167698" y="0"/>
                  </a:lnTo>
                  <a:lnTo>
                    <a:pt x="160881" y="113"/>
                  </a:lnTo>
                  <a:close/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216716" y="5143665"/>
              <a:ext cx="49530" cy="13970"/>
            </a:xfrm>
            <a:custGeom>
              <a:avLst/>
              <a:gdLst/>
              <a:ahLst/>
              <a:cxnLst/>
              <a:rect l="l" t="t" r="r" b="b"/>
              <a:pathLst>
                <a:path w="49529" h="13970">
                  <a:moveTo>
                    <a:pt x="48527" y="13726"/>
                  </a:moveTo>
                  <a:lnTo>
                    <a:pt x="49057" y="9882"/>
                  </a:lnTo>
                  <a:lnTo>
                    <a:pt x="45053" y="8642"/>
                  </a:lnTo>
                  <a:lnTo>
                    <a:pt x="40584" y="7624"/>
                  </a:lnTo>
                  <a:lnTo>
                    <a:pt x="38397" y="7117"/>
                  </a:lnTo>
                  <a:lnTo>
                    <a:pt x="35041" y="6956"/>
                  </a:lnTo>
                  <a:lnTo>
                    <a:pt x="33015" y="6388"/>
                  </a:lnTo>
                  <a:lnTo>
                    <a:pt x="31008" y="5830"/>
                  </a:lnTo>
                  <a:lnTo>
                    <a:pt x="6708" y="0"/>
                  </a:lnTo>
                  <a:lnTo>
                    <a:pt x="0" y="793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256636" y="5134930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0" y="15446"/>
                  </a:moveTo>
                  <a:lnTo>
                    <a:pt x="378" y="12435"/>
                  </a:lnTo>
                  <a:lnTo>
                    <a:pt x="28" y="9354"/>
                  </a:lnTo>
                  <a:lnTo>
                    <a:pt x="2859" y="6864"/>
                  </a:lnTo>
                  <a:lnTo>
                    <a:pt x="3819" y="6021"/>
                  </a:lnTo>
                  <a:lnTo>
                    <a:pt x="5817" y="5467"/>
                  </a:lnTo>
                  <a:lnTo>
                    <a:pt x="6645" y="4610"/>
                  </a:lnTo>
                  <a:lnTo>
                    <a:pt x="7994" y="3237"/>
                  </a:lnTo>
                  <a:lnTo>
                    <a:pt x="7540" y="1903"/>
                  </a:lnTo>
                  <a:lnTo>
                    <a:pt x="8984" y="587"/>
                  </a:lnTo>
                  <a:lnTo>
                    <a:pt x="9031" y="194"/>
                  </a:lnTo>
                  <a:lnTo>
                    <a:pt x="8728" y="0"/>
                  </a:lnTo>
                  <a:lnTo>
                    <a:pt x="8089" y="9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184763" y="5116902"/>
              <a:ext cx="86995" cy="8255"/>
            </a:xfrm>
            <a:custGeom>
              <a:avLst/>
              <a:gdLst/>
              <a:ahLst/>
              <a:cxnLst/>
              <a:rect l="l" t="t" r="r" b="b"/>
              <a:pathLst>
                <a:path w="86995" h="8254">
                  <a:moveTo>
                    <a:pt x="86480" y="7990"/>
                  </a:moveTo>
                  <a:lnTo>
                    <a:pt x="82163" y="3526"/>
                  </a:lnTo>
                  <a:lnTo>
                    <a:pt x="76029" y="0"/>
                  </a:lnTo>
                  <a:lnTo>
                    <a:pt x="67243" y="2253"/>
                  </a:lnTo>
                  <a:lnTo>
                    <a:pt x="63210" y="3280"/>
                  </a:lnTo>
                  <a:lnTo>
                    <a:pt x="61563" y="4232"/>
                  </a:lnTo>
                  <a:lnTo>
                    <a:pt x="57393" y="4809"/>
                  </a:lnTo>
                  <a:lnTo>
                    <a:pt x="53223" y="5387"/>
                  </a:lnTo>
                  <a:lnTo>
                    <a:pt x="51348" y="5557"/>
                  </a:lnTo>
                  <a:lnTo>
                    <a:pt x="47060" y="5103"/>
                  </a:lnTo>
                  <a:lnTo>
                    <a:pt x="35517" y="4984"/>
                  </a:lnTo>
                  <a:lnTo>
                    <a:pt x="24189" y="6205"/>
                  </a:lnTo>
                  <a:lnTo>
                    <a:pt x="12780" y="7411"/>
                  </a:lnTo>
                  <a:lnTo>
                    <a:pt x="998" y="7247"/>
                  </a:lnTo>
                  <a:lnTo>
                    <a:pt x="785" y="6892"/>
                  </a:lnTo>
                  <a:lnTo>
                    <a:pt x="317" y="6390"/>
                  </a:lnTo>
                  <a:lnTo>
                    <a:pt x="0" y="6622"/>
                  </a:lnTo>
                  <a:lnTo>
                    <a:pt x="222" y="6793"/>
                  </a:lnTo>
                  <a:lnTo>
                    <a:pt x="918" y="6788"/>
                  </a:lnTo>
                </a:path>
              </a:pathLst>
            </a:custGeom>
            <a:ln w="3175">
              <a:solidFill>
                <a:srgbClr val="F89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037071" y="5147621"/>
              <a:ext cx="87630" cy="8890"/>
            </a:xfrm>
            <a:custGeom>
              <a:avLst/>
              <a:gdLst/>
              <a:ahLst/>
              <a:cxnLst/>
              <a:rect l="l" t="t" r="r" b="b"/>
              <a:pathLst>
                <a:path w="87629" h="8889">
                  <a:moveTo>
                    <a:pt x="0" y="0"/>
                  </a:moveTo>
                  <a:lnTo>
                    <a:pt x="3186" y="2991"/>
                  </a:lnTo>
                  <a:lnTo>
                    <a:pt x="10660" y="4752"/>
                  </a:lnTo>
                  <a:lnTo>
                    <a:pt x="19113" y="5694"/>
                  </a:lnTo>
                  <a:lnTo>
                    <a:pt x="25234" y="6225"/>
                  </a:lnTo>
                  <a:lnTo>
                    <a:pt x="32405" y="7100"/>
                  </a:lnTo>
                  <a:lnTo>
                    <a:pt x="38913" y="8265"/>
                  </a:lnTo>
                  <a:lnTo>
                    <a:pt x="46193" y="7938"/>
                  </a:lnTo>
                  <a:lnTo>
                    <a:pt x="56400" y="7389"/>
                  </a:lnTo>
                  <a:lnTo>
                    <a:pt x="66678" y="6886"/>
                  </a:lnTo>
                  <a:lnTo>
                    <a:pt x="76968" y="6770"/>
                  </a:lnTo>
                  <a:lnTo>
                    <a:pt x="87209" y="7384"/>
                  </a:lnTo>
                  <a:lnTo>
                    <a:pt x="87403" y="7721"/>
                  </a:lnTo>
                  <a:lnTo>
                    <a:pt x="87403" y="8061"/>
                  </a:lnTo>
                  <a:lnTo>
                    <a:pt x="87209" y="8397"/>
                  </a:lnTo>
                </a:path>
              </a:pathLst>
            </a:custGeom>
            <a:ln w="3175">
              <a:solidFill>
                <a:srgbClr val="F89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086019" y="5157292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0" y="0"/>
                  </a:moveTo>
                  <a:lnTo>
                    <a:pt x="3422" y="3706"/>
                  </a:lnTo>
                  <a:lnTo>
                    <a:pt x="13400" y="4700"/>
                  </a:lnTo>
                  <a:lnTo>
                    <a:pt x="17987" y="8057"/>
                  </a:lnTo>
                </a:path>
              </a:pathLst>
            </a:custGeom>
            <a:ln w="3175">
              <a:solidFill>
                <a:srgbClr val="F89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987125" y="5152112"/>
              <a:ext cx="154940" cy="29209"/>
            </a:xfrm>
            <a:custGeom>
              <a:avLst/>
              <a:gdLst/>
              <a:ahLst/>
              <a:cxnLst/>
              <a:rect l="l" t="t" r="r" b="b"/>
              <a:pathLst>
                <a:path w="154940" h="29210">
                  <a:moveTo>
                    <a:pt x="0" y="0"/>
                  </a:moveTo>
                  <a:lnTo>
                    <a:pt x="6231" y="3018"/>
                  </a:lnTo>
                  <a:lnTo>
                    <a:pt x="11837" y="6819"/>
                  </a:lnTo>
                  <a:lnTo>
                    <a:pt x="17240" y="10838"/>
                  </a:lnTo>
                  <a:lnTo>
                    <a:pt x="22862" y="14509"/>
                  </a:lnTo>
                  <a:lnTo>
                    <a:pt x="66695" y="23628"/>
                  </a:lnTo>
                  <a:lnTo>
                    <a:pt x="82904" y="25834"/>
                  </a:lnTo>
                  <a:lnTo>
                    <a:pt x="99205" y="27819"/>
                  </a:lnTo>
                  <a:lnTo>
                    <a:pt x="115719" y="29028"/>
                  </a:lnTo>
                  <a:lnTo>
                    <a:pt x="125438" y="28894"/>
                  </a:lnTo>
                  <a:lnTo>
                    <a:pt x="135145" y="28200"/>
                  </a:lnTo>
                  <a:lnTo>
                    <a:pt x="144909" y="27613"/>
                  </a:lnTo>
                  <a:lnTo>
                    <a:pt x="154798" y="27802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989537" y="5106604"/>
              <a:ext cx="20320" cy="5715"/>
            </a:xfrm>
            <a:custGeom>
              <a:avLst/>
              <a:gdLst/>
              <a:ahLst/>
              <a:cxnLst/>
              <a:rect l="l" t="t" r="r" b="b"/>
              <a:pathLst>
                <a:path w="20320" h="5714">
                  <a:moveTo>
                    <a:pt x="0" y="785"/>
                  </a:moveTo>
                  <a:lnTo>
                    <a:pt x="6129" y="3138"/>
                  </a:lnTo>
                  <a:lnTo>
                    <a:pt x="16846" y="0"/>
                  </a:lnTo>
                  <a:lnTo>
                    <a:pt x="20202" y="5126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088589" y="509851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0" y="0"/>
                  </a:moveTo>
                  <a:lnTo>
                    <a:pt x="1675" y="473"/>
                  </a:lnTo>
                  <a:lnTo>
                    <a:pt x="3327" y="923"/>
                  </a:lnTo>
                  <a:lnTo>
                    <a:pt x="5022" y="135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103298" y="509825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044"/>
                  </a:moveTo>
                  <a:lnTo>
                    <a:pt x="7690" y="7594"/>
                  </a:lnTo>
                  <a:lnTo>
                    <a:pt x="17356" y="4832"/>
                  </a:lnTo>
                  <a:lnTo>
                    <a:pt x="27219" y="1414"/>
                  </a:lnTo>
                  <a:lnTo>
                    <a:pt x="35501" y="0"/>
                  </a:lnTo>
                </a:path>
              </a:pathLst>
            </a:custGeom>
            <a:ln w="3175">
              <a:solidFill>
                <a:srgbClr val="FCB5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183790" y="5091871"/>
              <a:ext cx="51435" cy="18415"/>
            </a:xfrm>
            <a:custGeom>
              <a:avLst/>
              <a:gdLst/>
              <a:ahLst/>
              <a:cxnLst/>
              <a:rect l="l" t="t" r="r" b="b"/>
              <a:pathLst>
                <a:path w="51434" h="18414">
                  <a:moveTo>
                    <a:pt x="0" y="0"/>
                  </a:moveTo>
                  <a:lnTo>
                    <a:pt x="7355" y="2340"/>
                  </a:lnTo>
                  <a:lnTo>
                    <a:pt x="15564" y="3584"/>
                  </a:lnTo>
                  <a:lnTo>
                    <a:pt x="23820" y="4749"/>
                  </a:lnTo>
                  <a:lnTo>
                    <a:pt x="31316" y="6849"/>
                  </a:lnTo>
                  <a:lnTo>
                    <a:pt x="36457" y="9041"/>
                  </a:lnTo>
                  <a:lnTo>
                    <a:pt x="39567" y="10982"/>
                  </a:lnTo>
                  <a:lnTo>
                    <a:pt x="45024" y="12284"/>
                  </a:lnTo>
                  <a:lnTo>
                    <a:pt x="44442" y="14504"/>
                  </a:lnTo>
                  <a:lnTo>
                    <a:pt x="50283" y="15541"/>
                  </a:lnTo>
                  <a:lnTo>
                    <a:pt x="51325" y="18003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978267" y="5114052"/>
              <a:ext cx="73025" cy="60325"/>
            </a:xfrm>
            <a:custGeom>
              <a:avLst/>
              <a:gdLst/>
              <a:ahLst/>
              <a:cxnLst/>
              <a:rect l="l" t="t" r="r" b="b"/>
              <a:pathLst>
                <a:path w="73025" h="60325">
                  <a:moveTo>
                    <a:pt x="5104" y="672"/>
                  </a:moveTo>
                  <a:lnTo>
                    <a:pt x="0" y="7121"/>
                  </a:lnTo>
                  <a:lnTo>
                    <a:pt x="153" y="13304"/>
                  </a:lnTo>
                  <a:lnTo>
                    <a:pt x="3492" y="19427"/>
                  </a:lnTo>
                  <a:lnTo>
                    <a:pt x="7944" y="25695"/>
                  </a:lnTo>
                  <a:lnTo>
                    <a:pt x="10614" y="29643"/>
                  </a:lnTo>
                  <a:lnTo>
                    <a:pt x="45481" y="54051"/>
                  </a:lnTo>
                  <a:lnTo>
                    <a:pt x="72471" y="59325"/>
                  </a:lnTo>
                  <a:lnTo>
                    <a:pt x="67084" y="59798"/>
                  </a:lnTo>
                  <a:lnTo>
                    <a:pt x="63146" y="57606"/>
                  </a:lnTo>
                  <a:lnTo>
                    <a:pt x="58554" y="56276"/>
                  </a:lnTo>
                  <a:lnTo>
                    <a:pt x="52973" y="54662"/>
                  </a:lnTo>
                  <a:lnTo>
                    <a:pt x="46981" y="53810"/>
                  </a:lnTo>
                  <a:lnTo>
                    <a:pt x="41537" y="51959"/>
                  </a:lnTo>
                  <a:lnTo>
                    <a:pt x="9328" y="23036"/>
                  </a:lnTo>
                  <a:lnTo>
                    <a:pt x="7404" y="16194"/>
                  </a:lnTo>
                  <a:lnTo>
                    <a:pt x="6548" y="13321"/>
                  </a:lnTo>
                  <a:lnTo>
                    <a:pt x="5113" y="9387"/>
                  </a:lnTo>
                  <a:lnTo>
                    <a:pt x="5918" y="6480"/>
                  </a:lnTo>
                  <a:lnTo>
                    <a:pt x="6685" y="3711"/>
                  </a:lnTo>
                  <a:lnTo>
                    <a:pt x="9989" y="2452"/>
                  </a:lnTo>
                  <a:lnTo>
                    <a:pt x="11773" y="0"/>
                  </a:lnTo>
                  <a:lnTo>
                    <a:pt x="9146" y="1439"/>
                  </a:lnTo>
                  <a:lnTo>
                    <a:pt x="9265" y="198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1" name="object 531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9147467" y="5135803"/>
              <a:ext cx="15646" cy="3111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114230" y="5135689"/>
              <a:ext cx="4584" cy="3187"/>
            </a:xfrm>
            <a:prstGeom prst="rect">
              <a:avLst/>
            </a:prstGeom>
          </p:spPr>
        </p:pic>
        <p:pic>
          <p:nvPicPr>
            <p:cNvPr id="533" name="object 533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9046298" y="5131676"/>
              <a:ext cx="7454" cy="4940"/>
            </a:xfrm>
            <a:prstGeom prst="rect">
              <a:avLst/>
            </a:prstGeom>
          </p:spPr>
        </p:pic>
        <p:pic>
          <p:nvPicPr>
            <p:cNvPr id="534" name="object 534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9087206" y="5105133"/>
              <a:ext cx="23456" cy="6857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2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1426" y="5071504"/>
              <a:ext cx="228111" cy="134200"/>
            </a:xfrm>
            <a:prstGeom prst="rect">
              <a:avLst/>
            </a:prstGeom>
          </p:spPr>
        </p:pic>
        <p:sp>
          <p:nvSpPr>
            <p:cNvPr id="536" name="object 536"/>
            <p:cNvSpPr/>
            <p:nvPr/>
          </p:nvSpPr>
          <p:spPr>
            <a:xfrm>
              <a:off x="9140506" y="5071501"/>
              <a:ext cx="219075" cy="134620"/>
            </a:xfrm>
            <a:custGeom>
              <a:avLst/>
              <a:gdLst/>
              <a:ahLst/>
              <a:cxnLst/>
              <a:rect l="l" t="t" r="r" b="b"/>
              <a:pathLst>
                <a:path w="219075" h="134620">
                  <a:moveTo>
                    <a:pt x="137" y="0"/>
                  </a:moveTo>
                  <a:lnTo>
                    <a:pt x="43465" y="5769"/>
                  </a:lnTo>
                  <a:lnTo>
                    <a:pt x="83893" y="13346"/>
                  </a:lnTo>
                  <a:lnTo>
                    <a:pt x="120684" y="24946"/>
                  </a:lnTo>
                  <a:lnTo>
                    <a:pt x="169977" y="54460"/>
                  </a:lnTo>
                  <a:lnTo>
                    <a:pt x="182226" y="62753"/>
                  </a:lnTo>
                  <a:lnTo>
                    <a:pt x="195203" y="73115"/>
                  </a:lnTo>
                  <a:lnTo>
                    <a:pt x="214260" y="90990"/>
                  </a:lnTo>
                  <a:lnTo>
                    <a:pt x="219030" y="103743"/>
                  </a:lnTo>
                  <a:lnTo>
                    <a:pt x="207067" y="111547"/>
                  </a:lnTo>
                  <a:lnTo>
                    <a:pt x="187829" y="116706"/>
                  </a:lnTo>
                  <a:lnTo>
                    <a:pt x="170774" y="121524"/>
                  </a:lnTo>
                  <a:lnTo>
                    <a:pt x="164884" y="125568"/>
                  </a:lnTo>
                  <a:lnTo>
                    <a:pt x="162155" y="129830"/>
                  </a:lnTo>
                  <a:lnTo>
                    <a:pt x="159859" y="133109"/>
                  </a:lnTo>
                  <a:lnTo>
                    <a:pt x="109749" y="127476"/>
                  </a:lnTo>
                  <a:lnTo>
                    <a:pt x="72512" y="100860"/>
                  </a:lnTo>
                  <a:lnTo>
                    <a:pt x="27694" y="56185"/>
                  </a:lnTo>
                  <a:lnTo>
                    <a:pt x="0" y="3758"/>
                  </a:lnTo>
                  <a:lnTo>
                    <a:pt x="2125" y="4326"/>
                  </a:lnTo>
                  <a:lnTo>
                    <a:pt x="5363" y="4577"/>
                  </a:lnTo>
                  <a:lnTo>
                    <a:pt x="7204" y="5448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2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9186" y="5074462"/>
              <a:ext cx="155563" cy="125590"/>
            </a:xfrm>
            <a:prstGeom prst="rect">
              <a:avLst/>
            </a:prstGeom>
          </p:spPr>
        </p:pic>
        <p:sp>
          <p:nvSpPr>
            <p:cNvPr id="538" name="object 538"/>
            <p:cNvSpPr/>
            <p:nvPr/>
          </p:nvSpPr>
          <p:spPr>
            <a:xfrm>
              <a:off x="9139183" y="5074466"/>
              <a:ext cx="155575" cy="125730"/>
            </a:xfrm>
            <a:custGeom>
              <a:avLst/>
              <a:gdLst/>
              <a:ahLst/>
              <a:cxnLst/>
              <a:rect l="l" t="t" r="r" b="b"/>
              <a:pathLst>
                <a:path w="155575" h="125729">
                  <a:moveTo>
                    <a:pt x="0" y="260"/>
                  </a:moveTo>
                  <a:lnTo>
                    <a:pt x="11414" y="8688"/>
                  </a:lnTo>
                  <a:lnTo>
                    <a:pt x="18486" y="19554"/>
                  </a:lnTo>
                  <a:lnTo>
                    <a:pt x="24117" y="31806"/>
                  </a:lnTo>
                  <a:lnTo>
                    <a:pt x="31207" y="44394"/>
                  </a:lnTo>
                  <a:lnTo>
                    <a:pt x="60367" y="75052"/>
                  </a:lnTo>
                  <a:lnTo>
                    <a:pt x="90883" y="99308"/>
                  </a:lnTo>
                  <a:lnTo>
                    <a:pt x="115236" y="111114"/>
                  </a:lnTo>
                  <a:lnTo>
                    <a:pt x="126405" y="116473"/>
                  </a:lnTo>
                  <a:lnTo>
                    <a:pt x="138044" y="121784"/>
                  </a:lnTo>
                  <a:lnTo>
                    <a:pt x="147988" y="125378"/>
                  </a:lnTo>
                  <a:lnTo>
                    <a:pt x="154074" y="125590"/>
                  </a:lnTo>
                  <a:lnTo>
                    <a:pt x="155568" y="121667"/>
                  </a:lnTo>
                  <a:lnTo>
                    <a:pt x="137690" y="85290"/>
                  </a:lnTo>
                  <a:lnTo>
                    <a:pt x="132304" y="78445"/>
                  </a:lnTo>
                  <a:lnTo>
                    <a:pt x="112566" y="43748"/>
                  </a:lnTo>
                  <a:lnTo>
                    <a:pt x="75034" y="22824"/>
                  </a:lnTo>
                  <a:lnTo>
                    <a:pt x="55632" y="16772"/>
                  </a:lnTo>
                  <a:lnTo>
                    <a:pt x="44119" y="11661"/>
                  </a:lnTo>
                  <a:lnTo>
                    <a:pt x="33557" y="6522"/>
                  </a:lnTo>
                  <a:lnTo>
                    <a:pt x="22840" y="2314"/>
                  </a:lnTo>
                  <a:lnTo>
                    <a:pt x="10858" y="0"/>
                  </a:lnTo>
                </a:path>
              </a:pathLst>
            </a:custGeom>
            <a:ln w="3175">
              <a:solidFill>
                <a:srgbClr val="AA6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141304" y="5073487"/>
              <a:ext cx="109220" cy="48895"/>
            </a:xfrm>
            <a:custGeom>
              <a:avLst/>
              <a:gdLst/>
              <a:ahLst/>
              <a:cxnLst/>
              <a:rect l="l" t="t" r="r" b="b"/>
              <a:pathLst>
                <a:path w="109220" h="48895">
                  <a:moveTo>
                    <a:pt x="0" y="0"/>
                  </a:moveTo>
                  <a:lnTo>
                    <a:pt x="40947" y="18716"/>
                  </a:lnTo>
                  <a:lnTo>
                    <a:pt x="48164" y="20098"/>
                  </a:lnTo>
                  <a:lnTo>
                    <a:pt x="54605" y="22415"/>
                  </a:lnTo>
                  <a:lnTo>
                    <a:pt x="60905" y="25643"/>
                  </a:lnTo>
                  <a:lnTo>
                    <a:pt x="66055" y="27570"/>
                  </a:lnTo>
                  <a:lnTo>
                    <a:pt x="73065" y="30344"/>
                  </a:lnTo>
                  <a:lnTo>
                    <a:pt x="80263" y="33305"/>
                  </a:lnTo>
                  <a:lnTo>
                    <a:pt x="92221" y="38574"/>
                  </a:lnTo>
                  <a:lnTo>
                    <a:pt x="103612" y="44363"/>
                  </a:lnTo>
                  <a:lnTo>
                    <a:pt x="109111" y="48882"/>
                  </a:lnTo>
                </a:path>
              </a:pathLst>
            </a:custGeom>
            <a:ln w="3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0" name="object 540"/>
            <p:cNvPicPr/>
            <p:nvPr/>
          </p:nvPicPr>
          <p:blipFill>
            <a:blip r:embed="rId2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8291" y="5093309"/>
              <a:ext cx="74054" cy="81686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9031939" y="5665798"/>
              <a:ext cx="396240" cy="154305"/>
            </a:xfrm>
            <a:custGeom>
              <a:avLst/>
              <a:gdLst/>
              <a:ahLst/>
              <a:cxnLst/>
              <a:rect l="l" t="t" r="r" b="b"/>
              <a:pathLst>
                <a:path w="396240" h="154304">
                  <a:moveTo>
                    <a:pt x="0" y="122991"/>
                  </a:moveTo>
                  <a:lnTo>
                    <a:pt x="7350" y="0"/>
                  </a:lnTo>
                  <a:lnTo>
                    <a:pt x="17030" y="8870"/>
                  </a:lnTo>
                  <a:lnTo>
                    <a:pt x="19805" y="11588"/>
                  </a:lnTo>
                  <a:lnTo>
                    <a:pt x="306014" y="37951"/>
                  </a:lnTo>
                  <a:lnTo>
                    <a:pt x="384360" y="42981"/>
                  </a:lnTo>
                  <a:lnTo>
                    <a:pt x="395530" y="42981"/>
                  </a:lnTo>
                  <a:lnTo>
                    <a:pt x="391504" y="110823"/>
                  </a:lnTo>
                  <a:lnTo>
                    <a:pt x="9981" y="110823"/>
                  </a:lnTo>
                  <a:lnTo>
                    <a:pt x="9911" y="112638"/>
                  </a:lnTo>
                  <a:lnTo>
                    <a:pt x="10108" y="112638"/>
                  </a:lnTo>
                  <a:lnTo>
                    <a:pt x="2530" y="120222"/>
                  </a:lnTo>
                  <a:lnTo>
                    <a:pt x="0" y="122991"/>
                  </a:lnTo>
                  <a:close/>
                </a:path>
                <a:path w="396240" h="154304">
                  <a:moveTo>
                    <a:pt x="395530" y="42981"/>
                  </a:moveTo>
                  <a:lnTo>
                    <a:pt x="384360" y="42981"/>
                  </a:lnTo>
                  <a:lnTo>
                    <a:pt x="385113" y="41934"/>
                  </a:lnTo>
                  <a:lnTo>
                    <a:pt x="393729" y="35607"/>
                  </a:lnTo>
                  <a:lnTo>
                    <a:pt x="396126" y="32946"/>
                  </a:lnTo>
                  <a:lnTo>
                    <a:pt x="395530" y="42981"/>
                  </a:lnTo>
                  <a:close/>
                </a:path>
                <a:path w="396240" h="154304">
                  <a:moveTo>
                    <a:pt x="388936" y="154093"/>
                  </a:moveTo>
                  <a:lnTo>
                    <a:pt x="377384" y="144758"/>
                  </a:lnTo>
                  <a:lnTo>
                    <a:pt x="9981" y="110823"/>
                  </a:lnTo>
                  <a:lnTo>
                    <a:pt x="391504" y="110823"/>
                  </a:lnTo>
                  <a:lnTo>
                    <a:pt x="388936" y="154093"/>
                  </a:lnTo>
                  <a:close/>
                </a:path>
                <a:path w="396240" h="154304">
                  <a:moveTo>
                    <a:pt x="10108" y="112638"/>
                  </a:moveTo>
                  <a:lnTo>
                    <a:pt x="9911" y="112638"/>
                  </a:lnTo>
                  <a:lnTo>
                    <a:pt x="10118" y="112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2" name="object 542"/>
            <p:cNvPicPr/>
            <p:nvPr/>
          </p:nvPicPr>
          <p:blipFill>
            <a:blip r:embed="rId2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4625" y="5681866"/>
              <a:ext cx="287909" cy="121081"/>
            </a:xfrm>
            <a:prstGeom prst="rect">
              <a:avLst/>
            </a:prstGeom>
          </p:spPr>
        </p:pic>
      </p:grpSp>
      <p:sp>
        <p:nvSpPr>
          <p:cNvPr id="543" name="object 543"/>
          <p:cNvSpPr txBox="1"/>
          <p:nvPr/>
        </p:nvSpPr>
        <p:spPr>
          <a:xfrm rot="300000">
            <a:off x="9135892" y="5711908"/>
            <a:ext cx="180528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"/>
              </a:lnSpc>
            </a:pPr>
            <a:r>
              <a:rPr sz="300" b="1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3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b="1" spc="1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544" name="object 544"/>
          <p:cNvGrpSpPr/>
          <p:nvPr/>
        </p:nvGrpSpPr>
        <p:grpSpPr>
          <a:xfrm>
            <a:off x="8889514" y="5665419"/>
            <a:ext cx="539750" cy="427355"/>
            <a:chOff x="8889514" y="5665419"/>
            <a:chExt cx="539750" cy="427355"/>
          </a:xfrm>
        </p:grpSpPr>
        <p:pic>
          <p:nvPicPr>
            <p:cNvPr id="545" name="object 545"/>
            <p:cNvPicPr/>
            <p:nvPr/>
          </p:nvPicPr>
          <p:blipFill>
            <a:blip r:embed="rId2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2849" y="5665419"/>
              <a:ext cx="53251" cy="123024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2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9089" y="5698388"/>
              <a:ext cx="99860" cy="121132"/>
            </a:xfrm>
            <a:prstGeom prst="rect">
              <a:avLst/>
            </a:prstGeom>
          </p:spPr>
        </p:pic>
        <p:sp>
          <p:nvSpPr>
            <p:cNvPr id="547" name="object 547"/>
            <p:cNvSpPr/>
            <p:nvPr/>
          </p:nvSpPr>
          <p:spPr>
            <a:xfrm>
              <a:off x="8951685" y="605491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1201"/>
                  </a:moveTo>
                  <a:lnTo>
                    <a:pt x="194" y="0"/>
                  </a:lnTo>
                  <a:lnTo>
                    <a:pt x="127" y="398"/>
                  </a:lnTo>
                  <a:lnTo>
                    <a:pt x="76" y="803"/>
                  </a:lnTo>
                  <a:lnTo>
                    <a:pt x="0" y="1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8951685" y="605491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1201"/>
                  </a:moveTo>
                  <a:lnTo>
                    <a:pt x="194" y="0"/>
                  </a:lnTo>
                  <a:lnTo>
                    <a:pt x="127" y="398"/>
                  </a:lnTo>
                  <a:lnTo>
                    <a:pt x="73" y="803"/>
                  </a:lnTo>
                  <a:lnTo>
                    <a:pt x="0" y="12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2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854" y="5978118"/>
              <a:ext cx="99910" cy="113652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8914854" y="5978120"/>
              <a:ext cx="100330" cy="113664"/>
            </a:xfrm>
            <a:custGeom>
              <a:avLst/>
              <a:gdLst/>
              <a:ahLst/>
              <a:cxnLst/>
              <a:rect l="l" t="t" r="r" b="b"/>
              <a:pathLst>
                <a:path w="100329" h="113664">
                  <a:moveTo>
                    <a:pt x="99914" y="0"/>
                  </a:moveTo>
                  <a:lnTo>
                    <a:pt x="95556" y="5199"/>
                  </a:lnTo>
                  <a:lnTo>
                    <a:pt x="89835" y="7870"/>
                  </a:lnTo>
                  <a:lnTo>
                    <a:pt x="78907" y="8853"/>
                  </a:lnTo>
                  <a:lnTo>
                    <a:pt x="58931" y="8994"/>
                  </a:lnTo>
                  <a:lnTo>
                    <a:pt x="35219" y="7993"/>
                  </a:lnTo>
                  <a:lnTo>
                    <a:pt x="16573" y="5791"/>
                  </a:lnTo>
                  <a:lnTo>
                    <a:pt x="4373" y="3590"/>
                  </a:lnTo>
                  <a:lnTo>
                    <a:pt x="0" y="2589"/>
                  </a:lnTo>
                  <a:lnTo>
                    <a:pt x="9997" y="98219"/>
                  </a:lnTo>
                  <a:lnTo>
                    <a:pt x="14287" y="104227"/>
                  </a:lnTo>
                  <a:lnTo>
                    <a:pt x="25183" y="109132"/>
                  </a:lnTo>
                  <a:lnTo>
                    <a:pt x="39721" y="112439"/>
                  </a:lnTo>
                  <a:lnTo>
                    <a:pt x="54936" y="113651"/>
                  </a:lnTo>
                  <a:lnTo>
                    <a:pt x="68630" y="112439"/>
                  </a:lnTo>
                  <a:lnTo>
                    <a:pt x="79812" y="109132"/>
                  </a:lnTo>
                  <a:lnTo>
                    <a:pt x="87351" y="104227"/>
                  </a:lnTo>
                  <a:lnTo>
                    <a:pt x="90115" y="98219"/>
                  </a:lnTo>
                  <a:lnTo>
                    <a:pt x="90115" y="97968"/>
                  </a:lnTo>
                  <a:lnTo>
                    <a:pt x="90101" y="97755"/>
                  </a:lnTo>
                  <a:lnTo>
                    <a:pt x="90073" y="97537"/>
                  </a:lnTo>
                  <a:lnTo>
                    <a:pt x="91157" y="90609"/>
                  </a:lnTo>
                  <a:lnTo>
                    <a:pt x="92524" y="78134"/>
                  </a:lnTo>
                  <a:lnTo>
                    <a:pt x="95126" y="50976"/>
                  </a:lnTo>
                  <a:lnTo>
                    <a:pt x="99914" y="0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2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0470" y="5950039"/>
              <a:ext cx="146786" cy="37668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8890467" y="5949709"/>
              <a:ext cx="147320" cy="38100"/>
            </a:xfrm>
            <a:custGeom>
              <a:avLst/>
              <a:gdLst/>
              <a:ahLst/>
              <a:cxnLst/>
              <a:rect l="l" t="t" r="r" b="b"/>
              <a:pathLst>
                <a:path w="147320" h="38100">
                  <a:moveTo>
                    <a:pt x="111861" y="34041"/>
                  </a:moveTo>
                  <a:lnTo>
                    <a:pt x="106943" y="37999"/>
                  </a:lnTo>
                  <a:lnTo>
                    <a:pt x="87943" y="37648"/>
                  </a:lnTo>
                  <a:lnTo>
                    <a:pt x="6361" y="27077"/>
                  </a:lnTo>
                  <a:lnTo>
                    <a:pt x="3578" y="27077"/>
                  </a:lnTo>
                  <a:lnTo>
                    <a:pt x="0" y="25212"/>
                  </a:lnTo>
                  <a:lnTo>
                    <a:pt x="2636" y="23641"/>
                  </a:lnTo>
                  <a:lnTo>
                    <a:pt x="25039" y="11926"/>
                  </a:lnTo>
                  <a:lnTo>
                    <a:pt x="36518" y="5924"/>
                  </a:lnTo>
                  <a:lnTo>
                    <a:pt x="40682" y="3745"/>
                  </a:lnTo>
                  <a:lnTo>
                    <a:pt x="41143" y="3503"/>
                  </a:lnTo>
                  <a:lnTo>
                    <a:pt x="39510" y="4293"/>
                  </a:lnTo>
                  <a:lnTo>
                    <a:pt x="46937" y="0"/>
                  </a:lnTo>
                  <a:lnTo>
                    <a:pt x="53578" y="350"/>
                  </a:lnTo>
                  <a:lnTo>
                    <a:pt x="132944" y="8109"/>
                  </a:lnTo>
                  <a:lnTo>
                    <a:pt x="139249" y="8379"/>
                  </a:lnTo>
                  <a:lnTo>
                    <a:pt x="146789" y="10665"/>
                  </a:lnTo>
                  <a:lnTo>
                    <a:pt x="141786" y="14064"/>
                  </a:lnTo>
                  <a:lnTo>
                    <a:pt x="111861" y="3404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2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535" y="5955652"/>
              <a:ext cx="100596" cy="26733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8914532" y="5955653"/>
              <a:ext cx="100965" cy="27305"/>
            </a:xfrm>
            <a:custGeom>
              <a:avLst/>
              <a:gdLst/>
              <a:ahLst/>
              <a:cxnLst/>
              <a:rect l="l" t="t" r="r" b="b"/>
              <a:pathLst>
                <a:path w="100965" h="27304">
                  <a:moveTo>
                    <a:pt x="100609" y="12398"/>
                  </a:moveTo>
                  <a:lnTo>
                    <a:pt x="97039" y="17981"/>
                  </a:lnTo>
                  <a:lnTo>
                    <a:pt x="87302" y="22539"/>
                  </a:lnTo>
                  <a:lnTo>
                    <a:pt x="72862" y="25611"/>
                  </a:lnTo>
                  <a:lnTo>
                    <a:pt x="55182" y="26737"/>
                  </a:lnTo>
                  <a:lnTo>
                    <a:pt x="35976" y="25611"/>
                  </a:lnTo>
                  <a:lnTo>
                    <a:pt x="18183" y="22539"/>
                  </a:lnTo>
                  <a:lnTo>
                    <a:pt x="5094" y="17981"/>
                  </a:lnTo>
                  <a:lnTo>
                    <a:pt x="0" y="12398"/>
                  </a:lnTo>
                  <a:lnTo>
                    <a:pt x="4499" y="7117"/>
                  </a:lnTo>
                  <a:lnTo>
                    <a:pt x="16281" y="3227"/>
                  </a:lnTo>
                  <a:lnTo>
                    <a:pt x="32767" y="822"/>
                  </a:lnTo>
                  <a:lnTo>
                    <a:pt x="51381" y="0"/>
                  </a:lnTo>
                  <a:lnTo>
                    <a:pt x="69653" y="822"/>
                  </a:lnTo>
                  <a:lnTo>
                    <a:pt x="85400" y="3227"/>
                  </a:lnTo>
                  <a:lnTo>
                    <a:pt x="96444" y="7117"/>
                  </a:lnTo>
                  <a:lnTo>
                    <a:pt x="100609" y="12398"/>
                  </a:lnTo>
                  <a:close/>
                </a:path>
              </a:pathLst>
            </a:custGeom>
            <a:ln w="3175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2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7851" y="6002058"/>
              <a:ext cx="93929" cy="67652"/>
            </a:xfrm>
            <a:prstGeom prst="rect">
              <a:avLst/>
            </a:prstGeom>
          </p:spPr>
        </p:pic>
      </p:grpSp>
      <p:sp>
        <p:nvSpPr>
          <p:cNvPr id="556" name="object 556"/>
          <p:cNvSpPr txBox="1"/>
          <p:nvPr/>
        </p:nvSpPr>
        <p:spPr>
          <a:xfrm>
            <a:off x="8943558" y="6012362"/>
            <a:ext cx="41275" cy="50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50">
              <a:latin typeface="Arial"/>
              <a:cs typeface="Arial"/>
            </a:endParaRPr>
          </a:p>
        </p:txBody>
      </p:sp>
      <p:sp>
        <p:nvSpPr>
          <p:cNvPr id="557" name="object 557"/>
          <p:cNvSpPr txBox="1"/>
          <p:nvPr/>
        </p:nvSpPr>
        <p:spPr>
          <a:xfrm rot="21540000">
            <a:off x="8976399" y="6029675"/>
            <a:ext cx="23314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">
              <a:latin typeface="Arial"/>
              <a:cs typeface="Arial"/>
            </a:endParaRPr>
          </a:p>
        </p:txBody>
      </p:sp>
      <p:sp>
        <p:nvSpPr>
          <p:cNvPr id="558" name="object 558"/>
          <p:cNvSpPr txBox="1"/>
          <p:nvPr/>
        </p:nvSpPr>
        <p:spPr>
          <a:xfrm rot="21420000">
            <a:off x="8986228" y="6029261"/>
            <a:ext cx="21932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50">
              <a:latin typeface="Arial"/>
              <a:cs typeface="Arial"/>
            </a:endParaRPr>
          </a:p>
        </p:txBody>
      </p:sp>
      <p:sp>
        <p:nvSpPr>
          <p:cNvPr id="559" name="object 559"/>
          <p:cNvSpPr txBox="1"/>
          <p:nvPr/>
        </p:nvSpPr>
        <p:spPr>
          <a:xfrm rot="300000">
            <a:off x="8937936" y="6012593"/>
            <a:ext cx="23631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50">
              <a:latin typeface="Arial"/>
              <a:cs typeface="Arial"/>
            </a:endParaRPr>
          </a:p>
        </p:txBody>
      </p:sp>
      <p:sp>
        <p:nvSpPr>
          <p:cNvPr id="560" name="object 560"/>
          <p:cNvSpPr txBox="1"/>
          <p:nvPr/>
        </p:nvSpPr>
        <p:spPr>
          <a:xfrm rot="300000">
            <a:off x="8928086" y="6028915"/>
            <a:ext cx="23009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50">
              <a:latin typeface="Arial"/>
              <a:cs typeface="Arial"/>
            </a:endParaRPr>
          </a:p>
        </p:txBody>
      </p:sp>
      <p:sp>
        <p:nvSpPr>
          <p:cNvPr id="561" name="object 561"/>
          <p:cNvSpPr txBox="1"/>
          <p:nvPr/>
        </p:nvSpPr>
        <p:spPr>
          <a:xfrm rot="60000">
            <a:off x="8955300" y="6013516"/>
            <a:ext cx="23314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">
              <a:latin typeface="Arial"/>
              <a:cs typeface="Arial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8959419" y="5996004"/>
            <a:ext cx="31115" cy="50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50">
              <a:latin typeface="Arial"/>
              <a:cs typeface="Arial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8962828" y="5998910"/>
            <a:ext cx="40005" cy="647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905">
              <a:lnSpc>
                <a:spcPct val="71300"/>
              </a:lnSpc>
              <a:spcBef>
                <a:spcPts val="135"/>
              </a:spcBef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n  f</a:t>
            </a:r>
            <a:endParaRPr sz="150">
              <a:latin typeface="Arial"/>
              <a:cs typeface="Arial"/>
            </a:endParaRPr>
          </a:p>
        </p:txBody>
      </p:sp>
      <p:sp>
        <p:nvSpPr>
          <p:cNvPr id="564" name="object 564"/>
          <p:cNvSpPr txBox="1"/>
          <p:nvPr/>
        </p:nvSpPr>
        <p:spPr>
          <a:xfrm rot="1260000">
            <a:off x="8922036" y="6042495"/>
            <a:ext cx="23009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50">
              <a:latin typeface="Arial"/>
              <a:cs typeface="Arial"/>
            </a:endParaRPr>
          </a:p>
        </p:txBody>
      </p:sp>
      <p:sp>
        <p:nvSpPr>
          <p:cNvPr id="565" name="object 565"/>
          <p:cNvSpPr txBox="1"/>
          <p:nvPr/>
        </p:nvSpPr>
        <p:spPr>
          <a:xfrm rot="720000">
            <a:off x="8932740" y="6045831"/>
            <a:ext cx="23631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">
              <a:latin typeface="Arial"/>
              <a:cs typeface="Arial"/>
            </a:endParaRPr>
          </a:p>
        </p:txBody>
      </p:sp>
      <p:sp>
        <p:nvSpPr>
          <p:cNvPr id="566" name="object 566"/>
          <p:cNvSpPr txBox="1"/>
          <p:nvPr/>
        </p:nvSpPr>
        <p:spPr>
          <a:xfrm rot="120000">
            <a:off x="8948025" y="6013222"/>
            <a:ext cx="21289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50">
              <a:latin typeface="Arial"/>
              <a:cs typeface="Arial"/>
            </a:endParaRPr>
          </a:p>
        </p:txBody>
      </p:sp>
      <p:sp>
        <p:nvSpPr>
          <p:cNvPr id="567" name="object 567"/>
          <p:cNvSpPr txBox="1"/>
          <p:nvPr/>
        </p:nvSpPr>
        <p:spPr>
          <a:xfrm rot="120000">
            <a:off x="8938694" y="6029676"/>
            <a:ext cx="23631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">
              <a:latin typeface="Arial"/>
              <a:cs typeface="Arial"/>
            </a:endParaRPr>
          </a:p>
        </p:txBody>
      </p:sp>
      <p:sp>
        <p:nvSpPr>
          <p:cNvPr id="568" name="object 568"/>
          <p:cNvSpPr txBox="1"/>
          <p:nvPr/>
        </p:nvSpPr>
        <p:spPr>
          <a:xfrm rot="120000">
            <a:off x="8945209" y="6047482"/>
            <a:ext cx="23631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50">
              <a:latin typeface="Arial"/>
              <a:cs typeface="Arial"/>
            </a:endParaRPr>
          </a:p>
        </p:txBody>
      </p:sp>
      <p:sp>
        <p:nvSpPr>
          <p:cNvPr id="569" name="object 569"/>
          <p:cNvSpPr txBox="1"/>
          <p:nvPr/>
        </p:nvSpPr>
        <p:spPr>
          <a:xfrm rot="21540000">
            <a:off x="8957486" y="6047397"/>
            <a:ext cx="23962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50">
              <a:latin typeface="Arial"/>
              <a:cs typeface="Arial"/>
            </a:endParaRPr>
          </a:p>
        </p:txBody>
      </p:sp>
      <p:sp>
        <p:nvSpPr>
          <p:cNvPr id="570" name="object 570"/>
          <p:cNvSpPr txBox="1"/>
          <p:nvPr/>
        </p:nvSpPr>
        <p:spPr>
          <a:xfrm rot="21420000">
            <a:off x="8969362" y="6046887"/>
            <a:ext cx="23631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50">
              <a:latin typeface="Arial"/>
              <a:cs typeface="Arial"/>
            </a:endParaRPr>
          </a:p>
        </p:txBody>
      </p:sp>
      <p:sp>
        <p:nvSpPr>
          <p:cNvPr id="571" name="object 571"/>
          <p:cNvSpPr txBox="1"/>
          <p:nvPr/>
        </p:nvSpPr>
        <p:spPr>
          <a:xfrm rot="21300000">
            <a:off x="8980262" y="6046175"/>
            <a:ext cx="21932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50">
              <a:latin typeface="Arial"/>
              <a:cs typeface="Arial"/>
            </a:endParaRPr>
          </a:p>
        </p:txBody>
      </p:sp>
      <p:sp>
        <p:nvSpPr>
          <p:cNvPr id="572" name="object 572"/>
          <p:cNvSpPr txBox="1"/>
          <p:nvPr/>
        </p:nvSpPr>
        <p:spPr>
          <a:xfrm rot="21120000">
            <a:off x="8988426" y="6045248"/>
            <a:ext cx="21701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573" name="object 573"/>
          <p:cNvGrpSpPr/>
          <p:nvPr/>
        </p:nvGrpSpPr>
        <p:grpSpPr>
          <a:xfrm>
            <a:off x="8222839" y="5776144"/>
            <a:ext cx="792480" cy="245745"/>
            <a:chOff x="8222839" y="5776144"/>
            <a:chExt cx="792480" cy="245745"/>
          </a:xfrm>
        </p:grpSpPr>
        <p:pic>
          <p:nvPicPr>
            <p:cNvPr id="574" name="object 574"/>
            <p:cNvPicPr/>
            <p:nvPr/>
          </p:nvPicPr>
          <p:blipFill>
            <a:blip r:embed="rId2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943" y="5976226"/>
              <a:ext cx="99860" cy="45453"/>
            </a:xfrm>
            <a:prstGeom prst="rect">
              <a:avLst/>
            </a:prstGeom>
          </p:spPr>
        </p:pic>
        <p:sp>
          <p:nvSpPr>
            <p:cNvPr id="575" name="object 575"/>
            <p:cNvSpPr/>
            <p:nvPr/>
          </p:nvSpPr>
          <p:spPr>
            <a:xfrm>
              <a:off x="8223801" y="5776783"/>
              <a:ext cx="249554" cy="172085"/>
            </a:xfrm>
            <a:custGeom>
              <a:avLst/>
              <a:gdLst/>
              <a:ahLst/>
              <a:cxnLst/>
              <a:rect l="l" t="t" r="r" b="b"/>
              <a:pathLst>
                <a:path w="249554" h="172085">
                  <a:moveTo>
                    <a:pt x="249316" y="94806"/>
                  </a:moveTo>
                  <a:lnTo>
                    <a:pt x="248668" y="94701"/>
                  </a:lnTo>
                  <a:lnTo>
                    <a:pt x="248568" y="94323"/>
                  </a:lnTo>
                  <a:lnTo>
                    <a:pt x="248469" y="93925"/>
                  </a:lnTo>
                  <a:lnTo>
                    <a:pt x="248308" y="93561"/>
                  </a:lnTo>
                  <a:lnTo>
                    <a:pt x="141975" y="6120"/>
                  </a:lnTo>
                  <a:lnTo>
                    <a:pt x="138572" y="1533"/>
                  </a:lnTo>
                  <a:lnTo>
                    <a:pt x="132428" y="0"/>
                  </a:lnTo>
                  <a:lnTo>
                    <a:pt x="128064" y="1893"/>
                  </a:lnTo>
                  <a:lnTo>
                    <a:pt x="6039" y="45412"/>
                  </a:lnTo>
                  <a:lnTo>
                    <a:pt x="1973" y="47163"/>
                  </a:lnTo>
                  <a:lnTo>
                    <a:pt x="0" y="51694"/>
                  </a:lnTo>
                  <a:lnTo>
                    <a:pt x="1263" y="55836"/>
                  </a:lnTo>
                  <a:lnTo>
                    <a:pt x="2390" y="62543"/>
                  </a:lnTo>
                  <a:lnTo>
                    <a:pt x="109087" y="167372"/>
                  </a:lnTo>
                  <a:lnTo>
                    <a:pt x="115804" y="171490"/>
                  </a:lnTo>
                  <a:lnTo>
                    <a:pt x="123259" y="168626"/>
                  </a:lnTo>
                  <a:lnTo>
                    <a:pt x="178141" y="147424"/>
                  </a:lnTo>
                  <a:lnTo>
                    <a:pt x="228787" y="127844"/>
                  </a:lnTo>
                  <a:lnTo>
                    <a:pt x="247506" y="103382"/>
                  </a:lnTo>
                  <a:lnTo>
                    <a:pt x="249316" y="94806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6" name="object 576"/>
            <p:cNvPicPr/>
            <p:nvPr/>
          </p:nvPicPr>
          <p:blipFill>
            <a:blip r:embed="rId2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5150" y="5828424"/>
              <a:ext cx="247959" cy="119849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8225150" y="5828430"/>
              <a:ext cx="248285" cy="120014"/>
            </a:xfrm>
            <a:custGeom>
              <a:avLst/>
              <a:gdLst/>
              <a:ahLst/>
              <a:cxnLst/>
              <a:rect l="l" t="t" r="r" b="b"/>
              <a:pathLst>
                <a:path w="248284" h="120014">
                  <a:moveTo>
                    <a:pt x="247966" y="43159"/>
                  </a:moveTo>
                  <a:lnTo>
                    <a:pt x="227437" y="76197"/>
                  </a:lnTo>
                  <a:lnTo>
                    <a:pt x="169605" y="98557"/>
                  </a:lnTo>
                  <a:lnTo>
                    <a:pt x="126735" y="115125"/>
                  </a:lnTo>
                  <a:lnTo>
                    <a:pt x="114454" y="119843"/>
                  </a:lnTo>
                  <a:lnTo>
                    <a:pt x="110573" y="117921"/>
                  </a:lnTo>
                  <a:lnTo>
                    <a:pt x="9333" y="32592"/>
                  </a:lnTo>
                  <a:lnTo>
                    <a:pt x="0" y="5172"/>
                  </a:lnTo>
                  <a:lnTo>
                    <a:pt x="297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2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477" y="5777890"/>
              <a:ext cx="250532" cy="147840"/>
            </a:xfrm>
            <a:prstGeom prst="rect">
              <a:avLst/>
            </a:prstGeom>
          </p:spPr>
        </p:pic>
        <p:sp>
          <p:nvSpPr>
            <p:cNvPr id="579" name="object 579"/>
            <p:cNvSpPr/>
            <p:nvPr/>
          </p:nvSpPr>
          <p:spPr>
            <a:xfrm>
              <a:off x="8223474" y="5776779"/>
              <a:ext cx="250825" cy="149225"/>
            </a:xfrm>
            <a:custGeom>
              <a:avLst/>
              <a:gdLst/>
              <a:ahLst/>
              <a:cxnLst/>
              <a:rect l="l" t="t" r="r" b="b"/>
              <a:pathLst>
                <a:path w="250825" h="149225">
                  <a:moveTo>
                    <a:pt x="248635" y="93565"/>
                  </a:moveTo>
                  <a:lnTo>
                    <a:pt x="250523" y="97925"/>
                  </a:lnTo>
                  <a:lnTo>
                    <a:pt x="248521" y="103005"/>
                  </a:lnTo>
                  <a:lnTo>
                    <a:pt x="244152" y="104898"/>
                  </a:lnTo>
                  <a:lnTo>
                    <a:pt x="121494" y="147068"/>
                  </a:lnTo>
                  <a:lnTo>
                    <a:pt x="117134" y="148952"/>
                  </a:lnTo>
                  <a:lnTo>
                    <a:pt x="113555" y="146945"/>
                  </a:lnTo>
                  <a:lnTo>
                    <a:pt x="108917" y="143248"/>
                  </a:lnTo>
                  <a:lnTo>
                    <a:pt x="106953" y="141429"/>
                  </a:lnTo>
                  <a:lnTo>
                    <a:pt x="95519" y="131798"/>
                  </a:lnTo>
                  <a:lnTo>
                    <a:pt x="64025" y="106271"/>
                  </a:lnTo>
                  <a:lnTo>
                    <a:pt x="1879" y="56764"/>
                  </a:lnTo>
                  <a:lnTo>
                    <a:pt x="0" y="52380"/>
                  </a:lnTo>
                  <a:lnTo>
                    <a:pt x="2002" y="47310"/>
                  </a:lnTo>
                  <a:lnTo>
                    <a:pt x="6366" y="45417"/>
                  </a:lnTo>
                  <a:lnTo>
                    <a:pt x="128390" y="1898"/>
                  </a:lnTo>
                  <a:lnTo>
                    <a:pt x="132754" y="0"/>
                  </a:lnTo>
                  <a:lnTo>
                    <a:pt x="138894" y="1538"/>
                  </a:lnTo>
                  <a:lnTo>
                    <a:pt x="142302" y="6120"/>
                  </a:lnTo>
                  <a:lnTo>
                    <a:pt x="248635" y="93565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0" name="object 580"/>
            <p:cNvPicPr/>
            <p:nvPr/>
          </p:nvPicPr>
          <p:blipFill>
            <a:blip r:embed="rId2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4034" y="5779567"/>
              <a:ext cx="107201" cy="103949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8354037" y="5779217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3" y="90914"/>
                  </a:moveTo>
                  <a:lnTo>
                    <a:pt x="106517" y="87511"/>
                  </a:lnTo>
                  <a:lnTo>
                    <a:pt x="103601" y="84358"/>
                  </a:lnTo>
                  <a:lnTo>
                    <a:pt x="100775" y="82753"/>
                  </a:lnTo>
                  <a:lnTo>
                    <a:pt x="99057" y="81764"/>
                  </a:lnTo>
                  <a:lnTo>
                    <a:pt x="97471" y="81825"/>
                  </a:lnTo>
                  <a:lnTo>
                    <a:pt x="95994" y="82412"/>
                  </a:lnTo>
                  <a:lnTo>
                    <a:pt x="95123" y="79880"/>
                  </a:lnTo>
                  <a:lnTo>
                    <a:pt x="93296" y="77678"/>
                  </a:lnTo>
                  <a:lnTo>
                    <a:pt x="90858" y="76665"/>
                  </a:lnTo>
                  <a:lnTo>
                    <a:pt x="89306" y="76007"/>
                  </a:lnTo>
                  <a:lnTo>
                    <a:pt x="87460" y="75619"/>
                  </a:lnTo>
                  <a:lnTo>
                    <a:pt x="85704" y="75629"/>
                  </a:lnTo>
                  <a:lnTo>
                    <a:pt x="85477" y="73148"/>
                  </a:lnTo>
                  <a:lnTo>
                    <a:pt x="84298" y="70951"/>
                  </a:lnTo>
                  <a:lnTo>
                    <a:pt x="81666" y="69228"/>
                  </a:lnTo>
                  <a:lnTo>
                    <a:pt x="80327" y="68348"/>
                  </a:lnTo>
                  <a:lnTo>
                    <a:pt x="78968" y="67747"/>
                  </a:lnTo>
                  <a:lnTo>
                    <a:pt x="77628" y="67496"/>
                  </a:lnTo>
                  <a:lnTo>
                    <a:pt x="77344" y="62563"/>
                  </a:lnTo>
                  <a:lnTo>
                    <a:pt x="71996" y="58094"/>
                  </a:lnTo>
                  <a:lnTo>
                    <a:pt x="66666" y="58246"/>
                  </a:lnTo>
                  <a:lnTo>
                    <a:pt x="65960" y="54648"/>
                  </a:lnTo>
                  <a:lnTo>
                    <a:pt x="64114" y="51514"/>
                  </a:lnTo>
                  <a:lnTo>
                    <a:pt x="61033" y="49213"/>
                  </a:lnTo>
                  <a:lnTo>
                    <a:pt x="59703" y="48219"/>
                  </a:lnTo>
                  <a:lnTo>
                    <a:pt x="58316" y="47684"/>
                  </a:lnTo>
                  <a:lnTo>
                    <a:pt x="57019" y="47642"/>
                  </a:lnTo>
                  <a:lnTo>
                    <a:pt x="55192" y="42699"/>
                  </a:lnTo>
                  <a:lnTo>
                    <a:pt x="50245" y="38874"/>
                  </a:lnTo>
                  <a:lnTo>
                    <a:pt x="45062" y="38548"/>
                  </a:lnTo>
                  <a:lnTo>
                    <a:pt x="44310" y="34467"/>
                  </a:lnTo>
                  <a:lnTo>
                    <a:pt x="34383" y="28195"/>
                  </a:lnTo>
                  <a:lnTo>
                    <a:pt x="33446" y="23461"/>
                  </a:lnTo>
                  <a:lnTo>
                    <a:pt x="28779" y="19555"/>
                  </a:lnTo>
                  <a:lnTo>
                    <a:pt x="23856" y="18765"/>
                  </a:lnTo>
                  <a:lnTo>
                    <a:pt x="23965" y="16118"/>
                  </a:lnTo>
                  <a:lnTo>
                    <a:pt x="12155" y="7550"/>
                  </a:lnTo>
                  <a:lnTo>
                    <a:pt x="12344" y="2821"/>
                  </a:lnTo>
                  <a:lnTo>
                    <a:pt x="9504" y="0"/>
                  </a:lnTo>
                  <a:lnTo>
                    <a:pt x="3663" y="373"/>
                  </a:lnTo>
                  <a:lnTo>
                    <a:pt x="0" y="634"/>
                  </a:lnTo>
                  <a:lnTo>
                    <a:pt x="340" y="6333"/>
                  </a:lnTo>
                  <a:lnTo>
                    <a:pt x="4009" y="6087"/>
                  </a:lnTo>
                  <a:lnTo>
                    <a:pt x="7100" y="5879"/>
                  </a:lnTo>
                  <a:lnTo>
                    <a:pt x="6603" y="7711"/>
                  </a:lnTo>
                  <a:lnTo>
                    <a:pt x="5907" y="10083"/>
                  </a:lnTo>
                  <a:lnTo>
                    <a:pt x="5277" y="12170"/>
                  </a:lnTo>
                  <a:lnTo>
                    <a:pt x="7663" y="14102"/>
                  </a:lnTo>
                  <a:lnTo>
                    <a:pt x="9594" y="13392"/>
                  </a:lnTo>
                  <a:lnTo>
                    <a:pt x="13310" y="12005"/>
                  </a:lnTo>
                  <a:lnTo>
                    <a:pt x="19497" y="16090"/>
                  </a:lnTo>
                  <a:lnTo>
                    <a:pt x="17859" y="20308"/>
                  </a:lnTo>
                  <a:lnTo>
                    <a:pt x="17182" y="22074"/>
                  </a:lnTo>
                  <a:lnTo>
                    <a:pt x="18195" y="24905"/>
                  </a:lnTo>
                  <a:lnTo>
                    <a:pt x="20571" y="24455"/>
                  </a:lnTo>
                  <a:lnTo>
                    <a:pt x="23052" y="24019"/>
                  </a:lnTo>
                  <a:lnTo>
                    <a:pt x="30488" y="26670"/>
                  </a:lnTo>
                  <a:lnTo>
                    <a:pt x="28779" y="30784"/>
                  </a:lnTo>
                  <a:lnTo>
                    <a:pt x="27605" y="33615"/>
                  </a:lnTo>
                  <a:lnTo>
                    <a:pt x="31283" y="36687"/>
                  </a:lnTo>
                  <a:lnTo>
                    <a:pt x="33427" y="34013"/>
                  </a:lnTo>
                  <a:lnTo>
                    <a:pt x="34137" y="33137"/>
                  </a:lnTo>
                  <a:lnTo>
                    <a:pt x="34369" y="38079"/>
                  </a:lnTo>
                  <a:lnTo>
                    <a:pt x="35136" y="38633"/>
                  </a:lnTo>
                  <a:lnTo>
                    <a:pt x="36599" y="39727"/>
                  </a:lnTo>
                  <a:lnTo>
                    <a:pt x="39685" y="40697"/>
                  </a:lnTo>
                  <a:lnTo>
                    <a:pt x="40040" y="42415"/>
                  </a:lnTo>
                  <a:lnTo>
                    <a:pt x="40381" y="44030"/>
                  </a:lnTo>
                  <a:lnTo>
                    <a:pt x="42269" y="44550"/>
                  </a:lnTo>
                  <a:lnTo>
                    <a:pt x="43642" y="44228"/>
                  </a:lnTo>
                  <a:lnTo>
                    <a:pt x="47727" y="43258"/>
                  </a:lnTo>
                  <a:lnTo>
                    <a:pt x="52016" y="48129"/>
                  </a:lnTo>
                  <a:lnTo>
                    <a:pt x="52063" y="51836"/>
                  </a:lnTo>
                  <a:lnTo>
                    <a:pt x="52096" y="54903"/>
                  </a:lnTo>
                  <a:lnTo>
                    <a:pt x="56044" y="55183"/>
                  </a:lnTo>
                  <a:lnTo>
                    <a:pt x="57445" y="52972"/>
                  </a:lnTo>
                  <a:lnTo>
                    <a:pt x="57118" y="53488"/>
                  </a:lnTo>
                  <a:lnTo>
                    <a:pt x="59310" y="55230"/>
                  </a:lnTo>
                  <a:lnTo>
                    <a:pt x="59613" y="55590"/>
                  </a:lnTo>
                  <a:lnTo>
                    <a:pt x="60995" y="57375"/>
                  </a:lnTo>
                  <a:lnTo>
                    <a:pt x="61303" y="59803"/>
                  </a:lnTo>
                  <a:lnTo>
                    <a:pt x="61303" y="61962"/>
                  </a:lnTo>
                  <a:lnTo>
                    <a:pt x="61303" y="64225"/>
                  </a:lnTo>
                  <a:lnTo>
                    <a:pt x="63968" y="65185"/>
                  </a:lnTo>
                  <a:lnTo>
                    <a:pt x="65714" y="64187"/>
                  </a:lnTo>
                  <a:lnTo>
                    <a:pt x="68431" y="62610"/>
                  </a:lnTo>
                  <a:lnTo>
                    <a:pt x="73761" y="66606"/>
                  </a:lnTo>
                  <a:lnTo>
                    <a:pt x="71110" y="69366"/>
                  </a:lnTo>
                  <a:lnTo>
                    <a:pt x="68502" y="72111"/>
                  </a:lnTo>
                  <a:lnTo>
                    <a:pt x="72639" y="75524"/>
                  </a:lnTo>
                  <a:lnTo>
                    <a:pt x="75356" y="73209"/>
                  </a:lnTo>
                  <a:lnTo>
                    <a:pt x="78888" y="70170"/>
                  </a:lnTo>
                  <a:lnTo>
                    <a:pt x="79820" y="78459"/>
                  </a:lnTo>
                  <a:lnTo>
                    <a:pt x="79247" y="80149"/>
                  </a:lnTo>
                  <a:lnTo>
                    <a:pt x="78353" y="83813"/>
                  </a:lnTo>
                  <a:lnTo>
                    <a:pt x="83678" y="84703"/>
                  </a:lnTo>
                  <a:lnTo>
                    <a:pt x="84838" y="81323"/>
                  </a:lnTo>
                  <a:lnTo>
                    <a:pt x="84975" y="80784"/>
                  </a:lnTo>
                  <a:lnTo>
                    <a:pt x="88762" y="81958"/>
                  </a:lnTo>
                  <a:lnTo>
                    <a:pt x="89150" y="82119"/>
                  </a:lnTo>
                  <a:lnTo>
                    <a:pt x="90745" y="82781"/>
                  </a:lnTo>
                  <a:lnTo>
                    <a:pt x="91029" y="85806"/>
                  </a:lnTo>
                  <a:lnTo>
                    <a:pt x="90593" y="87212"/>
                  </a:lnTo>
                  <a:lnTo>
                    <a:pt x="89689" y="90143"/>
                  </a:lnTo>
                  <a:lnTo>
                    <a:pt x="93651" y="91501"/>
                  </a:lnTo>
                  <a:lnTo>
                    <a:pt x="95511" y="89721"/>
                  </a:lnTo>
                  <a:lnTo>
                    <a:pt x="98219" y="87108"/>
                  </a:lnTo>
                  <a:lnTo>
                    <a:pt x="101149" y="89882"/>
                  </a:lnTo>
                  <a:lnTo>
                    <a:pt x="101239" y="92822"/>
                  </a:lnTo>
                  <a:lnTo>
                    <a:pt x="101253" y="93594"/>
                  </a:lnTo>
                  <a:lnTo>
                    <a:pt x="101201" y="94365"/>
                  </a:lnTo>
                  <a:lnTo>
                    <a:pt x="101088" y="95137"/>
                  </a:lnTo>
                  <a:lnTo>
                    <a:pt x="100950" y="96235"/>
                  </a:lnTo>
                  <a:lnTo>
                    <a:pt x="100770" y="96604"/>
                  </a:lnTo>
                  <a:lnTo>
                    <a:pt x="98309" y="97272"/>
                  </a:lnTo>
                  <a:lnTo>
                    <a:pt x="97040" y="100870"/>
                  </a:lnTo>
                  <a:lnTo>
                    <a:pt x="99852" y="101902"/>
                  </a:lnTo>
                  <a:lnTo>
                    <a:pt x="106356" y="104292"/>
                  </a:lnTo>
                  <a:lnTo>
                    <a:pt x="107288" y="95383"/>
                  </a:lnTo>
                  <a:lnTo>
                    <a:pt x="106853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2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8700" y="5784380"/>
              <a:ext cx="107212" cy="103936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8348707" y="5784030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3" y="90895"/>
                  </a:moveTo>
                  <a:lnTo>
                    <a:pt x="106512" y="87492"/>
                  </a:lnTo>
                  <a:lnTo>
                    <a:pt x="103601" y="84348"/>
                  </a:lnTo>
                  <a:lnTo>
                    <a:pt x="100775" y="82729"/>
                  </a:lnTo>
                  <a:lnTo>
                    <a:pt x="99062" y="81754"/>
                  </a:lnTo>
                  <a:lnTo>
                    <a:pt x="97462" y="81825"/>
                  </a:lnTo>
                  <a:lnTo>
                    <a:pt x="95999" y="82398"/>
                  </a:lnTo>
                  <a:lnTo>
                    <a:pt x="95123" y="79865"/>
                  </a:lnTo>
                  <a:lnTo>
                    <a:pt x="93287" y="77674"/>
                  </a:lnTo>
                  <a:lnTo>
                    <a:pt x="90858" y="76656"/>
                  </a:lnTo>
                  <a:lnTo>
                    <a:pt x="89301" y="76002"/>
                  </a:lnTo>
                  <a:lnTo>
                    <a:pt x="87455" y="75595"/>
                  </a:lnTo>
                  <a:lnTo>
                    <a:pt x="85704" y="75619"/>
                  </a:lnTo>
                  <a:lnTo>
                    <a:pt x="85491" y="73138"/>
                  </a:lnTo>
                  <a:lnTo>
                    <a:pt x="84298" y="70947"/>
                  </a:lnTo>
                  <a:lnTo>
                    <a:pt x="81666" y="69224"/>
                  </a:lnTo>
                  <a:lnTo>
                    <a:pt x="80327" y="68343"/>
                  </a:lnTo>
                  <a:lnTo>
                    <a:pt x="78963" y="67747"/>
                  </a:lnTo>
                  <a:lnTo>
                    <a:pt x="77624" y="67486"/>
                  </a:lnTo>
                  <a:lnTo>
                    <a:pt x="77344" y="62563"/>
                  </a:lnTo>
                  <a:lnTo>
                    <a:pt x="72005" y="58080"/>
                  </a:lnTo>
                  <a:lnTo>
                    <a:pt x="66680" y="58236"/>
                  </a:lnTo>
                  <a:lnTo>
                    <a:pt x="65965" y="54643"/>
                  </a:lnTo>
                  <a:lnTo>
                    <a:pt x="64110" y="51509"/>
                  </a:lnTo>
                  <a:lnTo>
                    <a:pt x="61038" y="49213"/>
                  </a:lnTo>
                  <a:lnTo>
                    <a:pt x="59708" y="48214"/>
                  </a:lnTo>
                  <a:lnTo>
                    <a:pt x="58325" y="47670"/>
                  </a:lnTo>
                  <a:lnTo>
                    <a:pt x="57019" y="47623"/>
                  </a:lnTo>
                  <a:lnTo>
                    <a:pt x="55201" y="42695"/>
                  </a:lnTo>
                  <a:lnTo>
                    <a:pt x="50255" y="38851"/>
                  </a:lnTo>
                  <a:lnTo>
                    <a:pt x="45062" y="38534"/>
                  </a:lnTo>
                  <a:lnTo>
                    <a:pt x="44310" y="34458"/>
                  </a:lnTo>
                  <a:lnTo>
                    <a:pt x="34383" y="28199"/>
                  </a:lnTo>
                  <a:lnTo>
                    <a:pt x="33441" y="23456"/>
                  </a:lnTo>
                  <a:lnTo>
                    <a:pt x="28774" y="19536"/>
                  </a:lnTo>
                  <a:lnTo>
                    <a:pt x="23851" y="18746"/>
                  </a:lnTo>
                  <a:lnTo>
                    <a:pt x="23965" y="16109"/>
                  </a:lnTo>
                  <a:lnTo>
                    <a:pt x="23080" y="13666"/>
                  </a:lnTo>
                  <a:lnTo>
                    <a:pt x="20770" y="11631"/>
                  </a:lnTo>
                  <a:lnTo>
                    <a:pt x="18550" y="9671"/>
                  </a:lnTo>
                  <a:lnTo>
                    <a:pt x="15341" y="7943"/>
                  </a:lnTo>
                  <a:lnTo>
                    <a:pt x="12150" y="7545"/>
                  </a:lnTo>
                  <a:lnTo>
                    <a:pt x="12349" y="2821"/>
                  </a:lnTo>
                  <a:lnTo>
                    <a:pt x="9504" y="0"/>
                  </a:lnTo>
                  <a:lnTo>
                    <a:pt x="3673" y="378"/>
                  </a:lnTo>
                  <a:lnTo>
                    <a:pt x="0" y="624"/>
                  </a:lnTo>
                  <a:lnTo>
                    <a:pt x="331" y="6315"/>
                  </a:lnTo>
                  <a:lnTo>
                    <a:pt x="4013" y="6078"/>
                  </a:lnTo>
                  <a:lnTo>
                    <a:pt x="7095" y="5879"/>
                  </a:lnTo>
                  <a:lnTo>
                    <a:pt x="6607" y="7711"/>
                  </a:lnTo>
                  <a:lnTo>
                    <a:pt x="5902" y="10087"/>
                  </a:lnTo>
                  <a:lnTo>
                    <a:pt x="5273" y="12156"/>
                  </a:lnTo>
                  <a:lnTo>
                    <a:pt x="7663" y="14097"/>
                  </a:lnTo>
                  <a:lnTo>
                    <a:pt x="9594" y="13382"/>
                  </a:lnTo>
                  <a:lnTo>
                    <a:pt x="13315" y="12005"/>
                  </a:lnTo>
                  <a:lnTo>
                    <a:pt x="19478" y="16081"/>
                  </a:lnTo>
                  <a:lnTo>
                    <a:pt x="17854" y="20294"/>
                  </a:lnTo>
                  <a:lnTo>
                    <a:pt x="17182" y="22060"/>
                  </a:lnTo>
                  <a:lnTo>
                    <a:pt x="18185" y="24886"/>
                  </a:lnTo>
                  <a:lnTo>
                    <a:pt x="20566" y="24450"/>
                  </a:lnTo>
                  <a:lnTo>
                    <a:pt x="23052" y="24010"/>
                  </a:lnTo>
                  <a:lnTo>
                    <a:pt x="30478" y="26675"/>
                  </a:lnTo>
                  <a:lnTo>
                    <a:pt x="28774" y="30770"/>
                  </a:lnTo>
                  <a:lnTo>
                    <a:pt x="27605" y="33596"/>
                  </a:lnTo>
                  <a:lnTo>
                    <a:pt x="31283" y="36668"/>
                  </a:lnTo>
                  <a:lnTo>
                    <a:pt x="33427" y="33994"/>
                  </a:lnTo>
                  <a:lnTo>
                    <a:pt x="34137" y="33118"/>
                  </a:lnTo>
                  <a:lnTo>
                    <a:pt x="34369" y="38065"/>
                  </a:lnTo>
                  <a:lnTo>
                    <a:pt x="35131" y="38628"/>
                  </a:lnTo>
                  <a:lnTo>
                    <a:pt x="36599" y="39708"/>
                  </a:lnTo>
                  <a:lnTo>
                    <a:pt x="39680" y="40692"/>
                  </a:lnTo>
                  <a:lnTo>
                    <a:pt x="40035" y="42411"/>
                  </a:lnTo>
                  <a:lnTo>
                    <a:pt x="40376" y="44020"/>
                  </a:lnTo>
                  <a:lnTo>
                    <a:pt x="42274" y="44546"/>
                  </a:lnTo>
                  <a:lnTo>
                    <a:pt x="43642" y="44214"/>
                  </a:lnTo>
                  <a:lnTo>
                    <a:pt x="47722" y="43239"/>
                  </a:lnTo>
                  <a:lnTo>
                    <a:pt x="52016" y="48124"/>
                  </a:lnTo>
                  <a:lnTo>
                    <a:pt x="52068" y="51836"/>
                  </a:lnTo>
                  <a:lnTo>
                    <a:pt x="52091" y="54894"/>
                  </a:lnTo>
                  <a:lnTo>
                    <a:pt x="56053" y="55169"/>
                  </a:lnTo>
                  <a:lnTo>
                    <a:pt x="57445" y="52958"/>
                  </a:lnTo>
                  <a:lnTo>
                    <a:pt x="57123" y="53483"/>
                  </a:lnTo>
                  <a:lnTo>
                    <a:pt x="59319" y="55206"/>
                  </a:lnTo>
                  <a:lnTo>
                    <a:pt x="59594" y="55585"/>
                  </a:lnTo>
                  <a:lnTo>
                    <a:pt x="60995" y="57360"/>
                  </a:lnTo>
                  <a:lnTo>
                    <a:pt x="61303" y="59784"/>
                  </a:lnTo>
                  <a:lnTo>
                    <a:pt x="61307" y="61957"/>
                  </a:lnTo>
                  <a:lnTo>
                    <a:pt x="61298" y="64220"/>
                  </a:lnTo>
                  <a:lnTo>
                    <a:pt x="63963" y="65181"/>
                  </a:lnTo>
                  <a:lnTo>
                    <a:pt x="65700" y="64168"/>
                  </a:lnTo>
                  <a:lnTo>
                    <a:pt x="68417" y="62591"/>
                  </a:lnTo>
                  <a:lnTo>
                    <a:pt x="73766" y="66601"/>
                  </a:lnTo>
                  <a:lnTo>
                    <a:pt x="71115" y="69361"/>
                  </a:lnTo>
                  <a:lnTo>
                    <a:pt x="68502" y="72097"/>
                  </a:lnTo>
                  <a:lnTo>
                    <a:pt x="72649" y="75520"/>
                  </a:lnTo>
                  <a:lnTo>
                    <a:pt x="75352" y="73205"/>
                  </a:lnTo>
                  <a:lnTo>
                    <a:pt x="78892" y="70156"/>
                  </a:lnTo>
                  <a:lnTo>
                    <a:pt x="79815" y="78450"/>
                  </a:lnTo>
                  <a:lnTo>
                    <a:pt x="79247" y="80145"/>
                  </a:lnTo>
                  <a:lnTo>
                    <a:pt x="78353" y="83813"/>
                  </a:lnTo>
                  <a:lnTo>
                    <a:pt x="83673" y="84699"/>
                  </a:lnTo>
                  <a:lnTo>
                    <a:pt x="84833" y="81323"/>
                  </a:lnTo>
                  <a:lnTo>
                    <a:pt x="84970" y="80779"/>
                  </a:lnTo>
                  <a:lnTo>
                    <a:pt x="88766" y="81944"/>
                  </a:lnTo>
                  <a:lnTo>
                    <a:pt x="89136" y="82114"/>
                  </a:lnTo>
                  <a:lnTo>
                    <a:pt x="90740" y="82767"/>
                  </a:lnTo>
                  <a:lnTo>
                    <a:pt x="91029" y="85787"/>
                  </a:lnTo>
                  <a:lnTo>
                    <a:pt x="90593" y="87193"/>
                  </a:lnTo>
                  <a:lnTo>
                    <a:pt x="89685" y="90138"/>
                  </a:lnTo>
                  <a:lnTo>
                    <a:pt x="93642" y="91511"/>
                  </a:lnTo>
                  <a:lnTo>
                    <a:pt x="95507" y="89707"/>
                  </a:lnTo>
                  <a:lnTo>
                    <a:pt x="98224" y="87113"/>
                  </a:lnTo>
                  <a:lnTo>
                    <a:pt x="101154" y="89859"/>
                  </a:lnTo>
                  <a:lnTo>
                    <a:pt x="101239" y="92813"/>
                  </a:lnTo>
                  <a:lnTo>
                    <a:pt x="101248" y="93589"/>
                  </a:lnTo>
                  <a:lnTo>
                    <a:pt x="101211" y="94351"/>
                  </a:lnTo>
                  <a:lnTo>
                    <a:pt x="101092" y="95123"/>
                  </a:lnTo>
                  <a:lnTo>
                    <a:pt x="100955" y="96226"/>
                  </a:lnTo>
                  <a:lnTo>
                    <a:pt x="100770" y="96600"/>
                  </a:lnTo>
                  <a:lnTo>
                    <a:pt x="98295" y="97267"/>
                  </a:lnTo>
                  <a:lnTo>
                    <a:pt x="97036" y="100851"/>
                  </a:lnTo>
                  <a:lnTo>
                    <a:pt x="99852" y="101906"/>
                  </a:lnTo>
                  <a:lnTo>
                    <a:pt x="106361" y="104283"/>
                  </a:lnTo>
                  <a:lnTo>
                    <a:pt x="107298" y="95374"/>
                  </a:lnTo>
                  <a:lnTo>
                    <a:pt x="106853" y="90895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4" name="object 584"/>
            <p:cNvPicPr/>
            <p:nvPr/>
          </p:nvPicPr>
          <p:blipFill>
            <a:blip r:embed="rId2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8857" y="5788761"/>
              <a:ext cx="107185" cy="103924"/>
            </a:xfrm>
            <a:prstGeom prst="rect">
              <a:avLst/>
            </a:prstGeom>
          </p:spPr>
        </p:pic>
        <p:sp>
          <p:nvSpPr>
            <p:cNvPr id="585" name="object 585"/>
            <p:cNvSpPr/>
            <p:nvPr/>
          </p:nvSpPr>
          <p:spPr>
            <a:xfrm>
              <a:off x="8338858" y="5788394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24"/>
                  </a:moveTo>
                  <a:lnTo>
                    <a:pt x="106498" y="87520"/>
                  </a:lnTo>
                  <a:lnTo>
                    <a:pt x="103592" y="84367"/>
                  </a:lnTo>
                  <a:lnTo>
                    <a:pt x="100775" y="82748"/>
                  </a:lnTo>
                  <a:lnTo>
                    <a:pt x="99047" y="81778"/>
                  </a:lnTo>
                  <a:lnTo>
                    <a:pt x="97466" y="81835"/>
                  </a:lnTo>
                  <a:lnTo>
                    <a:pt x="95985" y="82422"/>
                  </a:lnTo>
                  <a:lnTo>
                    <a:pt x="95104" y="79894"/>
                  </a:lnTo>
                  <a:lnTo>
                    <a:pt x="93282" y="77692"/>
                  </a:lnTo>
                  <a:lnTo>
                    <a:pt x="90858" y="76656"/>
                  </a:lnTo>
                  <a:lnTo>
                    <a:pt x="89296" y="76031"/>
                  </a:lnTo>
                  <a:lnTo>
                    <a:pt x="87455" y="75614"/>
                  </a:lnTo>
                  <a:lnTo>
                    <a:pt x="85699" y="75638"/>
                  </a:lnTo>
                  <a:lnTo>
                    <a:pt x="85481" y="73162"/>
                  </a:lnTo>
                  <a:lnTo>
                    <a:pt x="84284" y="70970"/>
                  </a:lnTo>
                  <a:lnTo>
                    <a:pt x="81657" y="69247"/>
                  </a:lnTo>
                  <a:lnTo>
                    <a:pt x="80312" y="68357"/>
                  </a:lnTo>
                  <a:lnTo>
                    <a:pt x="78963" y="67761"/>
                  </a:lnTo>
                  <a:lnTo>
                    <a:pt x="77614" y="67496"/>
                  </a:lnTo>
                  <a:lnTo>
                    <a:pt x="77330" y="62577"/>
                  </a:lnTo>
                  <a:lnTo>
                    <a:pt x="71977" y="58108"/>
                  </a:lnTo>
                  <a:lnTo>
                    <a:pt x="66670" y="58250"/>
                  </a:lnTo>
                  <a:lnTo>
                    <a:pt x="65965" y="54653"/>
                  </a:lnTo>
                  <a:lnTo>
                    <a:pt x="64110" y="51509"/>
                  </a:lnTo>
                  <a:lnTo>
                    <a:pt x="61019" y="49223"/>
                  </a:lnTo>
                  <a:lnTo>
                    <a:pt x="59679" y="48224"/>
                  </a:lnTo>
                  <a:lnTo>
                    <a:pt x="58316" y="47689"/>
                  </a:lnTo>
                  <a:lnTo>
                    <a:pt x="57014" y="47632"/>
                  </a:lnTo>
                  <a:lnTo>
                    <a:pt x="55192" y="42718"/>
                  </a:lnTo>
                  <a:lnTo>
                    <a:pt x="50241" y="38879"/>
                  </a:lnTo>
                  <a:lnTo>
                    <a:pt x="45053" y="38552"/>
                  </a:lnTo>
                  <a:lnTo>
                    <a:pt x="44295" y="34477"/>
                  </a:lnTo>
                  <a:lnTo>
                    <a:pt x="34369" y="28209"/>
                  </a:lnTo>
                  <a:lnTo>
                    <a:pt x="33441" y="23470"/>
                  </a:lnTo>
                  <a:lnTo>
                    <a:pt x="28774" y="19565"/>
                  </a:lnTo>
                  <a:lnTo>
                    <a:pt x="23847" y="18755"/>
                  </a:lnTo>
                  <a:lnTo>
                    <a:pt x="23956" y="16114"/>
                  </a:lnTo>
                  <a:lnTo>
                    <a:pt x="23047" y="13666"/>
                  </a:lnTo>
                  <a:lnTo>
                    <a:pt x="20765" y="11650"/>
                  </a:lnTo>
                  <a:lnTo>
                    <a:pt x="18541" y="9680"/>
                  </a:lnTo>
                  <a:lnTo>
                    <a:pt x="15322" y="7952"/>
                  </a:lnTo>
                  <a:lnTo>
                    <a:pt x="12146" y="7564"/>
                  </a:lnTo>
                  <a:lnTo>
                    <a:pt x="12335" y="2840"/>
                  </a:lnTo>
                  <a:lnTo>
                    <a:pt x="9490" y="0"/>
                  </a:lnTo>
                  <a:lnTo>
                    <a:pt x="3668" y="402"/>
                  </a:lnTo>
                  <a:lnTo>
                    <a:pt x="0" y="639"/>
                  </a:lnTo>
                  <a:lnTo>
                    <a:pt x="321" y="6352"/>
                  </a:lnTo>
                  <a:lnTo>
                    <a:pt x="3999" y="6102"/>
                  </a:lnTo>
                  <a:lnTo>
                    <a:pt x="7100" y="5888"/>
                  </a:lnTo>
                  <a:lnTo>
                    <a:pt x="6603" y="7721"/>
                  </a:lnTo>
                  <a:lnTo>
                    <a:pt x="5883" y="10106"/>
                  </a:lnTo>
                  <a:lnTo>
                    <a:pt x="5263" y="12170"/>
                  </a:lnTo>
                  <a:lnTo>
                    <a:pt x="7654" y="14107"/>
                  </a:lnTo>
                  <a:lnTo>
                    <a:pt x="9599" y="13396"/>
                  </a:lnTo>
                  <a:lnTo>
                    <a:pt x="13301" y="12019"/>
                  </a:lnTo>
                  <a:lnTo>
                    <a:pt x="19478" y="16104"/>
                  </a:lnTo>
                  <a:lnTo>
                    <a:pt x="17840" y="20299"/>
                  </a:lnTo>
                  <a:lnTo>
                    <a:pt x="17173" y="22083"/>
                  </a:lnTo>
                  <a:lnTo>
                    <a:pt x="18176" y="24890"/>
                  </a:lnTo>
                  <a:lnTo>
                    <a:pt x="20552" y="24474"/>
                  </a:lnTo>
                  <a:lnTo>
                    <a:pt x="23033" y="24029"/>
                  </a:lnTo>
                  <a:lnTo>
                    <a:pt x="30478" y="26680"/>
                  </a:lnTo>
                  <a:lnTo>
                    <a:pt x="28779" y="30784"/>
                  </a:lnTo>
                  <a:lnTo>
                    <a:pt x="27586" y="33620"/>
                  </a:lnTo>
                  <a:lnTo>
                    <a:pt x="31278" y="36687"/>
                  </a:lnTo>
                  <a:lnTo>
                    <a:pt x="33413" y="34017"/>
                  </a:lnTo>
                  <a:lnTo>
                    <a:pt x="34133" y="33137"/>
                  </a:lnTo>
                  <a:lnTo>
                    <a:pt x="37692" y="34988"/>
                  </a:lnTo>
                  <a:lnTo>
                    <a:pt x="38445" y="35546"/>
                  </a:lnTo>
                  <a:lnTo>
                    <a:pt x="39907" y="36616"/>
                  </a:lnTo>
                  <a:lnTo>
                    <a:pt x="39675" y="40716"/>
                  </a:lnTo>
                  <a:lnTo>
                    <a:pt x="40035" y="42411"/>
                  </a:lnTo>
                  <a:lnTo>
                    <a:pt x="40367" y="44039"/>
                  </a:lnTo>
                  <a:lnTo>
                    <a:pt x="42260" y="44546"/>
                  </a:lnTo>
                  <a:lnTo>
                    <a:pt x="43642" y="44233"/>
                  </a:lnTo>
                  <a:lnTo>
                    <a:pt x="47708" y="43253"/>
                  </a:lnTo>
                  <a:lnTo>
                    <a:pt x="52011" y="48134"/>
                  </a:lnTo>
                  <a:lnTo>
                    <a:pt x="52039" y="51841"/>
                  </a:lnTo>
                  <a:lnTo>
                    <a:pt x="52082" y="54894"/>
                  </a:lnTo>
                  <a:lnTo>
                    <a:pt x="56039" y="55192"/>
                  </a:lnTo>
                  <a:lnTo>
                    <a:pt x="57435" y="52972"/>
                  </a:lnTo>
                  <a:lnTo>
                    <a:pt x="57118" y="53488"/>
                  </a:lnTo>
                  <a:lnTo>
                    <a:pt x="61303" y="61971"/>
                  </a:lnTo>
                  <a:lnTo>
                    <a:pt x="61298" y="64234"/>
                  </a:lnTo>
                  <a:lnTo>
                    <a:pt x="63958" y="65195"/>
                  </a:lnTo>
                  <a:lnTo>
                    <a:pt x="65700" y="64177"/>
                  </a:lnTo>
                  <a:lnTo>
                    <a:pt x="68408" y="62620"/>
                  </a:lnTo>
                  <a:lnTo>
                    <a:pt x="73761" y="66625"/>
                  </a:lnTo>
                  <a:lnTo>
                    <a:pt x="71110" y="69380"/>
                  </a:lnTo>
                  <a:lnTo>
                    <a:pt x="68488" y="72116"/>
                  </a:lnTo>
                  <a:lnTo>
                    <a:pt x="72630" y="75539"/>
                  </a:lnTo>
                  <a:lnTo>
                    <a:pt x="75342" y="73228"/>
                  </a:lnTo>
                  <a:lnTo>
                    <a:pt x="78873" y="70185"/>
                  </a:lnTo>
                  <a:lnTo>
                    <a:pt x="79811" y="78469"/>
                  </a:lnTo>
                  <a:lnTo>
                    <a:pt x="79238" y="80159"/>
                  </a:lnTo>
                  <a:lnTo>
                    <a:pt x="78338" y="83823"/>
                  </a:lnTo>
                  <a:lnTo>
                    <a:pt x="83678" y="84713"/>
                  </a:lnTo>
                  <a:lnTo>
                    <a:pt x="84828" y="81328"/>
                  </a:lnTo>
                  <a:lnTo>
                    <a:pt x="84951" y="80788"/>
                  </a:lnTo>
                  <a:lnTo>
                    <a:pt x="88747" y="81967"/>
                  </a:lnTo>
                  <a:lnTo>
                    <a:pt x="89126" y="82123"/>
                  </a:lnTo>
                  <a:lnTo>
                    <a:pt x="90731" y="82781"/>
                  </a:lnTo>
                  <a:lnTo>
                    <a:pt x="91029" y="85816"/>
                  </a:lnTo>
                  <a:lnTo>
                    <a:pt x="90589" y="87217"/>
                  </a:lnTo>
                  <a:lnTo>
                    <a:pt x="89680" y="90147"/>
                  </a:lnTo>
                  <a:lnTo>
                    <a:pt x="93642" y="91516"/>
                  </a:lnTo>
                  <a:lnTo>
                    <a:pt x="95497" y="89731"/>
                  </a:lnTo>
                  <a:lnTo>
                    <a:pt x="98205" y="87122"/>
                  </a:lnTo>
                  <a:lnTo>
                    <a:pt x="101135" y="89887"/>
                  </a:lnTo>
                  <a:lnTo>
                    <a:pt x="101234" y="92822"/>
                  </a:lnTo>
                  <a:lnTo>
                    <a:pt x="101244" y="93594"/>
                  </a:lnTo>
                  <a:lnTo>
                    <a:pt x="101187" y="94375"/>
                  </a:lnTo>
                  <a:lnTo>
                    <a:pt x="101078" y="95142"/>
                  </a:lnTo>
                  <a:lnTo>
                    <a:pt x="100941" y="96240"/>
                  </a:lnTo>
                  <a:lnTo>
                    <a:pt x="100761" y="96609"/>
                  </a:lnTo>
                  <a:lnTo>
                    <a:pt x="98295" y="97291"/>
                  </a:lnTo>
                  <a:lnTo>
                    <a:pt x="97026" y="100865"/>
                  </a:lnTo>
                  <a:lnTo>
                    <a:pt x="99838" y="101921"/>
                  </a:lnTo>
                  <a:lnTo>
                    <a:pt x="106337" y="104292"/>
                  </a:lnTo>
                  <a:lnTo>
                    <a:pt x="107284" y="95388"/>
                  </a:lnTo>
                  <a:lnTo>
                    <a:pt x="106839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" name="object 586"/>
            <p:cNvPicPr/>
            <p:nvPr/>
          </p:nvPicPr>
          <p:blipFill>
            <a:blip r:embed="rId2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976" y="5791390"/>
              <a:ext cx="107199" cy="103949"/>
            </a:xfrm>
            <a:prstGeom prst="rect">
              <a:avLst/>
            </a:prstGeom>
          </p:spPr>
        </p:pic>
        <p:sp>
          <p:nvSpPr>
            <p:cNvPr id="587" name="object 587"/>
            <p:cNvSpPr/>
            <p:nvPr/>
          </p:nvSpPr>
          <p:spPr>
            <a:xfrm>
              <a:off x="8328974" y="5791043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19"/>
                  </a:moveTo>
                  <a:lnTo>
                    <a:pt x="106507" y="87515"/>
                  </a:lnTo>
                  <a:lnTo>
                    <a:pt x="103596" y="84344"/>
                  </a:lnTo>
                  <a:lnTo>
                    <a:pt x="100780" y="82753"/>
                  </a:lnTo>
                  <a:lnTo>
                    <a:pt x="99047" y="81768"/>
                  </a:lnTo>
                  <a:lnTo>
                    <a:pt x="97466" y="81830"/>
                  </a:lnTo>
                  <a:lnTo>
                    <a:pt x="96009" y="82403"/>
                  </a:lnTo>
                  <a:lnTo>
                    <a:pt x="95119" y="79880"/>
                  </a:lnTo>
                  <a:lnTo>
                    <a:pt x="93291" y="77688"/>
                  </a:lnTo>
                  <a:lnTo>
                    <a:pt x="90854" y="76660"/>
                  </a:lnTo>
                  <a:lnTo>
                    <a:pt x="89292" y="76017"/>
                  </a:lnTo>
                  <a:lnTo>
                    <a:pt x="87455" y="75610"/>
                  </a:lnTo>
                  <a:lnTo>
                    <a:pt x="85699" y="75633"/>
                  </a:lnTo>
                  <a:lnTo>
                    <a:pt x="85486" y="73138"/>
                  </a:lnTo>
                  <a:lnTo>
                    <a:pt x="84293" y="70956"/>
                  </a:lnTo>
                  <a:lnTo>
                    <a:pt x="81661" y="69238"/>
                  </a:lnTo>
                  <a:lnTo>
                    <a:pt x="80317" y="68352"/>
                  </a:lnTo>
                  <a:lnTo>
                    <a:pt x="78977" y="67747"/>
                  </a:lnTo>
                  <a:lnTo>
                    <a:pt x="77628" y="67486"/>
                  </a:lnTo>
                  <a:lnTo>
                    <a:pt x="77340" y="62577"/>
                  </a:lnTo>
                  <a:lnTo>
                    <a:pt x="71986" y="58094"/>
                  </a:lnTo>
                  <a:lnTo>
                    <a:pt x="66685" y="58255"/>
                  </a:lnTo>
                  <a:lnTo>
                    <a:pt x="65970" y="54648"/>
                  </a:lnTo>
                  <a:lnTo>
                    <a:pt x="57014" y="47627"/>
                  </a:lnTo>
                  <a:lnTo>
                    <a:pt x="55201" y="42699"/>
                  </a:lnTo>
                  <a:lnTo>
                    <a:pt x="50241" y="38874"/>
                  </a:lnTo>
                  <a:lnTo>
                    <a:pt x="45057" y="38548"/>
                  </a:lnTo>
                  <a:lnTo>
                    <a:pt x="44300" y="34467"/>
                  </a:lnTo>
                  <a:lnTo>
                    <a:pt x="34383" y="28204"/>
                  </a:lnTo>
                  <a:lnTo>
                    <a:pt x="33441" y="23461"/>
                  </a:lnTo>
                  <a:lnTo>
                    <a:pt x="28779" y="19551"/>
                  </a:lnTo>
                  <a:lnTo>
                    <a:pt x="23851" y="18746"/>
                  </a:lnTo>
                  <a:lnTo>
                    <a:pt x="23951" y="16118"/>
                  </a:lnTo>
                  <a:lnTo>
                    <a:pt x="12155" y="7550"/>
                  </a:lnTo>
                  <a:lnTo>
                    <a:pt x="12359" y="2826"/>
                  </a:lnTo>
                  <a:lnTo>
                    <a:pt x="9509" y="0"/>
                  </a:lnTo>
                  <a:lnTo>
                    <a:pt x="3668" y="392"/>
                  </a:lnTo>
                  <a:lnTo>
                    <a:pt x="0" y="634"/>
                  </a:lnTo>
                  <a:lnTo>
                    <a:pt x="336" y="6329"/>
                  </a:lnTo>
                  <a:lnTo>
                    <a:pt x="4009" y="6092"/>
                  </a:lnTo>
                  <a:lnTo>
                    <a:pt x="7095" y="5893"/>
                  </a:lnTo>
                  <a:lnTo>
                    <a:pt x="6612" y="7711"/>
                  </a:lnTo>
                  <a:lnTo>
                    <a:pt x="5902" y="10102"/>
                  </a:lnTo>
                  <a:lnTo>
                    <a:pt x="5287" y="12161"/>
                  </a:lnTo>
                  <a:lnTo>
                    <a:pt x="7668" y="14111"/>
                  </a:lnTo>
                  <a:lnTo>
                    <a:pt x="9580" y="13396"/>
                  </a:lnTo>
                  <a:lnTo>
                    <a:pt x="13319" y="12005"/>
                  </a:lnTo>
                  <a:lnTo>
                    <a:pt x="19482" y="16104"/>
                  </a:lnTo>
                  <a:lnTo>
                    <a:pt x="17845" y="20308"/>
                  </a:lnTo>
                  <a:lnTo>
                    <a:pt x="17173" y="22064"/>
                  </a:lnTo>
                  <a:lnTo>
                    <a:pt x="18185" y="24881"/>
                  </a:lnTo>
                  <a:lnTo>
                    <a:pt x="20562" y="24469"/>
                  </a:lnTo>
                  <a:lnTo>
                    <a:pt x="23047" y="24019"/>
                  </a:lnTo>
                  <a:lnTo>
                    <a:pt x="30483" y="26675"/>
                  </a:lnTo>
                  <a:lnTo>
                    <a:pt x="28779" y="30784"/>
                  </a:lnTo>
                  <a:lnTo>
                    <a:pt x="27596" y="33596"/>
                  </a:lnTo>
                  <a:lnTo>
                    <a:pt x="31278" y="36683"/>
                  </a:lnTo>
                  <a:lnTo>
                    <a:pt x="33427" y="34013"/>
                  </a:lnTo>
                  <a:lnTo>
                    <a:pt x="34147" y="33127"/>
                  </a:lnTo>
                  <a:lnTo>
                    <a:pt x="37697" y="34983"/>
                  </a:lnTo>
                  <a:lnTo>
                    <a:pt x="38454" y="35537"/>
                  </a:lnTo>
                  <a:lnTo>
                    <a:pt x="39907" y="36607"/>
                  </a:lnTo>
                  <a:lnTo>
                    <a:pt x="39680" y="40706"/>
                  </a:lnTo>
                  <a:lnTo>
                    <a:pt x="40045" y="42415"/>
                  </a:lnTo>
                  <a:lnTo>
                    <a:pt x="40381" y="44034"/>
                  </a:lnTo>
                  <a:lnTo>
                    <a:pt x="42274" y="44550"/>
                  </a:lnTo>
                  <a:lnTo>
                    <a:pt x="43647" y="44224"/>
                  </a:lnTo>
                  <a:lnTo>
                    <a:pt x="47713" y="43249"/>
                  </a:lnTo>
                  <a:lnTo>
                    <a:pt x="52011" y="48129"/>
                  </a:lnTo>
                  <a:lnTo>
                    <a:pt x="59315" y="55216"/>
                  </a:lnTo>
                  <a:lnTo>
                    <a:pt x="59599" y="55590"/>
                  </a:lnTo>
                  <a:lnTo>
                    <a:pt x="60986" y="57375"/>
                  </a:lnTo>
                  <a:lnTo>
                    <a:pt x="61298" y="59803"/>
                  </a:lnTo>
                  <a:lnTo>
                    <a:pt x="61303" y="61962"/>
                  </a:lnTo>
                  <a:lnTo>
                    <a:pt x="61298" y="64234"/>
                  </a:lnTo>
                  <a:lnTo>
                    <a:pt x="63963" y="65185"/>
                  </a:lnTo>
                  <a:lnTo>
                    <a:pt x="65705" y="64182"/>
                  </a:lnTo>
                  <a:lnTo>
                    <a:pt x="68417" y="62610"/>
                  </a:lnTo>
                  <a:lnTo>
                    <a:pt x="73766" y="66615"/>
                  </a:lnTo>
                  <a:lnTo>
                    <a:pt x="71125" y="69375"/>
                  </a:lnTo>
                  <a:lnTo>
                    <a:pt x="68498" y="72092"/>
                  </a:lnTo>
                  <a:lnTo>
                    <a:pt x="72654" y="75534"/>
                  </a:lnTo>
                  <a:lnTo>
                    <a:pt x="75361" y="73205"/>
                  </a:lnTo>
                  <a:lnTo>
                    <a:pt x="78888" y="70166"/>
                  </a:lnTo>
                  <a:lnTo>
                    <a:pt x="79820" y="78455"/>
                  </a:lnTo>
                  <a:lnTo>
                    <a:pt x="79252" y="80145"/>
                  </a:lnTo>
                  <a:lnTo>
                    <a:pt x="78343" y="83823"/>
                  </a:lnTo>
                  <a:lnTo>
                    <a:pt x="83678" y="84708"/>
                  </a:lnTo>
                  <a:lnTo>
                    <a:pt x="84833" y="81319"/>
                  </a:lnTo>
                  <a:lnTo>
                    <a:pt x="84965" y="80784"/>
                  </a:lnTo>
                  <a:lnTo>
                    <a:pt x="88757" y="81958"/>
                  </a:lnTo>
                  <a:lnTo>
                    <a:pt x="89136" y="82109"/>
                  </a:lnTo>
                  <a:lnTo>
                    <a:pt x="90745" y="82791"/>
                  </a:lnTo>
                  <a:lnTo>
                    <a:pt x="91029" y="85811"/>
                  </a:lnTo>
                  <a:lnTo>
                    <a:pt x="90589" y="87222"/>
                  </a:lnTo>
                  <a:lnTo>
                    <a:pt x="89685" y="90147"/>
                  </a:lnTo>
                  <a:lnTo>
                    <a:pt x="93647" y="91501"/>
                  </a:lnTo>
                  <a:lnTo>
                    <a:pt x="95502" y="89721"/>
                  </a:lnTo>
                  <a:lnTo>
                    <a:pt x="98210" y="87118"/>
                  </a:lnTo>
                  <a:lnTo>
                    <a:pt x="101149" y="89882"/>
                  </a:lnTo>
                  <a:lnTo>
                    <a:pt x="101239" y="92817"/>
                  </a:lnTo>
                  <a:lnTo>
                    <a:pt x="101248" y="93598"/>
                  </a:lnTo>
                  <a:lnTo>
                    <a:pt x="101201" y="94361"/>
                  </a:lnTo>
                  <a:lnTo>
                    <a:pt x="101088" y="95127"/>
                  </a:lnTo>
                  <a:lnTo>
                    <a:pt x="100960" y="96230"/>
                  </a:lnTo>
                  <a:lnTo>
                    <a:pt x="100780" y="96614"/>
                  </a:lnTo>
                  <a:lnTo>
                    <a:pt x="98300" y="97281"/>
                  </a:lnTo>
                  <a:lnTo>
                    <a:pt x="97031" y="100860"/>
                  </a:lnTo>
                  <a:lnTo>
                    <a:pt x="99852" y="101897"/>
                  </a:lnTo>
                  <a:lnTo>
                    <a:pt x="106351" y="104297"/>
                  </a:lnTo>
                  <a:lnTo>
                    <a:pt x="107288" y="95378"/>
                  </a:lnTo>
                  <a:lnTo>
                    <a:pt x="106843" y="90919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" name="object 588"/>
            <p:cNvPicPr/>
            <p:nvPr/>
          </p:nvPicPr>
          <p:blipFill>
            <a:blip r:embed="rId2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1217" y="5792482"/>
              <a:ext cx="107212" cy="103949"/>
            </a:xfrm>
            <a:prstGeom prst="rect">
              <a:avLst/>
            </a:prstGeom>
          </p:spPr>
        </p:pic>
        <p:sp>
          <p:nvSpPr>
            <p:cNvPr id="589" name="object 589"/>
            <p:cNvSpPr/>
            <p:nvPr/>
          </p:nvSpPr>
          <p:spPr>
            <a:xfrm>
              <a:off x="8321222" y="5792120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00"/>
                  </a:moveTo>
                  <a:lnTo>
                    <a:pt x="106517" y="87520"/>
                  </a:lnTo>
                  <a:lnTo>
                    <a:pt x="103606" y="84358"/>
                  </a:lnTo>
                  <a:lnTo>
                    <a:pt x="100780" y="82748"/>
                  </a:lnTo>
                  <a:lnTo>
                    <a:pt x="99057" y="81773"/>
                  </a:lnTo>
                  <a:lnTo>
                    <a:pt x="97466" y="81830"/>
                  </a:lnTo>
                  <a:lnTo>
                    <a:pt x="96004" y="82407"/>
                  </a:lnTo>
                  <a:lnTo>
                    <a:pt x="95133" y="79865"/>
                  </a:lnTo>
                  <a:lnTo>
                    <a:pt x="93291" y="77683"/>
                  </a:lnTo>
                  <a:lnTo>
                    <a:pt x="90863" y="76660"/>
                  </a:lnTo>
                  <a:lnTo>
                    <a:pt x="89292" y="76007"/>
                  </a:lnTo>
                  <a:lnTo>
                    <a:pt x="87465" y="75614"/>
                  </a:lnTo>
                  <a:lnTo>
                    <a:pt x="85704" y="75614"/>
                  </a:lnTo>
                  <a:lnTo>
                    <a:pt x="85477" y="73153"/>
                  </a:lnTo>
                  <a:lnTo>
                    <a:pt x="77628" y="67496"/>
                  </a:lnTo>
                  <a:lnTo>
                    <a:pt x="77349" y="62587"/>
                  </a:lnTo>
                  <a:lnTo>
                    <a:pt x="72000" y="58099"/>
                  </a:lnTo>
                  <a:lnTo>
                    <a:pt x="66680" y="58250"/>
                  </a:lnTo>
                  <a:lnTo>
                    <a:pt x="65975" y="54657"/>
                  </a:lnTo>
                  <a:lnTo>
                    <a:pt x="57019" y="47637"/>
                  </a:lnTo>
                  <a:lnTo>
                    <a:pt x="55215" y="42695"/>
                  </a:lnTo>
                  <a:lnTo>
                    <a:pt x="50260" y="38860"/>
                  </a:lnTo>
                  <a:lnTo>
                    <a:pt x="45057" y="38552"/>
                  </a:lnTo>
                  <a:lnTo>
                    <a:pt x="44305" y="34477"/>
                  </a:lnTo>
                  <a:lnTo>
                    <a:pt x="43789" y="31551"/>
                  </a:lnTo>
                  <a:lnTo>
                    <a:pt x="39178" y="29473"/>
                  </a:lnTo>
                  <a:lnTo>
                    <a:pt x="37768" y="28834"/>
                  </a:lnTo>
                  <a:lnTo>
                    <a:pt x="36054" y="28308"/>
                  </a:lnTo>
                  <a:lnTo>
                    <a:pt x="34383" y="28209"/>
                  </a:lnTo>
                  <a:lnTo>
                    <a:pt x="33446" y="23475"/>
                  </a:lnTo>
                  <a:lnTo>
                    <a:pt x="28788" y="19565"/>
                  </a:lnTo>
                  <a:lnTo>
                    <a:pt x="23856" y="18760"/>
                  </a:lnTo>
                  <a:lnTo>
                    <a:pt x="23965" y="16133"/>
                  </a:lnTo>
                  <a:lnTo>
                    <a:pt x="23070" y="13671"/>
                  </a:lnTo>
                  <a:lnTo>
                    <a:pt x="20775" y="11654"/>
                  </a:lnTo>
                  <a:lnTo>
                    <a:pt x="18555" y="9671"/>
                  </a:lnTo>
                  <a:lnTo>
                    <a:pt x="15345" y="7952"/>
                  </a:lnTo>
                  <a:lnTo>
                    <a:pt x="12165" y="7550"/>
                  </a:lnTo>
                  <a:lnTo>
                    <a:pt x="12349" y="2830"/>
                  </a:lnTo>
                  <a:lnTo>
                    <a:pt x="9509" y="0"/>
                  </a:lnTo>
                  <a:lnTo>
                    <a:pt x="3682" y="397"/>
                  </a:lnTo>
                  <a:lnTo>
                    <a:pt x="0" y="639"/>
                  </a:lnTo>
                  <a:lnTo>
                    <a:pt x="345" y="6343"/>
                  </a:lnTo>
                  <a:lnTo>
                    <a:pt x="4013" y="6092"/>
                  </a:lnTo>
                  <a:lnTo>
                    <a:pt x="7095" y="5888"/>
                  </a:lnTo>
                  <a:lnTo>
                    <a:pt x="6617" y="7725"/>
                  </a:lnTo>
                  <a:lnTo>
                    <a:pt x="5912" y="10087"/>
                  </a:lnTo>
                  <a:lnTo>
                    <a:pt x="5282" y="12166"/>
                  </a:lnTo>
                  <a:lnTo>
                    <a:pt x="7668" y="14111"/>
                  </a:lnTo>
                  <a:lnTo>
                    <a:pt x="9594" y="13392"/>
                  </a:lnTo>
                  <a:lnTo>
                    <a:pt x="13319" y="12005"/>
                  </a:lnTo>
                  <a:lnTo>
                    <a:pt x="19482" y="16095"/>
                  </a:lnTo>
                  <a:lnTo>
                    <a:pt x="17859" y="20313"/>
                  </a:lnTo>
                  <a:lnTo>
                    <a:pt x="17177" y="22074"/>
                  </a:lnTo>
                  <a:lnTo>
                    <a:pt x="18185" y="24900"/>
                  </a:lnTo>
                  <a:lnTo>
                    <a:pt x="20571" y="24474"/>
                  </a:lnTo>
                  <a:lnTo>
                    <a:pt x="23042" y="24029"/>
                  </a:lnTo>
                  <a:lnTo>
                    <a:pt x="30493" y="26666"/>
                  </a:lnTo>
                  <a:lnTo>
                    <a:pt x="28784" y="30779"/>
                  </a:lnTo>
                  <a:lnTo>
                    <a:pt x="27596" y="33610"/>
                  </a:lnTo>
                  <a:lnTo>
                    <a:pt x="31288" y="36687"/>
                  </a:lnTo>
                  <a:lnTo>
                    <a:pt x="33432" y="34013"/>
                  </a:lnTo>
                  <a:lnTo>
                    <a:pt x="34137" y="33137"/>
                  </a:lnTo>
                  <a:lnTo>
                    <a:pt x="37356" y="36796"/>
                  </a:lnTo>
                  <a:lnTo>
                    <a:pt x="38118" y="37360"/>
                  </a:lnTo>
                  <a:lnTo>
                    <a:pt x="39581" y="38434"/>
                  </a:lnTo>
                  <a:lnTo>
                    <a:pt x="39685" y="40706"/>
                  </a:lnTo>
                  <a:lnTo>
                    <a:pt x="40049" y="42415"/>
                  </a:lnTo>
                  <a:lnTo>
                    <a:pt x="40390" y="44030"/>
                  </a:lnTo>
                  <a:lnTo>
                    <a:pt x="42288" y="44555"/>
                  </a:lnTo>
                  <a:lnTo>
                    <a:pt x="43666" y="44228"/>
                  </a:lnTo>
                  <a:lnTo>
                    <a:pt x="47722" y="43263"/>
                  </a:lnTo>
                  <a:lnTo>
                    <a:pt x="52020" y="48134"/>
                  </a:lnTo>
                  <a:lnTo>
                    <a:pt x="52063" y="51841"/>
                  </a:lnTo>
                  <a:lnTo>
                    <a:pt x="52110" y="54903"/>
                  </a:lnTo>
                  <a:lnTo>
                    <a:pt x="56049" y="55178"/>
                  </a:lnTo>
                  <a:lnTo>
                    <a:pt x="57440" y="52986"/>
                  </a:lnTo>
                  <a:lnTo>
                    <a:pt x="57123" y="53497"/>
                  </a:lnTo>
                  <a:lnTo>
                    <a:pt x="59319" y="55216"/>
                  </a:lnTo>
                  <a:lnTo>
                    <a:pt x="59613" y="55599"/>
                  </a:lnTo>
                  <a:lnTo>
                    <a:pt x="61000" y="57384"/>
                  </a:lnTo>
                  <a:lnTo>
                    <a:pt x="61303" y="59808"/>
                  </a:lnTo>
                  <a:lnTo>
                    <a:pt x="61307" y="61966"/>
                  </a:lnTo>
                  <a:lnTo>
                    <a:pt x="61312" y="64220"/>
                  </a:lnTo>
                  <a:lnTo>
                    <a:pt x="63968" y="65190"/>
                  </a:lnTo>
                  <a:lnTo>
                    <a:pt x="65719" y="64187"/>
                  </a:lnTo>
                  <a:lnTo>
                    <a:pt x="68417" y="62610"/>
                  </a:lnTo>
                  <a:lnTo>
                    <a:pt x="73761" y="66606"/>
                  </a:lnTo>
                  <a:lnTo>
                    <a:pt x="71134" y="69370"/>
                  </a:lnTo>
                  <a:lnTo>
                    <a:pt x="68502" y="72106"/>
                  </a:lnTo>
                  <a:lnTo>
                    <a:pt x="72649" y="75534"/>
                  </a:lnTo>
                  <a:lnTo>
                    <a:pt x="75356" y="73219"/>
                  </a:lnTo>
                  <a:lnTo>
                    <a:pt x="78892" y="70166"/>
                  </a:lnTo>
                  <a:lnTo>
                    <a:pt x="79825" y="78464"/>
                  </a:lnTo>
                  <a:lnTo>
                    <a:pt x="79252" y="80149"/>
                  </a:lnTo>
                  <a:lnTo>
                    <a:pt x="78348" y="83818"/>
                  </a:lnTo>
                  <a:lnTo>
                    <a:pt x="83673" y="84708"/>
                  </a:lnTo>
                  <a:lnTo>
                    <a:pt x="84842" y="81333"/>
                  </a:lnTo>
                  <a:lnTo>
                    <a:pt x="84965" y="80788"/>
                  </a:lnTo>
                  <a:lnTo>
                    <a:pt x="88757" y="81944"/>
                  </a:lnTo>
                  <a:lnTo>
                    <a:pt x="89140" y="82123"/>
                  </a:lnTo>
                  <a:lnTo>
                    <a:pt x="90745" y="82796"/>
                  </a:lnTo>
                  <a:lnTo>
                    <a:pt x="91038" y="85821"/>
                  </a:lnTo>
                  <a:lnTo>
                    <a:pt x="90598" y="87212"/>
                  </a:lnTo>
                  <a:lnTo>
                    <a:pt x="89699" y="90147"/>
                  </a:lnTo>
                  <a:lnTo>
                    <a:pt x="93642" y="91506"/>
                  </a:lnTo>
                  <a:lnTo>
                    <a:pt x="95507" y="89721"/>
                  </a:lnTo>
                  <a:lnTo>
                    <a:pt x="98219" y="87122"/>
                  </a:lnTo>
                  <a:lnTo>
                    <a:pt x="101149" y="89878"/>
                  </a:lnTo>
                  <a:lnTo>
                    <a:pt x="101244" y="92827"/>
                  </a:lnTo>
                  <a:lnTo>
                    <a:pt x="101253" y="93594"/>
                  </a:lnTo>
                  <a:lnTo>
                    <a:pt x="101211" y="94370"/>
                  </a:lnTo>
                  <a:lnTo>
                    <a:pt x="101097" y="95132"/>
                  </a:lnTo>
                  <a:lnTo>
                    <a:pt x="100955" y="96230"/>
                  </a:lnTo>
                  <a:lnTo>
                    <a:pt x="100780" y="96609"/>
                  </a:lnTo>
                  <a:lnTo>
                    <a:pt x="98314" y="97281"/>
                  </a:lnTo>
                  <a:lnTo>
                    <a:pt x="97036" y="100860"/>
                  </a:lnTo>
                  <a:lnTo>
                    <a:pt x="99857" y="101916"/>
                  </a:lnTo>
                  <a:lnTo>
                    <a:pt x="106346" y="104302"/>
                  </a:lnTo>
                  <a:lnTo>
                    <a:pt x="107298" y="95374"/>
                  </a:lnTo>
                  <a:lnTo>
                    <a:pt x="106848" y="9090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" name="object 590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038" y="5797943"/>
              <a:ext cx="107189" cy="103936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8313035" y="5797594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10"/>
                  </a:moveTo>
                  <a:lnTo>
                    <a:pt x="106517" y="87501"/>
                  </a:lnTo>
                  <a:lnTo>
                    <a:pt x="103601" y="84358"/>
                  </a:lnTo>
                  <a:lnTo>
                    <a:pt x="100780" y="82748"/>
                  </a:lnTo>
                  <a:lnTo>
                    <a:pt x="99057" y="81773"/>
                  </a:lnTo>
                  <a:lnTo>
                    <a:pt x="97466" y="81820"/>
                  </a:lnTo>
                  <a:lnTo>
                    <a:pt x="95994" y="82398"/>
                  </a:lnTo>
                  <a:lnTo>
                    <a:pt x="95119" y="79875"/>
                  </a:lnTo>
                  <a:lnTo>
                    <a:pt x="93291" y="77669"/>
                  </a:lnTo>
                  <a:lnTo>
                    <a:pt x="90854" y="76656"/>
                  </a:lnTo>
                  <a:lnTo>
                    <a:pt x="89306" y="76012"/>
                  </a:lnTo>
                  <a:lnTo>
                    <a:pt x="87450" y="75605"/>
                  </a:lnTo>
                  <a:lnTo>
                    <a:pt x="85704" y="75614"/>
                  </a:lnTo>
                  <a:lnTo>
                    <a:pt x="85481" y="73138"/>
                  </a:lnTo>
                  <a:lnTo>
                    <a:pt x="84293" y="70947"/>
                  </a:lnTo>
                  <a:lnTo>
                    <a:pt x="81661" y="69224"/>
                  </a:lnTo>
                  <a:lnTo>
                    <a:pt x="80317" y="68343"/>
                  </a:lnTo>
                  <a:lnTo>
                    <a:pt x="78973" y="67742"/>
                  </a:lnTo>
                  <a:lnTo>
                    <a:pt x="77619" y="67491"/>
                  </a:lnTo>
                  <a:lnTo>
                    <a:pt x="77344" y="62553"/>
                  </a:lnTo>
                  <a:lnTo>
                    <a:pt x="71986" y="58089"/>
                  </a:lnTo>
                  <a:lnTo>
                    <a:pt x="66675" y="58236"/>
                  </a:lnTo>
                  <a:lnTo>
                    <a:pt x="65965" y="54643"/>
                  </a:lnTo>
                  <a:lnTo>
                    <a:pt x="57009" y="47623"/>
                  </a:lnTo>
                  <a:lnTo>
                    <a:pt x="55197" y="42695"/>
                  </a:lnTo>
                  <a:lnTo>
                    <a:pt x="50260" y="38860"/>
                  </a:lnTo>
                  <a:lnTo>
                    <a:pt x="45057" y="38538"/>
                  </a:lnTo>
                  <a:lnTo>
                    <a:pt x="44305" y="34448"/>
                  </a:lnTo>
                  <a:lnTo>
                    <a:pt x="34379" y="28190"/>
                  </a:lnTo>
                  <a:lnTo>
                    <a:pt x="33441" y="23447"/>
                  </a:lnTo>
                  <a:lnTo>
                    <a:pt x="28779" y="19546"/>
                  </a:lnTo>
                  <a:lnTo>
                    <a:pt x="23851" y="18751"/>
                  </a:lnTo>
                  <a:lnTo>
                    <a:pt x="23956" y="16118"/>
                  </a:lnTo>
                  <a:lnTo>
                    <a:pt x="23061" y="13657"/>
                  </a:lnTo>
                  <a:lnTo>
                    <a:pt x="20775" y="11631"/>
                  </a:lnTo>
                  <a:lnTo>
                    <a:pt x="18555" y="9661"/>
                  </a:lnTo>
                  <a:lnTo>
                    <a:pt x="15336" y="7938"/>
                  </a:lnTo>
                  <a:lnTo>
                    <a:pt x="12141" y="7541"/>
                  </a:lnTo>
                  <a:lnTo>
                    <a:pt x="12344" y="2811"/>
                  </a:lnTo>
                  <a:lnTo>
                    <a:pt x="9500" y="0"/>
                  </a:lnTo>
                  <a:lnTo>
                    <a:pt x="3673" y="388"/>
                  </a:lnTo>
                  <a:lnTo>
                    <a:pt x="0" y="620"/>
                  </a:lnTo>
                  <a:lnTo>
                    <a:pt x="331" y="6324"/>
                  </a:lnTo>
                  <a:lnTo>
                    <a:pt x="4009" y="6073"/>
                  </a:lnTo>
                  <a:lnTo>
                    <a:pt x="7100" y="5870"/>
                  </a:lnTo>
                  <a:lnTo>
                    <a:pt x="6598" y="7706"/>
                  </a:lnTo>
                  <a:lnTo>
                    <a:pt x="5902" y="10087"/>
                  </a:lnTo>
                  <a:lnTo>
                    <a:pt x="5273" y="12175"/>
                  </a:lnTo>
                  <a:lnTo>
                    <a:pt x="7668" y="14097"/>
                  </a:lnTo>
                  <a:lnTo>
                    <a:pt x="9594" y="13392"/>
                  </a:lnTo>
                  <a:lnTo>
                    <a:pt x="13315" y="12005"/>
                  </a:lnTo>
                  <a:lnTo>
                    <a:pt x="19473" y="16081"/>
                  </a:lnTo>
                  <a:lnTo>
                    <a:pt x="17854" y="20294"/>
                  </a:lnTo>
                  <a:lnTo>
                    <a:pt x="17168" y="22050"/>
                  </a:lnTo>
                  <a:lnTo>
                    <a:pt x="18185" y="24886"/>
                  </a:lnTo>
                  <a:lnTo>
                    <a:pt x="20562" y="24455"/>
                  </a:lnTo>
                  <a:lnTo>
                    <a:pt x="23042" y="24010"/>
                  </a:lnTo>
                  <a:lnTo>
                    <a:pt x="30493" y="26656"/>
                  </a:lnTo>
                  <a:lnTo>
                    <a:pt x="28774" y="30779"/>
                  </a:lnTo>
                  <a:lnTo>
                    <a:pt x="27596" y="33610"/>
                  </a:lnTo>
                  <a:lnTo>
                    <a:pt x="31278" y="36668"/>
                  </a:lnTo>
                  <a:lnTo>
                    <a:pt x="33427" y="34013"/>
                  </a:lnTo>
                  <a:lnTo>
                    <a:pt x="34137" y="33118"/>
                  </a:lnTo>
                  <a:lnTo>
                    <a:pt x="37683" y="34969"/>
                  </a:lnTo>
                  <a:lnTo>
                    <a:pt x="38445" y="35528"/>
                  </a:lnTo>
                  <a:lnTo>
                    <a:pt x="39917" y="36612"/>
                  </a:lnTo>
                  <a:lnTo>
                    <a:pt x="39680" y="40692"/>
                  </a:lnTo>
                  <a:lnTo>
                    <a:pt x="40045" y="42401"/>
                  </a:lnTo>
                  <a:lnTo>
                    <a:pt x="40376" y="44020"/>
                  </a:lnTo>
                  <a:lnTo>
                    <a:pt x="42274" y="44546"/>
                  </a:lnTo>
                  <a:lnTo>
                    <a:pt x="43656" y="44214"/>
                  </a:lnTo>
                  <a:lnTo>
                    <a:pt x="47718" y="43249"/>
                  </a:lnTo>
                  <a:lnTo>
                    <a:pt x="52016" y="48115"/>
                  </a:lnTo>
                  <a:lnTo>
                    <a:pt x="52053" y="51822"/>
                  </a:lnTo>
                  <a:lnTo>
                    <a:pt x="52096" y="54884"/>
                  </a:lnTo>
                  <a:lnTo>
                    <a:pt x="56049" y="55169"/>
                  </a:lnTo>
                  <a:lnTo>
                    <a:pt x="57435" y="52967"/>
                  </a:lnTo>
                  <a:lnTo>
                    <a:pt x="57114" y="53483"/>
                  </a:lnTo>
                  <a:lnTo>
                    <a:pt x="59310" y="55216"/>
                  </a:lnTo>
                  <a:lnTo>
                    <a:pt x="59613" y="55576"/>
                  </a:lnTo>
                  <a:lnTo>
                    <a:pt x="60990" y="57365"/>
                  </a:lnTo>
                  <a:lnTo>
                    <a:pt x="61307" y="59784"/>
                  </a:lnTo>
                  <a:lnTo>
                    <a:pt x="61303" y="61957"/>
                  </a:lnTo>
                  <a:lnTo>
                    <a:pt x="61293" y="64201"/>
                  </a:lnTo>
                  <a:lnTo>
                    <a:pt x="63972" y="65171"/>
                  </a:lnTo>
                  <a:lnTo>
                    <a:pt x="65714" y="64172"/>
                  </a:lnTo>
                  <a:lnTo>
                    <a:pt x="68417" y="62596"/>
                  </a:lnTo>
                  <a:lnTo>
                    <a:pt x="73761" y="66606"/>
                  </a:lnTo>
                  <a:lnTo>
                    <a:pt x="71125" y="69351"/>
                  </a:lnTo>
                  <a:lnTo>
                    <a:pt x="68502" y="72092"/>
                  </a:lnTo>
                  <a:lnTo>
                    <a:pt x="72644" y="75520"/>
                  </a:lnTo>
                  <a:lnTo>
                    <a:pt x="75347" y="73200"/>
                  </a:lnTo>
                  <a:lnTo>
                    <a:pt x="78883" y="70156"/>
                  </a:lnTo>
                  <a:lnTo>
                    <a:pt x="79834" y="78450"/>
                  </a:lnTo>
                  <a:lnTo>
                    <a:pt x="79243" y="80135"/>
                  </a:lnTo>
                  <a:lnTo>
                    <a:pt x="78343" y="83813"/>
                  </a:lnTo>
                  <a:lnTo>
                    <a:pt x="83678" y="84708"/>
                  </a:lnTo>
                  <a:lnTo>
                    <a:pt x="84833" y="81323"/>
                  </a:lnTo>
                  <a:lnTo>
                    <a:pt x="84961" y="80770"/>
                  </a:lnTo>
                  <a:lnTo>
                    <a:pt x="88757" y="81944"/>
                  </a:lnTo>
                  <a:lnTo>
                    <a:pt x="89150" y="82114"/>
                  </a:lnTo>
                  <a:lnTo>
                    <a:pt x="90740" y="82777"/>
                  </a:lnTo>
                  <a:lnTo>
                    <a:pt x="91029" y="85811"/>
                  </a:lnTo>
                  <a:lnTo>
                    <a:pt x="90598" y="87203"/>
                  </a:lnTo>
                  <a:lnTo>
                    <a:pt x="89689" y="90147"/>
                  </a:lnTo>
                  <a:lnTo>
                    <a:pt x="93651" y="91497"/>
                  </a:lnTo>
                  <a:lnTo>
                    <a:pt x="95497" y="89712"/>
                  </a:lnTo>
                  <a:lnTo>
                    <a:pt x="98210" y="87104"/>
                  </a:lnTo>
                  <a:lnTo>
                    <a:pt x="101149" y="89878"/>
                  </a:lnTo>
                  <a:lnTo>
                    <a:pt x="101230" y="92808"/>
                  </a:lnTo>
                  <a:lnTo>
                    <a:pt x="101244" y="93589"/>
                  </a:lnTo>
                  <a:lnTo>
                    <a:pt x="101201" y="94356"/>
                  </a:lnTo>
                  <a:lnTo>
                    <a:pt x="101083" y="95123"/>
                  </a:lnTo>
                  <a:lnTo>
                    <a:pt x="100955" y="96221"/>
                  </a:lnTo>
                  <a:lnTo>
                    <a:pt x="100780" y="96609"/>
                  </a:lnTo>
                  <a:lnTo>
                    <a:pt x="98304" y="97267"/>
                  </a:lnTo>
                  <a:lnTo>
                    <a:pt x="97036" y="100851"/>
                  </a:lnTo>
                  <a:lnTo>
                    <a:pt x="99852" y="101897"/>
                  </a:lnTo>
                  <a:lnTo>
                    <a:pt x="106346" y="104283"/>
                  </a:lnTo>
                  <a:lnTo>
                    <a:pt x="107288" y="95374"/>
                  </a:lnTo>
                  <a:lnTo>
                    <a:pt x="106848" y="9091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2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977" y="5800356"/>
              <a:ext cx="107188" cy="103949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8305968" y="5799998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14"/>
                  </a:moveTo>
                  <a:lnTo>
                    <a:pt x="106507" y="87506"/>
                  </a:lnTo>
                  <a:lnTo>
                    <a:pt x="103601" y="84353"/>
                  </a:lnTo>
                  <a:lnTo>
                    <a:pt x="100770" y="82758"/>
                  </a:lnTo>
                  <a:lnTo>
                    <a:pt x="99062" y="81768"/>
                  </a:lnTo>
                  <a:lnTo>
                    <a:pt x="97471" y="81825"/>
                  </a:lnTo>
                  <a:lnTo>
                    <a:pt x="95999" y="82407"/>
                  </a:lnTo>
                  <a:lnTo>
                    <a:pt x="95123" y="79870"/>
                  </a:lnTo>
                  <a:lnTo>
                    <a:pt x="93291" y="77683"/>
                  </a:lnTo>
                  <a:lnTo>
                    <a:pt x="90858" y="76660"/>
                  </a:lnTo>
                  <a:lnTo>
                    <a:pt x="89296" y="76002"/>
                  </a:lnTo>
                  <a:lnTo>
                    <a:pt x="87460" y="75614"/>
                  </a:lnTo>
                  <a:lnTo>
                    <a:pt x="85704" y="75624"/>
                  </a:lnTo>
                  <a:lnTo>
                    <a:pt x="85481" y="73143"/>
                  </a:lnTo>
                  <a:lnTo>
                    <a:pt x="84293" y="70951"/>
                  </a:lnTo>
                  <a:lnTo>
                    <a:pt x="81661" y="69228"/>
                  </a:lnTo>
                  <a:lnTo>
                    <a:pt x="80327" y="68343"/>
                  </a:lnTo>
                  <a:lnTo>
                    <a:pt x="78973" y="67751"/>
                  </a:lnTo>
                  <a:lnTo>
                    <a:pt x="77614" y="67496"/>
                  </a:lnTo>
                  <a:lnTo>
                    <a:pt x="77354" y="62568"/>
                  </a:lnTo>
                  <a:lnTo>
                    <a:pt x="72000" y="58094"/>
                  </a:lnTo>
                  <a:lnTo>
                    <a:pt x="66680" y="58241"/>
                  </a:lnTo>
                  <a:lnTo>
                    <a:pt x="65965" y="54653"/>
                  </a:lnTo>
                  <a:lnTo>
                    <a:pt x="64105" y="51500"/>
                  </a:lnTo>
                  <a:lnTo>
                    <a:pt x="61028" y="49213"/>
                  </a:lnTo>
                  <a:lnTo>
                    <a:pt x="59703" y="48214"/>
                  </a:lnTo>
                  <a:lnTo>
                    <a:pt x="58321" y="47665"/>
                  </a:lnTo>
                  <a:lnTo>
                    <a:pt x="57009" y="47618"/>
                  </a:lnTo>
                  <a:lnTo>
                    <a:pt x="55201" y="42695"/>
                  </a:lnTo>
                  <a:lnTo>
                    <a:pt x="50250" y="38851"/>
                  </a:lnTo>
                  <a:lnTo>
                    <a:pt x="45057" y="38543"/>
                  </a:lnTo>
                  <a:lnTo>
                    <a:pt x="44310" y="34467"/>
                  </a:lnTo>
                  <a:lnTo>
                    <a:pt x="43784" y="31542"/>
                  </a:lnTo>
                  <a:lnTo>
                    <a:pt x="39164" y="29459"/>
                  </a:lnTo>
                  <a:lnTo>
                    <a:pt x="37768" y="28820"/>
                  </a:lnTo>
                  <a:lnTo>
                    <a:pt x="36064" y="28308"/>
                  </a:lnTo>
                  <a:lnTo>
                    <a:pt x="34383" y="28199"/>
                  </a:lnTo>
                  <a:lnTo>
                    <a:pt x="33446" y="23456"/>
                  </a:lnTo>
                  <a:lnTo>
                    <a:pt x="28779" y="19555"/>
                  </a:lnTo>
                  <a:lnTo>
                    <a:pt x="23851" y="18751"/>
                  </a:lnTo>
                  <a:lnTo>
                    <a:pt x="23960" y="16133"/>
                  </a:lnTo>
                  <a:lnTo>
                    <a:pt x="23070" y="13662"/>
                  </a:lnTo>
                  <a:lnTo>
                    <a:pt x="20775" y="11640"/>
                  </a:lnTo>
                  <a:lnTo>
                    <a:pt x="18550" y="9676"/>
                  </a:lnTo>
                  <a:lnTo>
                    <a:pt x="15336" y="7943"/>
                  </a:lnTo>
                  <a:lnTo>
                    <a:pt x="12155" y="7541"/>
                  </a:lnTo>
                  <a:lnTo>
                    <a:pt x="12349" y="2826"/>
                  </a:lnTo>
                  <a:lnTo>
                    <a:pt x="9509" y="0"/>
                  </a:lnTo>
                  <a:lnTo>
                    <a:pt x="3668" y="397"/>
                  </a:lnTo>
                  <a:lnTo>
                    <a:pt x="0" y="639"/>
                  </a:lnTo>
                  <a:lnTo>
                    <a:pt x="340" y="6324"/>
                  </a:lnTo>
                  <a:lnTo>
                    <a:pt x="4018" y="6083"/>
                  </a:lnTo>
                  <a:lnTo>
                    <a:pt x="7100" y="5879"/>
                  </a:lnTo>
                  <a:lnTo>
                    <a:pt x="6607" y="7711"/>
                  </a:lnTo>
                  <a:lnTo>
                    <a:pt x="5897" y="10092"/>
                  </a:lnTo>
                  <a:lnTo>
                    <a:pt x="5277" y="12166"/>
                  </a:lnTo>
                  <a:lnTo>
                    <a:pt x="7668" y="14102"/>
                  </a:lnTo>
                  <a:lnTo>
                    <a:pt x="9599" y="13396"/>
                  </a:lnTo>
                  <a:lnTo>
                    <a:pt x="13319" y="12019"/>
                  </a:lnTo>
                  <a:lnTo>
                    <a:pt x="19478" y="16085"/>
                  </a:lnTo>
                  <a:lnTo>
                    <a:pt x="17849" y="20303"/>
                  </a:lnTo>
                  <a:lnTo>
                    <a:pt x="17173" y="22069"/>
                  </a:lnTo>
                  <a:lnTo>
                    <a:pt x="18185" y="24890"/>
                  </a:lnTo>
                  <a:lnTo>
                    <a:pt x="20557" y="24464"/>
                  </a:lnTo>
                  <a:lnTo>
                    <a:pt x="23033" y="24010"/>
                  </a:lnTo>
                  <a:lnTo>
                    <a:pt x="30488" y="26656"/>
                  </a:lnTo>
                  <a:lnTo>
                    <a:pt x="28774" y="30779"/>
                  </a:lnTo>
                  <a:lnTo>
                    <a:pt x="27596" y="33606"/>
                  </a:lnTo>
                  <a:lnTo>
                    <a:pt x="31278" y="36678"/>
                  </a:lnTo>
                  <a:lnTo>
                    <a:pt x="33437" y="34013"/>
                  </a:lnTo>
                  <a:lnTo>
                    <a:pt x="34133" y="33132"/>
                  </a:lnTo>
                  <a:lnTo>
                    <a:pt x="37697" y="34964"/>
                  </a:lnTo>
                  <a:lnTo>
                    <a:pt x="38445" y="35532"/>
                  </a:lnTo>
                  <a:lnTo>
                    <a:pt x="39907" y="36607"/>
                  </a:lnTo>
                  <a:lnTo>
                    <a:pt x="39671" y="40702"/>
                  </a:lnTo>
                  <a:lnTo>
                    <a:pt x="40045" y="42415"/>
                  </a:lnTo>
                  <a:lnTo>
                    <a:pt x="40395" y="44030"/>
                  </a:lnTo>
                  <a:lnTo>
                    <a:pt x="42284" y="44550"/>
                  </a:lnTo>
                  <a:lnTo>
                    <a:pt x="43652" y="44214"/>
                  </a:lnTo>
                  <a:lnTo>
                    <a:pt x="47713" y="43253"/>
                  </a:lnTo>
                  <a:lnTo>
                    <a:pt x="52016" y="48129"/>
                  </a:lnTo>
                  <a:lnTo>
                    <a:pt x="52053" y="51831"/>
                  </a:lnTo>
                  <a:lnTo>
                    <a:pt x="52091" y="54899"/>
                  </a:lnTo>
                  <a:lnTo>
                    <a:pt x="56053" y="55178"/>
                  </a:lnTo>
                  <a:lnTo>
                    <a:pt x="57440" y="52977"/>
                  </a:lnTo>
                  <a:lnTo>
                    <a:pt x="57114" y="53488"/>
                  </a:lnTo>
                  <a:lnTo>
                    <a:pt x="59324" y="55216"/>
                  </a:lnTo>
                  <a:lnTo>
                    <a:pt x="59603" y="55585"/>
                  </a:lnTo>
                  <a:lnTo>
                    <a:pt x="60990" y="57370"/>
                  </a:lnTo>
                  <a:lnTo>
                    <a:pt x="61303" y="59794"/>
                  </a:lnTo>
                  <a:lnTo>
                    <a:pt x="61307" y="61957"/>
                  </a:lnTo>
                  <a:lnTo>
                    <a:pt x="61307" y="64229"/>
                  </a:lnTo>
                  <a:lnTo>
                    <a:pt x="63972" y="65181"/>
                  </a:lnTo>
                  <a:lnTo>
                    <a:pt x="65710" y="64177"/>
                  </a:lnTo>
                  <a:lnTo>
                    <a:pt x="68417" y="62601"/>
                  </a:lnTo>
                  <a:lnTo>
                    <a:pt x="73766" y="66606"/>
                  </a:lnTo>
                  <a:lnTo>
                    <a:pt x="71125" y="69366"/>
                  </a:lnTo>
                  <a:lnTo>
                    <a:pt x="68502" y="72092"/>
                  </a:lnTo>
                  <a:lnTo>
                    <a:pt x="72644" y="75534"/>
                  </a:lnTo>
                  <a:lnTo>
                    <a:pt x="75352" y="73209"/>
                  </a:lnTo>
                  <a:lnTo>
                    <a:pt x="78883" y="70175"/>
                  </a:lnTo>
                  <a:lnTo>
                    <a:pt x="79820" y="78464"/>
                  </a:lnTo>
                  <a:lnTo>
                    <a:pt x="79243" y="80135"/>
                  </a:lnTo>
                  <a:lnTo>
                    <a:pt x="78343" y="83804"/>
                  </a:lnTo>
                  <a:lnTo>
                    <a:pt x="83678" y="84703"/>
                  </a:lnTo>
                  <a:lnTo>
                    <a:pt x="84828" y="81328"/>
                  </a:lnTo>
                  <a:lnTo>
                    <a:pt x="84965" y="80779"/>
                  </a:lnTo>
                  <a:lnTo>
                    <a:pt x="88747" y="81953"/>
                  </a:lnTo>
                  <a:lnTo>
                    <a:pt x="89140" y="82114"/>
                  </a:lnTo>
                  <a:lnTo>
                    <a:pt x="90740" y="82777"/>
                  </a:lnTo>
                  <a:lnTo>
                    <a:pt x="91029" y="85802"/>
                  </a:lnTo>
                  <a:lnTo>
                    <a:pt x="90589" y="87208"/>
                  </a:lnTo>
                  <a:lnTo>
                    <a:pt x="89689" y="90138"/>
                  </a:lnTo>
                  <a:lnTo>
                    <a:pt x="93651" y="91506"/>
                  </a:lnTo>
                  <a:lnTo>
                    <a:pt x="95507" y="89712"/>
                  </a:lnTo>
                  <a:lnTo>
                    <a:pt x="98214" y="87108"/>
                  </a:lnTo>
                  <a:lnTo>
                    <a:pt x="101149" y="89878"/>
                  </a:lnTo>
                  <a:lnTo>
                    <a:pt x="101230" y="92827"/>
                  </a:lnTo>
                  <a:lnTo>
                    <a:pt x="101258" y="93594"/>
                  </a:lnTo>
                  <a:lnTo>
                    <a:pt x="101201" y="94361"/>
                  </a:lnTo>
                  <a:lnTo>
                    <a:pt x="101092" y="95123"/>
                  </a:lnTo>
                  <a:lnTo>
                    <a:pt x="100955" y="96221"/>
                  </a:lnTo>
                  <a:lnTo>
                    <a:pt x="100780" y="96609"/>
                  </a:lnTo>
                  <a:lnTo>
                    <a:pt x="98304" y="97281"/>
                  </a:lnTo>
                  <a:lnTo>
                    <a:pt x="97036" y="100860"/>
                  </a:lnTo>
                  <a:lnTo>
                    <a:pt x="99852" y="101888"/>
                  </a:lnTo>
                  <a:lnTo>
                    <a:pt x="106351" y="104297"/>
                  </a:lnTo>
                  <a:lnTo>
                    <a:pt x="107293" y="95378"/>
                  </a:lnTo>
                  <a:lnTo>
                    <a:pt x="106839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2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6173" y="5804306"/>
              <a:ext cx="107185" cy="103936"/>
            </a:xfrm>
            <a:prstGeom prst="rect">
              <a:avLst/>
            </a:prstGeom>
          </p:spPr>
        </p:pic>
        <p:sp>
          <p:nvSpPr>
            <p:cNvPr id="595" name="object 595"/>
            <p:cNvSpPr/>
            <p:nvPr/>
          </p:nvSpPr>
          <p:spPr>
            <a:xfrm>
              <a:off x="8296168" y="5803955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14"/>
                  </a:moveTo>
                  <a:lnTo>
                    <a:pt x="106507" y="87501"/>
                  </a:lnTo>
                  <a:lnTo>
                    <a:pt x="103592" y="84358"/>
                  </a:lnTo>
                  <a:lnTo>
                    <a:pt x="100770" y="82739"/>
                  </a:lnTo>
                  <a:lnTo>
                    <a:pt x="99047" y="81768"/>
                  </a:lnTo>
                  <a:lnTo>
                    <a:pt x="97462" y="81820"/>
                  </a:lnTo>
                  <a:lnTo>
                    <a:pt x="95990" y="82407"/>
                  </a:lnTo>
                  <a:lnTo>
                    <a:pt x="95109" y="79875"/>
                  </a:lnTo>
                  <a:lnTo>
                    <a:pt x="93282" y="77669"/>
                  </a:lnTo>
                  <a:lnTo>
                    <a:pt x="90849" y="76665"/>
                  </a:lnTo>
                  <a:lnTo>
                    <a:pt x="89292" y="76012"/>
                  </a:lnTo>
                  <a:lnTo>
                    <a:pt x="87446" y="75595"/>
                  </a:lnTo>
                  <a:lnTo>
                    <a:pt x="85704" y="75624"/>
                  </a:lnTo>
                  <a:lnTo>
                    <a:pt x="85481" y="73148"/>
                  </a:lnTo>
                  <a:lnTo>
                    <a:pt x="77619" y="67491"/>
                  </a:lnTo>
                  <a:lnTo>
                    <a:pt x="77330" y="62577"/>
                  </a:lnTo>
                  <a:lnTo>
                    <a:pt x="71991" y="58089"/>
                  </a:lnTo>
                  <a:lnTo>
                    <a:pt x="66666" y="58246"/>
                  </a:lnTo>
                  <a:lnTo>
                    <a:pt x="65965" y="54653"/>
                  </a:lnTo>
                  <a:lnTo>
                    <a:pt x="57005" y="47623"/>
                  </a:lnTo>
                  <a:lnTo>
                    <a:pt x="55197" y="42704"/>
                  </a:lnTo>
                  <a:lnTo>
                    <a:pt x="50250" y="38860"/>
                  </a:lnTo>
                  <a:lnTo>
                    <a:pt x="45048" y="38552"/>
                  </a:lnTo>
                  <a:lnTo>
                    <a:pt x="44300" y="34477"/>
                  </a:lnTo>
                  <a:lnTo>
                    <a:pt x="34379" y="28199"/>
                  </a:lnTo>
                  <a:lnTo>
                    <a:pt x="33446" y="23456"/>
                  </a:lnTo>
                  <a:lnTo>
                    <a:pt x="28779" y="19546"/>
                  </a:lnTo>
                  <a:lnTo>
                    <a:pt x="23842" y="18760"/>
                  </a:lnTo>
                  <a:lnTo>
                    <a:pt x="23960" y="16118"/>
                  </a:lnTo>
                  <a:lnTo>
                    <a:pt x="23061" y="13666"/>
                  </a:lnTo>
                  <a:lnTo>
                    <a:pt x="20770" y="11650"/>
                  </a:lnTo>
                  <a:lnTo>
                    <a:pt x="18550" y="9661"/>
                  </a:lnTo>
                  <a:lnTo>
                    <a:pt x="15326" y="7948"/>
                  </a:lnTo>
                  <a:lnTo>
                    <a:pt x="12146" y="7545"/>
                  </a:lnTo>
                  <a:lnTo>
                    <a:pt x="12349" y="2821"/>
                  </a:lnTo>
                  <a:lnTo>
                    <a:pt x="9495" y="0"/>
                  </a:lnTo>
                  <a:lnTo>
                    <a:pt x="3658" y="378"/>
                  </a:lnTo>
                  <a:lnTo>
                    <a:pt x="0" y="624"/>
                  </a:lnTo>
                  <a:lnTo>
                    <a:pt x="326" y="6333"/>
                  </a:lnTo>
                  <a:lnTo>
                    <a:pt x="4013" y="6087"/>
                  </a:lnTo>
                  <a:lnTo>
                    <a:pt x="7086" y="5879"/>
                  </a:lnTo>
                  <a:lnTo>
                    <a:pt x="6598" y="7721"/>
                  </a:lnTo>
                  <a:lnTo>
                    <a:pt x="5893" y="10087"/>
                  </a:lnTo>
                  <a:lnTo>
                    <a:pt x="5263" y="12166"/>
                  </a:lnTo>
                  <a:lnTo>
                    <a:pt x="7668" y="14107"/>
                  </a:lnTo>
                  <a:lnTo>
                    <a:pt x="9585" y="13387"/>
                  </a:lnTo>
                  <a:lnTo>
                    <a:pt x="13310" y="12000"/>
                  </a:lnTo>
                  <a:lnTo>
                    <a:pt x="19468" y="16095"/>
                  </a:lnTo>
                  <a:lnTo>
                    <a:pt x="17849" y="20303"/>
                  </a:lnTo>
                  <a:lnTo>
                    <a:pt x="17177" y="22078"/>
                  </a:lnTo>
                  <a:lnTo>
                    <a:pt x="18176" y="24886"/>
                  </a:lnTo>
                  <a:lnTo>
                    <a:pt x="20562" y="24469"/>
                  </a:lnTo>
                  <a:lnTo>
                    <a:pt x="23042" y="24015"/>
                  </a:lnTo>
                  <a:lnTo>
                    <a:pt x="30474" y="26675"/>
                  </a:lnTo>
                  <a:lnTo>
                    <a:pt x="28774" y="30770"/>
                  </a:lnTo>
                  <a:lnTo>
                    <a:pt x="27591" y="33610"/>
                  </a:lnTo>
                  <a:lnTo>
                    <a:pt x="31269" y="36687"/>
                  </a:lnTo>
                  <a:lnTo>
                    <a:pt x="33423" y="34003"/>
                  </a:lnTo>
                  <a:lnTo>
                    <a:pt x="34142" y="33118"/>
                  </a:lnTo>
                  <a:lnTo>
                    <a:pt x="37692" y="34969"/>
                  </a:lnTo>
                  <a:lnTo>
                    <a:pt x="38454" y="35528"/>
                  </a:lnTo>
                  <a:lnTo>
                    <a:pt x="39903" y="36602"/>
                  </a:lnTo>
                  <a:lnTo>
                    <a:pt x="39680" y="40692"/>
                  </a:lnTo>
                  <a:lnTo>
                    <a:pt x="40040" y="42406"/>
                  </a:lnTo>
                  <a:lnTo>
                    <a:pt x="40376" y="44011"/>
                  </a:lnTo>
                  <a:lnTo>
                    <a:pt x="42269" y="44536"/>
                  </a:lnTo>
                  <a:lnTo>
                    <a:pt x="43647" y="44219"/>
                  </a:lnTo>
                  <a:lnTo>
                    <a:pt x="47708" y="43249"/>
                  </a:lnTo>
                  <a:lnTo>
                    <a:pt x="52016" y="48124"/>
                  </a:lnTo>
                  <a:lnTo>
                    <a:pt x="52049" y="51836"/>
                  </a:lnTo>
                  <a:lnTo>
                    <a:pt x="52082" y="54903"/>
                  </a:lnTo>
                  <a:lnTo>
                    <a:pt x="56053" y="55169"/>
                  </a:lnTo>
                  <a:lnTo>
                    <a:pt x="57435" y="52958"/>
                  </a:lnTo>
                  <a:lnTo>
                    <a:pt x="57109" y="53488"/>
                  </a:lnTo>
                  <a:lnTo>
                    <a:pt x="59300" y="55216"/>
                  </a:lnTo>
                  <a:lnTo>
                    <a:pt x="59594" y="55595"/>
                  </a:lnTo>
                  <a:lnTo>
                    <a:pt x="60986" y="57370"/>
                  </a:lnTo>
                  <a:lnTo>
                    <a:pt x="61298" y="59798"/>
                  </a:lnTo>
                  <a:lnTo>
                    <a:pt x="61293" y="61957"/>
                  </a:lnTo>
                  <a:lnTo>
                    <a:pt x="61298" y="64210"/>
                  </a:lnTo>
                  <a:lnTo>
                    <a:pt x="63953" y="65181"/>
                  </a:lnTo>
                  <a:lnTo>
                    <a:pt x="65700" y="64168"/>
                  </a:lnTo>
                  <a:lnTo>
                    <a:pt x="68408" y="62606"/>
                  </a:lnTo>
                  <a:lnTo>
                    <a:pt x="73756" y="66610"/>
                  </a:lnTo>
                  <a:lnTo>
                    <a:pt x="71106" y="69366"/>
                  </a:lnTo>
                  <a:lnTo>
                    <a:pt x="68502" y="72106"/>
                  </a:lnTo>
                  <a:lnTo>
                    <a:pt x="72635" y="75520"/>
                  </a:lnTo>
                  <a:lnTo>
                    <a:pt x="75352" y="73205"/>
                  </a:lnTo>
                  <a:lnTo>
                    <a:pt x="78888" y="70166"/>
                  </a:lnTo>
                  <a:lnTo>
                    <a:pt x="79815" y="78459"/>
                  </a:lnTo>
                  <a:lnTo>
                    <a:pt x="79238" y="80154"/>
                  </a:lnTo>
                  <a:lnTo>
                    <a:pt x="78338" y="83813"/>
                  </a:lnTo>
                  <a:lnTo>
                    <a:pt x="83668" y="84703"/>
                  </a:lnTo>
                  <a:lnTo>
                    <a:pt x="84833" y="81323"/>
                  </a:lnTo>
                  <a:lnTo>
                    <a:pt x="84961" y="80788"/>
                  </a:lnTo>
                  <a:lnTo>
                    <a:pt x="88752" y="81953"/>
                  </a:lnTo>
                  <a:lnTo>
                    <a:pt x="89136" y="82114"/>
                  </a:lnTo>
                  <a:lnTo>
                    <a:pt x="90735" y="82777"/>
                  </a:lnTo>
                  <a:lnTo>
                    <a:pt x="91024" y="85797"/>
                  </a:lnTo>
                  <a:lnTo>
                    <a:pt x="90584" y="87203"/>
                  </a:lnTo>
                  <a:lnTo>
                    <a:pt x="89680" y="90147"/>
                  </a:lnTo>
                  <a:lnTo>
                    <a:pt x="93632" y="91506"/>
                  </a:lnTo>
                  <a:lnTo>
                    <a:pt x="95493" y="89717"/>
                  </a:lnTo>
                  <a:lnTo>
                    <a:pt x="98205" y="87113"/>
                  </a:lnTo>
                  <a:lnTo>
                    <a:pt x="101149" y="89882"/>
                  </a:lnTo>
                  <a:lnTo>
                    <a:pt x="101230" y="92817"/>
                  </a:lnTo>
                  <a:lnTo>
                    <a:pt x="101234" y="93589"/>
                  </a:lnTo>
                  <a:lnTo>
                    <a:pt x="101196" y="94356"/>
                  </a:lnTo>
                  <a:lnTo>
                    <a:pt x="101083" y="95132"/>
                  </a:lnTo>
                  <a:lnTo>
                    <a:pt x="100950" y="96226"/>
                  </a:lnTo>
                  <a:lnTo>
                    <a:pt x="100756" y="96609"/>
                  </a:lnTo>
                  <a:lnTo>
                    <a:pt x="98295" y="97277"/>
                  </a:lnTo>
                  <a:lnTo>
                    <a:pt x="97026" y="100874"/>
                  </a:lnTo>
                  <a:lnTo>
                    <a:pt x="99843" y="101897"/>
                  </a:lnTo>
                  <a:lnTo>
                    <a:pt x="106342" y="104292"/>
                  </a:lnTo>
                  <a:lnTo>
                    <a:pt x="107284" y="95383"/>
                  </a:lnTo>
                  <a:lnTo>
                    <a:pt x="106843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6" name="object 596"/>
            <p:cNvPicPr/>
            <p:nvPr/>
          </p:nvPicPr>
          <p:blipFill>
            <a:blip r:embed="rId2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5392" y="5806935"/>
              <a:ext cx="107201" cy="103949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8285393" y="5806581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8" y="90914"/>
                  </a:moveTo>
                  <a:lnTo>
                    <a:pt x="106517" y="87511"/>
                  </a:lnTo>
                  <a:lnTo>
                    <a:pt x="103610" y="84348"/>
                  </a:lnTo>
                  <a:lnTo>
                    <a:pt x="100789" y="82734"/>
                  </a:lnTo>
                  <a:lnTo>
                    <a:pt x="99062" y="81768"/>
                  </a:lnTo>
                  <a:lnTo>
                    <a:pt x="97481" y="81825"/>
                  </a:lnTo>
                  <a:lnTo>
                    <a:pt x="95994" y="82407"/>
                  </a:lnTo>
                  <a:lnTo>
                    <a:pt x="95128" y="79875"/>
                  </a:lnTo>
                  <a:lnTo>
                    <a:pt x="93296" y="77674"/>
                  </a:lnTo>
                  <a:lnTo>
                    <a:pt x="90854" y="76656"/>
                  </a:lnTo>
                  <a:lnTo>
                    <a:pt x="89301" y="76021"/>
                  </a:lnTo>
                  <a:lnTo>
                    <a:pt x="87460" y="75595"/>
                  </a:lnTo>
                  <a:lnTo>
                    <a:pt x="85713" y="75624"/>
                  </a:lnTo>
                  <a:lnTo>
                    <a:pt x="85491" y="73143"/>
                  </a:lnTo>
                  <a:lnTo>
                    <a:pt x="84303" y="70947"/>
                  </a:lnTo>
                  <a:lnTo>
                    <a:pt x="81671" y="69238"/>
                  </a:lnTo>
                  <a:lnTo>
                    <a:pt x="80331" y="68343"/>
                  </a:lnTo>
                  <a:lnTo>
                    <a:pt x="78973" y="67751"/>
                  </a:lnTo>
                  <a:lnTo>
                    <a:pt x="77624" y="67496"/>
                  </a:lnTo>
                  <a:lnTo>
                    <a:pt x="77349" y="62568"/>
                  </a:lnTo>
                  <a:lnTo>
                    <a:pt x="71986" y="58099"/>
                  </a:lnTo>
                  <a:lnTo>
                    <a:pt x="66689" y="58250"/>
                  </a:lnTo>
                  <a:lnTo>
                    <a:pt x="65979" y="54648"/>
                  </a:lnTo>
                  <a:lnTo>
                    <a:pt x="57014" y="47627"/>
                  </a:lnTo>
                  <a:lnTo>
                    <a:pt x="55206" y="42695"/>
                  </a:lnTo>
                  <a:lnTo>
                    <a:pt x="50255" y="38865"/>
                  </a:lnTo>
                  <a:lnTo>
                    <a:pt x="45057" y="38543"/>
                  </a:lnTo>
                  <a:lnTo>
                    <a:pt x="44305" y="34467"/>
                  </a:lnTo>
                  <a:lnTo>
                    <a:pt x="34398" y="28209"/>
                  </a:lnTo>
                  <a:lnTo>
                    <a:pt x="33451" y="23461"/>
                  </a:lnTo>
                  <a:lnTo>
                    <a:pt x="28788" y="19555"/>
                  </a:lnTo>
                  <a:lnTo>
                    <a:pt x="23861" y="18751"/>
                  </a:lnTo>
                  <a:lnTo>
                    <a:pt x="23970" y="16123"/>
                  </a:lnTo>
                  <a:lnTo>
                    <a:pt x="12155" y="7541"/>
                  </a:lnTo>
                  <a:lnTo>
                    <a:pt x="12354" y="2821"/>
                  </a:lnTo>
                  <a:lnTo>
                    <a:pt x="9509" y="0"/>
                  </a:lnTo>
                  <a:lnTo>
                    <a:pt x="3673" y="378"/>
                  </a:lnTo>
                  <a:lnTo>
                    <a:pt x="0" y="629"/>
                  </a:lnTo>
                  <a:lnTo>
                    <a:pt x="340" y="6333"/>
                  </a:lnTo>
                  <a:lnTo>
                    <a:pt x="4009" y="6083"/>
                  </a:lnTo>
                  <a:lnTo>
                    <a:pt x="7114" y="5888"/>
                  </a:lnTo>
                  <a:lnTo>
                    <a:pt x="6626" y="7721"/>
                  </a:lnTo>
                  <a:lnTo>
                    <a:pt x="5912" y="10102"/>
                  </a:lnTo>
                  <a:lnTo>
                    <a:pt x="5292" y="12156"/>
                  </a:lnTo>
                  <a:lnTo>
                    <a:pt x="7677" y="14102"/>
                  </a:lnTo>
                  <a:lnTo>
                    <a:pt x="9594" y="13387"/>
                  </a:lnTo>
                  <a:lnTo>
                    <a:pt x="13319" y="12019"/>
                  </a:lnTo>
                  <a:lnTo>
                    <a:pt x="19487" y="16095"/>
                  </a:lnTo>
                  <a:lnTo>
                    <a:pt x="17864" y="20308"/>
                  </a:lnTo>
                  <a:lnTo>
                    <a:pt x="17177" y="22078"/>
                  </a:lnTo>
                  <a:lnTo>
                    <a:pt x="18195" y="24900"/>
                  </a:lnTo>
                  <a:lnTo>
                    <a:pt x="20571" y="24464"/>
                  </a:lnTo>
                  <a:lnTo>
                    <a:pt x="23052" y="24019"/>
                  </a:lnTo>
                  <a:lnTo>
                    <a:pt x="30493" y="26666"/>
                  </a:lnTo>
                  <a:lnTo>
                    <a:pt x="28784" y="30770"/>
                  </a:lnTo>
                  <a:lnTo>
                    <a:pt x="27605" y="33615"/>
                  </a:lnTo>
                  <a:lnTo>
                    <a:pt x="31288" y="36678"/>
                  </a:lnTo>
                  <a:lnTo>
                    <a:pt x="33432" y="34013"/>
                  </a:lnTo>
                  <a:lnTo>
                    <a:pt x="34147" y="33118"/>
                  </a:lnTo>
                  <a:lnTo>
                    <a:pt x="37706" y="34978"/>
                  </a:lnTo>
                  <a:lnTo>
                    <a:pt x="38464" y="35532"/>
                  </a:lnTo>
                  <a:lnTo>
                    <a:pt x="39917" y="36616"/>
                  </a:lnTo>
                  <a:lnTo>
                    <a:pt x="39690" y="40697"/>
                  </a:lnTo>
                  <a:lnTo>
                    <a:pt x="40049" y="42406"/>
                  </a:lnTo>
                  <a:lnTo>
                    <a:pt x="40395" y="44015"/>
                  </a:lnTo>
                  <a:lnTo>
                    <a:pt x="42279" y="44546"/>
                  </a:lnTo>
                  <a:lnTo>
                    <a:pt x="43652" y="44224"/>
                  </a:lnTo>
                  <a:lnTo>
                    <a:pt x="47727" y="43244"/>
                  </a:lnTo>
                  <a:lnTo>
                    <a:pt x="52016" y="48134"/>
                  </a:lnTo>
                  <a:lnTo>
                    <a:pt x="52063" y="51841"/>
                  </a:lnTo>
                  <a:lnTo>
                    <a:pt x="52101" y="54894"/>
                  </a:lnTo>
                  <a:lnTo>
                    <a:pt x="56063" y="55178"/>
                  </a:lnTo>
                  <a:lnTo>
                    <a:pt x="57450" y="52977"/>
                  </a:lnTo>
                  <a:lnTo>
                    <a:pt x="57128" y="53488"/>
                  </a:lnTo>
                  <a:lnTo>
                    <a:pt x="59315" y="55216"/>
                  </a:lnTo>
                  <a:lnTo>
                    <a:pt x="59608" y="55604"/>
                  </a:lnTo>
                  <a:lnTo>
                    <a:pt x="61000" y="57375"/>
                  </a:lnTo>
                  <a:lnTo>
                    <a:pt x="61307" y="59784"/>
                  </a:lnTo>
                  <a:lnTo>
                    <a:pt x="61312" y="61962"/>
                  </a:lnTo>
                  <a:lnTo>
                    <a:pt x="61307" y="64225"/>
                  </a:lnTo>
                  <a:lnTo>
                    <a:pt x="63972" y="65181"/>
                  </a:lnTo>
                  <a:lnTo>
                    <a:pt x="65724" y="64172"/>
                  </a:lnTo>
                  <a:lnTo>
                    <a:pt x="68417" y="62606"/>
                  </a:lnTo>
                  <a:lnTo>
                    <a:pt x="73775" y="66615"/>
                  </a:lnTo>
                  <a:lnTo>
                    <a:pt x="71134" y="69366"/>
                  </a:lnTo>
                  <a:lnTo>
                    <a:pt x="68507" y="72097"/>
                  </a:lnTo>
                  <a:lnTo>
                    <a:pt x="72658" y="75520"/>
                  </a:lnTo>
                  <a:lnTo>
                    <a:pt x="75361" y="73214"/>
                  </a:lnTo>
                  <a:lnTo>
                    <a:pt x="78897" y="70175"/>
                  </a:lnTo>
                  <a:lnTo>
                    <a:pt x="79834" y="78459"/>
                  </a:lnTo>
                  <a:lnTo>
                    <a:pt x="79261" y="80145"/>
                  </a:lnTo>
                  <a:lnTo>
                    <a:pt x="78362" y="83813"/>
                  </a:lnTo>
                  <a:lnTo>
                    <a:pt x="83683" y="84703"/>
                  </a:lnTo>
                  <a:lnTo>
                    <a:pt x="84842" y="81328"/>
                  </a:lnTo>
                  <a:lnTo>
                    <a:pt x="84980" y="80798"/>
                  </a:lnTo>
                  <a:lnTo>
                    <a:pt x="88757" y="81944"/>
                  </a:lnTo>
                  <a:lnTo>
                    <a:pt x="89140" y="82123"/>
                  </a:lnTo>
                  <a:lnTo>
                    <a:pt x="90740" y="82781"/>
                  </a:lnTo>
                  <a:lnTo>
                    <a:pt x="91038" y="85792"/>
                  </a:lnTo>
                  <a:lnTo>
                    <a:pt x="90598" y="87217"/>
                  </a:lnTo>
                  <a:lnTo>
                    <a:pt x="89694" y="90147"/>
                  </a:lnTo>
                  <a:lnTo>
                    <a:pt x="93647" y="91516"/>
                  </a:lnTo>
                  <a:lnTo>
                    <a:pt x="95511" y="89712"/>
                  </a:lnTo>
                  <a:lnTo>
                    <a:pt x="98219" y="87108"/>
                  </a:lnTo>
                  <a:lnTo>
                    <a:pt x="101154" y="89868"/>
                  </a:lnTo>
                  <a:lnTo>
                    <a:pt x="101248" y="92817"/>
                  </a:lnTo>
                  <a:lnTo>
                    <a:pt x="101258" y="93589"/>
                  </a:lnTo>
                  <a:lnTo>
                    <a:pt x="101211" y="94365"/>
                  </a:lnTo>
                  <a:lnTo>
                    <a:pt x="101088" y="95132"/>
                  </a:lnTo>
                  <a:lnTo>
                    <a:pt x="100960" y="96230"/>
                  </a:lnTo>
                  <a:lnTo>
                    <a:pt x="100780" y="96609"/>
                  </a:lnTo>
                  <a:lnTo>
                    <a:pt x="98304" y="97277"/>
                  </a:lnTo>
                  <a:lnTo>
                    <a:pt x="97040" y="100870"/>
                  </a:lnTo>
                  <a:lnTo>
                    <a:pt x="99857" y="101897"/>
                  </a:lnTo>
                  <a:lnTo>
                    <a:pt x="106361" y="104292"/>
                  </a:lnTo>
                  <a:lnTo>
                    <a:pt x="107288" y="95378"/>
                  </a:lnTo>
                  <a:lnTo>
                    <a:pt x="106858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" name="object 598"/>
            <p:cNvPicPr/>
            <p:nvPr/>
          </p:nvPicPr>
          <p:blipFill>
            <a:blip r:embed="rId2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584" y="5810199"/>
              <a:ext cx="107212" cy="103949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8278589" y="5809844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3" y="90924"/>
                  </a:moveTo>
                  <a:lnTo>
                    <a:pt x="106522" y="87520"/>
                  </a:lnTo>
                  <a:lnTo>
                    <a:pt x="103606" y="84358"/>
                  </a:lnTo>
                  <a:lnTo>
                    <a:pt x="100785" y="82758"/>
                  </a:lnTo>
                  <a:lnTo>
                    <a:pt x="99062" y="81773"/>
                  </a:lnTo>
                  <a:lnTo>
                    <a:pt x="97476" y="81835"/>
                  </a:lnTo>
                  <a:lnTo>
                    <a:pt x="95999" y="82417"/>
                  </a:lnTo>
                  <a:lnTo>
                    <a:pt x="95128" y="79884"/>
                  </a:lnTo>
                  <a:lnTo>
                    <a:pt x="93291" y="77683"/>
                  </a:lnTo>
                  <a:lnTo>
                    <a:pt x="90858" y="76665"/>
                  </a:lnTo>
                  <a:lnTo>
                    <a:pt x="89306" y="76012"/>
                  </a:lnTo>
                  <a:lnTo>
                    <a:pt x="87469" y="75614"/>
                  </a:lnTo>
                  <a:lnTo>
                    <a:pt x="85708" y="75638"/>
                  </a:lnTo>
                  <a:lnTo>
                    <a:pt x="85481" y="73162"/>
                  </a:lnTo>
                  <a:lnTo>
                    <a:pt x="77633" y="67496"/>
                  </a:lnTo>
                  <a:lnTo>
                    <a:pt x="77349" y="62587"/>
                  </a:lnTo>
                  <a:lnTo>
                    <a:pt x="71996" y="58108"/>
                  </a:lnTo>
                  <a:lnTo>
                    <a:pt x="66685" y="58265"/>
                  </a:lnTo>
                  <a:lnTo>
                    <a:pt x="65970" y="54653"/>
                  </a:lnTo>
                  <a:lnTo>
                    <a:pt x="64114" y="51509"/>
                  </a:lnTo>
                  <a:lnTo>
                    <a:pt x="61028" y="49223"/>
                  </a:lnTo>
                  <a:lnTo>
                    <a:pt x="59703" y="48229"/>
                  </a:lnTo>
                  <a:lnTo>
                    <a:pt x="58330" y="47689"/>
                  </a:lnTo>
                  <a:lnTo>
                    <a:pt x="57019" y="47642"/>
                  </a:lnTo>
                  <a:lnTo>
                    <a:pt x="55201" y="42704"/>
                  </a:lnTo>
                  <a:lnTo>
                    <a:pt x="50255" y="38879"/>
                  </a:lnTo>
                  <a:lnTo>
                    <a:pt x="45067" y="38557"/>
                  </a:lnTo>
                  <a:lnTo>
                    <a:pt x="44300" y="34486"/>
                  </a:lnTo>
                  <a:lnTo>
                    <a:pt x="43784" y="31565"/>
                  </a:lnTo>
                  <a:lnTo>
                    <a:pt x="39174" y="29482"/>
                  </a:lnTo>
                  <a:lnTo>
                    <a:pt x="37758" y="28839"/>
                  </a:lnTo>
                  <a:lnTo>
                    <a:pt x="36064" y="28304"/>
                  </a:lnTo>
                  <a:lnTo>
                    <a:pt x="34393" y="28218"/>
                  </a:lnTo>
                  <a:lnTo>
                    <a:pt x="33456" y="23466"/>
                  </a:lnTo>
                  <a:lnTo>
                    <a:pt x="28784" y="19565"/>
                  </a:lnTo>
                  <a:lnTo>
                    <a:pt x="23861" y="18765"/>
                  </a:lnTo>
                  <a:lnTo>
                    <a:pt x="23960" y="16128"/>
                  </a:lnTo>
                  <a:lnTo>
                    <a:pt x="12155" y="7555"/>
                  </a:lnTo>
                  <a:lnTo>
                    <a:pt x="12354" y="2830"/>
                  </a:lnTo>
                  <a:lnTo>
                    <a:pt x="9509" y="0"/>
                  </a:lnTo>
                  <a:lnTo>
                    <a:pt x="3673" y="388"/>
                  </a:lnTo>
                  <a:lnTo>
                    <a:pt x="0" y="634"/>
                  </a:lnTo>
                  <a:lnTo>
                    <a:pt x="350" y="6343"/>
                  </a:lnTo>
                  <a:lnTo>
                    <a:pt x="4009" y="6097"/>
                  </a:lnTo>
                  <a:lnTo>
                    <a:pt x="7104" y="5893"/>
                  </a:lnTo>
                  <a:lnTo>
                    <a:pt x="6622" y="7735"/>
                  </a:lnTo>
                  <a:lnTo>
                    <a:pt x="5902" y="10097"/>
                  </a:lnTo>
                  <a:lnTo>
                    <a:pt x="5287" y="12175"/>
                  </a:lnTo>
                  <a:lnTo>
                    <a:pt x="7672" y="14097"/>
                  </a:lnTo>
                  <a:lnTo>
                    <a:pt x="9599" y="13392"/>
                  </a:lnTo>
                  <a:lnTo>
                    <a:pt x="13319" y="12024"/>
                  </a:lnTo>
                  <a:lnTo>
                    <a:pt x="19482" y="16104"/>
                  </a:lnTo>
                  <a:lnTo>
                    <a:pt x="17859" y="20313"/>
                  </a:lnTo>
                  <a:lnTo>
                    <a:pt x="17173" y="22088"/>
                  </a:lnTo>
                  <a:lnTo>
                    <a:pt x="18185" y="24909"/>
                  </a:lnTo>
                  <a:lnTo>
                    <a:pt x="20576" y="24474"/>
                  </a:lnTo>
                  <a:lnTo>
                    <a:pt x="23056" y="24019"/>
                  </a:lnTo>
                  <a:lnTo>
                    <a:pt x="30493" y="26675"/>
                  </a:lnTo>
                  <a:lnTo>
                    <a:pt x="28784" y="30784"/>
                  </a:lnTo>
                  <a:lnTo>
                    <a:pt x="27600" y="33624"/>
                  </a:lnTo>
                  <a:lnTo>
                    <a:pt x="31278" y="36697"/>
                  </a:lnTo>
                  <a:lnTo>
                    <a:pt x="33427" y="34017"/>
                  </a:lnTo>
                  <a:lnTo>
                    <a:pt x="34147" y="33137"/>
                  </a:lnTo>
                  <a:lnTo>
                    <a:pt x="37702" y="34978"/>
                  </a:lnTo>
                  <a:lnTo>
                    <a:pt x="38449" y="35546"/>
                  </a:lnTo>
                  <a:lnTo>
                    <a:pt x="39912" y="36621"/>
                  </a:lnTo>
                  <a:lnTo>
                    <a:pt x="39694" y="40711"/>
                  </a:lnTo>
                  <a:lnTo>
                    <a:pt x="40054" y="42420"/>
                  </a:lnTo>
                  <a:lnTo>
                    <a:pt x="40385" y="44039"/>
                  </a:lnTo>
                  <a:lnTo>
                    <a:pt x="42284" y="44555"/>
                  </a:lnTo>
                  <a:lnTo>
                    <a:pt x="43652" y="44228"/>
                  </a:lnTo>
                  <a:lnTo>
                    <a:pt x="47718" y="43258"/>
                  </a:lnTo>
                  <a:lnTo>
                    <a:pt x="52011" y="48143"/>
                  </a:lnTo>
                  <a:lnTo>
                    <a:pt x="52058" y="51841"/>
                  </a:lnTo>
                  <a:lnTo>
                    <a:pt x="52101" y="54913"/>
                  </a:lnTo>
                  <a:lnTo>
                    <a:pt x="56067" y="55187"/>
                  </a:lnTo>
                  <a:lnTo>
                    <a:pt x="57454" y="52981"/>
                  </a:lnTo>
                  <a:lnTo>
                    <a:pt x="57128" y="53507"/>
                  </a:lnTo>
                  <a:lnTo>
                    <a:pt x="59305" y="55235"/>
                  </a:lnTo>
                  <a:lnTo>
                    <a:pt x="59613" y="55595"/>
                  </a:lnTo>
                  <a:lnTo>
                    <a:pt x="61000" y="57379"/>
                  </a:lnTo>
                  <a:lnTo>
                    <a:pt x="61307" y="59812"/>
                  </a:lnTo>
                  <a:lnTo>
                    <a:pt x="61303" y="61957"/>
                  </a:lnTo>
                  <a:lnTo>
                    <a:pt x="61307" y="64239"/>
                  </a:lnTo>
                  <a:lnTo>
                    <a:pt x="63982" y="65195"/>
                  </a:lnTo>
                  <a:lnTo>
                    <a:pt x="65714" y="64187"/>
                  </a:lnTo>
                  <a:lnTo>
                    <a:pt x="68427" y="62615"/>
                  </a:lnTo>
                  <a:lnTo>
                    <a:pt x="73780" y="66625"/>
                  </a:lnTo>
                  <a:lnTo>
                    <a:pt x="71120" y="69380"/>
                  </a:lnTo>
                  <a:lnTo>
                    <a:pt x="68502" y="72106"/>
                  </a:lnTo>
                  <a:lnTo>
                    <a:pt x="72658" y="75539"/>
                  </a:lnTo>
                  <a:lnTo>
                    <a:pt x="75366" y="73219"/>
                  </a:lnTo>
                  <a:lnTo>
                    <a:pt x="78892" y="70175"/>
                  </a:lnTo>
                  <a:lnTo>
                    <a:pt x="79825" y="78469"/>
                  </a:lnTo>
                  <a:lnTo>
                    <a:pt x="79252" y="80145"/>
                  </a:lnTo>
                  <a:lnTo>
                    <a:pt x="78353" y="83818"/>
                  </a:lnTo>
                  <a:lnTo>
                    <a:pt x="83678" y="84713"/>
                  </a:lnTo>
                  <a:lnTo>
                    <a:pt x="84842" y="81333"/>
                  </a:lnTo>
                  <a:lnTo>
                    <a:pt x="84984" y="80788"/>
                  </a:lnTo>
                  <a:lnTo>
                    <a:pt x="88757" y="81972"/>
                  </a:lnTo>
                  <a:lnTo>
                    <a:pt x="89145" y="82123"/>
                  </a:lnTo>
                  <a:lnTo>
                    <a:pt x="90740" y="82796"/>
                  </a:lnTo>
                  <a:lnTo>
                    <a:pt x="91038" y="85811"/>
                  </a:lnTo>
                  <a:lnTo>
                    <a:pt x="90603" y="87222"/>
                  </a:lnTo>
                  <a:lnTo>
                    <a:pt x="89685" y="90157"/>
                  </a:lnTo>
                  <a:lnTo>
                    <a:pt x="93651" y="91516"/>
                  </a:lnTo>
                  <a:lnTo>
                    <a:pt x="95511" y="89731"/>
                  </a:lnTo>
                  <a:lnTo>
                    <a:pt x="98214" y="87122"/>
                  </a:lnTo>
                  <a:lnTo>
                    <a:pt x="101154" y="89887"/>
                  </a:lnTo>
                  <a:lnTo>
                    <a:pt x="101244" y="92827"/>
                  </a:lnTo>
                  <a:lnTo>
                    <a:pt x="101248" y="93603"/>
                  </a:lnTo>
                  <a:lnTo>
                    <a:pt x="101211" y="94380"/>
                  </a:lnTo>
                  <a:lnTo>
                    <a:pt x="101092" y="95137"/>
                  </a:lnTo>
                  <a:lnTo>
                    <a:pt x="100964" y="96240"/>
                  </a:lnTo>
                  <a:lnTo>
                    <a:pt x="100780" y="96628"/>
                  </a:lnTo>
                  <a:lnTo>
                    <a:pt x="98304" y="97296"/>
                  </a:lnTo>
                  <a:lnTo>
                    <a:pt x="97031" y="100874"/>
                  </a:lnTo>
                  <a:lnTo>
                    <a:pt x="99857" y="101897"/>
                  </a:lnTo>
                  <a:lnTo>
                    <a:pt x="106361" y="104302"/>
                  </a:lnTo>
                  <a:lnTo>
                    <a:pt x="107293" y="95388"/>
                  </a:lnTo>
                  <a:lnTo>
                    <a:pt x="106853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2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370" y="5812484"/>
              <a:ext cx="107201" cy="103949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8275367" y="5812137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14"/>
                  </a:moveTo>
                  <a:lnTo>
                    <a:pt x="106507" y="87501"/>
                  </a:lnTo>
                  <a:lnTo>
                    <a:pt x="103596" y="84348"/>
                  </a:lnTo>
                  <a:lnTo>
                    <a:pt x="100775" y="82748"/>
                  </a:lnTo>
                  <a:lnTo>
                    <a:pt x="99057" y="81764"/>
                  </a:lnTo>
                  <a:lnTo>
                    <a:pt x="97471" y="81825"/>
                  </a:lnTo>
                  <a:lnTo>
                    <a:pt x="95985" y="82403"/>
                  </a:lnTo>
                  <a:lnTo>
                    <a:pt x="95119" y="79880"/>
                  </a:lnTo>
                  <a:lnTo>
                    <a:pt x="93296" y="77669"/>
                  </a:lnTo>
                  <a:lnTo>
                    <a:pt x="90858" y="76656"/>
                  </a:lnTo>
                  <a:lnTo>
                    <a:pt x="89296" y="76012"/>
                  </a:lnTo>
                  <a:lnTo>
                    <a:pt x="87460" y="75600"/>
                  </a:lnTo>
                  <a:lnTo>
                    <a:pt x="85704" y="75624"/>
                  </a:lnTo>
                  <a:lnTo>
                    <a:pt x="85481" y="73134"/>
                  </a:lnTo>
                  <a:lnTo>
                    <a:pt x="77619" y="67496"/>
                  </a:lnTo>
                  <a:lnTo>
                    <a:pt x="77340" y="62577"/>
                  </a:lnTo>
                  <a:lnTo>
                    <a:pt x="71986" y="58099"/>
                  </a:lnTo>
                  <a:lnTo>
                    <a:pt x="66675" y="58246"/>
                  </a:lnTo>
                  <a:lnTo>
                    <a:pt x="65956" y="54634"/>
                  </a:lnTo>
                  <a:lnTo>
                    <a:pt x="64095" y="51500"/>
                  </a:lnTo>
                  <a:lnTo>
                    <a:pt x="61028" y="49204"/>
                  </a:lnTo>
                  <a:lnTo>
                    <a:pt x="59708" y="48214"/>
                  </a:lnTo>
                  <a:lnTo>
                    <a:pt x="58321" y="47670"/>
                  </a:lnTo>
                  <a:lnTo>
                    <a:pt x="57024" y="47618"/>
                  </a:lnTo>
                  <a:lnTo>
                    <a:pt x="55201" y="42695"/>
                  </a:lnTo>
                  <a:lnTo>
                    <a:pt x="50241" y="38870"/>
                  </a:lnTo>
                  <a:lnTo>
                    <a:pt x="45057" y="38543"/>
                  </a:lnTo>
                  <a:lnTo>
                    <a:pt x="44300" y="34467"/>
                  </a:lnTo>
                  <a:lnTo>
                    <a:pt x="34379" y="28199"/>
                  </a:lnTo>
                  <a:lnTo>
                    <a:pt x="33437" y="23456"/>
                  </a:lnTo>
                  <a:lnTo>
                    <a:pt x="28770" y="19546"/>
                  </a:lnTo>
                  <a:lnTo>
                    <a:pt x="23847" y="18751"/>
                  </a:lnTo>
                  <a:lnTo>
                    <a:pt x="23956" y="16114"/>
                  </a:lnTo>
                  <a:lnTo>
                    <a:pt x="23066" y="13657"/>
                  </a:lnTo>
                  <a:lnTo>
                    <a:pt x="20775" y="11640"/>
                  </a:lnTo>
                  <a:lnTo>
                    <a:pt x="18545" y="9671"/>
                  </a:lnTo>
                  <a:lnTo>
                    <a:pt x="15336" y="7948"/>
                  </a:lnTo>
                  <a:lnTo>
                    <a:pt x="12150" y="7555"/>
                  </a:lnTo>
                  <a:lnTo>
                    <a:pt x="12344" y="2821"/>
                  </a:lnTo>
                  <a:lnTo>
                    <a:pt x="9500" y="0"/>
                  </a:lnTo>
                  <a:lnTo>
                    <a:pt x="3658" y="378"/>
                  </a:lnTo>
                  <a:lnTo>
                    <a:pt x="0" y="624"/>
                  </a:lnTo>
                  <a:lnTo>
                    <a:pt x="340" y="6333"/>
                  </a:lnTo>
                  <a:lnTo>
                    <a:pt x="4004" y="6092"/>
                  </a:lnTo>
                  <a:lnTo>
                    <a:pt x="7095" y="5879"/>
                  </a:lnTo>
                  <a:lnTo>
                    <a:pt x="6612" y="7711"/>
                  </a:lnTo>
                  <a:lnTo>
                    <a:pt x="5888" y="10087"/>
                  </a:lnTo>
                  <a:lnTo>
                    <a:pt x="5273" y="12166"/>
                  </a:lnTo>
                  <a:lnTo>
                    <a:pt x="7654" y="14088"/>
                  </a:lnTo>
                  <a:lnTo>
                    <a:pt x="9594" y="13382"/>
                  </a:lnTo>
                  <a:lnTo>
                    <a:pt x="13310" y="12005"/>
                  </a:lnTo>
                  <a:lnTo>
                    <a:pt x="19468" y="16090"/>
                  </a:lnTo>
                  <a:lnTo>
                    <a:pt x="17845" y="20303"/>
                  </a:lnTo>
                  <a:lnTo>
                    <a:pt x="17163" y="22078"/>
                  </a:lnTo>
                  <a:lnTo>
                    <a:pt x="18176" y="24881"/>
                  </a:lnTo>
                  <a:lnTo>
                    <a:pt x="20562" y="24464"/>
                  </a:lnTo>
                  <a:lnTo>
                    <a:pt x="23037" y="24019"/>
                  </a:lnTo>
                  <a:lnTo>
                    <a:pt x="30483" y="26666"/>
                  </a:lnTo>
                  <a:lnTo>
                    <a:pt x="28774" y="30775"/>
                  </a:lnTo>
                  <a:lnTo>
                    <a:pt x="27591" y="33610"/>
                  </a:lnTo>
                  <a:lnTo>
                    <a:pt x="31278" y="36683"/>
                  </a:lnTo>
                  <a:lnTo>
                    <a:pt x="33418" y="34008"/>
                  </a:lnTo>
                  <a:lnTo>
                    <a:pt x="34137" y="33127"/>
                  </a:lnTo>
                  <a:lnTo>
                    <a:pt x="37687" y="34969"/>
                  </a:lnTo>
                  <a:lnTo>
                    <a:pt x="38449" y="35528"/>
                  </a:lnTo>
                  <a:lnTo>
                    <a:pt x="39907" y="36602"/>
                  </a:lnTo>
                  <a:lnTo>
                    <a:pt x="39671" y="40697"/>
                  </a:lnTo>
                  <a:lnTo>
                    <a:pt x="40040" y="42401"/>
                  </a:lnTo>
                  <a:lnTo>
                    <a:pt x="40376" y="44020"/>
                  </a:lnTo>
                  <a:lnTo>
                    <a:pt x="42274" y="44541"/>
                  </a:lnTo>
                  <a:lnTo>
                    <a:pt x="43642" y="44224"/>
                  </a:lnTo>
                  <a:lnTo>
                    <a:pt x="47718" y="43239"/>
                  </a:lnTo>
                  <a:lnTo>
                    <a:pt x="52016" y="48134"/>
                  </a:lnTo>
                  <a:lnTo>
                    <a:pt x="52044" y="51831"/>
                  </a:lnTo>
                  <a:lnTo>
                    <a:pt x="52096" y="54894"/>
                  </a:lnTo>
                  <a:lnTo>
                    <a:pt x="56049" y="55169"/>
                  </a:lnTo>
                  <a:lnTo>
                    <a:pt x="57445" y="52972"/>
                  </a:lnTo>
                  <a:lnTo>
                    <a:pt x="57123" y="53488"/>
                  </a:lnTo>
                  <a:lnTo>
                    <a:pt x="59315" y="55216"/>
                  </a:lnTo>
                  <a:lnTo>
                    <a:pt x="59599" y="55585"/>
                  </a:lnTo>
                  <a:lnTo>
                    <a:pt x="60990" y="57370"/>
                  </a:lnTo>
                  <a:lnTo>
                    <a:pt x="61298" y="59803"/>
                  </a:lnTo>
                  <a:lnTo>
                    <a:pt x="61303" y="61957"/>
                  </a:lnTo>
                  <a:lnTo>
                    <a:pt x="61303" y="64229"/>
                  </a:lnTo>
                  <a:lnTo>
                    <a:pt x="63958" y="65190"/>
                  </a:lnTo>
                  <a:lnTo>
                    <a:pt x="65714" y="64177"/>
                  </a:lnTo>
                  <a:lnTo>
                    <a:pt x="68412" y="62610"/>
                  </a:lnTo>
                  <a:lnTo>
                    <a:pt x="73775" y="66596"/>
                  </a:lnTo>
                  <a:lnTo>
                    <a:pt x="71115" y="69370"/>
                  </a:lnTo>
                  <a:lnTo>
                    <a:pt x="68498" y="72106"/>
                  </a:lnTo>
                  <a:lnTo>
                    <a:pt x="72654" y="75529"/>
                  </a:lnTo>
                  <a:lnTo>
                    <a:pt x="75352" y="73200"/>
                  </a:lnTo>
                  <a:lnTo>
                    <a:pt x="78883" y="70156"/>
                  </a:lnTo>
                  <a:lnTo>
                    <a:pt x="79815" y="78459"/>
                  </a:lnTo>
                  <a:lnTo>
                    <a:pt x="79243" y="80145"/>
                  </a:lnTo>
                  <a:lnTo>
                    <a:pt x="78348" y="83804"/>
                  </a:lnTo>
                  <a:lnTo>
                    <a:pt x="83673" y="84699"/>
                  </a:lnTo>
                  <a:lnTo>
                    <a:pt x="84833" y="81328"/>
                  </a:lnTo>
                  <a:lnTo>
                    <a:pt x="84965" y="80779"/>
                  </a:lnTo>
                  <a:lnTo>
                    <a:pt x="88743" y="81958"/>
                  </a:lnTo>
                  <a:lnTo>
                    <a:pt x="89131" y="82123"/>
                  </a:lnTo>
                  <a:lnTo>
                    <a:pt x="90735" y="82777"/>
                  </a:lnTo>
                  <a:lnTo>
                    <a:pt x="91029" y="85797"/>
                  </a:lnTo>
                  <a:lnTo>
                    <a:pt x="90593" y="87212"/>
                  </a:lnTo>
                  <a:lnTo>
                    <a:pt x="89685" y="90138"/>
                  </a:lnTo>
                  <a:lnTo>
                    <a:pt x="93651" y="91506"/>
                  </a:lnTo>
                  <a:lnTo>
                    <a:pt x="95507" y="89721"/>
                  </a:lnTo>
                  <a:lnTo>
                    <a:pt x="98205" y="87113"/>
                  </a:lnTo>
                  <a:lnTo>
                    <a:pt x="101144" y="89882"/>
                  </a:lnTo>
                  <a:lnTo>
                    <a:pt x="101239" y="92808"/>
                  </a:lnTo>
                  <a:lnTo>
                    <a:pt x="101244" y="93594"/>
                  </a:lnTo>
                  <a:lnTo>
                    <a:pt x="101206" y="94370"/>
                  </a:lnTo>
                  <a:lnTo>
                    <a:pt x="101083" y="95137"/>
                  </a:lnTo>
                  <a:lnTo>
                    <a:pt x="100955" y="96221"/>
                  </a:lnTo>
                  <a:lnTo>
                    <a:pt x="100775" y="96609"/>
                  </a:lnTo>
                  <a:lnTo>
                    <a:pt x="98300" y="97296"/>
                  </a:lnTo>
                  <a:lnTo>
                    <a:pt x="97031" y="100865"/>
                  </a:lnTo>
                  <a:lnTo>
                    <a:pt x="99847" y="101888"/>
                  </a:lnTo>
                  <a:lnTo>
                    <a:pt x="106356" y="104292"/>
                  </a:lnTo>
                  <a:lnTo>
                    <a:pt x="107288" y="95378"/>
                  </a:lnTo>
                  <a:lnTo>
                    <a:pt x="106848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2" name="object 602"/>
            <p:cNvPicPr/>
            <p:nvPr/>
          </p:nvPicPr>
          <p:blipFill>
            <a:blip r:embed="rId2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6200" y="5814935"/>
              <a:ext cx="107276" cy="103936"/>
            </a:xfrm>
            <a:prstGeom prst="rect">
              <a:avLst/>
            </a:prstGeom>
          </p:spPr>
        </p:pic>
        <p:sp>
          <p:nvSpPr>
            <p:cNvPr id="603" name="object 603"/>
            <p:cNvSpPr/>
            <p:nvPr/>
          </p:nvSpPr>
          <p:spPr>
            <a:xfrm>
              <a:off x="8266205" y="5814592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10"/>
                  </a:moveTo>
                  <a:lnTo>
                    <a:pt x="106507" y="87501"/>
                  </a:lnTo>
                  <a:lnTo>
                    <a:pt x="103587" y="84353"/>
                  </a:lnTo>
                  <a:lnTo>
                    <a:pt x="100775" y="82744"/>
                  </a:lnTo>
                  <a:lnTo>
                    <a:pt x="99047" y="81759"/>
                  </a:lnTo>
                  <a:lnTo>
                    <a:pt x="97452" y="81820"/>
                  </a:lnTo>
                  <a:lnTo>
                    <a:pt x="95985" y="82393"/>
                  </a:lnTo>
                  <a:lnTo>
                    <a:pt x="95109" y="79870"/>
                  </a:lnTo>
                  <a:lnTo>
                    <a:pt x="93277" y="77678"/>
                  </a:lnTo>
                  <a:lnTo>
                    <a:pt x="90849" y="76660"/>
                  </a:lnTo>
                  <a:lnTo>
                    <a:pt x="89292" y="76007"/>
                  </a:lnTo>
                  <a:lnTo>
                    <a:pt x="87455" y="75600"/>
                  </a:lnTo>
                  <a:lnTo>
                    <a:pt x="85694" y="75614"/>
                  </a:lnTo>
                  <a:lnTo>
                    <a:pt x="85472" y="73134"/>
                  </a:lnTo>
                  <a:lnTo>
                    <a:pt x="84284" y="70947"/>
                  </a:lnTo>
                  <a:lnTo>
                    <a:pt x="81657" y="69228"/>
                  </a:lnTo>
                  <a:lnTo>
                    <a:pt x="80312" y="68348"/>
                  </a:lnTo>
                  <a:lnTo>
                    <a:pt x="78954" y="67737"/>
                  </a:lnTo>
                  <a:lnTo>
                    <a:pt x="77610" y="67496"/>
                  </a:lnTo>
                  <a:lnTo>
                    <a:pt x="77325" y="62568"/>
                  </a:lnTo>
                  <a:lnTo>
                    <a:pt x="71986" y="58085"/>
                  </a:lnTo>
                  <a:lnTo>
                    <a:pt x="66666" y="58246"/>
                  </a:lnTo>
                  <a:lnTo>
                    <a:pt x="65956" y="54653"/>
                  </a:lnTo>
                  <a:lnTo>
                    <a:pt x="64110" y="51495"/>
                  </a:lnTo>
                  <a:lnTo>
                    <a:pt x="61019" y="49209"/>
                  </a:lnTo>
                  <a:lnTo>
                    <a:pt x="59679" y="48214"/>
                  </a:lnTo>
                  <a:lnTo>
                    <a:pt x="58311" y="47656"/>
                  </a:lnTo>
                  <a:lnTo>
                    <a:pt x="57005" y="47623"/>
                  </a:lnTo>
                  <a:lnTo>
                    <a:pt x="55192" y="42699"/>
                  </a:lnTo>
                  <a:lnTo>
                    <a:pt x="50250" y="38865"/>
                  </a:lnTo>
                  <a:lnTo>
                    <a:pt x="45053" y="38538"/>
                  </a:lnTo>
                  <a:lnTo>
                    <a:pt x="44295" y="34462"/>
                  </a:lnTo>
                  <a:lnTo>
                    <a:pt x="43765" y="31546"/>
                  </a:lnTo>
                  <a:lnTo>
                    <a:pt x="39160" y="29468"/>
                  </a:lnTo>
                  <a:lnTo>
                    <a:pt x="37749" y="28824"/>
                  </a:lnTo>
                  <a:lnTo>
                    <a:pt x="36045" y="28299"/>
                  </a:lnTo>
                  <a:lnTo>
                    <a:pt x="34379" y="28195"/>
                  </a:lnTo>
                  <a:lnTo>
                    <a:pt x="33437" y="23461"/>
                  </a:lnTo>
                  <a:lnTo>
                    <a:pt x="28779" y="19551"/>
                  </a:lnTo>
                  <a:lnTo>
                    <a:pt x="23842" y="18755"/>
                  </a:lnTo>
                  <a:lnTo>
                    <a:pt x="23956" y="16118"/>
                  </a:lnTo>
                  <a:lnTo>
                    <a:pt x="23056" y="13662"/>
                  </a:lnTo>
                  <a:lnTo>
                    <a:pt x="20775" y="11645"/>
                  </a:lnTo>
                  <a:lnTo>
                    <a:pt x="18550" y="9666"/>
                  </a:lnTo>
                  <a:lnTo>
                    <a:pt x="15331" y="7948"/>
                  </a:lnTo>
                  <a:lnTo>
                    <a:pt x="12141" y="7550"/>
                  </a:lnTo>
                  <a:lnTo>
                    <a:pt x="12335" y="2816"/>
                  </a:lnTo>
                  <a:lnTo>
                    <a:pt x="9490" y="0"/>
                  </a:lnTo>
                  <a:lnTo>
                    <a:pt x="3663" y="383"/>
                  </a:lnTo>
                  <a:lnTo>
                    <a:pt x="0" y="615"/>
                  </a:lnTo>
                  <a:lnTo>
                    <a:pt x="321" y="6333"/>
                  </a:lnTo>
                  <a:lnTo>
                    <a:pt x="3999" y="6087"/>
                  </a:lnTo>
                  <a:lnTo>
                    <a:pt x="7095" y="5888"/>
                  </a:lnTo>
                  <a:lnTo>
                    <a:pt x="6598" y="7711"/>
                  </a:lnTo>
                  <a:lnTo>
                    <a:pt x="5897" y="10083"/>
                  </a:lnTo>
                  <a:lnTo>
                    <a:pt x="5268" y="12161"/>
                  </a:lnTo>
                  <a:lnTo>
                    <a:pt x="7658" y="14097"/>
                  </a:lnTo>
                  <a:lnTo>
                    <a:pt x="9580" y="13387"/>
                  </a:lnTo>
                  <a:lnTo>
                    <a:pt x="13296" y="12009"/>
                  </a:lnTo>
                  <a:lnTo>
                    <a:pt x="19464" y="16090"/>
                  </a:lnTo>
                  <a:lnTo>
                    <a:pt x="17845" y="20299"/>
                  </a:lnTo>
                  <a:lnTo>
                    <a:pt x="17173" y="22064"/>
                  </a:lnTo>
                  <a:lnTo>
                    <a:pt x="18167" y="24886"/>
                  </a:lnTo>
                  <a:lnTo>
                    <a:pt x="20566" y="24460"/>
                  </a:lnTo>
                  <a:lnTo>
                    <a:pt x="23028" y="24010"/>
                  </a:lnTo>
                  <a:lnTo>
                    <a:pt x="30478" y="26661"/>
                  </a:lnTo>
                  <a:lnTo>
                    <a:pt x="28765" y="30770"/>
                  </a:lnTo>
                  <a:lnTo>
                    <a:pt x="27596" y="33596"/>
                  </a:lnTo>
                  <a:lnTo>
                    <a:pt x="31269" y="36678"/>
                  </a:lnTo>
                  <a:lnTo>
                    <a:pt x="33423" y="34003"/>
                  </a:lnTo>
                  <a:lnTo>
                    <a:pt x="34128" y="33127"/>
                  </a:lnTo>
                  <a:lnTo>
                    <a:pt x="37678" y="34964"/>
                  </a:lnTo>
                  <a:lnTo>
                    <a:pt x="38445" y="35528"/>
                  </a:lnTo>
                  <a:lnTo>
                    <a:pt x="39907" y="36616"/>
                  </a:lnTo>
                  <a:lnTo>
                    <a:pt x="39680" y="40697"/>
                  </a:lnTo>
                  <a:lnTo>
                    <a:pt x="40030" y="42396"/>
                  </a:lnTo>
                  <a:lnTo>
                    <a:pt x="40371" y="44025"/>
                  </a:lnTo>
                  <a:lnTo>
                    <a:pt x="42274" y="44541"/>
                  </a:lnTo>
                  <a:lnTo>
                    <a:pt x="43647" y="44210"/>
                  </a:lnTo>
                  <a:lnTo>
                    <a:pt x="47703" y="43249"/>
                  </a:lnTo>
                  <a:lnTo>
                    <a:pt x="52001" y="48120"/>
                  </a:lnTo>
                  <a:lnTo>
                    <a:pt x="52053" y="51826"/>
                  </a:lnTo>
                  <a:lnTo>
                    <a:pt x="52091" y="54889"/>
                  </a:lnTo>
                  <a:lnTo>
                    <a:pt x="56039" y="55173"/>
                  </a:lnTo>
                  <a:lnTo>
                    <a:pt x="57435" y="52967"/>
                  </a:lnTo>
                  <a:lnTo>
                    <a:pt x="57118" y="53488"/>
                  </a:lnTo>
                  <a:lnTo>
                    <a:pt x="59300" y="55221"/>
                  </a:lnTo>
                  <a:lnTo>
                    <a:pt x="59599" y="55580"/>
                  </a:lnTo>
                  <a:lnTo>
                    <a:pt x="60981" y="57375"/>
                  </a:lnTo>
                  <a:lnTo>
                    <a:pt x="61293" y="59798"/>
                  </a:lnTo>
                  <a:lnTo>
                    <a:pt x="61288" y="61952"/>
                  </a:lnTo>
                  <a:lnTo>
                    <a:pt x="61298" y="64225"/>
                  </a:lnTo>
                  <a:lnTo>
                    <a:pt x="63958" y="65185"/>
                  </a:lnTo>
                  <a:lnTo>
                    <a:pt x="65705" y="64172"/>
                  </a:lnTo>
                  <a:lnTo>
                    <a:pt x="68408" y="62606"/>
                  </a:lnTo>
                  <a:lnTo>
                    <a:pt x="73761" y="66606"/>
                  </a:lnTo>
                  <a:lnTo>
                    <a:pt x="71115" y="69366"/>
                  </a:lnTo>
                  <a:lnTo>
                    <a:pt x="68493" y="72097"/>
                  </a:lnTo>
                  <a:lnTo>
                    <a:pt x="72639" y="75534"/>
                  </a:lnTo>
                  <a:lnTo>
                    <a:pt x="75337" y="73214"/>
                  </a:lnTo>
                  <a:lnTo>
                    <a:pt x="78878" y="70170"/>
                  </a:lnTo>
                  <a:lnTo>
                    <a:pt x="79811" y="78455"/>
                  </a:lnTo>
                  <a:lnTo>
                    <a:pt x="79243" y="80140"/>
                  </a:lnTo>
                  <a:lnTo>
                    <a:pt x="78348" y="83804"/>
                  </a:lnTo>
                  <a:lnTo>
                    <a:pt x="83664" y="84699"/>
                  </a:lnTo>
                  <a:lnTo>
                    <a:pt x="84828" y="81319"/>
                  </a:lnTo>
                  <a:lnTo>
                    <a:pt x="84961" y="80774"/>
                  </a:lnTo>
                  <a:lnTo>
                    <a:pt x="88738" y="81948"/>
                  </a:lnTo>
                  <a:lnTo>
                    <a:pt x="89131" y="82109"/>
                  </a:lnTo>
                  <a:lnTo>
                    <a:pt x="90731" y="82791"/>
                  </a:lnTo>
                  <a:lnTo>
                    <a:pt x="91019" y="85811"/>
                  </a:lnTo>
                  <a:lnTo>
                    <a:pt x="90593" y="87212"/>
                  </a:lnTo>
                  <a:lnTo>
                    <a:pt x="89680" y="90147"/>
                  </a:lnTo>
                  <a:lnTo>
                    <a:pt x="93632" y="91501"/>
                  </a:lnTo>
                  <a:lnTo>
                    <a:pt x="95493" y="89717"/>
                  </a:lnTo>
                  <a:lnTo>
                    <a:pt x="98205" y="87108"/>
                  </a:lnTo>
                  <a:lnTo>
                    <a:pt x="101140" y="89873"/>
                  </a:lnTo>
                  <a:lnTo>
                    <a:pt x="101234" y="92822"/>
                  </a:lnTo>
                  <a:lnTo>
                    <a:pt x="101244" y="93589"/>
                  </a:lnTo>
                  <a:lnTo>
                    <a:pt x="101187" y="94351"/>
                  </a:lnTo>
                  <a:lnTo>
                    <a:pt x="101073" y="95127"/>
                  </a:lnTo>
                  <a:lnTo>
                    <a:pt x="100936" y="96226"/>
                  </a:lnTo>
                  <a:lnTo>
                    <a:pt x="100751" y="96604"/>
                  </a:lnTo>
                  <a:lnTo>
                    <a:pt x="98295" y="97291"/>
                  </a:lnTo>
                  <a:lnTo>
                    <a:pt x="97021" y="100865"/>
                  </a:lnTo>
                  <a:lnTo>
                    <a:pt x="99838" y="101897"/>
                  </a:lnTo>
                  <a:lnTo>
                    <a:pt x="106346" y="104278"/>
                  </a:lnTo>
                  <a:lnTo>
                    <a:pt x="107279" y="95364"/>
                  </a:lnTo>
                  <a:lnTo>
                    <a:pt x="106839" y="9091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2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4575" y="5810529"/>
              <a:ext cx="107190" cy="103949"/>
            </a:xfrm>
            <a:prstGeom prst="rect">
              <a:avLst/>
            </a:prstGeom>
          </p:spPr>
        </p:pic>
        <p:sp>
          <p:nvSpPr>
            <p:cNvPr id="605" name="object 605"/>
            <p:cNvSpPr/>
            <p:nvPr/>
          </p:nvSpPr>
          <p:spPr>
            <a:xfrm>
              <a:off x="8264578" y="5810187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10"/>
                  </a:moveTo>
                  <a:lnTo>
                    <a:pt x="106522" y="87496"/>
                  </a:lnTo>
                  <a:lnTo>
                    <a:pt x="103601" y="84348"/>
                  </a:lnTo>
                  <a:lnTo>
                    <a:pt x="100780" y="82744"/>
                  </a:lnTo>
                  <a:lnTo>
                    <a:pt x="99066" y="81759"/>
                  </a:lnTo>
                  <a:lnTo>
                    <a:pt x="97466" y="81825"/>
                  </a:lnTo>
                  <a:lnTo>
                    <a:pt x="96004" y="82393"/>
                  </a:lnTo>
                  <a:lnTo>
                    <a:pt x="95128" y="79865"/>
                  </a:lnTo>
                  <a:lnTo>
                    <a:pt x="93296" y="77674"/>
                  </a:lnTo>
                  <a:lnTo>
                    <a:pt x="90863" y="76656"/>
                  </a:lnTo>
                  <a:lnTo>
                    <a:pt x="89296" y="76002"/>
                  </a:lnTo>
                  <a:lnTo>
                    <a:pt x="87465" y="75591"/>
                  </a:lnTo>
                  <a:lnTo>
                    <a:pt x="85708" y="75614"/>
                  </a:lnTo>
                  <a:lnTo>
                    <a:pt x="85481" y="73143"/>
                  </a:lnTo>
                  <a:lnTo>
                    <a:pt x="84298" y="70942"/>
                  </a:lnTo>
                  <a:lnTo>
                    <a:pt x="81671" y="69228"/>
                  </a:lnTo>
                  <a:lnTo>
                    <a:pt x="80322" y="68348"/>
                  </a:lnTo>
                  <a:lnTo>
                    <a:pt x="78977" y="67742"/>
                  </a:lnTo>
                  <a:lnTo>
                    <a:pt x="77628" y="67486"/>
                  </a:lnTo>
                  <a:lnTo>
                    <a:pt x="77349" y="62568"/>
                  </a:lnTo>
                  <a:lnTo>
                    <a:pt x="72000" y="58089"/>
                  </a:lnTo>
                  <a:lnTo>
                    <a:pt x="66685" y="58250"/>
                  </a:lnTo>
                  <a:lnTo>
                    <a:pt x="65970" y="54643"/>
                  </a:lnTo>
                  <a:lnTo>
                    <a:pt x="64110" y="51509"/>
                  </a:lnTo>
                  <a:lnTo>
                    <a:pt x="61028" y="49209"/>
                  </a:lnTo>
                  <a:lnTo>
                    <a:pt x="59703" y="48214"/>
                  </a:lnTo>
                  <a:lnTo>
                    <a:pt x="58330" y="47679"/>
                  </a:lnTo>
                  <a:lnTo>
                    <a:pt x="57019" y="47613"/>
                  </a:lnTo>
                  <a:lnTo>
                    <a:pt x="55206" y="42699"/>
                  </a:lnTo>
                  <a:lnTo>
                    <a:pt x="50260" y="38855"/>
                  </a:lnTo>
                  <a:lnTo>
                    <a:pt x="45067" y="38538"/>
                  </a:lnTo>
                  <a:lnTo>
                    <a:pt x="44300" y="34458"/>
                  </a:lnTo>
                  <a:lnTo>
                    <a:pt x="34398" y="28180"/>
                  </a:lnTo>
                  <a:lnTo>
                    <a:pt x="33446" y="23451"/>
                  </a:lnTo>
                  <a:lnTo>
                    <a:pt x="28779" y="19541"/>
                  </a:lnTo>
                  <a:lnTo>
                    <a:pt x="23851" y="18741"/>
                  </a:lnTo>
                  <a:lnTo>
                    <a:pt x="23960" y="16104"/>
                  </a:lnTo>
                  <a:lnTo>
                    <a:pt x="23066" y="13657"/>
                  </a:lnTo>
                  <a:lnTo>
                    <a:pt x="20779" y="11640"/>
                  </a:lnTo>
                  <a:lnTo>
                    <a:pt x="18559" y="9680"/>
                  </a:lnTo>
                  <a:lnTo>
                    <a:pt x="15345" y="7943"/>
                  </a:lnTo>
                  <a:lnTo>
                    <a:pt x="12155" y="7536"/>
                  </a:lnTo>
                  <a:lnTo>
                    <a:pt x="12349" y="2811"/>
                  </a:lnTo>
                  <a:lnTo>
                    <a:pt x="9519" y="0"/>
                  </a:lnTo>
                  <a:lnTo>
                    <a:pt x="3677" y="373"/>
                  </a:lnTo>
                  <a:lnTo>
                    <a:pt x="0" y="620"/>
                  </a:lnTo>
                  <a:lnTo>
                    <a:pt x="336" y="6324"/>
                  </a:lnTo>
                  <a:lnTo>
                    <a:pt x="4018" y="6073"/>
                  </a:lnTo>
                  <a:lnTo>
                    <a:pt x="7104" y="5879"/>
                  </a:lnTo>
                  <a:lnTo>
                    <a:pt x="6626" y="7702"/>
                  </a:lnTo>
                  <a:lnTo>
                    <a:pt x="5902" y="10087"/>
                  </a:lnTo>
                  <a:lnTo>
                    <a:pt x="5282" y="12161"/>
                  </a:lnTo>
                  <a:lnTo>
                    <a:pt x="7677" y="14088"/>
                  </a:lnTo>
                  <a:lnTo>
                    <a:pt x="9599" y="13387"/>
                  </a:lnTo>
                  <a:lnTo>
                    <a:pt x="13319" y="12000"/>
                  </a:lnTo>
                  <a:lnTo>
                    <a:pt x="19492" y="16085"/>
                  </a:lnTo>
                  <a:lnTo>
                    <a:pt x="17859" y="20294"/>
                  </a:lnTo>
                  <a:lnTo>
                    <a:pt x="17177" y="22055"/>
                  </a:lnTo>
                  <a:lnTo>
                    <a:pt x="18190" y="24890"/>
                  </a:lnTo>
                  <a:lnTo>
                    <a:pt x="20571" y="24464"/>
                  </a:lnTo>
                  <a:lnTo>
                    <a:pt x="23047" y="24000"/>
                  </a:lnTo>
                  <a:lnTo>
                    <a:pt x="30493" y="26661"/>
                  </a:lnTo>
                  <a:lnTo>
                    <a:pt x="28788" y="30760"/>
                  </a:lnTo>
                  <a:lnTo>
                    <a:pt x="27610" y="33610"/>
                  </a:lnTo>
                  <a:lnTo>
                    <a:pt x="31283" y="36678"/>
                  </a:lnTo>
                  <a:lnTo>
                    <a:pt x="33437" y="34003"/>
                  </a:lnTo>
                  <a:lnTo>
                    <a:pt x="34142" y="33118"/>
                  </a:lnTo>
                  <a:lnTo>
                    <a:pt x="37697" y="34969"/>
                  </a:lnTo>
                  <a:lnTo>
                    <a:pt x="38464" y="35532"/>
                  </a:lnTo>
                  <a:lnTo>
                    <a:pt x="39917" y="36597"/>
                  </a:lnTo>
                  <a:lnTo>
                    <a:pt x="39685" y="40692"/>
                  </a:lnTo>
                  <a:lnTo>
                    <a:pt x="40049" y="42401"/>
                  </a:lnTo>
                  <a:lnTo>
                    <a:pt x="40395" y="44015"/>
                  </a:lnTo>
                  <a:lnTo>
                    <a:pt x="42279" y="44536"/>
                  </a:lnTo>
                  <a:lnTo>
                    <a:pt x="43656" y="44205"/>
                  </a:lnTo>
                  <a:lnTo>
                    <a:pt x="47722" y="43244"/>
                  </a:lnTo>
                  <a:lnTo>
                    <a:pt x="52020" y="48124"/>
                  </a:lnTo>
                  <a:lnTo>
                    <a:pt x="52063" y="51822"/>
                  </a:lnTo>
                  <a:lnTo>
                    <a:pt x="52101" y="54884"/>
                  </a:lnTo>
                  <a:lnTo>
                    <a:pt x="56053" y="55173"/>
                  </a:lnTo>
                  <a:lnTo>
                    <a:pt x="57440" y="52977"/>
                  </a:lnTo>
                  <a:lnTo>
                    <a:pt x="57123" y="53488"/>
                  </a:lnTo>
                  <a:lnTo>
                    <a:pt x="59324" y="55211"/>
                  </a:lnTo>
                  <a:lnTo>
                    <a:pt x="59613" y="55580"/>
                  </a:lnTo>
                  <a:lnTo>
                    <a:pt x="60995" y="57360"/>
                  </a:lnTo>
                  <a:lnTo>
                    <a:pt x="61298" y="59794"/>
                  </a:lnTo>
                  <a:lnTo>
                    <a:pt x="61298" y="61943"/>
                  </a:lnTo>
                  <a:lnTo>
                    <a:pt x="61312" y="64225"/>
                  </a:lnTo>
                  <a:lnTo>
                    <a:pt x="63968" y="65176"/>
                  </a:lnTo>
                  <a:lnTo>
                    <a:pt x="65719" y="64163"/>
                  </a:lnTo>
                  <a:lnTo>
                    <a:pt x="68417" y="62601"/>
                  </a:lnTo>
                  <a:lnTo>
                    <a:pt x="73775" y="66606"/>
                  </a:lnTo>
                  <a:lnTo>
                    <a:pt x="71134" y="69361"/>
                  </a:lnTo>
                  <a:lnTo>
                    <a:pt x="68498" y="72097"/>
                  </a:lnTo>
                  <a:lnTo>
                    <a:pt x="72654" y="75524"/>
                  </a:lnTo>
                  <a:lnTo>
                    <a:pt x="75356" y="73200"/>
                  </a:lnTo>
                  <a:lnTo>
                    <a:pt x="78883" y="70156"/>
                  </a:lnTo>
                  <a:lnTo>
                    <a:pt x="79830" y="78450"/>
                  </a:lnTo>
                  <a:lnTo>
                    <a:pt x="79252" y="80135"/>
                  </a:lnTo>
                  <a:lnTo>
                    <a:pt x="78353" y="83813"/>
                  </a:lnTo>
                  <a:lnTo>
                    <a:pt x="83678" y="84694"/>
                  </a:lnTo>
                  <a:lnTo>
                    <a:pt x="84838" y="81319"/>
                  </a:lnTo>
                  <a:lnTo>
                    <a:pt x="84970" y="80779"/>
                  </a:lnTo>
                  <a:lnTo>
                    <a:pt x="88771" y="81939"/>
                  </a:lnTo>
                  <a:lnTo>
                    <a:pt x="89145" y="82114"/>
                  </a:lnTo>
                  <a:lnTo>
                    <a:pt x="90745" y="82781"/>
                  </a:lnTo>
                  <a:lnTo>
                    <a:pt x="91038" y="85792"/>
                  </a:lnTo>
                  <a:lnTo>
                    <a:pt x="90598" y="87208"/>
                  </a:lnTo>
                  <a:lnTo>
                    <a:pt x="89685" y="90128"/>
                  </a:lnTo>
                  <a:lnTo>
                    <a:pt x="93661" y="91497"/>
                  </a:lnTo>
                  <a:lnTo>
                    <a:pt x="95511" y="89712"/>
                  </a:lnTo>
                  <a:lnTo>
                    <a:pt x="98219" y="87104"/>
                  </a:lnTo>
                  <a:lnTo>
                    <a:pt x="101149" y="89878"/>
                  </a:lnTo>
                  <a:lnTo>
                    <a:pt x="101234" y="92808"/>
                  </a:lnTo>
                  <a:lnTo>
                    <a:pt x="101258" y="93594"/>
                  </a:lnTo>
                  <a:lnTo>
                    <a:pt x="101206" y="94361"/>
                  </a:lnTo>
                  <a:lnTo>
                    <a:pt x="101092" y="95113"/>
                  </a:lnTo>
                  <a:lnTo>
                    <a:pt x="100960" y="96221"/>
                  </a:lnTo>
                  <a:lnTo>
                    <a:pt x="100785" y="96609"/>
                  </a:lnTo>
                  <a:lnTo>
                    <a:pt x="98309" y="97277"/>
                  </a:lnTo>
                  <a:lnTo>
                    <a:pt x="97036" y="100860"/>
                  </a:lnTo>
                  <a:lnTo>
                    <a:pt x="99862" y="101888"/>
                  </a:lnTo>
                  <a:lnTo>
                    <a:pt x="106351" y="104283"/>
                  </a:lnTo>
                  <a:lnTo>
                    <a:pt x="107288" y="95378"/>
                  </a:lnTo>
                  <a:lnTo>
                    <a:pt x="106848" y="9091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" name="object 606"/>
            <p:cNvPicPr/>
            <p:nvPr/>
          </p:nvPicPr>
          <p:blipFill>
            <a:blip r:embed="rId2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720" y="5814352"/>
              <a:ext cx="107202" cy="103936"/>
            </a:xfrm>
            <a:prstGeom prst="rect">
              <a:avLst/>
            </a:prstGeom>
          </p:spPr>
        </p:pic>
        <p:sp>
          <p:nvSpPr>
            <p:cNvPr id="607" name="object 607"/>
            <p:cNvSpPr/>
            <p:nvPr/>
          </p:nvSpPr>
          <p:spPr>
            <a:xfrm>
              <a:off x="8258730" y="5813986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24"/>
                  </a:moveTo>
                  <a:lnTo>
                    <a:pt x="106498" y="87530"/>
                  </a:lnTo>
                  <a:lnTo>
                    <a:pt x="103592" y="84367"/>
                  </a:lnTo>
                  <a:lnTo>
                    <a:pt x="100770" y="82758"/>
                  </a:lnTo>
                  <a:lnTo>
                    <a:pt x="99047" y="81768"/>
                  </a:lnTo>
                  <a:lnTo>
                    <a:pt x="97457" y="81844"/>
                  </a:lnTo>
                  <a:lnTo>
                    <a:pt x="95990" y="82422"/>
                  </a:lnTo>
                  <a:lnTo>
                    <a:pt x="95109" y="79889"/>
                  </a:lnTo>
                  <a:lnTo>
                    <a:pt x="93282" y="77688"/>
                  </a:lnTo>
                  <a:lnTo>
                    <a:pt x="90844" y="76670"/>
                  </a:lnTo>
                  <a:lnTo>
                    <a:pt x="89292" y="76031"/>
                  </a:lnTo>
                  <a:lnTo>
                    <a:pt x="87446" y="75614"/>
                  </a:lnTo>
                  <a:lnTo>
                    <a:pt x="85685" y="75638"/>
                  </a:lnTo>
                  <a:lnTo>
                    <a:pt x="85472" y="73157"/>
                  </a:lnTo>
                  <a:lnTo>
                    <a:pt x="84284" y="70951"/>
                  </a:lnTo>
                  <a:lnTo>
                    <a:pt x="81666" y="69242"/>
                  </a:lnTo>
                  <a:lnTo>
                    <a:pt x="80312" y="68357"/>
                  </a:lnTo>
                  <a:lnTo>
                    <a:pt x="78959" y="67761"/>
                  </a:lnTo>
                  <a:lnTo>
                    <a:pt x="77605" y="67515"/>
                  </a:lnTo>
                  <a:lnTo>
                    <a:pt x="77330" y="62587"/>
                  </a:lnTo>
                  <a:lnTo>
                    <a:pt x="71991" y="58104"/>
                  </a:lnTo>
                  <a:lnTo>
                    <a:pt x="66666" y="58260"/>
                  </a:lnTo>
                  <a:lnTo>
                    <a:pt x="65960" y="54662"/>
                  </a:lnTo>
                  <a:lnTo>
                    <a:pt x="57009" y="47632"/>
                  </a:lnTo>
                  <a:lnTo>
                    <a:pt x="55192" y="42709"/>
                  </a:lnTo>
                  <a:lnTo>
                    <a:pt x="50241" y="38879"/>
                  </a:lnTo>
                  <a:lnTo>
                    <a:pt x="45057" y="38552"/>
                  </a:lnTo>
                  <a:lnTo>
                    <a:pt x="44291" y="34477"/>
                  </a:lnTo>
                  <a:lnTo>
                    <a:pt x="43770" y="31565"/>
                  </a:lnTo>
                  <a:lnTo>
                    <a:pt x="39164" y="29482"/>
                  </a:lnTo>
                  <a:lnTo>
                    <a:pt x="37758" y="28839"/>
                  </a:lnTo>
                  <a:lnTo>
                    <a:pt x="36054" y="28304"/>
                  </a:lnTo>
                  <a:lnTo>
                    <a:pt x="34374" y="28209"/>
                  </a:lnTo>
                  <a:lnTo>
                    <a:pt x="33427" y="23466"/>
                  </a:lnTo>
                  <a:lnTo>
                    <a:pt x="28774" y="19574"/>
                  </a:lnTo>
                  <a:lnTo>
                    <a:pt x="23842" y="18765"/>
                  </a:lnTo>
                  <a:lnTo>
                    <a:pt x="23956" y="16123"/>
                  </a:lnTo>
                  <a:lnTo>
                    <a:pt x="23066" y="13666"/>
                  </a:lnTo>
                  <a:lnTo>
                    <a:pt x="20770" y="11650"/>
                  </a:lnTo>
                  <a:lnTo>
                    <a:pt x="18536" y="9676"/>
                  </a:lnTo>
                  <a:lnTo>
                    <a:pt x="15326" y="7962"/>
                  </a:lnTo>
                  <a:lnTo>
                    <a:pt x="12150" y="7555"/>
                  </a:lnTo>
                  <a:lnTo>
                    <a:pt x="12335" y="2845"/>
                  </a:lnTo>
                  <a:lnTo>
                    <a:pt x="9495" y="0"/>
                  </a:lnTo>
                  <a:lnTo>
                    <a:pt x="3658" y="397"/>
                  </a:lnTo>
                  <a:lnTo>
                    <a:pt x="0" y="639"/>
                  </a:lnTo>
                  <a:lnTo>
                    <a:pt x="317" y="6333"/>
                  </a:lnTo>
                  <a:lnTo>
                    <a:pt x="4004" y="6087"/>
                  </a:lnTo>
                  <a:lnTo>
                    <a:pt x="7095" y="5898"/>
                  </a:lnTo>
                  <a:lnTo>
                    <a:pt x="6607" y="7730"/>
                  </a:lnTo>
                  <a:lnTo>
                    <a:pt x="5897" y="10102"/>
                  </a:lnTo>
                  <a:lnTo>
                    <a:pt x="5263" y="12185"/>
                  </a:lnTo>
                  <a:lnTo>
                    <a:pt x="7663" y="14116"/>
                  </a:lnTo>
                  <a:lnTo>
                    <a:pt x="9585" y="13396"/>
                  </a:lnTo>
                  <a:lnTo>
                    <a:pt x="13310" y="12028"/>
                  </a:lnTo>
                  <a:lnTo>
                    <a:pt x="19473" y="16085"/>
                  </a:lnTo>
                  <a:lnTo>
                    <a:pt x="17840" y="20303"/>
                  </a:lnTo>
                  <a:lnTo>
                    <a:pt x="17168" y="22078"/>
                  </a:lnTo>
                  <a:lnTo>
                    <a:pt x="18171" y="24909"/>
                  </a:lnTo>
                  <a:lnTo>
                    <a:pt x="20557" y="24483"/>
                  </a:lnTo>
                  <a:lnTo>
                    <a:pt x="23028" y="24029"/>
                  </a:lnTo>
                  <a:lnTo>
                    <a:pt x="30483" y="26680"/>
                  </a:lnTo>
                  <a:lnTo>
                    <a:pt x="28770" y="30789"/>
                  </a:lnTo>
                  <a:lnTo>
                    <a:pt x="27586" y="33624"/>
                  </a:lnTo>
                  <a:lnTo>
                    <a:pt x="31264" y="36687"/>
                  </a:lnTo>
                  <a:lnTo>
                    <a:pt x="33408" y="34017"/>
                  </a:lnTo>
                  <a:lnTo>
                    <a:pt x="34128" y="33146"/>
                  </a:lnTo>
                  <a:lnTo>
                    <a:pt x="37692" y="34988"/>
                  </a:lnTo>
                  <a:lnTo>
                    <a:pt x="38454" y="35546"/>
                  </a:lnTo>
                  <a:lnTo>
                    <a:pt x="39903" y="36616"/>
                  </a:lnTo>
                  <a:lnTo>
                    <a:pt x="39671" y="40702"/>
                  </a:lnTo>
                  <a:lnTo>
                    <a:pt x="40030" y="42430"/>
                  </a:lnTo>
                  <a:lnTo>
                    <a:pt x="40376" y="44039"/>
                  </a:lnTo>
                  <a:lnTo>
                    <a:pt x="42265" y="44560"/>
                  </a:lnTo>
                  <a:lnTo>
                    <a:pt x="43642" y="44233"/>
                  </a:lnTo>
                  <a:lnTo>
                    <a:pt x="47713" y="43263"/>
                  </a:lnTo>
                  <a:lnTo>
                    <a:pt x="52011" y="48134"/>
                  </a:lnTo>
                  <a:lnTo>
                    <a:pt x="52044" y="51855"/>
                  </a:lnTo>
                  <a:lnTo>
                    <a:pt x="52087" y="54913"/>
                  </a:lnTo>
                  <a:lnTo>
                    <a:pt x="56034" y="55197"/>
                  </a:lnTo>
                  <a:lnTo>
                    <a:pt x="57431" y="52977"/>
                  </a:lnTo>
                  <a:lnTo>
                    <a:pt x="57114" y="53507"/>
                  </a:lnTo>
                  <a:lnTo>
                    <a:pt x="59300" y="55235"/>
                  </a:lnTo>
                  <a:lnTo>
                    <a:pt x="59589" y="55614"/>
                  </a:lnTo>
                  <a:lnTo>
                    <a:pt x="60986" y="57379"/>
                  </a:lnTo>
                  <a:lnTo>
                    <a:pt x="61298" y="59803"/>
                  </a:lnTo>
                  <a:lnTo>
                    <a:pt x="61288" y="61971"/>
                  </a:lnTo>
                  <a:lnTo>
                    <a:pt x="61293" y="64239"/>
                  </a:lnTo>
                  <a:lnTo>
                    <a:pt x="63958" y="65209"/>
                  </a:lnTo>
                  <a:lnTo>
                    <a:pt x="65700" y="64196"/>
                  </a:lnTo>
                  <a:lnTo>
                    <a:pt x="68408" y="62624"/>
                  </a:lnTo>
                  <a:lnTo>
                    <a:pt x="73756" y="66625"/>
                  </a:lnTo>
                  <a:lnTo>
                    <a:pt x="71110" y="69380"/>
                  </a:lnTo>
                  <a:lnTo>
                    <a:pt x="68488" y="72106"/>
                  </a:lnTo>
                  <a:lnTo>
                    <a:pt x="72644" y="75548"/>
                  </a:lnTo>
                  <a:lnTo>
                    <a:pt x="75337" y="73209"/>
                  </a:lnTo>
                  <a:lnTo>
                    <a:pt x="78878" y="70175"/>
                  </a:lnTo>
                  <a:lnTo>
                    <a:pt x="79806" y="78469"/>
                  </a:lnTo>
                  <a:lnTo>
                    <a:pt x="79247" y="80149"/>
                  </a:lnTo>
                  <a:lnTo>
                    <a:pt x="78343" y="83832"/>
                  </a:lnTo>
                  <a:lnTo>
                    <a:pt x="83664" y="84718"/>
                  </a:lnTo>
                  <a:lnTo>
                    <a:pt x="84828" y="81328"/>
                  </a:lnTo>
                  <a:lnTo>
                    <a:pt x="84965" y="80793"/>
                  </a:lnTo>
                  <a:lnTo>
                    <a:pt x="88752" y="81958"/>
                  </a:lnTo>
                  <a:lnTo>
                    <a:pt x="89126" y="82128"/>
                  </a:lnTo>
                  <a:lnTo>
                    <a:pt x="90726" y="82800"/>
                  </a:lnTo>
                  <a:lnTo>
                    <a:pt x="91024" y="85816"/>
                  </a:lnTo>
                  <a:lnTo>
                    <a:pt x="90589" y="87217"/>
                  </a:lnTo>
                  <a:lnTo>
                    <a:pt x="89680" y="90157"/>
                  </a:lnTo>
                  <a:lnTo>
                    <a:pt x="93632" y="91506"/>
                  </a:lnTo>
                  <a:lnTo>
                    <a:pt x="95497" y="89731"/>
                  </a:lnTo>
                  <a:lnTo>
                    <a:pt x="98205" y="87127"/>
                  </a:lnTo>
                  <a:lnTo>
                    <a:pt x="101144" y="89887"/>
                  </a:lnTo>
                  <a:lnTo>
                    <a:pt x="101234" y="92827"/>
                  </a:lnTo>
                  <a:lnTo>
                    <a:pt x="101234" y="93594"/>
                  </a:lnTo>
                  <a:lnTo>
                    <a:pt x="101196" y="94365"/>
                  </a:lnTo>
                  <a:lnTo>
                    <a:pt x="101069" y="95142"/>
                  </a:lnTo>
                  <a:lnTo>
                    <a:pt x="100946" y="96235"/>
                  </a:lnTo>
                  <a:lnTo>
                    <a:pt x="100761" y="96619"/>
                  </a:lnTo>
                  <a:lnTo>
                    <a:pt x="98290" y="97286"/>
                  </a:lnTo>
                  <a:lnTo>
                    <a:pt x="97021" y="100874"/>
                  </a:lnTo>
                  <a:lnTo>
                    <a:pt x="99838" y="101911"/>
                  </a:lnTo>
                  <a:lnTo>
                    <a:pt x="106346" y="104302"/>
                  </a:lnTo>
                  <a:lnTo>
                    <a:pt x="107284" y="95397"/>
                  </a:lnTo>
                  <a:lnTo>
                    <a:pt x="106839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" name="object 608"/>
            <p:cNvPicPr/>
            <p:nvPr/>
          </p:nvPicPr>
          <p:blipFill>
            <a:blip r:embed="rId2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9868" y="5817679"/>
              <a:ext cx="107197" cy="103936"/>
            </a:xfrm>
            <a:prstGeom prst="rect">
              <a:avLst/>
            </a:prstGeom>
          </p:spPr>
        </p:pic>
        <p:sp>
          <p:nvSpPr>
            <p:cNvPr id="609" name="object 609"/>
            <p:cNvSpPr/>
            <p:nvPr/>
          </p:nvSpPr>
          <p:spPr>
            <a:xfrm>
              <a:off x="8249869" y="5817325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24" y="90905"/>
                  </a:moveTo>
                  <a:lnTo>
                    <a:pt x="106512" y="87511"/>
                  </a:lnTo>
                  <a:lnTo>
                    <a:pt x="103587" y="84358"/>
                  </a:lnTo>
                  <a:lnTo>
                    <a:pt x="100761" y="82748"/>
                  </a:lnTo>
                  <a:lnTo>
                    <a:pt x="99052" y="81768"/>
                  </a:lnTo>
                  <a:lnTo>
                    <a:pt x="97457" y="81835"/>
                  </a:lnTo>
                  <a:lnTo>
                    <a:pt x="95990" y="82403"/>
                  </a:lnTo>
                  <a:lnTo>
                    <a:pt x="95104" y="79875"/>
                  </a:lnTo>
                  <a:lnTo>
                    <a:pt x="93287" y="77678"/>
                  </a:lnTo>
                  <a:lnTo>
                    <a:pt x="90849" y="76665"/>
                  </a:lnTo>
                  <a:lnTo>
                    <a:pt x="89287" y="76017"/>
                  </a:lnTo>
                  <a:lnTo>
                    <a:pt x="87460" y="75600"/>
                  </a:lnTo>
                  <a:lnTo>
                    <a:pt x="85694" y="75624"/>
                  </a:lnTo>
                  <a:lnTo>
                    <a:pt x="85472" y="73143"/>
                  </a:lnTo>
                  <a:lnTo>
                    <a:pt x="77619" y="67496"/>
                  </a:lnTo>
                  <a:lnTo>
                    <a:pt x="77325" y="62577"/>
                  </a:lnTo>
                  <a:lnTo>
                    <a:pt x="71977" y="58099"/>
                  </a:lnTo>
                  <a:lnTo>
                    <a:pt x="66670" y="58250"/>
                  </a:lnTo>
                  <a:lnTo>
                    <a:pt x="65960" y="54662"/>
                  </a:lnTo>
                  <a:lnTo>
                    <a:pt x="64110" y="51519"/>
                  </a:lnTo>
                  <a:lnTo>
                    <a:pt x="61019" y="49223"/>
                  </a:lnTo>
                  <a:lnTo>
                    <a:pt x="59689" y="48224"/>
                  </a:lnTo>
                  <a:lnTo>
                    <a:pt x="58306" y="47670"/>
                  </a:lnTo>
                  <a:lnTo>
                    <a:pt x="57005" y="47623"/>
                  </a:lnTo>
                  <a:lnTo>
                    <a:pt x="55197" y="42695"/>
                  </a:lnTo>
                  <a:lnTo>
                    <a:pt x="50245" y="38860"/>
                  </a:lnTo>
                  <a:lnTo>
                    <a:pt x="45048" y="38548"/>
                  </a:lnTo>
                  <a:lnTo>
                    <a:pt x="44300" y="34467"/>
                  </a:lnTo>
                  <a:lnTo>
                    <a:pt x="43779" y="31556"/>
                  </a:lnTo>
                  <a:lnTo>
                    <a:pt x="39155" y="29468"/>
                  </a:lnTo>
                  <a:lnTo>
                    <a:pt x="37758" y="28820"/>
                  </a:lnTo>
                  <a:lnTo>
                    <a:pt x="36059" y="28299"/>
                  </a:lnTo>
                  <a:lnTo>
                    <a:pt x="34369" y="28209"/>
                  </a:lnTo>
                  <a:lnTo>
                    <a:pt x="33427" y="23456"/>
                  </a:lnTo>
                  <a:lnTo>
                    <a:pt x="28770" y="19555"/>
                  </a:lnTo>
                  <a:lnTo>
                    <a:pt x="23851" y="18769"/>
                  </a:lnTo>
                  <a:lnTo>
                    <a:pt x="23951" y="16123"/>
                  </a:lnTo>
                  <a:lnTo>
                    <a:pt x="23061" y="13666"/>
                  </a:lnTo>
                  <a:lnTo>
                    <a:pt x="20765" y="11650"/>
                  </a:lnTo>
                  <a:lnTo>
                    <a:pt x="18545" y="9680"/>
                  </a:lnTo>
                  <a:lnTo>
                    <a:pt x="15331" y="7948"/>
                  </a:lnTo>
                  <a:lnTo>
                    <a:pt x="12146" y="7545"/>
                  </a:lnTo>
                  <a:lnTo>
                    <a:pt x="12330" y="2821"/>
                  </a:lnTo>
                  <a:lnTo>
                    <a:pt x="9495" y="0"/>
                  </a:lnTo>
                  <a:lnTo>
                    <a:pt x="3663" y="388"/>
                  </a:lnTo>
                  <a:lnTo>
                    <a:pt x="0" y="634"/>
                  </a:lnTo>
                  <a:lnTo>
                    <a:pt x="312" y="6329"/>
                  </a:lnTo>
                  <a:lnTo>
                    <a:pt x="4013" y="6083"/>
                  </a:lnTo>
                  <a:lnTo>
                    <a:pt x="7095" y="5884"/>
                  </a:lnTo>
                  <a:lnTo>
                    <a:pt x="6603" y="7716"/>
                  </a:lnTo>
                  <a:lnTo>
                    <a:pt x="5893" y="10087"/>
                  </a:lnTo>
                  <a:lnTo>
                    <a:pt x="5273" y="12166"/>
                  </a:lnTo>
                  <a:lnTo>
                    <a:pt x="7672" y="14107"/>
                  </a:lnTo>
                  <a:lnTo>
                    <a:pt x="9590" y="13382"/>
                  </a:lnTo>
                  <a:lnTo>
                    <a:pt x="13310" y="12014"/>
                  </a:lnTo>
                  <a:lnTo>
                    <a:pt x="19468" y="16095"/>
                  </a:lnTo>
                  <a:lnTo>
                    <a:pt x="17845" y="20294"/>
                  </a:lnTo>
                  <a:lnTo>
                    <a:pt x="17163" y="22078"/>
                  </a:lnTo>
                  <a:lnTo>
                    <a:pt x="18181" y="24890"/>
                  </a:lnTo>
                  <a:lnTo>
                    <a:pt x="20557" y="24474"/>
                  </a:lnTo>
                  <a:lnTo>
                    <a:pt x="23023" y="24024"/>
                  </a:lnTo>
                  <a:lnTo>
                    <a:pt x="30474" y="26675"/>
                  </a:lnTo>
                  <a:lnTo>
                    <a:pt x="28779" y="30775"/>
                  </a:lnTo>
                  <a:lnTo>
                    <a:pt x="27591" y="33601"/>
                  </a:lnTo>
                  <a:lnTo>
                    <a:pt x="31269" y="36692"/>
                  </a:lnTo>
                  <a:lnTo>
                    <a:pt x="33427" y="33998"/>
                  </a:lnTo>
                  <a:lnTo>
                    <a:pt x="34128" y="33123"/>
                  </a:lnTo>
                  <a:lnTo>
                    <a:pt x="37683" y="34978"/>
                  </a:lnTo>
                  <a:lnTo>
                    <a:pt x="38449" y="35532"/>
                  </a:lnTo>
                  <a:lnTo>
                    <a:pt x="39903" y="36612"/>
                  </a:lnTo>
                  <a:lnTo>
                    <a:pt x="39666" y="40692"/>
                  </a:lnTo>
                  <a:lnTo>
                    <a:pt x="40040" y="42401"/>
                  </a:lnTo>
                  <a:lnTo>
                    <a:pt x="40385" y="44020"/>
                  </a:lnTo>
                  <a:lnTo>
                    <a:pt x="42269" y="44536"/>
                  </a:lnTo>
                  <a:lnTo>
                    <a:pt x="43633" y="44224"/>
                  </a:lnTo>
                  <a:lnTo>
                    <a:pt x="47713" y="43244"/>
                  </a:lnTo>
                  <a:lnTo>
                    <a:pt x="51997" y="48124"/>
                  </a:lnTo>
                  <a:lnTo>
                    <a:pt x="52049" y="51831"/>
                  </a:lnTo>
                  <a:lnTo>
                    <a:pt x="52082" y="54903"/>
                  </a:lnTo>
                  <a:lnTo>
                    <a:pt x="56034" y="55178"/>
                  </a:lnTo>
                  <a:lnTo>
                    <a:pt x="57431" y="52972"/>
                  </a:lnTo>
                  <a:lnTo>
                    <a:pt x="57104" y="53493"/>
                  </a:lnTo>
                  <a:lnTo>
                    <a:pt x="59315" y="55221"/>
                  </a:lnTo>
                  <a:lnTo>
                    <a:pt x="59599" y="55585"/>
                  </a:lnTo>
                  <a:lnTo>
                    <a:pt x="60981" y="57379"/>
                  </a:lnTo>
                  <a:lnTo>
                    <a:pt x="61288" y="59798"/>
                  </a:lnTo>
                  <a:lnTo>
                    <a:pt x="61293" y="61966"/>
                  </a:lnTo>
                  <a:lnTo>
                    <a:pt x="61303" y="64239"/>
                  </a:lnTo>
                  <a:lnTo>
                    <a:pt x="63968" y="65195"/>
                  </a:lnTo>
                  <a:lnTo>
                    <a:pt x="65700" y="64182"/>
                  </a:lnTo>
                  <a:lnTo>
                    <a:pt x="68417" y="62601"/>
                  </a:lnTo>
                  <a:lnTo>
                    <a:pt x="73756" y="66615"/>
                  </a:lnTo>
                  <a:lnTo>
                    <a:pt x="71115" y="69370"/>
                  </a:lnTo>
                  <a:lnTo>
                    <a:pt x="68483" y="72097"/>
                  </a:lnTo>
                  <a:lnTo>
                    <a:pt x="72635" y="75520"/>
                  </a:lnTo>
                  <a:lnTo>
                    <a:pt x="75342" y="73214"/>
                  </a:lnTo>
                  <a:lnTo>
                    <a:pt x="78873" y="70175"/>
                  </a:lnTo>
                  <a:lnTo>
                    <a:pt x="79820" y="78459"/>
                  </a:lnTo>
                  <a:lnTo>
                    <a:pt x="79243" y="80145"/>
                  </a:lnTo>
                  <a:lnTo>
                    <a:pt x="78343" y="83809"/>
                  </a:lnTo>
                  <a:lnTo>
                    <a:pt x="83673" y="84713"/>
                  </a:lnTo>
                  <a:lnTo>
                    <a:pt x="84833" y="81319"/>
                  </a:lnTo>
                  <a:lnTo>
                    <a:pt x="84956" y="80788"/>
                  </a:lnTo>
                  <a:lnTo>
                    <a:pt x="88752" y="81953"/>
                  </a:lnTo>
                  <a:lnTo>
                    <a:pt x="89131" y="82123"/>
                  </a:lnTo>
                  <a:lnTo>
                    <a:pt x="90745" y="82796"/>
                  </a:lnTo>
                  <a:lnTo>
                    <a:pt x="91034" y="85811"/>
                  </a:lnTo>
                  <a:lnTo>
                    <a:pt x="90593" y="87212"/>
                  </a:lnTo>
                  <a:lnTo>
                    <a:pt x="89685" y="90147"/>
                  </a:lnTo>
                  <a:lnTo>
                    <a:pt x="93637" y="91516"/>
                  </a:lnTo>
                  <a:lnTo>
                    <a:pt x="95493" y="89721"/>
                  </a:lnTo>
                  <a:lnTo>
                    <a:pt x="98205" y="87113"/>
                  </a:lnTo>
                  <a:lnTo>
                    <a:pt x="101144" y="89887"/>
                  </a:lnTo>
                  <a:lnTo>
                    <a:pt x="101234" y="92817"/>
                  </a:lnTo>
                  <a:lnTo>
                    <a:pt x="101248" y="93594"/>
                  </a:lnTo>
                  <a:lnTo>
                    <a:pt x="101192" y="94356"/>
                  </a:lnTo>
                  <a:lnTo>
                    <a:pt x="101078" y="95127"/>
                  </a:lnTo>
                  <a:lnTo>
                    <a:pt x="100955" y="96230"/>
                  </a:lnTo>
                  <a:lnTo>
                    <a:pt x="100780" y="96609"/>
                  </a:lnTo>
                  <a:lnTo>
                    <a:pt x="98300" y="97296"/>
                  </a:lnTo>
                  <a:lnTo>
                    <a:pt x="97031" y="100870"/>
                  </a:lnTo>
                  <a:lnTo>
                    <a:pt x="99843" y="101902"/>
                  </a:lnTo>
                  <a:lnTo>
                    <a:pt x="106337" y="104292"/>
                  </a:lnTo>
                  <a:lnTo>
                    <a:pt x="107279" y="95378"/>
                  </a:lnTo>
                  <a:lnTo>
                    <a:pt x="106824" y="90905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" name="object 610"/>
            <p:cNvPicPr/>
            <p:nvPr/>
          </p:nvPicPr>
          <p:blipFill>
            <a:blip r:embed="rId2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2641" y="5820854"/>
              <a:ext cx="107199" cy="103936"/>
            </a:xfrm>
            <a:prstGeom prst="rect">
              <a:avLst/>
            </a:prstGeom>
          </p:spPr>
        </p:pic>
        <p:sp>
          <p:nvSpPr>
            <p:cNvPr id="611" name="object 611"/>
            <p:cNvSpPr/>
            <p:nvPr/>
          </p:nvSpPr>
          <p:spPr>
            <a:xfrm>
              <a:off x="8242639" y="5820501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00"/>
                  </a:moveTo>
                  <a:lnTo>
                    <a:pt x="106512" y="87506"/>
                  </a:lnTo>
                  <a:lnTo>
                    <a:pt x="103601" y="84353"/>
                  </a:lnTo>
                  <a:lnTo>
                    <a:pt x="100780" y="82753"/>
                  </a:lnTo>
                  <a:lnTo>
                    <a:pt x="99057" y="81764"/>
                  </a:lnTo>
                  <a:lnTo>
                    <a:pt x="97466" y="81830"/>
                  </a:lnTo>
                  <a:lnTo>
                    <a:pt x="96009" y="82407"/>
                  </a:lnTo>
                  <a:lnTo>
                    <a:pt x="95128" y="79880"/>
                  </a:lnTo>
                  <a:lnTo>
                    <a:pt x="93291" y="77683"/>
                  </a:lnTo>
                  <a:lnTo>
                    <a:pt x="90858" y="76660"/>
                  </a:lnTo>
                  <a:lnTo>
                    <a:pt x="89301" y="76007"/>
                  </a:lnTo>
                  <a:lnTo>
                    <a:pt x="87465" y="75605"/>
                  </a:lnTo>
                  <a:lnTo>
                    <a:pt x="85699" y="75619"/>
                  </a:lnTo>
                  <a:lnTo>
                    <a:pt x="85486" y="73153"/>
                  </a:lnTo>
                  <a:lnTo>
                    <a:pt x="77628" y="67486"/>
                  </a:lnTo>
                  <a:lnTo>
                    <a:pt x="77349" y="62572"/>
                  </a:lnTo>
                  <a:lnTo>
                    <a:pt x="71986" y="58094"/>
                  </a:lnTo>
                  <a:lnTo>
                    <a:pt x="66675" y="58255"/>
                  </a:lnTo>
                  <a:lnTo>
                    <a:pt x="65970" y="54657"/>
                  </a:lnTo>
                  <a:lnTo>
                    <a:pt x="57019" y="47627"/>
                  </a:lnTo>
                  <a:lnTo>
                    <a:pt x="55206" y="42690"/>
                  </a:lnTo>
                  <a:lnTo>
                    <a:pt x="50260" y="38865"/>
                  </a:lnTo>
                  <a:lnTo>
                    <a:pt x="45067" y="38538"/>
                  </a:lnTo>
                  <a:lnTo>
                    <a:pt x="44310" y="34477"/>
                  </a:lnTo>
                  <a:lnTo>
                    <a:pt x="34388" y="28204"/>
                  </a:lnTo>
                  <a:lnTo>
                    <a:pt x="33446" y="23451"/>
                  </a:lnTo>
                  <a:lnTo>
                    <a:pt x="28784" y="19551"/>
                  </a:lnTo>
                  <a:lnTo>
                    <a:pt x="23851" y="18755"/>
                  </a:lnTo>
                  <a:lnTo>
                    <a:pt x="23960" y="16123"/>
                  </a:lnTo>
                  <a:lnTo>
                    <a:pt x="12165" y="7541"/>
                  </a:lnTo>
                  <a:lnTo>
                    <a:pt x="12354" y="2826"/>
                  </a:lnTo>
                  <a:lnTo>
                    <a:pt x="9514" y="0"/>
                  </a:lnTo>
                  <a:lnTo>
                    <a:pt x="3682" y="383"/>
                  </a:lnTo>
                  <a:lnTo>
                    <a:pt x="0" y="620"/>
                  </a:lnTo>
                  <a:lnTo>
                    <a:pt x="340" y="6333"/>
                  </a:lnTo>
                  <a:lnTo>
                    <a:pt x="4018" y="6097"/>
                  </a:lnTo>
                  <a:lnTo>
                    <a:pt x="7095" y="5870"/>
                  </a:lnTo>
                  <a:lnTo>
                    <a:pt x="6622" y="7711"/>
                  </a:lnTo>
                  <a:lnTo>
                    <a:pt x="5902" y="10092"/>
                  </a:lnTo>
                  <a:lnTo>
                    <a:pt x="5282" y="12170"/>
                  </a:lnTo>
                  <a:lnTo>
                    <a:pt x="7672" y="14102"/>
                  </a:lnTo>
                  <a:lnTo>
                    <a:pt x="9594" y="13392"/>
                  </a:lnTo>
                  <a:lnTo>
                    <a:pt x="13315" y="12014"/>
                  </a:lnTo>
                  <a:lnTo>
                    <a:pt x="19482" y="16100"/>
                  </a:lnTo>
                  <a:lnTo>
                    <a:pt x="17854" y="20308"/>
                  </a:lnTo>
                  <a:lnTo>
                    <a:pt x="17173" y="22074"/>
                  </a:lnTo>
                  <a:lnTo>
                    <a:pt x="18185" y="24890"/>
                  </a:lnTo>
                  <a:lnTo>
                    <a:pt x="20571" y="24464"/>
                  </a:lnTo>
                  <a:lnTo>
                    <a:pt x="23047" y="24019"/>
                  </a:lnTo>
                  <a:lnTo>
                    <a:pt x="30493" y="26666"/>
                  </a:lnTo>
                  <a:lnTo>
                    <a:pt x="28779" y="30784"/>
                  </a:lnTo>
                  <a:lnTo>
                    <a:pt x="27610" y="33601"/>
                  </a:lnTo>
                  <a:lnTo>
                    <a:pt x="31288" y="36687"/>
                  </a:lnTo>
                  <a:lnTo>
                    <a:pt x="33427" y="34013"/>
                  </a:lnTo>
                  <a:lnTo>
                    <a:pt x="34137" y="33132"/>
                  </a:lnTo>
                  <a:lnTo>
                    <a:pt x="37702" y="34964"/>
                  </a:lnTo>
                  <a:lnTo>
                    <a:pt x="38449" y="35537"/>
                  </a:lnTo>
                  <a:lnTo>
                    <a:pt x="39912" y="36616"/>
                  </a:lnTo>
                  <a:lnTo>
                    <a:pt x="39685" y="40697"/>
                  </a:lnTo>
                  <a:lnTo>
                    <a:pt x="40054" y="42415"/>
                  </a:lnTo>
                  <a:lnTo>
                    <a:pt x="40390" y="44025"/>
                  </a:lnTo>
                  <a:lnTo>
                    <a:pt x="42279" y="44550"/>
                  </a:lnTo>
                  <a:lnTo>
                    <a:pt x="43656" y="44219"/>
                  </a:lnTo>
                  <a:lnTo>
                    <a:pt x="47718" y="43258"/>
                  </a:lnTo>
                  <a:lnTo>
                    <a:pt x="52020" y="48129"/>
                  </a:lnTo>
                  <a:lnTo>
                    <a:pt x="52058" y="51831"/>
                  </a:lnTo>
                  <a:lnTo>
                    <a:pt x="52101" y="54899"/>
                  </a:lnTo>
                  <a:lnTo>
                    <a:pt x="56049" y="55173"/>
                  </a:lnTo>
                  <a:lnTo>
                    <a:pt x="57440" y="52977"/>
                  </a:lnTo>
                  <a:lnTo>
                    <a:pt x="57123" y="53488"/>
                  </a:lnTo>
                  <a:lnTo>
                    <a:pt x="59310" y="55216"/>
                  </a:lnTo>
                  <a:lnTo>
                    <a:pt x="59608" y="55580"/>
                  </a:lnTo>
                  <a:lnTo>
                    <a:pt x="60986" y="57375"/>
                  </a:lnTo>
                  <a:lnTo>
                    <a:pt x="61307" y="59803"/>
                  </a:lnTo>
                  <a:lnTo>
                    <a:pt x="61303" y="61962"/>
                  </a:lnTo>
                  <a:lnTo>
                    <a:pt x="61307" y="64225"/>
                  </a:lnTo>
                  <a:lnTo>
                    <a:pt x="63963" y="65185"/>
                  </a:lnTo>
                  <a:lnTo>
                    <a:pt x="65714" y="64177"/>
                  </a:lnTo>
                  <a:lnTo>
                    <a:pt x="68422" y="62596"/>
                  </a:lnTo>
                  <a:lnTo>
                    <a:pt x="73766" y="66606"/>
                  </a:lnTo>
                  <a:lnTo>
                    <a:pt x="71129" y="69375"/>
                  </a:lnTo>
                  <a:lnTo>
                    <a:pt x="68498" y="72102"/>
                  </a:lnTo>
                  <a:lnTo>
                    <a:pt x="72654" y="75524"/>
                  </a:lnTo>
                  <a:lnTo>
                    <a:pt x="75356" y="73209"/>
                  </a:lnTo>
                  <a:lnTo>
                    <a:pt x="78888" y="70166"/>
                  </a:lnTo>
                  <a:lnTo>
                    <a:pt x="79830" y="78455"/>
                  </a:lnTo>
                  <a:lnTo>
                    <a:pt x="79252" y="80145"/>
                  </a:lnTo>
                  <a:lnTo>
                    <a:pt x="78362" y="83809"/>
                  </a:lnTo>
                  <a:lnTo>
                    <a:pt x="83678" y="84703"/>
                  </a:lnTo>
                  <a:lnTo>
                    <a:pt x="84833" y="81333"/>
                  </a:lnTo>
                  <a:lnTo>
                    <a:pt x="84975" y="80784"/>
                  </a:lnTo>
                  <a:lnTo>
                    <a:pt x="88752" y="81944"/>
                  </a:lnTo>
                  <a:lnTo>
                    <a:pt x="89145" y="82109"/>
                  </a:lnTo>
                  <a:lnTo>
                    <a:pt x="90750" y="82800"/>
                  </a:lnTo>
                  <a:lnTo>
                    <a:pt x="91029" y="85811"/>
                  </a:lnTo>
                  <a:lnTo>
                    <a:pt x="90598" y="87203"/>
                  </a:lnTo>
                  <a:lnTo>
                    <a:pt x="89680" y="90138"/>
                  </a:lnTo>
                  <a:lnTo>
                    <a:pt x="93647" y="91506"/>
                  </a:lnTo>
                  <a:lnTo>
                    <a:pt x="95507" y="89721"/>
                  </a:lnTo>
                  <a:lnTo>
                    <a:pt x="98219" y="87099"/>
                  </a:lnTo>
                  <a:lnTo>
                    <a:pt x="101154" y="89882"/>
                  </a:lnTo>
                  <a:lnTo>
                    <a:pt x="101239" y="92817"/>
                  </a:lnTo>
                  <a:lnTo>
                    <a:pt x="101248" y="93598"/>
                  </a:lnTo>
                  <a:lnTo>
                    <a:pt x="101215" y="94365"/>
                  </a:lnTo>
                  <a:lnTo>
                    <a:pt x="101088" y="95127"/>
                  </a:lnTo>
                  <a:lnTo>
                    <a:pt x="100960" y="96230"/>
                  </a:lnTo>
                  <a:lnTo>
                    <a:pt x="100785" y="96604"/>
                  </a:lnTo>
                  <a:lnTo>
                    <a:pt x="98295" y="97291"/>
                  </a:lnTo>
                  <a:lnTo>
                    <a:pt x="97036" y="100860"/>
                  </a:lnTo>
                  <a:lnTo>
                    <a:pt x="99852" y="101906"/>
                  </a:lnTo>
                  <a:lnTo>
                    <a:pt x="106356" y="104297"/>
                  </a:lnTo>
                  <a:lnTo>
                    <a:pt x="107298" y="95378"/>
                  </a:lnTo>
                  <a:lnTo>
                    <a:pt x="106843" y="9090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" name="object 612"/>
            <p:cNvPicPr/>
            <p:nvPr/>
          </p:nvPicPr>
          <p:blipFill>
            <a:blip r:embed="rId2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0818" y="5821832"/>
              <a:ext cx="107202" cy="103936"/>
            </a:xfrm>
            <a:prstGeom prst="rect">
              <a:avLst/>
            </a:prstGeom>
          </p:spPr>
        </p:pic>
        <p:sp>
          <p:nvSpPr>
            <p:cNvPr id="613" name="object 613"/>
            <p:cNvSpPr/>
            <p:nvPr/>
          </p:nvSpPr>
          <p:spPr>
            <a:xfrm>
              <a:off x="8230824" y="5821466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24"/>
                  </a:moveTo>
                  <a:lnTo>
                    <a:pt x="106526" y="87511"/>
                  </a:lnTo>
                  <a:lnTo>
                    <a:pt x="103601" y="84358"/>
                  </a:lnTo>
                  <a:lnTo>
                    <a:pt x="100775" y="82758"/>
                  </a:lnTo>
                  <a:lnTo>
                    <a:pt x="99062" y="81778"/>
                  </a:lnTo>
                  <a:lnTo>
                    <a:pt x="97466" y="81835"/>
                  </a:lnTo>
                  <a:lnTo>
                    <a:pt x="95999" y="82407"/>
                  </a:lnTo>
                  <a:lnTo>
                    <a:pt x="95114" y="79875"/>
                  </a:lnTo>
                  <a:lnTo>
                    <a:pt x="93277" y="77674"/>
                  </a:lnTo>
                  <a:lnTo>
                    <a:pt x="90858" y="76665"/>
                  </a:lnTo>
                  <a:lnTo>
                    <a:pt x="89292" y="76026"/>
                  </a:lnTo>
                  <a:lnTo>
                    <a:pt x="87469" y="75610"/>
                  </a:lnTo>
                  <a:lnTo>
                    <a:pt x="85699" y="75629"/>
                  </a:lnTo>
                  <a:lnTo>
                    <a:pt x="85477" y="73153"/>
                  </a:lnTo>
                  <a:lnTo>
                    <a:pt x="84298" y="70951"/>
                  </a:lnTo>
                  <a:lnTo>
                    <a:pt x="81661" y="69238"/>
                  </a:lnTo>
                  <a:lnTo>
                    <a:pt x="80322" y="68367"/>
                  </a:lnTo>
                  <a:lnTo>
                    <a:pt x="78963" y="67751"/>
                  </a:lnTo>
                  <a:lnTo>
                    <a:pt x="77633" y="67505"/>
                  </a:lnTo>
                  <a:lnTo>
                    <a:pt x="77340" y="62577"/>
                  </a:lnTo>
                  <a:lnTo>
                    <a:pt x="71986" y="58099"/>
                  </a:lnTo>
                  <a:lnTo>
                    <a:pt x="66670" y="58260"/>
                  </a:lnTo>
                  <a:lnTo>
                    <a:pt x="65965" y="54662"/>
                  </a:lnTo>
                  <a:lnTo>
                    <a:pt x="64119" y="51519"/>
                  </a:lnTo>
                  <a:lnTo>
                    <a:pt x="61023" y="49232"/>
                  </a:lnTo>
                  <a:lnTo>
                    <a:pt x="59698" y="48233"/>
                  </a:lnTo>
                  <a:lnTo>
                    <a:pt x="58316" y="47679"/>
                  </a:lnTo>
                  <a:lnTo>
                    <a:pt x="57019" y="47642"/>
                  </a:lnTo>
                  <a:lnTo>
                    <a:pt x="55197" y="42709"/>
                  </a:lnTo>
                  <a:lnTo>
                    <a:pt x="50255" y="38874"/>
                  </a:lnTo>
                  <a:lnTo>
                    <a:pt x="45057" y="38552"/>
                  </a:lnTo>
                  <a:lnTo>
                    <a:pt x="44305" y="34477"/>
                  </a:lnTo>
                  <a:lnTo>
                    <a:pt x="43784" y="31556"/>
                  </a:lnTo>
                  <a:lnTo>
                    <a:pt x="39164" y="29478"/>
                  </a:lnTo>
                  <a:lnTo>
                    <a:pt x="37758" y="28839"/>
                  </a:lnTo>
                  <a:lnTo>
                    <a:pt x="36059" y="28299"/>
                  </a:lnTo>
                  <a:lnTo>
                    <a:pt x="34379" y="28209"/>
                  </a:lnTo>
                  <a:lnTo>
                    <a:pt x="33441" y="23470"/>
                  </a:lnTo>
                  <a:lnTo>
                    <a:pt x="28779" y="19565"/>
                  </a:lnTo>
                  <a:lnTo>
                    <a:pt x="23856" y="18765"/>
                  </a:lnTo>
                  <a:lnTo>
                    <a:pt x="23960" y="16133"/>
                  </a:lnTo>
                  <a:lnTo>
                    <a:pt x="23066" y="13685"/>
                  </a:lnTo>
                  <a:lnTo>
                    <a:pt x="20770" y="11654"/>
                  </a:lnTo>
                  <a:lnTo>
                    <a:pt x="18555" y="9676"/>
                  </a:lnTo>
                  <a:lnTo>
                    <a:pt x="15345" y="7952"/>
                  </a:lnTo>
                  <a:lnTo>
                    <a:pt x="12155" y="7555"/>
                  </a:lnTo>
                  <a:lnTo>
                    <a:pt x="12349" y="2840"/>
                  </a:lnTo>
                  <a:lnTo>
                    <a:pt x="9509" y="0"/>
                  </a:lnTo>
                  <a:lnTo>
                    <a:pt x="3673" y="402"/>
                  </a:lnTo>
                  <a:lnTo>
                    <a:pt x="0" y="648"/>
                  </a:lnTo>
                  <a:lnTo>
                    <a:pt x="331" y="6343"/>
                  </a:lnTo>
                  <a:lnTo>
                    <a:pt x="4018" y="6092"/>
                  </a:lnTo>
                  <a:lnTo>
                    <a:pt x="7114" y="5888"/>
                  </a:lnTo>
                  <a:lnTo>
                    <a:pt x="6612" y="7711"/>
                  </a:lnTo>
                  <a:lnTo>
                    <a:pt x="5902" y="10106"/>
                  </a:lnTo>
                  <a:lnTo>
                    <a:pt x="5282" y="12180"/>
                  </a:lnTo>
                  <a:lnTo>
                    <a:pt x="7668" y="14097"/>
                  </a:lnTo>
                  <a:lnTo>
                    <a:pt x="9594" y="13396"/>
                  </a:lnTo>
                  <a:lnTo>
                    <a:pt x="13319" y="12019"/>
                  </a:lnTo>
                  <a:lnTo>
                    <a:pt x="19478" y="16095"/>
                  </a:lnTo>
                  <a:lnTo>
                    <a:pt x="17849" y="20303"/>
                  </a:lnTo>
                  <a:lnTo>
                    <a:pt x="17173" y="22078"/>
                  </a:lnTo>
                  <a:lnTo>
                    <a:pt x="18200" y="24895"/>
                  </a:lnTo>
                  <a:lnTo>
                    <a:pt x="20562" y="24474"/>
                  </a:lnTo>
                  <a:lnTo>
                    <a:pt x="23037" y="24019"/>
                  </a:lnTo>
                  <a:lnTo>
                    <a:pt x="30483" y="26685"/>
                  </a:lnTo>
                  <a:lnTo>
                    <a:pt x="28779" y="30794"/>
                  </a:lnTo>
                  <a:lnTo>
                    <a:pt x="27605" y="33610"/>
                  </a:lnTo>
                  <a:lnTo>
                    <a:pt x="31288" y="36697"/>
                  </a:lnTo>
                  <a:lnTo>
                    <a:pt x="33427" y="34022"/>
                  </a:lnTo>
                  <a:lnTo>
                    <a:pt x="34137" y="33137"/>
                  </a:lnTo>
                  <a:lnTo>
                    <a:pt x="37687" y="34978"/>
                  </a:lnTo>
                  <a:lnTo>
                    <a:pt x="38454" y="35542"/>
                  </a:lnTo>
                  <a:lnTo>
                    <a:pt x="39912" y="36607"/>
                  </a:lnTo>
                  <a:lnTo>
                    <a:pt x="39680" y="40711"/>
                  </a:lnTo>
                  <a:lnTo>
                    <a:pt x="40040" y="42420"/>
                  </a:lnTo>
                  <a:lnTo>
                    <a:pt x="40395" y="44039"/>
                  </a:lnTo>
                  <a:lnTo>
                    <a:pt x="42279" y="44555"/>
                  </a:lnTo>
                  <a:lnTo>
                    <a:pt x="43647" y="44233"/>
                  </a:lnTo>
                  <a:lnTo>
                    <a:pt x="47722" y="43263"/>
                  </a:lnTo>
                  <a:lnTo>
                    <a:pt x="52006" y="48143"/>
                  </a:lnTo>
                  <a:lnTo>
                    <a:pt x="52063" y="51845"/>
                  </a:lnTo>
                  <a:lnTo>
                    <a:pt x="52091" y="54903"/>
                  </a:lnTo>
                  <a:lnTo>
                    <a:pt x="56044" y="55192"/>
                  </a:lnTo>
                  <a:lnTo>
                    <a:pt x="57450" y="52972"/>
                  </a:lnTo>
                  <a:lnTo>
                    <a:pt x="57118" y="53488"/>
                  </a:lnTo>
                  <a:lnTo>
                    <a:pt x="59310" y="55230"/>
                  </a:lnTo>
                  <a:lnTo>
                    <a:pt x="59603" y="55599"/>
                  </a:lnTo>
                  <a:lnTo>
                    <a:pt x="60990" y="57379"/>
                  </a:lnTo>
                  <a:lnTo>
                    <a:pt x="61298" y="59812"/>
                  </a:lnTo>
                  <a:lnTo>
                    <a:pt x="61293" y="61966"/>
                  </a:lnTo>
                  <a:lnTo>
                    <a:pt x="61307" y="64239"/>
                  </a:lnTo>
                  <a:lnTo>
                    <a:pt x="63963" y="65185"/>
                  </a:lnTo>
                  <a:lnTo>
                    <a:pt x="65714" y="64187"/>
                  </a:lnTo>
                  <a:lnTo>
                    <a:pt x="68408" y="62620"/>
                  </a:lnTo>
                  <a:lnTo>
                    <a:pt x="73756" y="66615"/>
                  </a:lnTo>
                  <a:lnTo>
                    <a:pt x="71125" y="69380"/>
                  </a:lnTo>
                  <a:lnTo>
                    <a:pt x="68498" y="72106"/>
                  </a:lnTo>
                  <a:lnTo>
                    <a:pt x="72644" y="75543"/>
                  </a:lnTo>
                  <a:lnTo>
                    <a:pt x="75356" y="73219"/>
                  </a:lnTo>
                  <a:lnTo>
                    <a:pt x="78883" y="70180"/>
                  </a:lnTo>
                  <a:lnTo>
                    <a:pt x="79825" y="78478"/>
                  </a:lnTo>
                  <a:lnTo>
                    <a:pt x="79252" y="80149"/>
                  </a:lnTo>
                  <a:lnTo>
                    <a:pt x="78343" y="83813"/>
                  </a:lnTo>
                  <a:lnTo>
                    <a:pt x="83683" y="84713"/>
                  </a:lnTo>
                  <a:lnTo>
                    <a:pt x="84828" y="81338"/>
                  </a:lnTo>
                  <a:lnTo>
                    <a:pt x="84980" y="80788"/>
                  </a:lnTo>
                  <a:lnTo>
                    <a:pt x="88757" y="81962"/>
                  </a:lnTo>
                  <a:lnTo>
                    <a:pt x="89140" y="82123"/>
                  </a:lnTo>
                  <a:lnTo>
                    <a:pt x="90754" y="82791"/>
                  </a:lnTo>
                  <a:lnTo>
                    <a:pt x="91019" y="85816"/>
                  </a:lnTo>
                  <a:lnTo>
                    <a:pt x="90589" y="87217"/>
                  </a:lnTo>
                  <a:lnTo>
                    <a:pt x="89685" y="90147"/>
                  </a:lnTo>
                  <a:lnTo>
                    <a:pt x="93647" y="91506"/>
                  </a:lnTo>
                  <a:lnTo>
                    <a:pt x="95497" y="89721"/>
                  </a:lnTo>
                  <a:lnTo>
                    <a:pt x="98205" y="87132"/>
                  </a:lnTo>
                  <a:lnTo>
                    <a:pt x="101154" y="89906"/>
                  </a:lnTo>
                  <a:lnTo>
                    <a:pt x="101239" y="92822"/>
                  </a:lnTo>
                  <a:lnTo>
                    <a:pt x="101244" y="93594"/>
                  </a:lnTo>
                  <a:lnTo>
                    <a:pt x="101201" y="94375"/>
                  </a:lnTo>
                  <a:lnTo>
                    <a:pt x="101078" y="95142"/>
                  </a:lnTo>
                  <a:lnTo>
                    <a:pt x="100964" y="96230"/>
                  </a:lnTo>
                  <a:lnTo>
                    <a:pt x="100780" y="96619"/>
                  </a:lnTo>
                  <a:lnTo>
                    <a:pt x="98304" y="97291"/>
                  </a:lnTo>
                  <a:lnTo>
                    <a:pt x="97036" y="100865"/>
                  </a:lnTo>
                  <a:lnTo>
                    <a:pt x="99852" y="101921"/>
                  </a:lnTo>
                  <a:lnTo>
                    <a:pt x="106346" y="104292"/>
                  </a:lnTo>
                  <a:lnTo>
                    <a:pt x="107279" y="95397"/>
                  </a:lnTo>
                  <a:lnTo>
                    <a:pt x="106839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" name="object 614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6104" y="5778080"/>
              <a:ext cx="107200" cy="103949"/>
            </a:xfrm>
            <a:prstGeom prst="rect">
              <a:avLst/>
            </a:prstGeom>
          </p:spPr>
        </p:pic>
        <p:sp>
          <p:nvSpPr>
            <p:cNvPr id="615" name="object 615"/>
            <p:cNvSpPr/>
            <p:nvPr/>
          </p:nvSpPr>
          <p:spPr>
            <a:xfrm>
              <a:off x="8356108" y="5777738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3" y="90914"/>
                  </a:moveTo>
                  <a:lnTo>
                    <a:pt x="106517" y="87511"/>
                  </a:lnTo>
                  <a:lnTo>
                    <a:pt x="103601" y="84358"/>
                  </a:lnTo>
                  <a:lnTo>
                    <a:pt x="100775" y="82753"/>
                  </a:lnTo>
                  <a:lnTo>
                    <a:pt x="99057" y="81764"/>
                  </a:lnTo>
                  <a:lnTo>
                    <a:pt x="97471" y="81825"/>
                  </a:lnTo>
                  <a:lnTo>
                    <a:pt x="95994" y="82412"/>
                  </a:lnTo>
                  <a:lnTo>
                    <a:pt x="95123" y="79880"/>
                  </a:lnTo>
                  <a:lnTo>
                    <a:pt x="93296" y="77678"/>
                  </a:lnTo>
                  <a:lnTo>
                    <a:pt x="90858" y="76665"/>
                  </a:lnTo>
                  <a:lnTo>
                    <a:pt x="89306" y="76007"/>
                  </a:lnTo>
                  <a:lnTo>
                    <a:pt x="87460" y="75619"/>
                  </a:lnTo>
                  <a:lnTo>
                    <a:pt x="85704" y="75629"/>
                  </a:lnTo>
                  <a:lnTo>
                    <a:pt x="85477" y="73148"/>
                  </a:lnTo>
                  <a:lnTo>
                    <a:pt x="84298" y="70951"/>
                  </a:lnTo>
                  <a:lnTo>
                    <a:pt x="81666" y="69228"/>
                  </a:lnTo>
                  <a:lnTo>
                    <a:pt x="80327" y="68348"/>
                  </a:lnTo>
                  <a:lnTo>
                    <a:pt x="78968" y="67747"/>
                  </a:lnTo>
                  <a:lnTo>
                    <a:pt x="77628" y="67496"/>
                  </a:lnTo>
                  <a:lnTo>
                    <a:pt x="77344" y="62563"/>
                  </a:lnTo>
                  <a:lnTo>
                    <a:pt x="71996" y="58094"/>
                  </a:lnTo>
                  <a:lnTo>
                    <a:pt x="66666" y="58246"/>
                  </a:lnTo>
                  <a:lnTo>
                    <a:pt x="65960" y="54648"/>
                  </a:lnTo>
                  <a:lnTo>
                    <a:pt x="64114" y="51514"/>
                  </a:lnTo>
                  <a:lnTo>
                    <a:pt x="61033" y="49213"/>
                  </a:lnTo>
                  <a:lnTo>
                    <a:pt x="59703" y="48219"/>
                  </a:lnTo>
                  <a:lnTo>
                    <a:pt x="58316" y="47684"/>
                  </a:lnTo>
                  <a:lnTo>
                    <a:pt x="57019" y="47642"/>
                  </a:lnTo>
                  <a:lnTo>
                    <a:pt x="55192" y="42699"/>
                  </a:lnTo>
                  <a:lnTo>
                    <a:pt x="50245" y="38874"/>
                  </a:lnTo>
                  <a:lnTo>
                    <a:pt x="45062" y="38548"/>
                  </a:lnTo>
                  <a:lnTo>
                    <a:pt x="44310" y="34467"/>
                  </a:lnTo>
                  <a:lnTo>
                    <a:pt x="34383" y="28195"/>
                  </a:lnTo>
                  <a:lnTo>
                    <a:pt x="33446" y="23461"/>
                  </a:lnTo>
                  <a:lnTo>
                    <a:pt x="28779" y="19555"/>
                  </a:lnTo>
                  <a:lnTo>
                    <a:pt x="23856" y="18765"/>
                  </a:lnTo>
                  <a:lnTo>
                    <a:pt x="23965" y="16118"/>
                  </a:lnTo>
                  <a:lnTo>
                    <a:pt x="12155" y="7550"/>
                  </a:lnTo>
                  <a:lnTo>
                    <a:pt x="12344" y="2821"/>
                  </a:lnTo>
                  <a:lnTo>
                    <a:pt x="9504" y="0"/>
                  </a:lnTo>
                  <a:lnTo>
                    <a:pt x="3663" y="373"/>
                  </a:lnTo>
                  <a:lnTo>
                    <a:pt x="0" y="634"/>
                  </a:lnTo>
                  <a:lnTo>
                    <a:pt x="340" y="6333"/>
                  </a:lnTo>
                  <a:lnTo>
                    <a:pt x="4009" y="6087"/>
                  </a:lnTo>
                  <a:lnTo>
                    <a:pt x="7100" y="5879"/>
                  </a:lnTo>
                  <a:lnTo>
                    <a:pt x="6603" y="7711"/>
                  </a:lnTo>
                  <a:lnTo>
                    <a:pt x="5907" y="10083"/>
                  </a:lnTo>
                  <a:lnTo>
                    <a:pt x="5277" y="12170"/>
                  </a:lnTo>
                  <a:lnTo>
                    <a:pt x="7663" y="14102"/>
                  </a:lnTo>
                  <a:lnTo>
                    <a:pt x="9594" y="13392"/>
                  </a:lnTo>
                  <a:lnTo>
                    <a:pt x="13310" y="12005"/>
                  </a:lnTo>
                  <a:lnTo>
                    <a:pt x="19497" y="16090"/>
                  </a:lnTo>
                  <a:lnTo>
                    <a:pt x="17859" y="20308"/>
                  </a:lnTo>
                  <a:lnTo>
                    <a:pt x="17182" y="22074"/>
                  </a:lnTo>
                  <a:lnTo>
                    <a:pt x="18195" y="24905"/>
                  </a:lnTo>
                  <a:lnTo>
                    <a:pt x="20571" y="24455"/>
                  </a:lnTo>
                  <a:lnTo>
                    <a:pt x="23052" y="24019"/>
                  </a:lnTo>
                  <a:lnTo>
                    <a:pt x="30488" y="26670"/>
                  </a:lnTo>
                  <a:lnTo>
                    <a:pt x="28779" y="30784"/>
                  </a:lnTo>
                  <a:lnTo>
                    <a:pt x="27605" y="33615"/>
                  </a:lnTo>
                  <a:lnTo>
                    <a:pt x="31283" y="36687"/>
                  </a:lnTo>
                  <a:lnTo>
                    <a:pt x="33427" y="34013"/>
                  </a:lnTo>
                  <a:lnTo>
                    <a:pt x="34137" y="33137"/>
                  </a:lnTo>
                  <a:lnTo>
                    <a:pt x="34369" y="38079"/>
                  </a:lnTo>
                  <a:lnTo>
                    <a:pt x="35136" y="38633"/>
                  </a:lnTo>
                  <a:lnTo>
                    <a:pt x="36599" y="39727"/>
                  </a:lnTo>
                  <a:lnTo>
                    <a:pt x="39685" y="40697"/>
                  </a:lnTo>
                  <a:lnTo>
                    <a:pt x="40040" y="42415"/>
                  </a:lnTo>
                  <a:lnTo>
                    <a:pt x="40381" y="44030"/>
                  </a:lnTo>
                  <a:lnTo>
                    <a:pt x="42269" y="44550"/>
                  </a:lnTo>
                  <a:lnTo>
                    <a:pt x="43642" y="44228"/>
                  </a:lnTo>
                  <a:lnTo>
                    <a:pt x="47727" y="43258"/>
                  </a:lnTo>
                  <a:lnTo>
                    <a:pt x="52016" y="48129"/>
                  </a:lnTo>
                  <a:lnTo>
                    <a:pt x="52063" y="51836"/>
                  </a:lnTo>
                  <a:lnTo>
                    <a:pt x="52096" y="54903"/>
                  </a:lnTo>
                  <a:lnTo>
                    <a:pt x="56044" y="55183"/>
                  </a:lnTo>
                  <a:lnTo>
                    <a:pt x="57445" y="52972"/>
                  </a:lnTo>
                  <a:lnTo>
                    <a:pt x="57118" y="53488"/>
                  </a:lnTo>
                  <a:lnTo>
                    <a:pt x="59310" y="55230"/>
                  </a:lnTo>
                  <a:lnTo>
                    <a:pt x="59613" y="55590"/>
                  </a:lnTo>
                  <a:lnTo>
                    <a:pt x="60995" y="57375"/>
                  </a:lnTo>
                  <a:lnTo>
                    <a:pt x="61303" y="59803"/>
                  </a:lnTo>
                  <a:lnTo>
                    <a:pt x="61303" y="61962"/>
                  </a:lnTo>
                  <a:lnTo>
                    <a:pt x="61303" y="64225"/>
                  </a:lnTo>
                  <a:lnTo>
                    <a:pt x="63968" y="65185"/>
                  </a:lnTo>
                  <a:lnTo>
                    <a:pt x="65714" y="64187"/>
                  </a:lnTo>
                  <a:lnTo>
                    <a:pt x="68431" y="62610"/>
                  </a:lnTo>
                  <a:lnTo>
                    <a:pt x="73761" y="66606"/>
                  </a:lnTo>
                  <a:lnTo>
                    <a:pt x="71110" y="69366"/>
                  </a:lnTo>
                  <a:lnTo>
                    <a:pt x="68502" y="72111"/>
                  </a:lnTo>
                  <a:lnTo>
                    <a:pt x="72639" y="75524"/>
                  </a:lnTo>
                  <a:lnTo>
                    <a:pt x="75356" y="73209"/>
                  </a:lnTo>
                  <a:lnTo>
                    <a:pt x="78888" y="70170"/>
                  </a:lnTo>
                  <a:lnTo>
                    <a:pt x="79820" y="78459"/>
                  </a:lnTo>
                  <a:lnTo>
                    <a:pt x="79247" y="80149"/>
                  </a:lnTo>
                  <a:lnTo>
                    <a:pt x="78353" y="83813"/>
                  </a:lnTo>
                  <a:lnTo>
                    <a:pt x="83678" y="84703"/>
                  </a:lnTo>
                  <a:lnTo>
                    <a:pt x="84838" y="81323"/>
                  </a:lnTo>
                  <a:lnTo>
                    <a:pt x="84975" y="80784"/>
                  </a:lnTo>
                  <a:lnTo>
                    <a:pt x="88762" y="81958"/>
                  </a:lnTo>
                  <a:lnTo>
                    <a:pt x="89150" y="82119"/>
                  </a:lnTo>
                  <a:lnTo>
                    <a:pt x="90745" y="82781"/>
                  </a:lnTo>
                  <a:lnTo>
                    <a:pt x="91029" y="85806"/>
                  </a:lnTo>
                  <a:lnTo>
                    <a:pt x="90593" y="87212"/>
                  </a:lnTo>
                  <a:lnTo>
                    <a:pt x="89689" y="90143"/>
                  </a:lnTo>
                  <a:lnTo>
                    <a:pt x="93651" y="91501"/>
                  </a:lnTo>
                  <a:lnTo>
                    <a:pt x="95511" y="89721"/>
                  </a:lnTo>
                  <a:lnTo>
                    <a:pt x="98219" y="87108"/>
                  </a:lnTo>
                  <a:lnTo>
                    <a:pt x="101149" y="89882"/>
                  </a:lnTo>
                  <a:lnTo>
                    <a:pt x="101239" y="92822"/>
                  </a:lnTo>
                  <a:lnTo>
                    <a:pt x="101253" y="93594"/>
                  </a:lnTo>
                  <a:lnTo>
                    <a:pt x="101201" y="94365"/>
                  </a:lnTo>
                  <a:lnTo>
                    <a:pt x="101088" y="95137"/>
                  </a:lnTo>
                  <a:lnTo>
                    <a:pt x="100950" y="96235"/>
                  </a:lnTo>
                  <a:lnTo>
                    <a:pt x="100770" y="96604"/>
                  </a:lnTo>
                  <a:lnTo>
                    <a:pt x="98309" y="97272"/>
                  </a:lnTo>
                  <a:lnTo>
                    <a:pt x="97040" y="100870"/>
                  </a:lnTo>
                  <a:lnTo>
                    <a:pt x="99852" y="101902"/>
                  </a:lnTo>
                  <a:lnTo>
                    <a:pt x="106356" y="104292"/>
                  </a:lnTo>
                  <a:lnTo>
                    <a:pt x="107288" y="95383"/>
                  </a:lnTo>
                  <a:lnTo>
                    <a:pt x="106853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" name="object 616"/>
            <p:cNvPicPr/>
            <p:nvPr/>
          </p:nvPicPr>
          <p:blipFill>
            <a:blip r:embed="rId2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6922" y="5784672"/>
              <a:ext cx="107226" cy="103936"/>
            </a:xfrm>
            <a:prstGeom prst="rect">
              <a:avLst/>
            </a:prstGeom>
          </p:spPr>
        </p:pic>
        <p:sp>
          <p:nvSpPr>
            <p:cNvPr id="617" name="object 617"/>
            <p:cNvSpPr/>
            <p:nvPr/>
          </p:nvSpPr>
          <p:spPr>
            <a:xfrm>
              <a:off x="8346932" y="5784326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3" y="90895"/>
                  </a:moveTo>
                  <a:lnTo>
                    <a:pt x="106512" y="87492"/>
                  </a:lnTo>
                  <a:lnTo>
                    <a:pt x="103601" y="84348"/>
                  </a:lnTo>
                  <a:lnTo>
                    <a:pt x="100775" y="82729"/>
                  </a:lnTo>
                  <a:lnTo>
                    <a:pt x="99062" y="81754"/>
                  </a:lnTo>
                  <a:lnTo>
                    <a:pt x="97462" y="81825"/>
                  </a:lnTo>
                  <a:lnTo>
                    <a:pt x="95999" y="82398"/>
                  </a:lnTo>
                  <a:lnTo>
                    <a:pt x="95123" y="79865"/>
                  </a:lnTo>
                  <a:lnTo>
                    <a:pt x="93287" y="77674"/>
                  </a:lnTo>
                  <a:lnTo>
                    <a:pt x="90858" y="76656"/>
                  </a:lnTo>
                  <a:lnTo>
                    <a:pt x="89301" y="76002"/>
                  </a:lnTo>
                  <a:lnTo>
                    <a:pt x="87455" y="75595"/>
                  </a:lnTo>
                  <a:lnTo>
                    <a:pt x="85704" y="75619"/>
                  </a:lnTo>
                  <a:lnTo>
                    <a:pt x="85491" y="73138"/>
                  </a:lnTo>
                  <a:lnTo>
                    <a:pt x="84298" y="70947"/>
                  </a:lnTo>
                  <a:lnTo>
                    <a:pt x="81666" y="69224"/>
                  </a:lnTo>
                  <a:lnTo>
                    <a:pt x="80327" y="68343"/>
                  </a:lnTo>
                  <a:lnTo>
                    <a:pt x="78963" y="67747"/>
                  </a:lnTo>
                  <a:lnTo>
                    <a:pt x="77624" y="67486"/>
                  </a:lnTo>
                  <a:lnTo>
                    <a:pt x="77344" y="62563"/>
                  </a:lnTo>
                  <a:lnTo>
                    <a:pt x="72005" y="58080"/>
                  </a:lnTo>
                  <a:lnTo>
                    <a:pt x="66680" y="58236"/>
                  </a:lnTo>
                  <a:lnTo>
                    <a:pt x="65965" y="54643"/>
                  </a:lnTo>
                  <a:lnTo>
                    <a:pt x="64110" y="51509"/>
                  </a:lnTo>
                  <a:lnTo>
                    <a:pt x="61038" y="49213"/>
                  </a:lnTo>
                  <a:lnTo>
                    <a:pt x="59708" y="48214"/>
                  </a:lnTo>
                  <a:lnTo>
                    <a:pt x="58325" y="47670"/>
                  </a:lnTo>
                  <a:lnTo>
                    <a:pt x="57019" y="47623"/>
                  </a:lnTo>
                  <a:lnTo>
                    <a:pt x="55201" y="42695"/>
                  </a:lnTo>
                  <a:lnTo>
                    <a:pt x="50255" y="38851"/>
                  </a:lnTo>
                  <a:lnTo>
                    <a:pt x="45062" y="38534"/>
                  </a:lnTo>
                  <a:lnTo>
                    <a:pt x="44310" y="34458"/>
                  </a:lnTo>
                  <a:lnTo>
                    <a:pt x="34383" y="28199"/>
                  </a:lnTo>
                  <a:lnTo>
                    <a:pt x="33441" y="23456"/>
                  </a:lnTo>
                  <a:lnTo>
                    <a:pt x="28774" y="19536"/>
                  </a:lnTo>
                  <a:lnTo>
                    <a:pt x="23851" y="18746"/>
                  </a:lnTo>
                  <a:lnTo>
                    <a:pt x="23965" y="16109"/>
                  </a:lnTo>
                  <a:lnTo>
                    <a:pt x="23080" y="13666"/>
                  </a:lnTo>
                  <a:lnTo>
                    <a:pt x="20770" y="11631"/>
                  </a:lnTo>
                  <a:lnTo>
                    <a:pt x="18550" y="9671"/>
                  </a:lnTo>
                  <a:lnTo>
                    <a:pt x="15341" y="7943"/>
                  </a:lnTo>
                  <a:lnTo>
                    <a:pt x="12150" y="7545"/>
                  </a:lnTo>
                  <a:lnTo>
                    <a:pt x="12349" y="2821"/>
                  </a:lnTo>
                  <a:lnTo>
                    <a:pt x="9504" y="0"/>
                  </a:lnTo>
                  <a:lnTo>
                    <a:pt x="3673" y="378"/>
                  </a:lnTo>
                  <a:lnTo>
                    <a:pt x="0" y="624"/>
                  </a:lnTo>
                  <a:lnTo>
                    <a:pt x="331" y="6315"/>
                  </a:lnTo>
                  <a:lnTo>
                    <a:pt x="4013" y="6078"/>
                  </a:lnTo>
                  <a:lnTo>
                    <a:pt x="7095" y="5879"/>
                  </a:lnTo>
                  <a:lnTo>
                    <a:pt x="6607" y="7711"/>
                  </a:lnTo>
                  <a:lnTo>
                    <a:pt x="5902" y="10087"/>
                  </a:lnTo>
                  <a:lnTo>
                    <a:pt x="5273" y="12156"/>
                  </a:lnTo>
                  <a:lnTo>
                    <a:pt x="7663" y="14097"/>
                  </a:lnTo>
                  <a:lnTo>
                    <a:pt x="9594" y="13382"/>
                  </a:lnTo>
                  <a:lnTo>
                    <a:pt x="13315" y="12005"/>
                  </a:lnTo>
                  <a:lnTo>
                    <a:pt x="19478" y="16081"/>
                  </a:lnTo>
                  <a:lnTo>
                    <a:pt x="17854" y="20294"/>
                  </a:lnTo>
                  <a:lnTo>
                    <a:pt x="17182" y="22060"/>
                  </a:lnTo>
                  <a:lnTo>
                    <a:pt x="18185" y="24886"/>
                  </a:lnTo>
                  <a:lnTo>
                    <a:pt x="20566" y="24450"/>
                  </a:lnTo>
                  <a:lnTo>
                    <a:pt x="23052" y="24010"/>
                  </a:lnTo>
                  <a:lnTo>
                    <a:pt x="30478" y="26675"/>
                  </a:lnTo>
                  <a:lnTo>
                    <a:pt x="28774" y="30770"/>
                  </a:lnTo>
                  <a:lnTo>
                    <a:pt x="27605" y="33596"/>
                  </a:lnTo>
                  <a:lnTo>
                    <a:pt x="31283" y="36668"/>
                  </a:lnTo>
                  <a:lnTo>
                    <a:pt x="33427" y="33994"/>
                  </a:lnTo>
                  <a:lnTo>
                    <a:pt x="34137" y="33118"/>
                  </a:lnTo>
                  <a:lnTo>
                    <a:pt x="34369" y="38065"/>
                  </a:lnTo>
                  <a:lnTo>
                    <a:pt x="35131" y="38628"/>
                  </a:lnTo>
                  <a:lnTo>
                    <a:pt x="36599" y="39708"/>
                  </a:lnTo>
                  <a:lnTo>
                    <a:pt x="39680" y="40692"/>
                  </a:lnTo>
                  <a:lnTo>
                    <a:pt x="40035" y="42411"/>
                  </a:lnTo>
                  <a:lnTo>
                    <a:pt x="40376" y="44020"/>
                  </a:lnTo>
                  <a:lnTo>
                    <a:pt x="42274" y="44546"/>
                  </a:lnTo>
                  <a:lnTo>
                    <a:pt x="43642" y="44214"/>
                  </a:lnTo>
                  <a:lnTo>
                    <a:pt x="47722" y="43239"/>
                  </a:lnTo>
                  <a:lnTo>
                    <a:pt x="52016" y="48124"/>
                  </a:lnTo>
                  <a:lnTo>
                    <a:pt x="52068" y="51836"/>
                  </a:lnTo>
                  <a:lnTo>
                    <a:pt x="52091" y="54894"/>
                  </a:lnTo>
                  <a:lnTo>
                    <a:pt x="56053" y="55169"/>
                  </a:lnTo>
                  <a:lnTo>
                    <a:pt x="57445" y="52958"/>
                  </a:lnTo>
                  <a:lnTo>
                    <a:pt x="57123" y="53483"/>
                  </a:lnTo>
                  <a:lnTo>
                    <a:pt x="59319" y="55206"/>
                  </a:lnTo>
                  <a:lnTo>
                    <a:pt x="59594" y="55585"/>
                  </a:lnTo>
                  <a:lnTo>
                    <a:pt x="60995" y="57360"/>
                  </a:lnTo>
                  <a:lnTo>
                    <a:pt x="61303" y="59784"/>
                  </a:lnTo>
                  <a:lnTo>
                    <a:pt x="61307" y="61957"/>
                  </a:lnTo>
                  <a:lnTo>
                    <a:pt x="61298" y="64220"/>
                  </a:lnTo>
                  <a:lnTo>
                    <a:pt x="63963" y="65181"/>
                  </a:lnTo>
                  <a:lnTo>
                    <a:pt x="65700" y="64168"/>
                  </a:lnTo>
                  <a:lnTo>
                    <a:pt x="68417" y="62591"/>
                  </a:lnTo>
                  <a:lnTo>
                    <a:pt x="73766" y="66601"/>
                  </a:lnTo>
                  <a:lnTo>
                    <a:pt x="71115" y="69361"/>
                  </a:lnTo>
                  <a:lnTo>
                    <a:pt x="68502" y="72097"/>
                  </a:lnTo>
                  <a:lnTo>
                    <a:pt x="72649" y="75520"/>
                  </a:lnTo>
                  <a:lnTo>
                    <a:pt x="75352" y="73205"/>
                  </a:lnTo>
                  <a:lnTo>
                    <a:pt x="78892" y="70156"/>
                  </a:lnTo>
                  <a:lnTo>
                    <a:pt x="79815" y="78450"/>
                  </a:lnTo>
                  <a:lnTo>
                    <a:pt x="79247" y="80145"/>
                  </a:lnTo>
                  <a:lnTo>
                    <a:pt x="78353" y="83813"/>
                  </a:lnTo>
                  <a:lnTo>
                    <a:pt x="83673" y="84699"/>
                  </a:lnTo>
                  <a:lnTo>
                    <a:pt x="84833" y="81323"/>
                  </a:lnTo>
                  <a:lnTo>
                    <a:pt x="84970" y="80779"/>
                  </a:lnTo>
                  <a:lnTo>
                    <a:pt x="88766" y="81944"/>
                  </a:lnTo>
                  <a:lnTo>
                    <a:pt x="89136" y="82114"/>
                  </a:lnTo>
                  <a:lnTo>
                    <a:pt x="90740" y="82767"/>
                  </a:lnTo>
                  <a:lnTo>
                    <a:pt x="91029" y="85787"/>
                  </a:lnTo>
                  <a:lnTo>
                    <a:pt x="90593" y="87193"/>
                  </a:lnTo>
                  <a:lnTo>
                    <a:pt x="89685" y="90138"/>
                  </a:lnTo>
                  <a:lnTo>
                    <a:pt x="93642" y="91511"/>
                  </a:lnTo>
                  <a:lnTo>
                    <a:pt x="95507" y="89707"/>
                  </a:lnTo>
                  <a:lnTo>
                    <a:pt x="98224" y="87113"/>
                  </a:lnTo>
                  <a:lnTo>
                    <a:pt x="101154" y="89859"/>
                  </a:lnTo>
                  <a:lnTo>
                    <a:pt x="101239" y="92813"/>
                  </a:lnTo>
                  <a:lnTo>
                    <a:pt x="101248" y="93589"/>
                  </a:lnTo>
                  <a:lnTo>
                    <a:pt x="101211" y="94351"/>
                  </a:lnTo>
                  <a:lnTo>
                    <a:pt x="101092" y="95123"/>
                  </a:lnTo>
                  <a:lnTo>
                    <a:pt x="100955" y="96226"/>
                  </a:lnTo>
                  <a:lnTo>
                    <a:pt x="100770" y="96600"/>
                  </a:lnTo>
                  <a:lnTo>
                    <a:pt x="98295" y="97267"/>
                  </a:lnTo>
                  <a:lnTo>
                    <a:pt x="97036" y="100851"/>
                  </a:lnTo>
                  <a:lnTo>
                    <a:pt x="99852" y="101906"/>
                  </a:lnTo>
                  <a:lnTo>
                    <a:pt x="106361" y="104283"/>
                  </a:lnTo>
                  <a:lnTo>
                    <a:pt x="107298" y="95374"/>
                  </a:lnTo>
                  <a:lnTo>
                    <a:pt x="106853" y="90895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" name="object 618"/>
            <p:cNvPicPr/>
            <p:nvPr/>
          </p:nvPicPr>
          <p:blipFill>
            <a:blip r:embed="rId2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0928" y="5787275"/>
              <a:ext cx="107187" cy="103936"/>
            </a:xfrm>
            <a:prstGeom prst="rect">
              <a:avLst/>
            </a:prstGeom>
          </p:spPr>
        </p:pic>
        <p:sp>
          <p:nvSpPr>
            <p:cNvPr id="619" name="object 619"/>
            <p:cNvSpPr/>
            <p:nvPr/>
          </p:nvSpPr>
          <p:spPr>
            <a:xfrm>
              <a:off x="8340928" y="5786915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24"/>
                  </a:moveTo>
                  <a:lnTo>
                    <a:pt x="106498" y="87520"/>
                  </a:lnTo>
                  <a:lnTo>
                    <a:pt x="103592" y="84367"/>
                  </a:lnTo>
                  <a:lnTo>
                    <a:pt x="100775" y="82748"/>
                  </a:lnTo>
                  <a:lnTo>
                    <a:pt x="99047" y="81778"/>
                  </a:lnTo>
                  <a:lnTo>
                    <a:pt x="97466" y="81835"/>
                  </a:lnTo>
                  <a:lnTo>
                    <a:pt x="95985" y="82422"/>
                  </a:lnTo>
                  <a:lnTo>
                    <a:pt x="95104" y="79894"/>
                  </a:lnTo>
                  <a:lnTo>
                    <a:pt x="93282" y="77692"/>
                  </a:lnTo>
                  <a:lnTo>
                    <a:pt x="90858" y="76656"/>
                  </a:lnTo>
                  <a:lnTo>
                    <a:pt x="89296" y="76031"/>
                  </a:lnTo>
                  <a:lnTo>
                    <a:pt x="87455" y="75614"/>
                  </a:lnTo>
                  <a:lnTo>
                    <a:pt x="85699" y="75638"/>
                  </a:lnTo>
                  <a:lnTo>
                    <a:pt x="85481" y="73162"/>
                  </a:lnTo>
                  <a:lnTo>
                    <a:pt x="84284" y="70970"/>
                  </a:lnTo>
                  <a:lnTo>
                    <a:pt x="81657" y="69247"/>
                  </a:lnTo>
                  <a:lnTo>
                    <a:pt x="80312" y="68357"/>
                  </a:lnTo>
                  <a:lnTo>
                    <a:pt x="78963" y="67761"/>
                  </a:lnTo>
                  <a:lnTo>
                    <a:pt x="77614" y="67496"/>
                  </a:lnTo>
                  <a:lnTo>
                    <a:pt x="77330" y="62577"/>
                  </a:lnTo>
                  <a:lnTo>
                    <a:pt x="71977" y="58108"/>
                  </a:lnTo>
                  <a:lnTo>
                    <a:pt x="66670" y="58250"/>
                  </a:lnTo>
                  <a:lnTo>
                    <a:pt x="65965" y="54653"/>
                  </a:lnTo>
                  <a:lnTo>
                    <a:pt x="64110" y="51509"/>
                  </a:lnTo>
                  <a:lnTo>
                    <a:pt x="61019" y="49223"/>
                  </a:lnTo>
                  <a:lnTo>
                    <a:pt x="59679" y="48224"/>
                  </a:lnTo>
                  <a:lnTo>
                    <a:pt x="58316" y="47689"/>
                  </a:lnTo>
                  <a:lnTo>
                    <a:pt x="57014" y="47632"/>
                  </a:lnTo>
                  <a:lnTo>
                    <a:pt x="55192" y="42718"/>
                  </a:lnTo>
                  <a:lnTo>
                    <a:pt x="50241" y="38879"/>
                  </a:lnTo>
                  <a:lnTo>
                    <a:pt x="45053" y="38552"/>
                  </a:lnTo>
                  <a:lnTo>
                    <a:pt x="44295" y="34477"/>
                  </a:lnTo>
                  <a:lnTo>
                    <a:pt x="34369" y="28209"/>
                  </a:lnTo>
                  <a:lnTo>
                    <a:pt x="33441" y="23470"/>
                  </a:lnTo>
                  <a:lnTo>
                    <a:pt x="28774" y="19565"/>
                  </a:lnTo>
                  <a:lnTo>
                    <a:pt x="23847" y="18755"/>
                  </a:lnTo>
                  <a:lnTo>
                    <a:pt x="23956" y="16114"/>
                  </a:lnTo>
                  <a:lnTo>
                    <a:pt x="23047" y="13666"/>
                  </a:lnTo>
                  <a:lnTo>
                    <a:pt x="20765" y="11650"/>
                  </a:lnTo>
                  <a:lnTo>
                    <a:pt x="18541" y="9680"/>
                  </a:lnTo>
                  <a:lnTo>
                    <a:pt x="15322" y="7952"/>
                  </a:lnTo>
                  <a:lnTo>
                    <a:pt x="12146" y="7564"/>
                  </a:lnTo>
                  <a:lnTo>
                    <a:pt x="12335" y="2840"/>
                  </a:lnTo>
                  <a:lnTo>
                    <a:pt x="9490" y="0"/>
                  </a:lnTo>
                  <a:lnTo>
                    <a:pt x="3668" y="402"/>
                  </a:lnTo>
                  <a:lnTo>
                    <a:pt x="0" y="639"/>
                  </a:lnTo>
                  <a:lnTo>
                    <a:pt x="321" y="6352"/>
                  </a:lnTo>
                  <a:lnTo>
                    <a:pt x="3999" y="6102"/>
                  </a:lnTo>
                  <a:lnTo>
                    <a:pt x="7100" y="5888"/>
                  </a:lnTo>
                  <a:lnTo>
                    <a:pt x="6603" y="7721"/>
                  </a:lnTo>
                  <a:lnTo>
                    <a:pt x="5883" y="10106"/>
                  </a:lnTo>
                  <a:lnTo>
                    <a:pt x="5263" y="12170"/>
                  </a:lnTo>
                  <a:lnTo>
                    <a:pt x="7654" y="14107"/>
                  </a:lnTo>
                  <a:lnTo>
                    <a:pt x="9599" y="13396"/>
                  </a:lnTo>
                  <a:lnTo>
                    <a:pt x="13301" y="12019"/>
                  </a:lnTo>
                  <a:lnTo>
                    <a:pt x="19478" y="16104"/>
                  </a:lnTo>
                  <a:lnTo>
                    <a:pt x="17840" y="20299"/>
                  </a:lnTo>
                  <a:lnTo>
                    <a:pt x="17173" y="22083"/>
                  </a:lnTo>
                  <a:lnTo>
                    <a:pt x="18176" y="24890"/>
                  </a:lnTo>
                  <a:lnTo>
                    <a:pt x="20552" y="24474"/>
                  </a:lnTo>
                  <a:lnTo>
                    <a:pt x="23033" y="24029"/>
                  </a:lnTo>
                  <a:lnTo>
                    <a:pt x="30478" y="26680"/>
                  </a:lnTo>
                  <a:lnTo>
                    <a:pt x="28779" y="30784"/>
                  </a:lnTo>
                  <a:lnTo>
                    <a:pt x="27586" y="33620"/>
                  </a:lnTo>
                  <a:lnTo>
                    <a:pt x="31278" y="36687"/>
                  </a:lnTo>
                  <a:lnTo>
                    <a:pt x="33413" y="34017"/>
                  </a:lnTo>
                  <a:lnTo>
                    <a:pt x="34133" y="33137"/>
                  </a:lnTo>
                  <a:lnTo>
                    <a:pt x="37692" y="34988"/>
                  </a:lnTo>
                  <a:lnTo>
                    <a:pt x="38445" y="35546"/>
                  </a:lnTo>
                  <a:lnTo>
                    <a:pt x="39907" y="36616"/>
                  </a:lnTo>
                  <a:lnTo>
                    <a:pt x="39675" y="40716"/>
                  </a:lnTo>
                  <a:lnTo>
                    <a:pt x="40035" y="42411"/>
                  </a:lnTo>
                  <a:lnTo>
                    <a:pt x="40367" y="44039"/>
                  </a:lnTo>
                  <a:lnTo>
                    <a:pt x="42260" y="44546"/>
                  </a:lnTo>
                  <a:lnTo>
                    <a:pt x="43642" y="44233"/>
                  </a:lnTo>
                  <a:lnTo>
                    <a:pt x="47708" y="43253"/>
                  </a:lnTo>
                  <a:lnTo>
                    <a:pt x="52011" y="48134"/>
                  </a:lnTo>
                  <a:lnTo>
                    <a:pt x="52039" y="51841"/>
                  </a:lnTo>
                  <a:lnTo>
                    <a:pt x="52082" y="54894"/>
                  </a:lnTo>
                  <a:lnTo>
                    <a:pt x="56039" y="55192"/>
                  </a:lnTo>
                  <a:lnTo>
                    <a:pt x="57435" y="52972"/>
                  </a:lnTo>
                  <a:lnTo>
                    <a:pt x="57118" y="53488"/>
                  </a:lnTo>
                  <a:lnTo>
                    <a:pt x="61303" y="61971"/>
                  </a:lnTo>
                  <a:lnTo>
                    <a:pt x="61298" y="64234"/>
                  </a:lnTo>
                  <a:lnTo>
                    <a:pt x="63958" y="65195"/>
                  </a:lnTo>
                  <a:lnTo>
                    <a:pt x="65700" y="64177"/>
                  </a:lnTo>
                  <a:lnTo>
                    <a:pt x="68408" y="62620"/>
                  </a:lnTo>
                  <a:lnTo>
                    <a:pt x="73761" y="66625"/>
                  </a:lnTo>
                  <a:lnTo>
                    <a:pt x="71110" y="69380"/>
                  </a:lnTo>
                  <a:lnTo>
                    <a:pt x="68488" y="72116"/>
                  </a:lnTo>
                  <a:lnTo>
                    <a:pt x="72630" y="75539"/>
                  </a:lnTo>
                  <a:lnTo>
                    <a:pt x="75342" y="73228"/>
                  </a:lnTo>
                  <a:lnTo>
                    <a:pt x="78873" y="70185"/>
                  </a:lnTo>
                  <a:lnTo>
                    <a:pt x="79811" y="78469"/>
                  </a:lnTo>
                  <a:lnTo>
                    <a:pt x="79238" y="80159"/>
                  </a:lnTo>
                  <a:lnTo>
                    <a:pt x="78338" y="83823"/>
                  </a:lnTo>
                  <a:lnTo>
                    <a:pt x="83678" y="84713"/>
                  </a:lnTo>
                  <a:lnTo>
                    <a:pt x="84828" y="81328"/>
                  </a:lnTo>
                  <a:lnTo>
                    <a:pt x="84951" y="80788"/>
                  </a:lnTo>
                  <a:lnTo>
                    <a:pt x="88747" y="81967"/>
                  </a:lnTo>
                  <a:lnTo>
                    <a:pt x="89126" y="82123"/>
                  </a:lnTo>
                  <a:lnTo>
                    <a:pt x="90731" y="82781"/>
                  </a:lnTo>
                  <a:lnTo>
                    <a:pt x="91029" y="85816"/>
                  </a:lnTo>
                  <a:lnTo>
                    <a:pt x="90589" y="87217"/>
                  </a:lnTo>
                  <a:lnTo>
                    <a:pt x="89680" y="90147"/>
                  </a:lnTo>
                  <a:lnTo>
                    <a:pt x="93642" y="91516"/>
                  </a:lnTo>
                  <a:lnTo>
                    <a:pt x="95497" y="89731"/>
                  </a:lnTo>
                  <a:lnTo>
                    <a:pt x="98205" y="87122"/>
                  </a:lnTo>
                  <a:lnTo>
                    <a:pt x="101135" y="89887"/>
                  </a:lnTo>
                  <a:lnTo>
                    <a:pt x="101234" y="92822"/>
                  </a:lnTo>
                  <a:lnTo>
                    <a:pt x="101244" y="93594"/>
                  </a:lnTo>
                  <a:lnTo>
                    <a:pt x="101187" y="94375"/>
                  </a:lnTo>
                  <a:lnTo>
                    <a:pt x="101078" y="95142"/>
                  </a:lnTo>
                  <a:lnTo>
                    <a:pt x="100941" y="96240"/>
                  </a:lnTo>
                  <a:lnTo>
                    <a:pt x="100761" y="96609"/>
                  </a:lnTo>
                  <a:lnTo>
                    <a:pt x="98295" y="97291"/>
                  </a:lnTo>
                  <a:lnTo>
                    <a:pt x="97026" y="100865"/>
                  </a:lnTo>
                  <a:lnTo>
                    <a:pt x="99838" y="101921"/>
                  </a:lnTo>
                  <a:lnTo>
                    <a:pt x="106337" y="104292"/>
                  </a:lnTo>
                  <a:lnTo>
                    <a:pt x="107284" y="95388"/>
                  </a:lnTo>
                  <a:lnTo>
                    <a:pt x="106839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2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1034" y="5789917"/>
              <a:ext cx="107212" cy="103949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8331045" y="5789564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19"/>
                  </a:moveTo>
                  <a:lnTo>
                    <a:pt x="106507" y="87515"/>
                  </a:lnTo>
                  <a:lnTo>
                    <a:pt x="103596" y="84344"/>
                  </a:lnTo>
                  <a:lnTo>
                    <a:pt x="100780" y="82753"/>
                  </a:lnTo>
                  <a:lnTo>
                    <a:pt x="99047" y="81768"/>
                  </a:lnTo>
                  <a:lnTo>
                    <a:pt x="97466" y="81830"/>
                  </a:lnTo>
                  <a:lnTo>
                    <a:pt x="96009" y="82403"/>
                  </a:lnTo>
                  <a:lnTo>
                    <a:pt x="95119" y="79880"/>
                  </a:lnTo>
                  <a:lnTo>
                    <a:pt x="93291" y="77688"/>
                  </a:lnTo>
                  <a:lnTo>
                    <a:pt x="90854" y="76660"/>
                  </a:lnTo>
                  <a:lnTo>
                    <a:pt x="89292" y="76017"/>
                  </a:lnTo>
                  <a:lnTo>
                    <a:pt x="87455" y="75610"/>
                  </a:lnTo>
                  <a:lnTo>
                    <a:pt x="85699" y="75633"/>
                  </a:lnTo>
                  <a:lnTo>
                    <a:pt x="85486" y="73138"/>
                  </a:lnTo>
                  <a:lnTo>
                    <a:pt x="84293" y="70956"/>
                  </a:lnTo>
                  <a:lnTo>
                    <a:pt x="81661" y="69238"/>
                  </a:lnTo>
                  <a:lnTo>
                    <a:pt x="80317" y="68352"/>
                  </a:lnTo>
                  <a:lnTo>
                    <a:pt x="78977" y="67747"/>
                  </a:lnTo>
                  <a:lnTo>
                    <a:pt x="77628" y="67486"/>
                  </a:lnTo>
                  <a:lnTo>
                    <a:pt x="77340" y="62577"/>
                  </a:lnTo>
                  <a:lnTo>
                    <a:pt x="71986" y="58094"/>
                  </a:lnTo>
                  <a:lnTo>
                    <a:pt x="66685" y="58255"/>
                  </a:lnTo>
                  <a:lnTo>
                    <a:pt x="65970" y="54648"/>
                  </a:lnTo>
                  <a:lnTo>
                    <a:pt x="57014" y="47627"/>
                  </a:lnTo>
                  <a:lnTo>
                    <a:pt x="55201" y="42699"/>
                  </a:lnTo>
                  <a:lnTo>
                    <a:pt x="50241" y="38874"/>
                  </a:lnTo>
                  <a:lnTo>
                    <a:pt x="45057" y="38548"/>
                  </a:lnTo>
                  <a:lnTo>
                    <a:pt x="44300" y="34467"/>
                  </a:lnTo>
                  <a:lnTo>
                    <a:pt x="34383" y="28204"/>
                  </a:lnTo>
                  <a:lnTo>
                    <a:pt x="33441" y="23461"/>
                  </a:lnTo>
                  <a:lnTo>
                    <a:pt x="28779" y="19551"/>
                  </a:lnTo>
                  <a:lnTo>
                    <a:pt x="23851" y="18746"/>
                  </a:lnTo>
                  <a:lnTo>
                    <a:pt x="23951" y="16118"/>
                  </a:lnTo>
                  <a:lnTo>
                    <a:pt x="12155" y="7550"/>
                  </a:lnTo>
                  <a:lnTo>
                    <a:pt x="12359" y="2826"/>
                  </a:lnTo>
                  <a:lnTo>
                    <a:pt x="9509" y="0"/>
                  </a:lnTo>
                  <a:lnTo>
                    <a:pt x="3668" y="392"/>
                  </a:lnTo>
                  <a:lnTo>
                    <a:pt x="0" y="634"/>
                  </a:lnTo>
                  <a:lnTo>
                    <a:pt x="336" y="6329"/>
                  </a:lnTo>
                  <a:lnTo>
                    <a:pt x="4009" y="6092"/>
                  </a:lnTo>
                  <a:lnTo>
                    <a:pt x="7095" y="5893"/>
                  </a:lnTo>
                  <a:lnTo>
                    <a:pt x="6612" y="7711"/>
                  </a:lnTo>
                  <a:lnTo>
                    <a:pt x="5902" y="10102"/>
                  </a:lnTo>
                  <a:lnTo>
                    <a:pt x="5287" y="12161"/>
                  </a:lnTo>
                  <a:lnTo>
                    <a:pt x="7668" y="14111"/>
                  </a:lnTo>
                  <a:lnTo>
                    <a:pt x="9580" y="13396"/>
                  </a:lnTo>
                  <a:lnTo>
                    <a:pt x="13319" y="12005"/>
                  </a:lnTo>
                  <a:lnTo>
                    <a:pt x="19482" y="16104"/>
                  </a:lnTo>
                  <a:lnTo>
                    <a:pt x="17845" y="20308"/>
                  </a:lnTo>
                  <a:lnTo>
                    <a:pt x="17173" y="22064"/>
                  </a:lnTo>
                  <a:lnTo>
                    <a:pt x="18185" y="24881"/>
                  </a:lnTo>
                  <a:lnTo>
                    <a:pt x="20562" y="24469"/>
                  </a:lnTo>
                  <a:lnTo>
                    <a:pt x="23047" y="24019"/>
                  </a:lnTo>
                  <a:lnTo>
                    <a:pt x="30483" y="26675"/>
                  </a:lnTo>
                  <a:lnTo>
                    <a:pt x="28779" y="30784"/>
                  </a:lnTo>
                  <a:lnTo>
                    <a:pt x="27596" y="33596"/>
                  </a:lnTo>
                  <a:lnTo>
                    <a:pt x="31278" y="36683"/>
                  </a:lnTo>
                  <a:lnTo>
                    <a:pt x="33427" y="34013"/>
                  </a:lnTo>
                  <a:lnTo>
                    <a:pt x="34147" y="33127"/>
                  </a:lnTo>
                  <a:lnTo>
                    <a:pt x="37697" y="34983"/>
                  </a:lnTo>
                  <a:lnTo>
                    <a:pt x="38454" y="35537"/>
                  </a:lnTo>
                  <a:lnTo>
                    <a:pt x="39907" y="36607"/>
                  </a:lnTo>
                  <a:lnTo>
                    <a:pt x="39680" y="40706"/>
                  </a:lnTo>
                  <a:lnTo>
                    <a:pt x="40045" y="42415"/>
                  </a:lnTo>
                  <a:lnTo>
                    <a:pt x="40381" y="44034"/>
                  </a:lnTo>
                  <a:lnTo>
                    <a:pt x="42274" y="44550"/>
                  </a:lnTo>
                  <a:lnTo>
                    <a:pt x="43647" y="44224"/>
                  </a:lnTo>
                  <a:lnTo>
                    <a:pt x="47713" y="43249"/>
                  </a:lnTo>
                  <a:lnTo>
                    <a:pt x="52011" y="48129"/>
                  </a:lnTo>
                  <a:lnTo>
                    <a:pt x="59315" y="55216"/>
                  </a:lnTo>
                  <a:lnTo>
                    <a:pt x="59599" y="55590"/>
                  </a:lnTo>
                  <a:lnTo>
                    <a:pt x="60986" y="57375"/>
                  </a:lnTo>
                  <a:lnTo>
                    <a:pt x="61298" y="59803"/>
                  </a:lnTo>
                  <a:lnTo>
                    <a:pt x="61303" y="61962"/>
                  </a:lnTo>
                  <a:lnTo>
                    <a:pt x="61298" y="64234"/>
                  </a:lnTo>
                  <a:lnTo>
                    <a:pt x="63963" y="65185"/>
                  </a:lnTo>
                  <a:lnTo>
                    <a:pt x="65705" y="64182"/>
                  </a:lnTo>
                  <a:lnTo>
                    <a:pt x="68417" y="62610"/>
                  </a:lnTo>
                  <a:lnTo>
                    <a:pt x="73766" y="66615"/>
                  </a:lnTo>
                  <a:lnTo>
                    <a:pt x="71125" y="69375"/>
                  </a:lnTo>
                  <a:lnTo>
                    <a:pt x="68498" y="72092"/>
                  </a:lnTo>
                  <a:lnTo>
                    <a:pt x="72654" y="75534"/>
                  </a:lnTo>
                  <a:lnTo>
                    <a:pt x="75361" y="73205"/>
                  </a:lnTo>
                  <a:lnTo>
                    <a:pt x="78888" y="70166"/>
                  </a:lnTo>
                  <a:lnTo>
                    <a:pt x="79820" y="78455"/>
                  </a:lnTo>
                  <a:lnTo>
                    <a:pt x="79252" y="80145"/>
                  </a:lnTo>
                  <a:lnTo>
                    <a:pt x="78343" y="83823"/>
                  </a:lnTo>
                  <a:lnTo>
                    <a:pt x="83678" y="84708"/>
                  </a:lnTo>
                  <a:lnTo>
                    <a:pt x="84833" y="81319"/>
                  </a:lnTo>
                  <a:lnTo>
                    <a:pt x="84965" y="80784"/>
                  </a:lnTo>
                  <a:lnTo>
                    <a:pt x="88757" y="81958"/>
                  </a:lnTo>
                  <a:lnTo>
                    <a:pt x="89136" y="82109"/>
                  </a:lnTo>
                  <a:lnTo>
                    <a:pt x="90745" y="82791"/>
                  </a:lnTo>
                  <a:lnTo>
                    <a:pt x="91029" y="85811"/>
                  </a:lnTo>
                  <a:lnTo>
                    <a:pt x="90589" y="87222"/>
                  </a:lnTo>
                  <a:lnTo>
                    <a:pt x="89685" y="90147"/>
                  </a:lnTo>
                  <a:lnTo>
                    <a:pt x="93647" y="91501"/>
                  </a:lnTo>
                  <a:lnTo>
                    <a:pt x="95502" y="89721"/>
                  </a:lnTo>
                  <a:lnTo>
                    <a:pt x="98210" y="87118"/>
                  </a:lnTo>
                  <a:lnTo>
                    <a:pt x="101149" y="89882"/>
                  </a:lnTo>
                  <a:lnTo>
                    <a:pt x="101239" y="92817"/>
                  </a:lnTo>
                  <a:lnTo>
                    <a:pt x="101248" y="93598"/>
                  </a:lnTo>
                  <a:lnTo>
                    <a:pt x="101201" y="94361"/>
                  </a:lnTo>
                  <a:lnTo>
                    <a:pt x="101088" y="95127"/>
                  </a:lnTo>
                  <a:lnTo>
                    <a:pt x="100960" y="96230"/>
                  </a:lnTo>
                  <a:lnTo>
                    <a:pt x="100780" y="96614"/>
                  </a:lnTo>
                  <a:lnTo>
                    <a:pt x="98300" y="97281"/>
                  </a:lnTo>
                  <a:lnTo>
                    <a:pt x="97031" y="100860"/>
                  </a:lnTo>
                  <a:lnTo>
                    <a:pt x="99852" y="101897"/>
                  </a:lnTo>
                  <a:lnTo>
                    <a:pt x="106351" y="104297"/>
                  </a:lnTo>
                  <a:lnTo>
                    <a:pt x="107288" y="95378"/>
                  </a:lnTo>
                  <a:lnTo>
                    <a:pt x="106843" y="90919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2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3287" y="5791009"/>
              <a:ext cx="107211" cy="103936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8323293" y="5790641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00"/>
                  </a:moveTo>
                  <a:lnTo>
                    <a:pt x="106517" y="87520"/>
                  </a:lnTo>
                  <a:lnTo>
                    <a:pt x="103606" y="84358"/>
                  </a:lnTo>
                  <a:lnTo>
                    <a:pt x="100780" y="82748"/>
                  </a:lnTo>
                  <a:lnTo>
                    <a:pt x="99057" y="81773"/>
                  </a:lnTo>
                  <a:lnTo>
                    <a:pt x="97466" y="81830"/>
                  </a:lnTo>
                  <a:lnTo>
                    <a:pt x="96004" y="82407"/>
                  </a:lnTo>
                  <a:lnTo>
                    <a:pt x="95133" y="79865"/>
                  </a:lnTo>
                  <a:lnTo>
                    <a:pt x="93291" y="77683"/>
                  </a:lnTo>
                  <a:lnTo>
                    <a:pt x="90863" y="76660"/>
                  </a:lnTo>
                  <a:lnTo>
                    <a:pt x="89292" y="76007"/>
                  </a:lnTo>
                  <a:lnTo>
                    <a:pt x="87465" y="75614"/>
                  </a:lnTo>
                  <a:lnTo>
                    <a:pt x="85704" y="75614"/>
                  </a:lnTo>
                  <a:lnTo>
                    <a:pt x="85477" y="73153"/>
                  </a:lnTo>
                  <a:lnTo>
                    <a:pt x="77628" y="67496"/>
                  </a:lnTo>
                  <a:lnTo>
                    <a:pt x="77349" y="62587"/>
                  </a:lnTo>
                  <a:lnTo>
                    <a:pt x="72000" y="58099"/>
                  </a:lnTo>
                  <a:lnTo>
                    <a:pt x="66680" y="58250"/>
                  </a:lnTo>
                  <a:lnTo>
                    <a:pt x="65975" y="54657"/>
                  </a:lnTo>
                  <a:lnTo>
                    <a:pt x="57019" y="47637"/>
                  </a:lnTo>
                  <a:lnTo>
                    <a:pt x="55215" y="42695"/>
                  </a:lnTo>
                  <a:lnTo>
                    <a:pt x="50260" y="38860"/>
                  </a:lnTo>
                  <a:lnTo>
                    <a:pt x="45057" y="38552"/>
                  </a:lnTo>
                  <a:lnTo>
                    <a:pt x="44305" y="34477"/>
                  </a:lnTo>
                  <a:lnTo>
                    <a:pt x="43789" y="31551"/>
                  </a:lnTo>
                  <a:lnTo>
                    <a:pt x="39178" y="29473"/>
                  </a:lnTo>
                  <a:lnTo>
                    <a:pt x="37768" y="28834"/>
                  </a:lnTo>
                  <a:lnTo>
                    <a:pt x="36054" y="28308"/>
                  </a:lnTo>
                  <a:lnTo>
                    <a:pt x="34383" y="28209"/>
                  </a:lnTo>
                  <a:lnTo>
                    <a:pt x="33446" y="23475"/>
                  </a:lnTo>
                  <a:lnTo>
                    <a:pt x="28788" y="19565"/>
                  </a:lnTo>
                  <a:lnTo>
                    <a:pt x="23856" y="18760"/>
                  </a:lnTo>
                  <a:lnTo>
                    <a:pt x="23965" y="16133"/>
                  </a:lnTo>
                  <a:lnTo>
                    <a:pt x="23070" y="13671"/>
                  </a:lnTo>
                  <a:lnTo>
                    <a:pt x="20775" y="11654"/>
                  </a:lnTo>
                  <a:lnTo>
                    <a:pt x="18555" y="9671"/>
                  </a:lnTo>
                  <a:lnTo>
                    <a:pt x="15345" y="7952"/>
                  </a:lnTo>
                  <a:lnTo>
                    <a:pt x="12165" y="7550"/>
                  </a:lnTo>
                  <a:lnTo>
                    <a:pt x="12349" y="2830"/>
                  </a:lnTo>
                  <a:lnTo>
                    <a:pt x="9509" y="0"/>
                  </a:lnTo>
                  <a:lnTo>
                    <a:pt x="3682" y="397"/>
                  </a:lnTo>
                  <a:lnTo>
                    <a:pt x="0" y="639"/>
                  </a:lnTo>
                  <a:lnTo>
                    <a:pt x="345" y="6343"/>
                  </a:lnTo>
                  <a:lnTo>
                    <a:pt x="4013" y="6092"/>
                  </a:lnTo>
                  <a:lnTo>
                    <a:pt x="7095" y="5888"/>
                  </a:lnTo>
                  <a:lnTo>
                    <a:pt x="6617" y="7725"/>
                  </a:lnTo>
                  <a:lnTo>
                    <a:pt x="5912" y="10087"/>
                  </a:lnTo>
                  <a:lnTo>
                    <a:pt x="5282" y="12166"/>
                  </a:lnTo>
                  <a:lnTo>
                    <a:pt x="7668" y="14111"/>
                  </a:lnTo>
                  <a:lnTo>
                    <a:pt x="9594" y="13392"/>
                  </a:lnTo>
                  <a:lnTo>
                    <a:pt x="13319" y="12005"/>
                  </a:lnTo>
                  <a:lnTo>
                    <a:pt x="19482" y="16095"/>
                  </a:lnTo>
                  <a:lnTo>
                    <a:pt x="17859" y="20313"/>
                  </a:lnTo>
                  <a:lnTo>
                    <a:pt x="17177" y="22074"/>
                  </a:lnTo>
                  <a:lnTo>
                    <a:pt x="18185" y="24900"/>
                  </a:lnTo>
                  <a:lnTo>
                    <a:pt x="20571" y="24474"/>
                  </a:lnTo>
                  <a:lnTo>
                    <a:pt x="23042" y="24029"/>
                  </a:lnTo>
                  <a:lnTo>
                    <a:pt x="30493" y="26666"/>
                  </a:lnTo>
                  <a:lnTo>
                    <a:pt x="28784" y="30779"/>
                  </a:lnTo>
                  <a:lnTo>
                    <a:pt x="27596" y="33610"/>
                  </a:lnTo>
                  <a:lnTo>
                    <a:pt x="31288" y="36687"/>
                  </a:lnTo>
                  <a:lnTo>
                    <a:pt x="33432" y="34013"/>
                  </a:lnTo>
                  <a:lnTo>
                    <a:pt x="34137" y="33137"/>
                  </a:lnTo>
                  <a:lnTo>
                    <a:pt x="37356" y="36796"/>
                  </a:lnTo>
                  <a:lnTo>
                    <a:pt x="38118" y="37360"/>
                  </a:lnTo>
                  <a:lnTo>
                    <a:pt x="39581" y="38434"/>
                  </a:lnTo>
                  <a:lnTo>
                    <a:pt x="39685" y="40706"/>
                  </a:lnTo>
                  <a:lnTo>
                    <a:pt x="40049" y="42415"/>
                  </a:lnTo>
                  <a:lnTo>
                    <a:pt x="40390" y="44030"/>
                  </a:lnTo>
                  <a:lnTo>
                    <a:pt x="42288" y="44555"/>
                  </a:lnTo>
                  <a:lnTo>
                    <a:pt x="43666" y="44228"/>
                  </a:lnTo>
                  <a:lnTo>
                    <a:pt x="47722" y="43263"/>
                  </a:lnTo>
                  <a:lnTo>
                    <a:pt x="52020" y="48134"/>
                  </a:lnTo>
                  <a:lnTo>
                    <a:pt x="52063" y="51841"/>
                  </a:lnTo>
                  <a:lnTo>
                    <a:pt x="52110" y="54903"/>
                  </a:lnTo>
                  <a:lnTo>
                    <a:pt x="56049" y="55178"/>
                  </a:lnTo>
                  <a:lnTo>
                    <a:pt x="57440" y="52986"/>
                  </a:lnTo>
                  <a:lnTo>
                    <a:pt x="57123" y="53497"/>
                  </a:lnTo>
                  <a:lnTo>
                    <a:pt x="59319" y="55216"/>
                  </a:lnTo>
                  <a:lnTo>
                    <a:pt x="59613" y="55599"/>
                  </a:lnTo>
                  <a:lnTo>
                    <a:pt x="61000" y="57384"/>
                  </a:lnTo>
                  <a:lnTo>
                    <a:pt x="61303" y="59808"/>
                  </a:lnTo>
                  <a:lnTo>
                    <a:pt x="61307" y="61966"/>
                  </a:lnTo>
                  <a:lnTo>
                    <a:pt x="61312" y="64220"/>
                  </a:lnTo>
                  <a:lnTo>
                    <a:pt x="63968" y="65190"/>
                  </a:lnTo>
                  <a:lnTo>
                    <a:pt x="65719" y="64187"/>
                  </a:lnTo>
                  <a:lnTo>
                    <a:pt x="68417" y="62610"/>
                  </a:lnTo>
                  <a:lnTo>
                    <a:pt x="73761" y="66606"/>
                  </a:lnTo>
                  <a:lnTo>
                    <a:pt x="71134" y="69370"/>
                  </a:lnTo>
                  <a:lnTo>
                    <a:pt x="68502" y="72106"/>
                  </a:lnTo>
                  <a:lnTo>
                    <a:pt x="72649" y="75534"/>
                  </a:lnTo>
                  <a:lnTo>
                    <a:pt x="75356" y="73219"/>
                  </a:lnTo>
                  <a:lnTo>
                    <a:pt x="78892" y="70166"/>
                  </a:lnTo>
                  <a:lnTo>
                    <a:pt x="79825" y="78464"/>
                  </a:lnTo>
                  <a:lnTo>
                    <a:pt x="79252" y="80149"/>
                  </a:lnTo>
                  <a:lnTo>
                    <a:pt x="78348" y="83818"/>
                  </a:lnTo>
                  <a:lnTo>
                    <a:pt x="83673" y="84708"/>
                  </a:lnTo>
                  <a:lnTo>
                    <a:pt x="84842" y="81333"/>
                  </a:lnTo>
                  <a:lnTo>
                    <a:pt x="84965" y="80788"/>
                  </a:lnTo>
                  <a:lnTo>
                    <a:pt x="88757" y="81944"/>
                  </a:lnTo>
                  <a:lnTo>
                    <a:pt x="89140" y="82123"/>
                  </a:lnTo>
                  <a:lnTo>
                    <a:pt x="90745" y="82796"/>
                  </a:lnTo>
                  <a:lnTo>
                    <a:pt x="91038" y="85821"/>
                  </a:lnTo>
                  <a:lnTo>
                    <a:pt x="90598" y="87212"/>
                  </a:lnTo>
                  <a:lnTo>
                    <a:pt x="89699" y="90147"/>
                  </a:lnTo>
                  <a:lnTo>
                    <a:pt x="93642" y="91506"/>
                  </a:lnTo>
                  <a:lnTo>
                    <a:pt x="95507" y="89721"/>
                  </a:lnTo>
                  <a:lnTo>
                    <a:pt x="98219" y="87122"/>
                  </a:lnTo>
                  <a:lnTo>
                    <a:pt x="101149" y="89878"/>
                  </a:lnTo>
                  <a:lnTo>
                    <a:pt x="101244" y="92827"/>
                  </a:lnTo>
                  <a:lnTo>
                    <a:pt x="101253" y="93594"/>
                  </a:lnTo>
                  <a:lnTo>
                    <a:pt x="101211" y="94370"/>
                  </a:lnTo>
                  <a:lnTo>
                    <a:pt x="101097" y="95132"/>
                  </a:lnTo>
                  <a:lnTo>
                    <a:pt x="100955" y="96230"/>
                  </a:lnTo>
                  <a:lnTo>
                    <a:pt x="100780" y="96609"/>
                  </a:lnTo>
                  <a:lnTo>
                    <a:pt x="98314" y="97281"/>
                  </a:lnTo>
                  <a:lnTo>
                    <a:pt x="97036" y="100860"/>
                  </a:lnTo>
                  <a:lnTo>
                    <a:pt x="99857" y="101916"/>
                  </a:lnTo>
                  <a:lnTo>
                    <a:pt x="106346" y="104302"/>
                  </a:lnTo>
                  <a:lnTo>
                    <a:pt x="107298" y="95374"/>
                  </a:lnTo>
                  <a:lnTo>
                    <a:pt x="106848" y="9090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5108" y="5796470"/>
              <a:ext cx="107188" cy="103936"/>
            </a:xfrm>
            <a:prstGeom prst="rect">
              <a:avLst/>
            </a:prstGeom>
          </p:spPr>
        </p:pic>
        <p:sp>
          <p:nvSpPr>
            <p:cNvPr id="625" name="object 625"/>
            <p:cNvSpPr/>
            <p:nvPr/>
          </p:nvSpPr>
          <p:spPr>
            <a:xfrm>
              <a:off x="8315106" y="5796114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10"/>
                  </a:moveTo>
                  <a:lnTo>
                    <a:pt x="106517" y="87501"/>
                  </a:lnTo>
                  <a:lnTo>
                    <a:pt x="103601" y="84358"/>
                  </a:lnTo>
                  <a:lnTo>
                    <a:pt x="100780" y="82748"/>
                  </a:lnTo>
                  <a:lnTo>
                    <a:pt x="99057" y="81773"/>
                  </a:lnTo>
                  <a:lnTo>
                    <a:pt x="97466" y="81820"/>
                  </a:lnTo>
                  <a:lnTo>
                    <a:pt x="95994" y="82398"/>
                  </a:lnTo>
                  <a:lnTo>
                    <a:pt x="95119" y="79875"/>
                  </a:lnTo>
                  <a:lnTo>
                    <a:pt x="93291" y="77669"/>
                  </a:lnTo>
                  <a:lnTo>
                    <a:pt x="90854" y="76656"/>
                  </a:lnTo>
                  <a:lnTo>
                    <a:pt x="89306" y="76012"/>
                  </a:lnTo>
                  <a:lnTo>
                    <a:pt x="87450" y="75605"/>
                  </a:lnTo>
                  <a:lnTo>
                    <a:pt x="85704" y="75614"/>
                  </a:lnTo>
                  <a:lnTo>
                    <a:pt x="85481" y="73138"/>
                  </a:lnTo>
                  <a:lnTo>
                    <a:pt x="84293" y="70947"/>
                  </a:lnTo>
                  <a:lnTo>
                    <a:pt x="81661" y="69224"/>
                  </a:lnTo>
                  <a:lnTo>
                    <a:pt x="80317" y="68343"/>
                  </a:lnTo>
                  <a:lnTo>
                    <a:pt x="78973" y="67742"/>
                  </a:lnTo>
                  <a:lnTo>
                    <a:pt x="77619" y="67491"/>
                  </a:lnTo>
                  <a:lnTo>
                    <a:pt x="77344" y="62553"/>
                  </a:lnTo>
                  <a:lnTo>
                    <a:pt x="71986" y="58089"/>
                  </a:lnTo>
                  <a:lnTo>
                    <a:pt x="66675" y="58236"/>
                  </a:lnTo>
                  <a:lnTo>
                    <a:pt x="65965" y="54643"/>
                  </a:lnTo>
                  <a:lnTo>
                    <a:pt x="57009" y="47623"/>
                  </a:lnTo>
                  <a:lnTo>
                    <a:pt x="55197" y="42695"/>
                  </a:lnTo>
                  <a:lnTo>
                    <a:pt x="50260" y="38860"/>
                  </a:lnTo>
                  <a:lnTo>
                    <a:pt x="45057" y="38538"/>
                  </a:lnTo>
                  <a:lnTo>
                    <a:pt x="44305" y="34448"/>
                  </a:lnTo>
                  <a:lnTo>
                    <a:pt x="34379" y="28190"/>
                  </a:lnTo>
                  <a:lnTo>
                    <a:pt x="33441" y="23447"/>
                  </a:lnTo>
                  <a:lnTo>
                    <a:pt x="28779" y="19546"/>
                  </a:lnTo>
                  <a:lnTo>
                    <a:pt x="23851" y="18751"/>
                  </a:lnTo>
                  <a:lnTo>
                    <a:pt x="23956" y="16118"/>
                  </a:lnTo>
                  <a:lnTo>
                    <a:pt x="23061" y="13657"/>
                  </a:lnTo>
                  <a:lnTo>
                    <a:pt x="20775" y="11631"/>
                  </a:lnTo>
                  <a:lnTo>
                    <a:pt x="18555" y="9661"/>
                  </a:lnTo>
                  <a:lnTo>
                    <a:pt x="15336" y="7938"/>
                  </a:lnTo>
                  <a:lnTo>
                    <a:pt x="12141" y="7541"/>
                  </a:lnTo>
                  <a:lnTo>
                    <a:pt x="12344" y="2811"/>
                  </a:lnTo>
                  <a:lnTo>
                    <a:pt x="9500" y="0"/>
                  </a:lnTo>
                  <a:lnTo>
                    <a:pt x="3673" y="388"/>
                  </a:lnTo>
                  <a:lnTo>
                    <a:pt x="0" y="620"/>
                  </a:lnTo>
                  <a:lnTo>
                    <a:pt x="331" y="6324"/>
                  </a:lnTo>
                  <a:lnTo>
                    <a:pt x="4009" y="6073"/>
                  </a:lnTo>
                  <a:lnTo>
                    <a:pt x="7100" y="5870"/>
                  </a:lnTo>
                  <a:lnTo>
                    <a:pt x="6598" y="7706"/>
                  </a:lnTo>
                  <a:lnTo>
                    <a:pt x="5902" y="10087"/>
                  </a:lnTo>
                  <a:lnTo>
                    <a:pt x="5273" y="12175"/>
                  </a:lnTo>
                  <a:lnTo>
                    <a:pt x="7668" y="14097"/>
                  </a:lnTo>
                  <a:lnTo>
                    <a:pt x="9594" y="13392"/>
                  </a:lnTo>
                  <a:lnTo>
                    <a:pt x="13315" y="12005"/>
                  </a:lnTo>
                  <a:lnTo>
                    <a:pt x="19473" y="16081"/>
                  </a:lnTo>
                  <a:lnTo>
                    <a:pt x="17854" y="20294"/>
                  </a:lnTo>
                  <a:lnTo>
                    <a:pt x="17168" y="22050"/>
                  </a:lnTo>
                  <a:lnTo>
                    <a:pt x="18185" y="24886"/>
                  </a:lnTo>
                  <a:lnTo>
                    <a:pt x="20562" y="24455"/>
                  </a:lnTo>
                  <a:lnTo>
                    <a:pt x="23042" y="24010"/>
                  </a:lnTo>
                  <a:lnTo>
                    <a:pt x="30493" y="26656"/>
                  </a:lnTo>
                  <a:lnTo>
                    <a:pt x="28774" y="30779"/>
                  </a:lnTo>
                  <a:lnTo>
                    <a:pt x="27596" y="33610"/>
                  </a:lnTo>
                  <a:lnTo>
                    <a:pt x="31278" y="36668"/>
                  </a:lnTo>
                  <a:lnTo>
                    <a:pt x="33427" y="34013"/>
                  </a:lnTo>
                  <a:lnTo>
                    <a:pt x="34137" y="33118"/>
                  </a:lnTo>
                  <a:lnTo>
                    <a:pt x="37683" y="34969"/>
                  </a:lnTo>
                  <a:lnTo>
                    <a:pt x="38445" y="35528"/>
                  </a:lnTo>
                  <a:lnTo>
                    <a:pt x="39917" y="36612"/>
                  </a:lnTo>
                  <a:lnTo>
                    <a:pt x="39680" y="40692"/>
                  </a:lnTo>
                  <a:lnTo>
                    <a:pt x="40045" y="42401"/>
                  </a:lnTo>
                  <a:lnTo>
                    <a:pt x="40376" y="44020"/>
                  </a:lnTo>
                  <a:lnTo>
                    <a:pt x="42274" y="44546"/>
                  </a:lnTo>
                  <a:lnTo>
                    <a:pt x="43656" y="44214"/>
                  </a:lnTo>
                  <a:lnTo>
                    <a:pt x="47718" y="43249"/>
                  </a:lnTo>
                  <a:lnTo>
                    <a:pt x="52016" y="48115"/>
                  </a:lnTo>
                  <a:lnTo>
                    <a:pt x="52053" y="51822"/>
                  </a:lnTo>
                  <a:lnTo>
                    <a:pt x="52096" y="54884"/>
                  </a:lnTo>
                  <a:lnTo>
                    <a:pt x="56049" y="55169"/>
                  </a:lnTo>
                  <a:lnTo>
                    <a:pt x="57435" y="52967"/>
                  </a:lnTo>
                  <a:lnTo>
                    <a:pt x="57114" y="53483"/>
                  </a:lnTo>
                  <a:lnTo>
                    <a:pt x="59310" y="55216"/>
                  </a:lnTo>
                  <a:lnTo>
                    <a:pt x="59613" y="55576"/>
                  </a:lnTo>
                  <a:lnTo>
                    <a:pt x="60990" y="57365"/>
                  </a:lnTo>
                  <a:lnTo>
                    <a:pt x="61307" y="59784"/>
                  </a:lnTo>
                  <a:lnTo>
                    <a:pt x="61303" y="61957"/>
                  </a:lnTo>
                  <a:lnTo>
                    <a:pt x="61293" y="64201"/>
                  </a:lnTo>
                  <a:lnTo>
                    <a:pt x="63972" y="65171"/>
                  </a:lnTo>
                  <a:lnTo>
                    <a:pt x="65714" y="64172"/>
                  </a:lnTo>
                  <a:lnTo>
                    <a:pt x="68417" y="62596"/>
                  </a:lnTo>
                  <a:lnTo>
                    <a:pt x="73761" y="66606"/>
                  </a:lnTo>
                  <a:lnTo>
                    <a:pt x="71125" y="69351"/>
                  </a:lnTo>
                  <a:lnTo>
                    <a:pt x="68502" y="72092"/>
                  </a:lnTo>
                  <a:lnTo>
                    <a:pt x="72644" y="75520"/>
                  </a:lnTo>
                  <a:lnTo>
                    <a:pt x="75347" y="73200"/>
                  </a:lnTo>
                  <a:lnTo>
                    <a:pt x="78883" y="70156"/>
                  </a:lnTo>
                  <a:lnTo>
                    <a:pt x="79834" y="78450"/>
                  </a:lnTo>
                  <a:lnTo>
                    <a:pt x="79243" y="80135"/>
                  </a:lnTo>
                  <a:lnTo>
                    <a:pt x="78343" y="83813"/>
                  </a:lnTo>
                  <a:lnTo>
                    <a:pt x="83678" y="84708"/>
                  </a:lnTo>
                  <a:lnTo>
                    <a:pt x="84833" y="81323"/>
                  </a:lnTo>
                  <a:lnTo>
                    <a:pt x="84961" y="80770"/>
                  </a:lnTo>
                  <a:lnTo>
                    <a:pt x="88757" y="81944"/>
                  </a:lnTo>
                  <a:lnTo>
                    <a:pt x="89150" y="82114"/>
                  </a:lnTo>
                  <a:lnTo>
                    <a:pt x="90740" y="82777"/>
                  </a:lnTo>
                  <a:lnTo>
                    <a:pt x="91029" y="85811"/>
                  </a:lnTo>
                  <a:lnTo>
                    <a:pt x="90598" y="87203"/>
                  </a:lnTo>
                  <a:lnTo>
                    <a:pt x="89689" y="90147"/>
                  </a:lnTo>
                  <a:lnTo>
                    <a:pt x="93651" y="91497"/>
                  </a:lnTo>
                  <a:lnTo>
                    <a:pt x="95497" y="89712"/>
                  </a:lnTo>
                  <a:lnTo>
                    <a:pt x="98210" y="87104"/>
                  </a:lnTo>
                  <a:lnTo>
                    <a:pt x="101149" y="89878"/>
                  </a:lnTo>
                  <a:lnTo>
                    <a:pt x="101230" y="92808"/>
                  </a:lnTo>
                  <a:lnTo>
                    <a:pt x="101244" y="93589"/>
                  </a:lnTo>
                  <a:lnTo>
                    <a:pt x="101201" y="94356"/>
                  </a:lnTo>
                  <a:lnTo>
                    <a:pt x="101083" y="95123"/>
                  </a:lnTo>
                  <a:lnTo>
                    <a:pt x="100955" y="96221"/>
                  </a:lnTo>
                  <a:lnTo>
                    <a:pt x="100780" y="96609"/>
                  </a:lnTo>
                  <a:lnTo>
                    <a:pt x="98304" y="97267"/>
                  </a:lnTo>
                  <a:lnTo>
                    <a:pt x="97036" y="100851"/>
                  </a:lnTo>
                  <a:lnTo>
                    <a:pt x="99852" y="101897"/>
                  </a:lnTo>
                  <a:lnTo>
                    <a:pt x="106346" y="104283"/>
                  </a:lnTo>
                  <a:lnTo>
                    <a:pt x="107288" y="95374"/>
                  </a:lnTo>
                  <a:lnTo>
                    <a:pt x="106848" y="9091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" name="object 626"/>
            <p:cNvPicPr/>
            <p:nvPr/>
          </p:nvPicPr>
          <p:blipFill>
            <a:blip r:embed="rId2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3005" y="5801550"/>
              <a:ext cx="107199" cy="103924"/>
            </a:xfrm>
            <a:prstGeom prst="rect">
              <a:avLst/>
            </a:prstGeom>
          </p:spPr>
        </p:pic>
        <p:sp>
          <p:nvSpPr>
            <p:cNvPr id="627" name="object 627"/>
            <p:cNvSpPr/>
            <p:nvPr/>
          </p:nvSpPr>
          <p:spPr>
            <a:xfrm>
              <a:off x="8303010" y="5801181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14"/>
                  </a:moveTo>
                  <a:lnTo>
                    <a:pt x="106507" y="87506"/>
                  </a:lnTo>
                  <a:lnTo>
                    <a:pt x="103601" y="84353"/>
                  </a:lnTo>
                  <a:lnTo>
                    <a:pt x="100770" y="82758"/>
                  </a:lnTo>
                  <a:lnTo>
                    <a:pt x="99062" y="81768"/>
                  </a:lnTo>
                  <a:lnTo>
                    <a:pt x="97471" y="81825"/>
                  </a:lnTo>
                  <a:lnTo>
                    <a:pt x="95999" y="82407"/>
                  </a:lnTo>
                  <a:lnTo>
                    <a:pt x="95123" y="79870"/>
                  </a:lnTo>
                  <a:lnTo>
                    <a:pt x="93291" y="77683"/>
                  </a:lnTo>
                  <a:lnTo>
                    <a:pt x="90858" y="76660"/>
                  </a:lnTo>
                  <a:lnTo>
                    <a:pt x="89296" y="76002"/>
                  </a:lnTo>
                  <a:lnTo>
                    <a:pt x="87460" y="75614"/>
                  </a:lnTo>
                  <a:lnTo>
                    <a:pt x="85704" y="75624"/>
                  </a:lnTo>
                  <a:lnTo>
                    <a:pt x="85481" y="73143"/>
                  </a:lnTo>
                  <a:lnTo>
                    <a:pt x="84293" y="70951"/>
                  </a:lnTo>
                  <a:lnTo>
                    <a:pt x="81661" y="69228"/>
                  </a:lnTo>
                  <a:lnTo>
                    <a:pt x="80327" y="68343"/>
                  </a:lnTo>
                  <a:lnTo>
                    <a:pt x="78973" y="67751"/>
                  </a:lnTo>
                  <a:lnTo>
                    <a:pt x="77614" y="67496"/>
                  </a:lnTo>
                  <a:lnTo>
                    <a:pt x="77354" y="62568"/>
                  </a:lnTo>
                  <a:lnTo>
                    <a:pt x="72000" y="58094"/>
                  </a:lnTo>
                  <a:lnTo>
                    <a:pt x="66680" y="58241"/>
                  </a:lnTo>
                  <a:lnTo>
                    <a:pt x="65965" y="54653"/>
                  </a:lnTo>
                  <a:lnTo>
                    <a:pt x="64105" y="51500"/>
                  </a:lnTo>
                  <a:lnTo>
                    <a:pt x="61028" y="49213"/>
                  </a:lnTo>
                  <a:lnTo>
                    <a:pt x="59703" y="48214"/>
                  </a:lnTo>
                  <a:lnTo>
                    <a:pt x="58321" y="47665"/>
                  </a:lnTo>
                  <a:lnTo>
                    <a:pt x="57009" y="47618"/>
                  </a:lnTo>
                  <a:lnTo>
                    <a:pt x="55201" y="42695"/>
                  </a:lnTo>
                  <a:lnTo>
                    <a:pt x="50250" y="38851"/>
                  </a:lnTo>
                  <a:lnTo>
                    <a:pt x="45057" y="38543"/>
                  </a:lnTo>
                  <a:lnTo>
                    <a:pt x="44310" y="34467"/>
                  </a:lnTo>
                  <a:lnTo>
                    <a:pt x="43784" y="31542"/>
                  </a:lnTo>
                  <a:lnTo>
                    <a:pt x="39164" y="29459"/>
                  </a:lnTo>
                  <a:lnTo>
                    <a:pt x="37768" y="28820"/>
                  </a:lnTo>
                  <a:lnTo>
                    <a:pt x="36064" y="28308"/>
                  </a:lnTo>
                  <a:lnTo>
                    <a:pt x="34383" y="28199"/>
                  </a:lnTo>
                  <a:lnTo>
                    <a:pt x="33446" y="23456"/>
                  </a:lnTo>
                  <a:lnTo>
                    <a:pt x="28779" y="19555"/>
                  </a:lnTo>
                  <a:lnTo>
                    <a:pt x="23851" y="18751"/>
                  </a:lnTo>
                  <a:lnTo>
                    <a:pt x="23960" y="16133"/>
                  </a:lnTo>
                  <a:lnTo>
                    <a:pt x="23070" y="13662"/>
                  </a:lnTo>
                  <a:lnTo>
                    <a:pt x="20775" y="11640"/>
                  </a:lnTo>
                  <a:lnTo>
                    <a:pt x="18550" y="9676"/>
                  </a:lnTo>
                  <a:lnTo>
                    <a:pt x="15336" y="7943"/>
                  </a:lnTo>
                  <a:lnTo>
                    <a:pt x="12155" y="7541"/>
                  </a:lnTo>
                  <a:lnTo>
                    <a:pt x="12349" y="2826"/>
                  </a:lnTo>
                  <a:lnTo>
                    <a:pt x="9509" y="0"/>
                  </a:lnTo>
                  <a:lnTo>
                    <a:pt x="3668" y="397"/>
                  </a:lnTo>
                  <a:lnTo>
                    <a:pt x="0" y="639"/>
                  </a:lnTo>
                  <a:lnTo>
                    <a:pt x="340" y="6324"/>
                  </a:lnTo>
                  <a:lnTo>
                    <a:pt x="4018" y="6083"/>
                  </a:lnTo>
                  <a:lnTo>
                    <a:pt x="7100" y="5879"/>
                  </a:lnTo>
                  <a:lnTo>
                    <a:pt x="6607" y="7711"/>
                  </a:lnTo>
                  <a:lnTo>
                    <a:pt x="5897" y="10092"/>
                  </a:lnTo>
                  <a:lnTo>
                    <a:pt x="5277" y="12166"/>
                  </a:lnTo>
                  <a:lnTo>
                    <a:pt x="7668" y="14102"/>
                  </a:lnTo>
                  <a:lnTo>
                    <a:pt x="9599" y="13396"/>
                  </a:lnTo>
                  <a:lnTo>
                    <a:pt x="13319" y="12019"/>
                  </a:lnTo>
                  <a:lnTo>
                    <a:pt x="19478" y="16085"/>
                  </a:lnTo>
                  <a:lnTo>
                    <a:pt x="17849" y="20303"/>
                  </a:lnTo>
                  <a:lnTo>
                    <a:pt x="17173" y="22069"/>
                  </a:lnTo>
                  <a:lnTo>
                    <a:pt x="18185" y="24890"/>
                  </a:lnTo>
                  <a:lnTo>
                    <a:pt x="20557" y="24464"/>
                  </a:lnTo>
                  <a:lnTo>
                    <a:pt x="23033" y="24010"/>
                  </a:lnTo>
                  <a:lnTo>
                    <a:pt x="30488" y="26656"/>
                  </a:lnTo>
                  <a:lnTo>
                    <a:pt x="28774" y="30779"/>
                  </a:lnTo>
                  <a:lnTo>
                    <a:pt x="27596" y="33606"/>
                  </a:lnTo>
                  <a:lnTo>
                    <a:pt x="31278" y="36678"/>
                  </a:lnTo>
                  <a:lnTo>
                    <a:pt x="33437" y="34013"/>
                  </a:lnTo>
                  <a:lnTo>
                    <a:pt x="34133" y="33132"/>
                  </a:lnTo>
                  <a:lnTo>
                    <a:pt x="37697" y="34964"/>
                  </a:lnTo>
                  <a:lnTo>
                    <a:pt x="38445" y="35532"/>
                  </a:lnTo>
                  <a:lnTo>
                    <a:pt x="39907" y="36607"/>
                  </a:lnTo>
                  <a:lnTo>
                    <a:pt x="39671" y="40702"/>
                  </a:lnTo>
                  <a:lnTo>
                    <a:pt x="40045" y="42415"/>
                  </a:lnTo>
                  <a:lnTo>
                    <a:pt x="40395" y="44030"/>
                  </a:lnTo>
                  <a:lnTo>
                    <a:pt x="42284" y="44550"/>
                  </a:lnTo>
                  <a:lnTo>
                    <a:pt x="43652" y="44214"/>
                  </a:lnTo>
                  <a:lnTo>
                    <a:pt x="47713" y="43253"/>
                  </a:lnTo>
                  <a:lnTo>
                    <a:pt x="52016" y="48129"/>
                  </a:lnTo>
                  <a:lnTo>
                    <a:pt x="52053" y="51831"/>
                  </a:lnTo>
                  <a:lnTo>
                    <a:pt x="52091" y="54899"/>
                  </a:lnTo>
                  <a:lnTo>
                    <a:pt x="56053" y="55178"/>
                  </a:lnTo>
                  <a:lnTo>
                    <a:pt x="57440" y="52977"/>
                  </a:lnTo>
                  <a:lnTo>
                    <a:pt x="57114" y="53488"/>
                  </a:lnTo>
                  <a:lnTo>
                    <a:pt x="59324" y="55216"/>
                  </a:lnTo>
                  <a:lnTo>
                    <a:pt x="59603" y="55585"/>
                  </a:lnTo>
                  <a:lnTo>
                    <a:pt x="60990" y="57370"/>
                  </a:lnTo>
                  <a:lnTo>
                    <a:pt x="61303" y="59794"/>
                  </a:lnTo>
                  <a:lnTo>
                    <a:pt x="61307" y="61957"/>
                  </a:lnTo>
                  <a:lnTo>
                    <a:pt x="61307" y="64229"/>
                  </a:lnTo>
                  <a:lnTo>
                    <a:pt x="63972" y="65181"/>
                  </a:lnTo>
                  <a:lnTo>
                    <a:pt x="65710" y="64177"/>
                  </a:lnTo>
                  <a:lnTo>
                    <a:pt x="68417" y="62601"/>
                  </a:lnTo>
                  <a:lnTo>
                    <a:pt x="73766" y="66606"/>
                  </a:lnTo>
                  <a:lnTo>
                    <a:pt x="71125" y="69366"/>
                  </a:lnTo>
                  <a:lnTo>
                    <a:pt x="68502" y="72092"/>
                  </a:lnTo>
                  <a:lnTo>
                    <a:pt x="72644" y="75534"/>
                  </a:lnTo>
                  <a:lnTo>
                    <a:pt x="75352" y="73209"/>
                  </a:lnTo>
                  <a:lnTo>
                    <a:pt x="78883" y="70175"/>
                  </a:lnTo>
                  <a:lnTo>
                    <a:pt x="79820" y="78464"/>
                  </a:lnTo>
                  <a:lnTo>
                    <a:pt x="79243" y="80135"/>
                  </a:lnTo>
                  <a:lnTo>
                    <a:pt x="78343" y="83804"/>
                  </a:lnTo>
                  <a:lnTo>
                    <a:pt x="83678" y="84703"/>
                  </a:lnTo>
                  <a:lnTo>
                    <a:pt x="84828" y="81328"/>
                  </a:lnTo>
                  <a:lnTo>
                    <a:pt x="84965" y="80779"/>
                  </a:lnTo>
                  <a:lnTo>
                    <a:pt x="88747" y="81953"/>
                  </a:lnTo>
                  <a:lnTo>
                    <a:pt x="89140" y="82114"/>
                  </a:lnTo>
                  <a:lnTo>
                    <a:pt x="90740" y="82777"/>
                  </a:lnTo>
                  <a:lnTo>
                    <a:pt x="91029" y="85802"/>
                  </a:lnTo>
                  <a:lnTo>
                    <a:pt x="90589" y="87208"/>
                  </a:lnTo>
                  <a:lnTo>
                    <a:pt x="89689" y="90138"/>
                  </a:lnTo>
                  <a:lnTo>
                    <a:pt x="93651" y="91506"/>
                  </a:lnTo>
                  <a:lnTo>
                    <a:pt x="95507" y="89712"/>
                  </a:lnTo>
                  <a:lnTo>
                    <a:pt x="98214" y="87108"/>
                  </a:lnTo>
                  <a:lnTo>
                    <a:pt x="101149" y="89878"/>
                  </a:lnTo>
                  <a:lnTo>
                    <a:pt x="101230" y="92827"/>
                  </a:lnTo>
                  <a:lnTo>
                    <a:pt x="101258" y="93594"/>
                  </a:lnTo>
                  <a:lnTo>
                    <a:pt x="101201" y="94361"/>
                  </a:lnTo>
                  <a:lnTo>
                    <a:pt x="101092" y="95123"/>
                  </a:lnTo>
                  <a:lnTo>
                    <a:pt x="100955" y="96221"/>
                  </a:lnTo>
                  <a:lnTo>
                    <a:pt x="100780" y="96609"/>
                  </a:lnTo>
                  <a:lnTo>
                    <a:pt x="98304" y="97281"/>
                  </a:lnTo>
                  <a:lnTo>
                    <a:pt x="97036" y="100860"/>
                  </a:lnTo>
                  <a:lnTo>
                    <a:pt x="99852" y="101888"/>
                  </a:lnTo>
                  <a:lnTo>
                    <a:pt x="106351" y="104297"/>
                  </a:lnTo>
                  <a:lnTo>
                    <a:pt x="107293" y="95378"/>
                  </a:lnTo>
                  <a:lnTo>
                    <a:pt x="106839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8" name="object 628"/>
            <p:cNvPicPr/>
            <p:nvPr/>
          </p:nvPicPr>
          <p:blipFill>
            <a:blip r:embed="rId2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9774" y="5796610"/>
              <a:ext cx="107199" cy="103936"/>
            </a:xfrm>
            <a:prstGeom prst="rect">
              <a:avLst/>
            </a:prstGeom>
          </p:spPr>
        </p:pic>
        <p:sp>
          <p:nvSpPr>
            <p:cNvPr id="629" name="object 629"/>
            <p:cNvSpPr/>
            <p:nvPr/>
          </p:nvSpPr>
          <p:spPr>
            <a:xfrm>
              <a:off x="8309777" y="5796262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14"/>
                  </a:moveTo>
                  <a:lnTo>
                    <a:pt x="106507" y="87501"/>
                  </a:lnTo>
                  <a:lnTo>
                    <a:pt x="103592" y="84358"/>
                  </a:lnTo>
                  <a:lnTo>
                    <a:pt x="100770" y="82739"/>
                  </a:lnTo>
                  <a:lnTo>
                    <a:pt x="99047" y="81768"/>
                  </a:lnTo>
                  <a:lnTo>
                    <a:pt x="97462" y="81820"/>
                  </a:lnTo>
                  <a:lnTo>
                    <a:pt x="95990" y="82407"/>
                  </a:lnTo>
                  <a:lnTo>
                    <a:pt x="95109" y="79875"/>
                  </a:lnTo>
                  <a:lnTo>
                    <a:pt x="93282" y="77669"/>
                  </a:lnTo>
                  <a:lnTo>
                    <a:pt x="90849" y="76665"/>
                  </a:lnTo>
                  <a:lnTo>
                    <a:pt x="89292" y="76012"/>
                  </a:lnTo>
                  <a:lnTo>
                    <a:pt x="87446" y="75595"/>
                  </a:lnTo>
                  <a:lnTo>
                    <a:pt x="85704" y="75624"/>
                  </a:lnTo>
                  <a:lnTo>
                    <a:pt x="85481" y="73148"/>
                  </a:lnTo>
                  <a:lnTo>
                    <a:pt x="77619" y="67491"/>
                  </a:lnTo>
                  <a:lnTo>
                    <a:pt x="77330" y="62577"/>
                  </a:lnTo>
                  <a:lnTo>
                    <a:pt x="71991" y="58089"/>
                  </a:lnTo>
                  <a:lnTo>
                    <a:pt x="66666" y="58246"/>
                  </a:lnTo>
                  <a:lnTo>
                    <a:pt x="65965" y="54653"/>
                  </a:lnTo>
                  <a:lnTo>
                    <a:pt x="57005" y="47623"/>
                  </a:lnTo>
                  <a:lnTo>
                    <a:pt x="55197" y="42704"/>
                  </a:lnTo>
                  <a:lnTo>
                    <a:pt x="50250" y="38860"/>
                  </a:lnTo>
                  <a:lnTo>
                    <a:pt x="45048" y="38552"/>
                  </a:lnTo>
                  <a:lnTo>
                    <a:pt x="44300" y="34477"/>
                  </a:lnTo>
                  <a:lnTo>
                    <a:pt x="34379" y="28199"/>
                  </a:lnTo>
                  <a:lnTo>
                    <a:pt x="33446" y="23456"/>
                  </a:lnTo>
                  <a:lnTo>
                    <a:pt x="28779" y="19546"/>
                  </a:lnTo>
                  <a:lnTo>
                    <a:pt x="23842" y="18760"/>
                  </a:lnTo>
                  <a:lnTo>
                    <a:pt x="23960" y="16118"/>
                  </a:lnTo>
                  <a:lnTo>
                    <a:pt x="23061" y="13666"/>
                  </a:lnTo>
                  <a:lnTo>
                    <a:pt x="20770" y="11650"/>
                  </a:lnTo>
                  <a:lnTo>
                    <a:pt x="18550" y="9661"/>
                  </a:lnTo>
                  <a:lnTo>
                    <a:pt x="15326" y="7948"/>
                  </a:lnTo>
                  <a:lnTo>
                    <a:pt x="12146" y="7545"/>
                  </a:lnTo>
                  <a:lnTo>
                    <a:pt x="12349" y="2821"/>
                  </a:lnTo>
                  <a:lnTo>
                    <a:pt x="9495" y="0"/>
                  </a:lnTo>
                  <a:lnTo>
                    <a:pt x="3658" y="378"/>
                  </a:lnTo>
                  <a:lnTo>
                    <a:pt x="0" y="624"/>
                  </a:lnTo>
                  <a:lnTo>
                    <a:pt x="326" y="6333"/>
                  </a:lnTo>
                  <a:lnTo>
                    <a:pt x="4013" y="6087"/>
                  </a:lnTo>
                  <a:lnTo>
                    <a:pt x="7086" y="5879"/>
                  </a:lnTo>
                  <a:lnTo>
                    <a:pt x="6598" y="7721"/>
                  </a:lnTo>
                  <a:lnTo>
                    <a:pt x="5893" y="10087"/>
                  </a:lnTo>
                  <a:lnTo>
                    <a:pt x="5263" y="12166"/>
                  </a:lnTo>
                  <a:lnTo>
                    <a:pt x="7668" y="14107"/>
                  </a:lnTo>
                  <a:lnTo>
                    <a:pt x="9585" y="13387"/>
                  </a:lnTo>
                  <a:lnTo>
                    <a:pt x="13310" y="12000"/>
                  </a:lnTo>
                  <a:lnTo>
                    <a:pt x="19468" y="16095"/>
                  </a:lnTo>
                  <a:lnTo>
                    <a:pt x="17849" y="20303"/>
                  </a:lnTo>
                  <a:lnTo>
                    <a:pt x="17177" y="22078"/>
                  </a:lnTo>
                  <a:lnTo>
                    <a:pt x="18176" y="24886"/>
                  </a:lnTo>
                  <a:lnTo>
                    <a:pt x="20562" y="24469"/>
                  </a:lnTo>
                  <a:lnTo>
                    <a:pt x="23042" y="24015"/>
                  </a:lnTo>
                  <a:lnTo>
                    <a:pt x="30474" y="26675"/>
                  </a:lnTo>
                  <a:lnTo>
                    <a:pt x="28774" y="30770"/>
                  </a:lnTo>
                  <a:lnTo>
                    <a:pt x="27591" y="33610"/>
                  </a:lnTo>
                  <a:lnTo>
                    <a:pt x="31269" y="36687"/>
                  </a:lnTo>
                  <a:lnTo>
                    <a:pt x="33423" y="34003"/>
                  </a:lnTo>
                  <a:lnTo>
                    <a:pt x="34142" y="33118"/>
                  </a:lnTo>
                  <a:lnTo>
                    <a:pt x="37692" y="34969"/>
                  </a:lnTo>
                  <a:lnTo>
                    <a:pt x="38454" y="35528"/>
                  </a:lnTo>
                  <a:lnTo>
                    <a:pt x="39903" y="36602"/>
                  </a:lnTo>
                  <a:lnTo>
                    <a:pt x="39680" y="40692"/>
                  </a:lnTo>
                  <a:lnTo>
                    <a:pt x="40040" y="42406"/>
                  </a:lnTo>
                  <a:lnTo>
                    <a:pt x="40376" y="44011"/>
                  </a:lnTo>
                  <a:lnTo>
                    <a:pt x="42269" y="44536"/>
                  </a:lnTo>
                  <a:lnTo>
                    <a:pt x="43647" y="44219"/>
                  </a:lnTo>
                  <a:lnTo>
                    <a:pt x="47708" y="43249"/>
                  </a:lnTo>
                  <a:lnTo>
                    <a:pt x="52016" y="48124"/>
                  </a:lnTo>
                  <a:lnTo>
                    <a:pt x="52049" y="51836"/>
                  </a:lnTo>
                  <a:lnTo>
                    <a:pt x="52082" y="54903"/>
                  </a:lnTo>
                  <a:lnTo>
                    <a:pt x="56053" y="55169"/>
                  </a:lnTo>
                  <a:lnTo>
                    <a:pt x="57435" y="52958"/>
                  </a:lnTo>
                  <a:lnTo>
                    <a:pt x="57109" y="53488"/>
                  </a:lnTo>
                  <a:lnTo>
                    <a:pt x="59300" y="55216"/>
                  </a:lnTo>
                  <a:lnTo>
                    <a:pt x="59594" y="55595"/>
                  </a:lnTo>
                  <a:lnTo>
                    <a:pt x="60986" y="57370"/>
                  </a:lnTo>
                  <a:lnTo>
                    <a:pt x="61298" y="59798"/>
                  </a:lnTo>
                  <a:lnTo>
                    <a:pt x="61293" y="61957"/>
                  </a:lnTo>
                  <a:lnTo>
                    <a:pt x="61298" y="64210"/>
                  </a:lnTo>
                  <a:lnTo>
                    <a:pt x="63953" y="65181"/>
                  </a:lnTo>
                  <a:lnTo>
                    <a:pt x="65700" y="64168"/>
                  </a:lnTo>
                  <a:lnTo>
                    <a:pt x="68408" y="62606"/>
                  </a:lnTo>
                  <a:lnTo>
                    <a:pt x="73756" y="66610"/>
                  </a:lnTo>
                  <a:lnTo>
                    <a:pt x="71106" y="69366"/>
                  </a:lnTo>
                  <a:lnTo>
                    <a:pt x="68502" y="72106"/>
                  </a:lnTo>
                  <a:lnTo>
                    <a:pt x="72635" y="75520"/>
                  </a:lnTo>
                  <a:lnTo>
                    <a:pt x="75352" y="73205"/>
                  </a:lnTo>
                  <a:lnTo>
                    <a:pt x="78888" y="70166"/>
                  </a:lnTo>
                  <a:lnTo>
                    <a:pt x="79815" y="78459"/>
                  </a:lnTo>
                  <a:lnTo>
                    <a:pt x="79238" y="80154"/>
                  </a:lnTo>
                  <a:lnTo>
                    <a:pt x="78338" y="83813"/>
                  </a:lnTo>
                  <a:lnTo>
                    <a:pt x="83668" y="84703"/>
                  </a:lnTo>
                  <a:lnTo>
                    <a:pt x="84833" y="81323"/>
                  </a:lnTo>
                  <a:lnTo>
                    <a:pt x="84961" y="80788"/>
                  </a:lnTo>
                  <a:lnTo>
                    <a:pt x="88752" y="81953"/>
                  </a:lnTo>
                  <a:lnTo>
                    <a:pt x="89136" y="82114"/>
                  </a:lnTo>
                  <a:lnTo>
                    <a:pt x="90735" y="82777"/>
                  </a:lnTo>
                  <a:lnTo>
                    <a:pt x="91024" y="85797"/>
                  </a:lnTo>
                  <a:lnTo>
                    <a:pt x="90584" y="87203"/>
                  </a:lnTo>
                  <a:lnTo>
                    <a:pt x="89680" y="90147"/>
                  </a:lnTo>
                  <a:lnTo>
                    <a:pt x="93632" y="91506"/>
                  </a:lnTo>
                  <a:lnTo>
                    <a:pt x="95493" y="89717"/>
                  </a:lnTo>
                  <a:lnTo>
                    <a:pt x="98205" y="87113"/>
                  </a:lnTo>
                  <a:lnTo>
                    <a:pt x="101149" y="89882"/>
                  </a:lnTo>
                  <a:lnTo>
                    <a:pt x="101230" y="92817"/>
                  </a:lnTo>
                  <a:lnTo>
                    <a:pt x="101234" y="93589"/>
                  </a:lnTo>
                  <a:lnTo>
                    <a:pt x="101196" y="94356"/>
                  </a:lnTo>
                  <a:lnTo>
                    <a:pt x="101083" y="95132"/>
                  </a:lnTo>
                  <a:lnTo>
                    <a:pt x="100950" y="96226"/>
                  </a:lnTo>
                  <a:lnTo>
                    <a:pt x="100756" y="96609"/>
                  </a:lnTo>
                  <a:lnTo>
                    <a:pt x="98295" y="97277"/>
                  </a:lnTo>
                  <a:lnTo>
                    <a:pt x="97026" y="100874"/>
                  </a:lnTo>
                  <a:lnTo>
                    <a:pt x="99843" y="101897"/>
                  </a:lnTo>
                  <a:lnTo>
                    <a:pt x="106342" y="104292"/>
                  </a:lnTo>
                  <a:lnTo>
                    <a:pt x="107284" y="95383"/>
                  </a:lnTo>
                  <a:lnTo>
                    <a:pt x="106843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" name="object 630"/>
            <p:cNvPicPr/>
            <p:nvPr/>
          </p:nvPicPr>
          <p:blipFill>
            <a:blip r:embed="rId2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5868" y="5804001"/>
              <a:ext cx="107201" cy="103949"/>
            </a:xfrm>
            <a:prstGeom prst="rect">
              <a:avLst/>
            </a:prstGeom>
          </p:spPr>
        </p:pic>
        <p:sp>
          <p:nvSpPr>
            <p:cNvPr id="631" name="object 631"/>
            <p:cNvSpPr/>
            <p:nvPr/>
          </p:nvSpPr>
          <p:spPr>
            <a:xfrm>
              <a:off x="8295872" y="5803659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14"/>
                  </a:moveTo>
                  <a:lnTo>
                    <a:pt x="106507" y="87501"/>
                  </a:lnTo>
                  <a:lnTo>
                    <a:pt x="103592" y="84358"/>
                  </a:lnTo>
                  <a:lnTo>
                    <a:pt x="100770" y="82739"/>
                  </a:lnTo>
                  <a:lnTo>
                    <a:pt x="99047" y="81768"/>
                  </a:lnTo>
                  <a:lnTo>
                    <a:pt x="97462" y="81820"/>
                  </a:lnTo>
                  <a:lnTo>
                    <a:pt x="95990" y="82407"/>
                  </a:lnTo>
                  <a:lnTo>
                    <a:pt x="95109" y="79875"/>
                  </a:lnTo>
                  <a:lnTo>
                    <a:pt x="93282" y="77669"/>
                  </a:lnTo>
                  <a:lnTo>
                    <a:pt x="90849" y="76665"/>
                  </a:lnTo>
                  <a:lnTo>
                    <a:pt x="89292" y="76012"/>
                  </a:lnTo>
                  <a:lnTo>
                    <a:pt x="87446" y="75595"/>
                  </a:lnTo>
                  <a:lnTo>
                    <a:pt x="85704" y="75624"/>
                  </a:lnTo>
                  <a:lnTo>
                    <a:pt x="85481" y="73148"/>
                  </a:lnTo>
                  <a:lnTo>
                    <a:pt x="77619" y="67491"/>
                  </a:lnTo>
                  <a:lnTo>
                    <a:pt x="77330" y="62577"/>
                  </a:lnTo>
                  <a:lnTo>
                    <a:pt x="71991" y="58089"/>
                  </a:lnTo>
                  <a:lnTo>
                    <a:pt x="66666" y="58246"/>
                  </a:lnTo>
                  <a:lnTo>
                    <a:pt x="65965" y="54653"/>
                  </a:lnTo>
                  <a:lnTo>
                    <a:pt x="57005" y="47623"/>
                  </a:lnTo>
                  <a:lnTo>
                    <a:pt x="55197" y="42704"/>
                  </a:lnTo>
                  <a:lnTo>
                    <a:pt x="50250" y="38860"/>
                  </a:lnTo>
                  <a:lnTo>
                    <a:pt x="45048" y="38552"/>
                  </a:lnTo>
                  <a:lnTo>
                    <a:pt x="44300" y="34477"/>
                  </a:lnTo>
                  <a:lnTo>
                    <a:pt x="34379" y="28199"/>
                  </a:lnTo>
                  <a:lnTo>
                    <a:pt x="33446" y="23456"/>
                  </a:lnTo>
                  <a:lnTo>
                    <a:pt x="28779" y="19546"/>
                  </a:lnTo>
                  <a:lnTo>
                    <a:pt x="23842" y="18760"/>
                  </a:lnTo>
                  <a:lnTo>
                    <a:pt x="23960" y="16118"/>
                  </a:lnTo>
                  <a:lnTo>
                    <a:pt x="23061" y="13666"/>
                  </a:lnTo>
                  <a:lnTo>
                    <a:pt x="20770" y="11650"/>
                  </a:lnTo>
                  <a:lnTo>
                    <a:pt x="18550" y="9661"/>
                  </a:lnTo>
                  <a:lnTo>
                    <a:pt x="15326" y="7948"/>
                  </a:lnTo>
                  <a:lnTo>
                    <a:pt x="12146" y="7545"/>
                  </a:lnTo>
                  <a:lnTo>
                    <a:pt x="12349" y="2821"/>
                  </a:lnTo>
                  <a:lnTo>
                    <a:pt x="9495" y="0"/>
                  </a:lnTo>
                  <a:lnTo>
                    <a:pt x="3658" y="378"/>
                  </a:lnTo>
                  <a:lnTo>
                    <a:pt x="0" y="624"/>
                  </a:lnTo>
                  <a:lnTo>
                    <a:pt x="326" y="6333"/>
                  </a:lnTo>
                  <a:lnTo>
                    <a:pt x="4013" y="6087"/>
                  </a:lnTo>
                  <a:lnTo>
                    <a:pt x="7086" y="5879"/>
                  </a:lnTo>
                  <a:lnTo>
                    <a:pt x="6598" y="7721"/>
                  </a:lnTo>
                  <a:lnTo>
                    <a:pt x="5893" y="10087"/>
                  </a:lnTo>
                  <a:lnTo>
                    <a:pt x="5263" y="12166"/>
                  </a:lnTo>
                  <a:lnTo>
                    <a:pt x="7668" y="14107"/>
                  </a:lnTo>
                  <a:lnTo>
                    <a:pt x="9585" y="13387"/>
                  </a:lnTo>
                  <a:lnTo>
                    <a:pt x="13310" y="12000"/>
                  </a:lnTo>
                  <a:lnTo>
                    <a:pt x="19468" y="16095"/>
                  </a:lnTo>
                  <a:lnTo>
                    <a:pt x="17849" y="20303"/>
                  </a:lnTo>
                  <a:lnTo>
                    <a:pt x="17177" y="22078"/>
                  </a:lnTo>
                  <a:lnTo>
                    <a:pt x="18176" y="24886"/>
                  </a:lnTo>
                  <a:lnTo>
                    <a:pt x="20562" y="24469"/>
                  </a:lnTo>
                  <a:lnTo>
                    <a:pt x="23042" y="24015"/>
                  </a:lnTo>
                  <a:lnTo>
                    <a:pt x="30474" y="26675"/>
                  </a:lnTo>
                  <a:lnTo>
                    <a:pt x="28774" y="30770"/>
                  </a:lnTo>
                  <a:lnTo>
                    <a:pt x="27591" y="33610"/>
                  </a:lnTo>
                  <a:lnTo>
                    <a:pt x="31269" y="36687"/>
                  </a:lnTo>
                  <a:lnTo>
                    <a:pt x="33423" y="34003"/>
                  </a:lnTo>
                  <a:lnTo>
                    <a:pt x="34142" y="33118"/>
                  </a:lnTo>
                  <a:lnTo>
                    <a:pt x="37692" y="34969"/>
                  </a:lnTo>
                  <a:lnTo>
                    <a:pt x="38454" y="35528"/>
                  </a:lnTo>
                  <a:lnTo>
                    <a:pt x="39903" y="36602"/>
                  </a:lnTo>
                  <a:lnTo>
                    <a:pt x="39680" y="40692"/>
                  </a:lnTo>
                  <a:lnTo>
                    <a:pt x="40040" y="42406"/>
                  </a:lnTo>
                  <a:lnTo>
                    <a:pt x="40376" y="44011"/>
                  </a:lnTo>
                  <a:lnTo>
                    <a:pt x="42269" y="44536"/>
                  </a:lnTo>
                  <a:lnTo>
                    <a:pt x="43647" y="44219"/>
                  </a:lnTo>
                  <a:lnTo>
                    <a:pt x="47708" y="43249"/>
                  </a:lnTo>
                  <a:lnTo>
                    <a:pt x="52016" y="48124"/>
                  </a:lnTo>
                  <a:lnTo>
                    <a:pt x="52049" y="51836"/>
                  </a:lnTo>
                  <a:lnTo>
                    <a:pt x="52082" y="54903"/>
                  </a:lnTo>
                  <a:lnTo>
                    <a:pt x="56053" y="55169"/>
                  </a:lnTo>
                  <a:lnTo>
                    <a:pt x="57435" y="52958"/>
                  </a:lnTo>
                  <a:lnTo>
                    <a:pt x="57109" y="53488"/>
                  </a:lnTo>
                  <a:lnTo>
                    <a:pt x="59300" y="55216"/>
                  </a:lnTo>
                  <a:lnTo>
                    <a:pt x="59594" y="55595"/>
                  </a:lnTo>
                  <a:lnTo>
                    <a:pt x="60986" y="57370"/>
                  </a:lnTo>
                  <a:lnTo>
                    <a:pt x="61298" y="59798"/>
                  </a:lnTo>
                  <a:lnTo>
                    <a:pt x="61293" y="61957"/>
                  </a:lnTo>
                  <a:lnTo>
                    <a:pt x="61298" y="64210"/>
                  </a:lnTo>
                  <a:lnTo>
                    <a:pt x="63953" y="65181"/>
                  </a:lnTo>
                  <a:lnTo>
                    <a:pt x="65700" y="64168"/>
                  </a:lnTo>
                  <a:lnTo>
                    <a:pt x="68408" y="62606"/>
                  </a:lnTo>
                  <a:lnTo>
                    <a:pt x="73756" y="66610"/>
                  </a:lnTo>
                  <a:lnTo>
                    <a:pt x="71106" y="69366"/>
                  </a:lnTo>
                  <a:lnTo>
                    <a:pt x="68502" y="72106"/>
                  </a:lnTo>
                  <a:lnTo>
                    <a:pt x="72635" y="75520"/>
                  </a:lnTo>
                  <a:lnTo>
                    <a:pt x="75352" y="73205"/>
                  </a:lnTo>
                  <a:lnTo>
                    <a:pt x="78888" y="70166"/>
                  </a:lnTo>
                  <a:lnTo>
                    <a:pt x="79815" y="78459"/>
                  </a:lnTo>
                  <a:lnTo>
                    <a:pt x="79238" y="80154"/>
                  </a:lnTo>
                  <a:lnTo>
                    <a:pt x="78338" y="83813"/>
                  </a:lnTo>
                  <a:lnTo>
                    <a:pt x="83668" y="84703"/>
                  </a:lnTo>
                  <a:lnTo>
                    <a:pt x="84833" y="81323"/>
                  </a:lnTo>
                  <a:lnTo>
                    <a:pt x="84961" y="80788"/>
                  </a:lnTo>
                  <a:lnTo>
                    <a:pt x="88752" y="81953"/>
                  </a:lnTo>
                  <a:lnTo>
                    <a:pt x="89136" y="82114"/>
                  </a:lnTo>
                  <a:lnTo>
                    <a:pt x="90735" y="82777"/>
                  </a:lnTo>
                  <a:lnTo>
                    <a:pt x="91024" y="85797"/>
                  </a:lnTo>
                  <a:lnTo>
                    <a:pt x="90584" y="87203"/>
                  </a:lnTo>
                  <a:lnTo>
                    <a:pt x="89680" y="90147"/>
                  </a:lnTo>
                  <a:lnTo>
                    <a:pt x="93632" y="91506"/>
                  </a:lnTo>
                  <a:lnTo>
                    <a:pt x="95493" y="89717"/>
                  </a:lnTo>
                  <a:lnTo>
                    <a:pt x="98205" y="87113"/>
                  </a:lnTo>
                  <a:lnTo>
                    <a:pt x="101149" y="89882"/>
                  </a:lnTo>
                  <a:lnTo>
                    <a:pt x="101230" y="92817"/>
                  </a:lnTo>
                  <a:lnTo>
                    <a:pt x="101234" y="93589"/>
                  </a:lnTo>
                  <a:lnTo>
                    <a:pt x="101196" y="94356"/>
                  </a:lnTo>
                  <a:lnTo>
                    <a:pt x="101083" y="95132"/>
                  </a:lnTo>
                  <a:lnTo>
                    <a:pt x="100950" y="96226"/>
                  </a:lnTo>
                  <a:lnTo>
                    <a:pt x="100756" y="96609"/>
                  </a:lnTo>
                  <a:lnTo>
                    <a:pt x="98295" y="97277"/>
                  </a:lnTo>
                  <a:lnTo>
                    <a:pt x="97026" y="100874"/>
                  </a:lnTo>
                  <a:lnTo>
                    <a:pt x="99843" y="101897"/>
                  </a:lnTo>
                  <a:lnTo>
                    <a:pt x="106342" y="104292"/>
                  </a:lnTo>
                  <a:lnTo>
                    <a:pt x="107284" y="95383"/>
                  </a:lnTo>
                  <a:lnTo>
                    <a:pt x="106843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" name="object 632"/>
            <p:cNvPicPr/>
            <p:nvPr/>
          </p:nvPicPr>
          <p:blipFill>
            <a:blip r:embed="rId2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4686" y="5806668"/>
              <a:ext cx="107199" cy="103936"/>
            </a:xfrm>
            <a:prstGeom prst="rect">
              <a:avLst/>
            </a:prstGeom>
          </p:spPr>
        </p:pic>
        <p:sp>
          <p:nvSpPr>
            <p:cNvPr id="633" name="object 633"/>
            <p:cNvSpPr/>
            <p:nvPr/>
          </p:nvSpPr>
          <p:spPr>
            <a:xfrm>
              <a:off x="8294689" y="5806322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14"/>
                  </a:moveTo>
                  <a:lnTo>
                    <a:pt x="106507" y="87501"/>
                  </a:lnTo>
                  <a:lnTo>
                    <a:pt x="103592" y="84358"/>
                  </a:lnTo>
                  <a:lnTo>
                    <a:pt x="100770" y="82739"/>
                  </a:lnTo>
                  <a:lnTo>
                    <a:pt x="99047" y="81768"/>
                  </a:lnTo>
                  <a:lnTo>
                    <a:pt x="97462" y="81820"/>
                  </a:lnTo>
                  <a:lnTo>
                    <a:pt x="95990" y="82407"/>
                  </a:lnTo>
                  <a:lnTo>
                    <a:pt x="95109" y="79875"/>
                  </a:lnTo>
                  <a:lnTo>
                    <a:pt x="93282" y="77669"/>
                  </a:lnTo>
                  <a:lnTo>
                    <a:pt x="90849" y="76665"/>
                  </a:lnTo>
                  <a:lnTo>
                    <a:pt x="89292" y="76012"/>
                  </a:lnTo>
                  <a:lnTo>
                    <a:pt x="87446" y="75595"/>
                  </a:lnTo>
                  <a:lnTo>
                    <a:pt x="85704" y="75624"/>
                  </a:lnTo>
                  <a:lnTo>
                    <a:pt x="85481" y="73148"/>
                  </a:lnTo>
                  <a:lnTo>
                    <a:pt x="77619" y="67491"/>
                  </a:lnTo>
                  <a:lnTo>
                    <a:pt x="77330" y="62577"/>
                  </a:lnTo>
                  <a:lnTo>
                    <a:pt x="71991" y="58089"/>
                  </a:lnTo>
                  <a:lnTo>
                    <a:pt x="66666" y="58246"/>
                  </a:lnTo>
                  <a:lnTo>
                    <a:pt x="65965" y="54653"/>
                  </a:lnTo>
                  <a:lnTo>
                    <a:pt x="57005" y="47623"/>
                  </a:lnTo>
                  <a:lnTo>
                    <a:pt x="55197" y="42704"/>
                  </a:lnTo>
                  <a:lnTo>
                    <a:pt x="50250" y="38860"/>
                  </a:lnTo>
                  <a:lnTo>
                    <a:pt x="45048" y="38552"/>
                  </a:lnTo>
                  <a:lnTo>
                    <a:pt x="44300" y="34477"/>
                  </a:lnTo>
                  <a:lnTo>
                    <a:pt x="34379" y="28199"/>
                  </a:lnTo>
                  <a:lnTo>
                    <a:pt x="33446" y="23456"/>
                  </a:lnTo>
                  <a:lnTo>
                    <a:pt x="28779" y="19546"/>
                  </a:lnTo>
                  <a:lnTo>
                    <a:pt x="23842" y="18760"/>
                  </a:lnTo>
                  <a:lnTo>
                    <a:pt x="23960" y="16118"/>
                  </a:lnTo>
                  <a:lnTo>
                    <a:pt x="23061" y="13666"/>
                  </a:lnTo>
                  <a:lnTo>
                    <a:pt x="20770" y="11650"/>
                  </a:lnTo>
                  <a:lnTo>
                    <a:pt x="18550" y="9661"/>
                  </a:lnTo>
                  <a:lnTo>
                    <a:pt x="15326" y="7948"/>
                  </a:lnTo>
                  <a:lnTo>
                    <a:pt x="12146" y="7545"/>
                  </a:lnTo>
                  <a:lnTo>
                    <a:pt x="12349" y="2821"/>
                  </a:lnTo>
                  <a:lnTo>
                    <a:pt x="9495" y="0"/>
                  </a:lnTo>
                  <a:lnTo>
                    <a:pt x="3658" y="378"/>
                  </a:lnTo>
                  <a:lnTo>
                    <a:pt x="0" y="624"/>
                  </a:lnTo>
                  <a:lnTo>
                    <a:pt x="326" y="6333"/>
                  </a:lnTo>
                  <a:lnTo>
                    <a:pt x="4013" y="6087"/>
                  </a:lnTo>
                  <a:lnTo>
                    <a:pt x="7086" y="5879"/>
                  </a:lnTo>
                  <a:lnTo>
                    <a:pt x="6598" y="7721"/>
                  </a:lnTo>
                  <a:lnTo>
                    <a:pt x="5893" y="10087"/>
                  </a:lnTo>
                  <a:lnTo>
                    <a:pt x="5263" y="12166"/>
                  </a:lnTo>
                  <a:lnTo>
                    <a:pt x="7668" y="14107"/>
                  </a:lnTo>
                  <a:lnTo>
                    <a:pt x="9585" y="13387"/>
                  </a:lnTo>
                  <a:lnTo>
                    <a:pt x="13310" y="12000"/>
                  </a:lnTo>
                  <a:lnTo>
                    <a:pt x="19468" y="16095"/>
                  </a:lnTo>
                  <a:lnTo>
                    <a:pt x="17849" y="20303"/>
                  </a:lnTo>
                  <a:lnTo>
                    <a:pt x="17177" y="22078"/>
                  </a:lnTo>
                  <a:lnTo>
                    <a:pt x="18176" y="24886"/>
                  </a:lnTo>
                  <a:lnTo>
                    <a:pt x="20562" y="24469"/>
                  </a:lnTo>
                  <a:lnTo>
                    <a:pt x="23042" y="24015"/>
                  </a:lnTo>
                  <a:lnTo>
                    <a:pt x="30474" y="26675"/>
                  </a:lnTo>
                  <a:lnTo>
                    <a:pt x="28774" y="30770"/>
                  </a:lnTo>
                  <a:lnTo>
                    <a:pt x="27591" y="33610"/>
                  </a:lnTo>
                  <a:lnTo>
                    <a:pt x="31269" y="36687"/>
                  </a:lnTo>
                  <a:lnTo>
                    <a:pt x="33423" y="34003"/>
                  </a:lnTo>
                  <a:lnTo>
                    <a:pt x="34142" y="33118"/>
                  </a:lnTo>
                  <a:lnTo>
                    <a:pt x="37692" y="34969"/>
                  </a:lnTo>
                  <a:lnTo>
                    <a:pt x="38454" y="35528"/>
                  </a:lnTo>
                  <a:lnTo>
                    <a:pt x="39903" y="36602"/>
                  </a:lnTo>
                  <a:lnTo>
                    <a:pt x="39680" y="40692"/>
                  </a:lnTo>
                  <a:lnTo>
                    <a:pt x="40040" y="42406"/>
                  </a:lnTo>
                  <a:lnTo>
                    <a:pt x="40376" y="44011"/>
                  </a:lnTo>
                  <a:lnTo>
                    <a:pt x="42269" y="44536"/>
                  </a:lnTo>
                  <a:lnTo>
                    <a:pt x="43647" y="44219"/>
                  </a:lnTo>
                  <a:lnTo>
                    <a:pt x="47708" y="43249"/>
                  </a:lnTo>
                  <a:lnTo>
                    <a:pt x="52016" y="48124"/>
                  </a:lnTo>
                  <a:lnTo>
                    <a:pt x="52049" y="51836"/>
                  </a:lnTo>
                  <a:lnTo>
                    <a:pt x="52082" y="54903"/>
                  </a:lnTo>
                  <a:lnTo>
                    <a:pt x="56053" y="55169"/>
                  </a:lnTo>
                  <a:lnTo>
                    <a:pt x="57435" y="52958"/>
                  </a:lnTo>
                  <a:lnTo>
                    <a:pt x="57109" y="53488"/>
                  </a:lnTo>
                  <a:lnTo>
                    <a:pt x="59300" y="55216"/>
                  </a:lnTo>
                  <a:lnTo>
                    <a:pt x="59594" y="55595"/>
                  </a:lnTo>
                  <a:lnTo>
                    <a:pt x="60986" y="57370"/>
                  </a:lnTo>
                  <a:lnTo>
                    <a:pt x="61298" y="59798"/>
                  </a:lnTo>
                  <a:lnTo>
                    <a:pt x="61293" y="61957"/>
                  </a:lnTo>
                  <a:lnTo>
                    <a:pt x="61298" y="64210"/>
                  </a:lnTo>
                  <a:lnTo>
                    <a:pt x="63953" y="65181"/>
                  </a:lnTo>
                  <a:lnTo>
                    <a:pt x="65700" y="64168"/>
                  </a:lnTo>
                  <a:lnTo>
                    <a:pt x="68408" y="62606"/>
                  </a:lnTo>
                  <a:lnTo>
                    <a:pt x="73756" y="66610"/>
                  </a:lnTo>
                  <a:lnTo>
                    <a:pt x="71106" y="69366"/>
                  </a:lnTo>
                  <a:lnTo>
                    <a:pt x="68502" y="72106"/>
                  </a:lnTo>
                  <a:lnTo>
                    <a:pt x="72635" y="75520"/>
                  </a:lnTo>
                  <a:lnTo>
                    <a:pt x="75352" y="73205"/>
                  </a:lnTo>
                  <a:lnTo>
                    <a:pt x="78888" y="70166"/>
                  </a:lnTo>
                  <a:lnTo>
                    <a:pt x="79815" y="78459"/>
                  </a:lnTo>
                  <a:lnTo>
                    <a:pt x="79238" y="80154"/>
                  </a:lnTo>
                  <a:lnTo>
                    <a:pt x="78338" y="83813"/>
                  </a:lnTo>
                  <a:lnTo>
                    <a:pt x="83668" y="84703"/>
                  </a:lnTo>
                  <a:lnTo>
                    <a:pt x="84833" y="81323"/>
                  </a:lnTo>
                  <a:lnTo>
                    <a:pt x="84961" y="80788"/>
                  </a:lnTo>
                  <a:lnTo>
                    <a:pt x="88752" y="81953"/>
                  </a:lnTo>
                  <a:lnTo>
                    <a:pt x="89136" y="82114"/>
                  </a:lnTo>
                  <a:lnTo>
                    <a:pt x="90735" y="82777"/>
                  </a:lnTo>
                  <a:lnTo>
                    <a:pt x="91024" y="85797"/>
                  </a:lnTo>
                  <a:lnTo>
                    <a:pt x="90584" y="87203"/>
                  </a:lnTo>
                  <a:lnTo>
                    <a:pt x="89680" y="90147"/>
                  </a:lnTo>
                  <a:lnTo>
                    <a:pt x="93632" y="91506"/>
                  </a:lnTo>
                  <a:lnTo>
                    <a:pt x="95493" y="89717"/>
                  </a:lnTo>
                  <a:lnTo>
                    <a:pt x="98205" y="87113"/>
                  </a:lnTo>
                  <a:lnTo>
                    <a:pt x="101149" y="89882"/>
                  </a:lnTo>
                  <a:lnTo>
                    <a:pt x="101230" y="92817"/>
                  </a:lnTo>
                  <a:lnTo>
                    <a:pt x="101234" y="93589"/>
                  </a:lnTo>
                  <a:lnTo>
                    <a:pt x="101196" y="94356"/>
                  </a:lnTo>
                  <a:lnTo>
                    <a:pt x="101083" y="95132"/>
                  </a:lnTo>
                  <a:lnTo>
                    <a:pt x="100950" y="96226"/>
                  </a:lnTo>
                  <a:lnTo>
                    <a:pt x="100756" y="96609"/>
                  </a:lnTo>
                  <a:lnTo>
                    <a:pt x="98295" y="97277"/>
                  </a:lnTo>
                  <a:lnTo>
                    <a:pt x="97026" y="100874"/>
                  </a:lnTo>
                  <a:lnTo>
                    <a:pt x="99843" y="101897"/>
                  </a:lnTo>
                  <a:lnTo>
                    <a:pt x="106342" y="104292"/>
                  </a:lnTo>
                  <a:lnTo>
                    <a:pt x="107284" y="95383"/>
                  </a:lnTo>
                  <a:lnTo>
                    <a:pt x="106843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4" name="object 634"/>
            <p:cNvPicPr/>
            <p:nvPr/>
          </p:nvPicPr>
          <p:blipFill>
            <a:blip r:embed="rId2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8350" y="5804268"/>
              <a:ext cx="107201" cy="103936"/>
            </a:xfrm>
            <a:prstGeom prst="rect">
              <a:avLst/>
            </a:prstGeom>
          </p:spPr>
        </p:pic>
        <p:sp>
          <p:nvSpPr>
            <p:cNvPr id="635" name="object 635"/>
            <p:cNvSpPr/>
            <p:nvPr/>
          </p:nvSpPr>
          <p:spPr>
            <a:xfrm>
              <a:off x="8288351" y="5803918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8" y="90914"/>
                  </a:moveTo>
                  <a:lnTo>
                    <a:pt x="106517" y="87511"/>
                  </a:lnTo>
                  <a:lnTo>
                    <a:pt x="103610" y="84348"/>
                  </a:lnTo>
                  <a:lnTo>
                    <a:pt x="100789" y="82734"/>
                  </a:lnTo>
                  <a:lnTo>
                    <a:pt x="99062" y="81768"/>
                  </a:lnTo>
                  <a:lnTo>
                    <a:pt x="97481" y="81825"/>
                  </a:lnTo>
                  <a:lnTo>
                    <a:pt x="95994" y="82407"/>
                  </a:lnTo>
                  <a:lnTo>
                    <a:pt x="95128" y="79875"/>
                  </a:lnTo>
                  <a:lnTo>
                    <a:pt x="93296" y="77674"/>
                  </a:lnTo>
                  <a:lnTo>
                    <a:pt x="90854" y="76656"/>
                  </a:lnTo>
                  <a:lnTo>
                    <a:pt x="89301" y="76021"/>
                  </a:lnTo>
                  <a:lnTo>
                    <a:pt x="87460" y="75595"/>
                  </a:lnTo>
                  <a:lnTo>
                    <a:pt x="85713" y="75624"/>
                  </a:lnTo>
                  <a:lnTo>
                    <a:pt x="85491" y="73143"/>
                  </a:lnTo>
                  <a:lnTo>
                    <a:pt x="84303" y="70947"/>
                  </a:lnTo>
                  <a:lnTo>
                    <a:pt x="81671" y="69238"/>
                  </a:lnTo>
                  <a:lnTo>
                    <a:pt x="80331" y="68343"/>
                  </a:lnTo>
                  <a:lnTo>
                    <a:pt x="78973" y="67751"/>
                  </a:lnTo>
                  <a:lnTo>
                    <a:pt x="77624" y="67496"/>
                  </a:lnTo>
                  <a:lnTo>
                    <a:pt x="77349" y="62568"/>
                  </a:lnTo>
                  <a:lnTo>
                    <a:pt x="71986" y="58099"/>
                  </a:lnTo>
                  <a:lnTo>
                    <a:pt x="66689" y="58250"/>
                  </a:lnTo>
                  <a:lnTo>
                    <a:pt x="65979" y="54648"/>
                  </a:lnTo>
                  <a:lnTo>
                    <a:pt x="57014" y="47627"/>
                  </a:lnTo>
                  <a:lnTo>
                    <a:pt x="55206" y="42695"/>
                  </a:lnTo>
                  <a:lnTo>
                    <a:pt x="50255" y="38865"/>
                  </a:lnTo>
                  <a:lnTo>
                    <a:pt x="45057" y="38543"/>
                  </a:lnTo>
                  <a:lnTo>
                    <a:pt x="44305" y="34467"/>
                  </a:lnTo>
                  <a:lnTo>
                    <a:pt x="34398" y="28209"/>
                  </a:lnTo>
                  <a:lnTo>
                    <a:pt x="33451" y="23461"/>
                  </a:lnTo>
                  <a:lnTo>
                    <a:pt x="28788" y="19555"/>
                  </a:lnTo>
                  <a:lnTo>
                    <a:pt x="23861" y="18751"/>
                  </a:lnTo>
                  <a:lnTo>
                    <a:pt x="23970" y="16123"/>
                  </a:lnTo>
                  <a:lnTo>
                    <a:pt x="12155" y="7541"/>
                  </a:lnTo>
                  <a:lnTo>
                    <a:pt x="12354" y="2821"/>
                  </a:lnTo>
                  <a:lnTo>
                    <a:pt x="9509" y="0"/>
                  </a:lnTo>
                  <a:lnTo>
                    <a:pt x="3673" y="378"/>
                  </a:lnTo>
                  <a:lnTo>
                    <a:pt x="0" y="629"/>
                  </a:lnTo>
                  <a:lnTo>
                    <a:pt x="340" y="6333"/>
                  </a:lnTo>
                  <a:lnTo>
                    <a:pt x="4009" y="6083"/>
                  </a:lnTo>
                  <a:lnTo>
                    <a:pt x="7114" y="5888"/>
                  </a:lnTo>
                  <a:lnTo>
                    <a:pt x="6626" y="7721"/>
                  </a:lnTo>
                  <a:lnTo>
                    <a:pt x="5912" y="10102"/>
                  </a:lnTo>
                  <a:lnTo>
                    <a:pt x="5292" y="12156"/>
                  </a:lnTo>
                  <a:lnTo>
                    <a:pt x="7677" y="14102"/>
                  </a:lnTo>
                  <a:lnTo>
                    <a:pt x="9594" y="13387"/>
                  </a:lnTo>
                  <a:lnTo>
                    <a:pt x="13319" y="12019"/>
                  </a:lnTo>
                  <a:lnTo>
                    <a:pt x="19487" y="16095"/>
                  </a:lnTo>
                  <a:lnTo>
                    <a:pt x="17864" y="20308"/>
                  </a:lnTo>
                  <a:lnTo>
                    <a:pt x="17177" y="22078"/>
                  </a:lnTo>
                  <a:lnTo>
                    <a:pt x="18195" y="24900"/>
                  </a:lnTo>
                  <a:lnTo>
                    <a:pt x="20571" y="24464"/>
                  </a:lnTo>
                  <a:lnTo>
                    <a:pt x="23052" y="24019"/>
                  </a:lnTo>
                  <a:lnTo>
                    <a:pt x="30493" y="26666"/>
                  </a:lnTo>
                  <a:lnTo>
                    <a:pt x="28784" y="30770"/>
                  </a:lnTo>
                  <a:lnTo>
                    <a:pt x="27605" y="33615"/>
                  </a:lnTo>
                  <a:lnTo>
                    <a:pt x="31288" y="36678"/>
                  </a:lnTo>
                  <a:lnTo>
                    <a:pt x="33432" y="34013"/>
                  </a:lnTo>
                  <a:lnTo>
                    <a:pt x="34147" y="33118"/>
                  </a:lnTo>
                  <a:lnTo>
                    <a:pt x="37706" y="34978"/>
                  </a:lnTo>
                  <a:lnTo>
                    <a:pt x="38464" y="35532"/>
                  </a:lnTo>
                  <a:lnTo>
                    <a:pt x="39917" y="36616"/>
                  </a:lnTo>
                  <a:lnTo>
                    <a:pt x="39690" y="40697"/>
                  </a:lnTo>
                  <a:lnTo>
                    <a:pt x="40049" y="42406"/>
                  </a:lnTo>
                  <a:lnTo>
                    <a:pt x="40395" y="44015"/>
                  </a:lnTo>
                  <a:lnTo>
                    <a:pt x="42279" y="44546"/>
                  </a:lnTo>
                  <a:lnTo>
                    <a:pt x="43652" y="44224"/>
                  </a:lnTo>
                  <a:lnTo>
                    <a:pt x="47727" y="43244"/>
                  </a:lnTo>
                  <a:lnTo>
                    <a:pt x="52016" y="48134"/>
                  </a:lnTo>
                  <a:lnTo>
                    <a:pt x="52063" y="51841"/>
                  </a:lnTo>
                  <a:lnTo>
                    <a:pt x="52101" y="54894"/>
                  </a:lnTo>
                  <a:lnTo>
                    <a:pt x="56063" y="55178"/>
                  </a:lnTo>
                  <a:lnTo>
                    <a:pt x="57450" y="52977"/>
                  </a:lnTo>
                  <a:lnTo>
                    <a:pt x="57128" y="53488"/>
                  </a:lnTo>
                  <a:lnTo>
                    <a:pt x="59315" y="55216"/>
                  </a:lnTo>
                  <a:lnTo>
                    <a:pt x="59608" y="55604"/>
                  </a:lnTo>
                  <a:lnTo>
                    <a:pt x="61000" y="57375"/>
                  </a:lnTo>
                  <a:lnTo>
                    <a:pt x="61307" y="59784"/>
                  </a:lnTo>
                  <a:lnTo>
                    <a:pt x="61312" y="61962"/>
                  </a:lnTo>
                  <a:lnTo>
                    <a:pt x="61307" y="64225"/>
                  </a:lnTo>
                  <a:lnTo>
                    <a:pt x="63972" y="65181"/>
                  </a:lnTo>
                  <a:lnTo>
                    <a:pt x="65724" y="64172"/>
                  </a:lnTo>
                  <a:lnTo>
                    <a:pt x="68417" y="62606"/>
                  </a:lnTo>
                  <a:lnTo>
                    <a:pt x="73775" y="66615"/>
                  </a:lnTo>
                  <a:lnTo>
                    <a:pt x="71134" y="69366"/>
                  </a:lnTo>
                  <a:lnTo>
                    <a:pt x="68507" y="72097"/>
                  </a:lnTo>
                  <a:lnTo>
                    <a:pt x="72658" y="75520"/>
                  </a:lnTo>
                  <a:lnTo>
                    <a:pt x="75361" y="73214"/>
                  </a:lnTo>
                  <a:lnTo>
                    <a:pt x="78897" y="70175"/>
                  </a:lnTo>
                  <a:lnTo>
                    <a:pt x="79834" y="78459"/>
                  </a:lnTo>
                  <a:lnTo>
                    <a:pt x="79261" y="80145"/>
                  </a:lnTo>
                  <a:lnTo>
                    <a:pt x="78362" y="83813"/>
                  </a:lnTo>
                  <a:lnTo>
                    <a:pt x="83683" y="84703"/>
                  </a:lnTo>
                  <a:lnTo>
                    <a:pt x="84842" y="81328"/>
                  </a:lnTo>
                  <a:lnTo>
                    <a:pt x="84980" y="80798"/>
                  </a:lnTo>
                  <a:lnTo>
                    <a:pt x="88757" y="81944"/>
                  </a:lnTo>
                  <a:lnTo>
                    <a:pt x="89140" y="82123"/>
                  </a:lnTo>
                  <a:lnTo>
                    <a:pt x="90740" y="82781"/>
                  </a:lnTo>
                  <a:lnTo>
                    <a:pt x="91038" y="85792"/>
                  </a:lnTo>
                  <a:lnTo>
                    <a:pt x="90598" y="87217"/>
                  </a:lnTo>
                  <a:lnTo>
                    <a:pt x="89694" y="90147"/>
                  </a:lnTo>
                  <a:lnTo>
                    <a:pt x="93647" y="91516"/>
                  </a:lnTo>
                  <a:lnTo>
                    <a:pt x="95511" y="89712"/>
                  </a:lnTo>
                  <a:lnTo>
                    <a:pt x="98219" y="87108"/>
                  </a:lnTo>
                  <a:lnTo>
                    <a:pt x="101154" y="89868"/>
                  </a:lnTo>
                  <a:lnTo>
                    <a:pt x="101248" y="92817"/>
                  </a:lnTo>
                  <a:lnTo>
                    <a:pt x="101258" y="93589"/>
                  </a:lnTo>
                  <a:lnTo>
                    <a:pt x="101211" y="94365"/>
                  </a:lnTo>
                  <a:lnTo>
                    <a:pt x="101088" y="95132"/>
                  </a:lnTo>
                  <a:lnTo>
                    <a:pt x="100960" y="96230"/>
                  </a:lnTo>
                  <a:lnTo>
                    <a:pt x="100780" y="96609"/>
                  </a:lnTo>
                  <a:lnTo>
                    <a:pt x="98304" y="97277"/>
                  </a:lnTo>
                  <a:lnTo>
                    <a:pt x="97040" y="100870"/>
                  </a:lnTo>
                  <a:lnTo>
                    <a:pt x="99857" y="101897"/>
                  </a:lnTo>
                  <a:lnTo>
                    <a:pt x="106361" y="104292"/>
                  </a:lnTo>
                  <a:lnTo>
                    <a:pt x="107288" y="95378"/>
                  </a:lnTo>
                  <a:lnTo>
                    <a:pt x="106858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6" name="object 636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0654" y="5808713"/>
              <a:ext cx="107211" cy="103949"/>
            </a:xfrm>
            <a:prstGeom prst="rect">
              <a:avLst/>
            </a:prstGeom>
          </p:spPr>
        </p:pic>
        <p:sp>
          <p:nvSpPr>
            <p:cNvPr id="637" name="object 637"/>
            <p:cNvSpPr/>
            <p:nvPr/>
          </p:nvSpPr>
          <p:spPr>
            <a:xfrm>
              <a:off x="8280659" y="5808365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53" y="90924"/>
                  </a:moveTo>
                  <a:lnTo>
                    <a:pt x="106522" y="87520"/>
                  </a:lnTo>
                  <a:lnTo>
                    <a:pt x="103606" y="84358"/>
                  </a:lnTo>
                  <a:lnTo>
                    <a:pt x="100785" y="82758"/>
                  </a:lnTo>
                  <a:lnTo>
                    <a:pt x="99062" y="81773"/>
                  </a:lnTo>
                  <a:lnTo>
                    <a:pt x="97476" y="81835"/>
                  </a:lnTo>
                  <a:lnTo>
                    <a:pt x="95999" y="82417"/>
                  </a:lnTo>
                  <a:lnTo>
                    <a:pt x="95128" y="79884"/>
                  </a:lnTo>
                  <a:lnTo>
                    <a:pt x="93291" y="77683"/>
                  </a:lnTo>
                  <a:lnTo>
                    <a:pt x="90858" y="76665"/>
                  </a:lnTo>
                  <a:lnTo>
                    <a:pt x="89306" y="76012"/>
                  </a:lnTo>
                  <a:lnTo>
                    <a:pt x="87469" y="75614"/>
                  </a:lnTo>
                  <a:lnTo>
                    <a:pt x="85708" y="75638"/>
                  </a:lnTo>
                  <a:lnTo>
                    <a:pt x="85481" y="73162"/>
                  </a:lnTo>
                  <a:lnTo>
                    <a:pt x="77633" y="67496"/>
                  </a:lnTo>
                  <a:lnTo>
                    <a:pt x="77349" y="62587"/>
                  </a:lnTo>
                  <a:lnTo>
                    <a:pt x="71996" y="58108"/>
                  </a:lnTo>
                  <a:lnTo>
                    <a:pt x="66685" y="58265"/>
                  </a:lnTo>
                  <a:lnTo>
                    <a:pt x="65970" y="54653"/>
                  </a:lnTo>
                  <a:lnTo>
                    <a:pt x="64114" y="51509"/>
                  </a:lnTo>
                  <a:lnTo>
                    <a:pt x="61028" y="49223"/>
                  </a:lnTo>
                  <a:lnTo>
                    <a:pt x="59703" y="48229"/>
                  </a:lnTo>
                  <a:lnTo>
                    <a:pt x="58330" y="47689"/>
                  </a:lnTo>
                  <a:lnTo>
                    <a:pt x="57019" y="47642"/>
                  </a:lnTo>
                  <a:lnTo>
                    <a:pt x="55201" y="42704"/>
                  </a:lnTo>
                  <a:lnTo>
                    <a:pt x="50255" y="38879"/>
                  </a:lnTo>
                  <a:lnTo>
                    <a:pt x="45067" y="38557"/>
                  </a:lnTo>
                  <a:lnTo>
                    <a:pt x="44300" y="34486"/>
                  </a:lnTo>
                  <a:lnTo>
                    <a:pt x="43784" y="31565"/>
                  </a:lnTo>
                  <a:lnTo>
                    <a:pt x="39174" y="29482"/>
                  </a:lnTo>
                  <a:lnTo>
                    <a:pt x="37758" y="28839"/>
                  </a:lnTo>
                  <a:lnTo>
                    <a:pt x="36064" y="28304"/>
                  </a:lnTo>
                  <a:lnTo>
                    <a:pt x="34393" y="28218"/>
                  </a:lnTo>
                  <a:lnTo>
                    <a:pt x="33456" y="23466"/>
                  </a:lnTo>
                  <a:lnTo>
                    <a:pt x="28784" y="19565"/>
                  </a:lnTo>
                  <a:lnTo>
                    <a:pt x="23861" y="18765"/>
                  </a:lnTo>
                  <a:lnTo>
                    <a:pt x="23960" y="16128"/>
                  </a:lnTo>
                  <a:lnTo>
                    <a:pt x="12155" y="7555"/>
                  </a:lnTo>
                  <a:lnTo>
                    <a:pt x="12354" y="2830"/>
                  </a:lnTo>
                  <a:lnTo>
                    <a:pt x="9509" y="0"/>
                  </a:lnTo>
                  <a:lnTo>
                    <a:pt x="3673" y="388"/>
                  </a:lnTo>
                  <a:lnTo>
                    <a:pt x="0" y="634"/>
                  </a:lnTo>
                  <a:lnTo>
                    <a:pt x="350" y="6343"/>
                  </a:lnTo>
                  <a:lnTo>
                    <a:pt x="4009" y="6097"/>
                  </a:lnTo>
                  <a:lnTo>
                    <a:pt x="7104" y="5893"/>
                  </a:lnTo>
                  <a:lnTo>
                    <a:pt x="6622" y="7735"/>
                  </a:lnTo>
                  <a:lnTo>
                    <a:pt x="5902" y="10097"/>
                  </a:lnTo>
                  <a:lnTo>
                    <a:pt x="5287" y="12175"/>
                  </a:lnTo>
                  <a:lnTo>
                    <a:pt x="7672" y="14097"/>
                  </a:lnTo>
                  <a:lnTo>
                    <a:pt x="9599" y="13392"/>
                  </a:lnTo>
                  <a:lnTo>
                    <a:pt x="13319" y="12024"/>
                  </a:lnTo>
                  <a:lnTo>
                    <a:pt x="19482" y="16104"/>
                  </a:lnTo>
                  <a:lnTo>
                    <a:pt x="17859" y="20313"/>
                  </a:lnTo>
                  <a:lnTo>
                    <a:pt x="17173" y="22088"/>
                  </a:lnTo>
                  <a:lnTo>
                    <a:pt x="18185" y="24909"/>
                  </a:lnTo>
                  <a:lnTo>
                    <a:pt x="20576" y="24474"/>
                  </a:lnTo>
                  <a:lnTo>
                    <a:pt x="23056" y="24019"/>
                  </a:lnTo>
                  <a:lnTo>
                    <a:pt x="30493" y="26675"/>
                  </a:lnTo>
                  <a:lnTo>
                    <a:pt x="28784" y="30784"/>
                  </a:lnTo>
                  <a:lnTo>
                    <a:pt x="27600" y="33624"/>
                  </a:lnTo>
                  <a:lnTo>
                    <a:pt x="31278" y="36697"/>
                  </a:lnTo>
                  <a:lnTo>
                    <a:pt x="33427" y="34017"/>
                  </a:lnTo>
                  <a:lnTo>
                    <a:pt x="34147" y="33137"/>
                  </a:lnTo>
                  <a:lnTo>
                    <a:pt x="37702" y="34978"/>
                  </a:lnTo>
                  <a:lnTo>
                    <a:pt x="38449" y="35546"/>
                  </a:lnTo>
                  <a:lnTo>
                    <a:pt x="39912" y="36621"/>
                  </a:lnTo>
                  <a:lnTo>
                    <a:pt x="39694" y="40711"/>
                  </a:lnTo>
                  <a:lnTo>
                    <a:pt x="40054" y="42420"/>
                  </a:lnTo>
                  <a:lnTo>
                    <a:pt x="40385" y="44039"/>
                  </a:lnTo>
                  <a:lnTo>
                    <a:pt x="42284" y="44555"/>
                  </a:lnTo>
                  <a:lnTo>
                    <a:pt x="43652" y="44228"/>
                  </a:lnTo>
                  <a:lnTo>
                    <a:pt x="47718" y="43258"/>
                  </a:lnTo>
                  <a:lnTo>
                    <a:pt x="52011" y="48143"/>
                  </a:lnTo>
                  <a:lnTo>
                    <a:pt x="52058" y="51841"/>
                  </a:lnTo>
                  <a:lnTo>
                    <a:pt x="52101" y="54913"/>
                  </a:lnTo>
                  <a:lnTo>
                    <a:pt x="56067" y="55187"/>
                  </a:lnTo>
                  <a:lnTo>
                    <a:pt x="57454" y="52981"/>
                  </a:lnTo>
                  <a:lnTo>
                    <a:pt x="57128" y="53507"/>
                  </a:lnTo>
                  <a:lnTo>
                    <a:pt x="59305" y="55235"/>
                  </a:lnTo>
                  <a:lnTo>
                    <a:pt x="59613" y="55595"/>
                  </a:lnTo>
                  <a:lnTo>
                    <a:pt x="61000" y="57379"/>
                  </a:lnTo>
                  <a:lnTo>
                    <a:pt x="61307" y="59812"/>
                  </a:lnTo>
                  <a:lnTo>
                    <a:pt x="61303" y="61957"/>
                  </a:lnTo>
                  <a:lnTo>
                    <a:pt x="61307" y="64239"/>
                  </a:lnTo>
                  <a:lnTo>
                    <a:pt x="63982" y="65195"/>
                  </a:lnTo>
                  <a:lnTo>
                    <a:pt x="65714" y="64187"/>
                  </a:lnTo>
                  <a:lnTo>
                    <a:pt x="68427" y="62615"/>
                  </a:lnTo>
                  <a:lnTo>
                    <a:pt x="73780" y="66625"/>
                  </a:lnTo>
                  <a:lnTo>
                    <a:pt x="71120" y="69380"/>
                  </a:lnTo>
                  <a:lnTo>
                    <a:pt x="68502" y="72106"/>
                  </a:lnTo>
                  <a:lnTo>
                    <a:pt x="72658" y="75539"/>
                  </a:lnTo>
                  <a:lnTo>
                    <a:pt x="75366" y="73219"/>
                  </a:lnTo>
                  <a:lnTo>
                    <a:pt x="78892" y="70175"/>
                  </a:lnTo>
                  <a:lnTo>
                    <a:pt x="79825" y="78469"/>
                  </a:lnTo>
                  <a:lnTo>
                    <a:pt x="79252" y="80145"/>
                  </a:lnTo>
                  <a:lnTo>
                    <a:pt x="78353" y="83818"/>
                  </a:lnTo>
                  <a:lnTo>
                    <a:pt x="83678" y="84713"/>
                  </a:lnTo>
                  <a:lnTo>
                    <a:pt x="84842" y="81333"/>
                  </a:lnTo>
                  <a:lnTo>
                    <a:pt x="84984" y="80788"/>
                  </a:lnTo>
                  <a:lnTo>
                    <a:pt x="88757" y="81972"/>
                  </a:lnTo>
                  <a:lnTo>
                    <a:pt x="89145" y="82123"/>
                  </a:lnTo>
                  <a:lnTo>
                    <a:pt x="90740" y="82796"/>
                  </a:lnTo>
                  <a:lnTo>
                    <a:pt x="91038" y="85811"/>
                  </a:lnTo>
                  <a:lnTo>
                    <a:pt x="90603" y="87222"/>
                  </a:lnTo>
                  <a:lnTo>
                    <a:pt x="89685" y="90157"/>
                  </a:lnTo>
                  <a:lnTo>
                    <a:pt x="93651" y="91516"/>
                  </a:lnTo>
                  <a:lnTo>
                    <a:pt x="95511" y="89731"/>
                  </a:lnTo>
                  <a:lnTo>
                    <a:pt x="98214" y="87122"/>
                  </a:lnTo>
                  <a:lnTo>
                    <a:pt x="101154" y="89887"/>
                  </a:lnTo>
                  <a:lnTo>
                    <a:pt x="101244" y="92827"/>
                  </a:lnTo>
                  <a:lnTo>
                    <a:pt x="101248" y="93603"/>
                  </a:lnTo>
                  <a:lnTo>
                    <a:pt x="101211" y="94380"/>
                  </a:lnTo>
                  <a:lnTo>
                    <a:pt x="101092" y="95137"/>
                  </a:lnTo>
                  <a:lnTo>
                    <a:pt x="100964" y="96240"/>
                  </a:lnTo>
                  <a:lnTo>
                    <a:pt x="100780" y="96628"/>
                  </a:lnTo>
                  <a:lnTo>
                    <a:pt x="98304" y="97296"/>
                  </a:lnTo>
                  <a:lnTo>
                    <a:pt x="97031" y="100874"/>
                  </a:lnTo>
                  <a:lnTo>
                    <a:pt x="99857" y="101897"/>
                  </a:lnTo>
                  <a:lnTo>
                    <a:pt x="106361" y="104302"/>
                  </a:lnTo>
                  <a:lnTo>
                    <a:pt x="107293" y="95388"/>
                  </a:lnTo>
                  <a:lnTo>
                    <a:pt x="106853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8" name="object 638"/>
            <p:cNvPicPr/>
            <p:nvPr/>
          </p:nvPicPr>
          <p:blipFill>
            <a:blip r:embed="rId2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7441" y="5810999"/>
              <a:ext cx="107189" cy="103949"/>
            </a:xfrm>
            <a:prstGeom prst="rect">
              <a:avLst/>
            </a:prstGeom>
          </p:spPr>
        </p:pic>
        <p:sp>
          <p:nvSpPr>
            <p:cNvPr id="639" name="object 639"/>
            <p:cNvSpPr/>
            <p:nvPr/>
          </p:nvSpPr>
          <p:spPr>
            <a:xfrm>
              <a:off x="8277437" y="5810658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14"/>
                  </a:moveTo>
                  <a:lnTo>
                    <a:pt x="106507" y="87501"/>
                  </a:lnTo>
                  <a:lnTo>
                    <a:pt x="103596" y="84348"/>
                  </a:lnTo>
                  <a:lnTo>
                    <a:pt x="100775" y="82748"/>
                  </a:lnTo>
                  <a:lnTo>
                    <a:pt x="99057" y="81764"/>
                  </a:lnTo>
                  <a:lnTo>
                    <a:pt x="97471" y="81825"/>
                  </a:lnTo>
                  <a:lnTo>
                    <a:pt x="95985" y="82403"/>
                  </a:lnTo>
                  <a:lnTo>
                    <a:pt x="95119" y="79880"/>
                  </a:lnTo>
                  <a:lnTo>
                    <a:pt x="93296" y="77669"/>
                  </a:lnTo>
                  <a:lnTo>
                    <a:pt x="90858" y="76656"/>
                  </a:lnTo>
                  <a:lnTo>
                    <a:pt x="89296" y="76012"/>
                  </a:lnTo>
                  <a:lnTo>
                    <a:pt x="87460" y="75600"/>
                  </a:lnTo>
                  <a:lnTo>
                    <a:pt x="85704" y="75624"/>
                  </a:lnTo>
                  <a:lnTo>
                    <a:pt x="85481" y="73134"/>
                  </a:lnTo>
                  <a:lnTo>
                    <a:pt x="77619" y="67496"/>
                  </a:lnTo>
                  <a:lnTo>
                    <a:pt x="77340" y="62577"/>
                  </a:lnTo>
                  <a:lnTo>
                    <a:pt x="71986" y="58099"/>
                  </a:lnTo>
                  <a:lnTo>
                    <a:pt x="66675" y="58246"/>
                  </a:lnTo>
                  <a:lnTo>
                    <a:pt x="65956" y="54634"/>
                  </a:lnTo>
                  <a:lnTo>
                    <a:pt x="64095" y="51500"/>
                  </a:lnTo>
                  <a:lnTo>
                    <a:pt x="61028" y="49204"/>
                  </a:lnTo>
                  <a:lnTo>
                    <a:pt x="59708" y="48214"/>
                  </a:lnTo>
                  <a:lnTo>
                    <a:pt x="58321" y="47670"/>
                  </a:lnTo>
                  <a:lnTo>
                    <a:pt x="57024" y="47618"/>
                  </a:lnTo>
                  <a:lnTo>
                    <a:pt x="55201" y="42695"/>
                  </a:lnTo>
                  <a:lnTo>
                    <a:pt x="50241" y="38870"/>
                  </a:lnTo>
                  <a:lnTo>
                    <a:pt x="45057" y="38543"/>
                  </a:lnTo>
                  <a:lnTo>
                    <a:pt x="44300" y="34467"/>
                  </a:lnTo>
                  <a:lnTo>
                    <a:pt x="34379" y="28199"/>
                  </a:lnTo>
                  <a:lnTo>
                    <a:pt x="33437" y="23456"/>
                  </a:lnTo>
                  <a:lnTo>
                    <a:pt x="28770" y="19546"/>
                  </a:lnTo>
                  <a:lnTo>
                    <a:pt x="23847" y="18751"/>
                  </a:lnTo>
                  <a:lnTo>
                    <a:pt x="23956" y="16114"/>
                  </a:lnTo>
                  <a:lnTo>
                    <a:pt x="23066" y="13657"/>
                  </a:lnTo>
                  <a:lnTo>
                    <a:pt x="20775" y="11640"/>
                  </a:lnTo>
                  <a:lnTo>
                    <a:pt x="18545" y="9671"/>
                  </a:lnTo>
                  <a:lnTo>
                    <a:pt x="15336" y="7948"/>
                  </a:lnTo>
                  <a:lnTo>
                    <a:pt x="12150" y="7555"/>
                  </a:lnTo>
                  <a:lnTo>
                    <a:pt x="12344" y="2821"/>
                  </a:lnTo>
                  <a:lnTo>
                    <a:pt x="9500" y="0"/>
                  </a:lnTo>
                  <a:lnTo>
                    <a:pt x="3658" y="378"/>
                  </a:lnTo>
                  <a:lnTo>
                    <a:pt x="0" y="624"/>
                  </a:lnTo>
                  <a:lnTo>
                    <a:pt x="340" y="6333"/>
                  </a:lnTo>
                  <a:lnTo>
                    <a:pt x="4004" y="6092"/>
                  </a:lnTo>
                  <a:lnTo>
                    <a:pt x="7095" y="5879"/>
                  </a:lnTo>
                  <a:lnTo>
                    <a:pt x="6612" y="7711"/>
                  </a:lnTo>
                  <a:lnTo>
                    <a:pt x="5888" y="10087"/>
                  </a:lnTo>
                  <a:lnTo>
                    <a:pt x="5273" y="12166"/>
                  </a:lnTo>
                  <a:lnTo>
                    <a:pt x="7654" y="14088"/>
                  </a:lnTo>
                  <a:lnTo>
                    <a:pt x="9594" y="13382"/>
                  </a:lnTo>
                  <a:lnTo>
                    <a:pt x="13310" y="12005"/>
                  </a:lnTo>
                  <a:lnTo>
                    <a:pt x="19468" y="16090"/>
                  </a:lnTo>
                  <a:lnTo>
                    <a:pt x="17845" y="20303"/>
                  </a:lnTo>
                  <a:lnTo>
                    <a:pt x="17163" y="22078"/>
                  </a:lnTo>
                  <a:lnTo>
                    <a:pt x="18176" y="24881"/>
                  </a:lnTo>
                  <a:lnTo>
                    <a:pt x="20562" y="24464"/>
                  </a:lnTo>
                  <a:lnTo>
                    <a:pt x="23037" y="24019"/>
                  </a:lnTo>
                  <a:lnTo>
                    <a:pt x="30483" y="26666"/>
                  </a:lnTo>
                  <a:lnTo>
                    <a:pt x="28774" y="30775"/>
                  </a:lnTo>
                  <a:lnTo>
                    <a:pt x="27591" y="33610"/>
                  </a:lnTo>
                  <a:lnTo>
                    <a:pt x="31278" y="36683"/>
                  </a:lnTo>
                  <a:lnTo>
                    <a:pt x="33418" y="34008"/>
                  </a:lnTo>
                  <a:lnTo>
                    <a:pt x="34137" y="33127"/>
                  </a:lnTo>
                  <a:lnTo>
                    <a:pt x="37687" y="34969"/>
                  </a:lnTo>
                  <a:lnTo>
                    <a:pt x="38449" y="35528"/>
                  </a:lnTo>
                  <a:lnTo>
                    <a:pt x="39907" y="36602"/>
                  </a:lnTo>
                  <a:lnTo>
                    <a:pt x="39671" y="40697"/>
                  </a:lnTo>
                  <a:lnTo>
                    <a:pt x="40040" y="42401"/>
                  </a:lnTo>
                  <a:lnTo>
                    <a:pt x="40376" y="44020"/>
                  </a:lnTo>
                  <a:lnTo>
                    <a:pt x="42274" y="44541"/>
                  </a:lnTo>
                  <a:lnTo>
                    <a:pt x="43642" y="44224"/>
                  </a:lnTo>
                  <a:lnTo>
                    <a:pt x="47718" y="43239"/>
                  </a:lnTo>
                  <a:lnTo>
                    <a:pt x="52016" y="48134"/>
                  </a:lnTo>
                  <a:lnTo>
                    <a:pt x="52044" y="51831"/>
                  </a:lnTo>
                  <a:lnTo>
                    <a:pt x="52096" y="54894"/>
                  </a:lnTo>
                  <a:lnTo>
                    <a:pt x="56049" y="55169"/>
                  </a:lnTo>
                  <a:lnTo>
                    <a:pt x="57445" y="52972"/>
                  </a:lnTo>
                  <a:lnTo>
                    <a:pt x="57123" y="53488"/>
                  </a:lnTo>
                  <a:lnTo>
                    <a:pt x="59315" y="55216"/>
                  </a:lnTo>
                  <a:lnTo>
                    <a:pt x="59599" y="55585"/>
                  </a:lnTo>
                  <a:lnTo>
                    <a:pt x="60990" y="57370"/>
                  </a:lnTo>
                  <a:lnTo>
                    <a:pt x="61298" y="59803"/>
                  </a:lnTo>
                  <a:lnTo>
                    <a:pt x="61303" y="61957"/>
                  </a:lnTo>
                  <a:lnTo>
                    <a:pt x="61303" y="64229"/>
                  </a:lnTo>
                  <a:lnTo>
                    <a:pt x="63958" y="65190"/>
                  </a:lnTo>
                  <a:lnTo>
                    <a:pt x="65714" y="64177"/>
                  </a:lnTo>
                  <a:lnTo>
                    <a:pt x="68412" y="62610"/>
                  </a:lnTo>
                  <a:lnTo>
                    <a:pt x="73775" y="66596"/>
                  </a:lnTo>
                  <a:lnTo>
                    <a:pt x="71115" y="69370"/>
                  </a:lnTo>
                  <a:lnTo>
                    <a:pt x="68498" y="72106"/>
                  </a:lnTo>
                  <a:lnTo>
                    <a:pt x="72654" y="75529"/>
                  </a:lnTo>
                  <a:lnTo>
                    <a:pt x="75352" y="73200"/>
                  </a:lnTo>
                  <a:lnTo>
                    <a:pt x="78883" y="70156"/>
                  </a:lnTo>
                  <a:lnTo>
                    <a:pt x="79815" y="78459"/>
                  </a:lnTo>
                  <a:lnTo>
                    <a:pt x="79243" y="80145"/>
                  </a:lnTo>
                  <a:lnTo>
                    <a:pt x="78348" y="83804"/>
                  </a:lnTo>
                  <a:lnTo>
                    <a:pt x="83673" y="84699"/>
                  </a:lnTo>
                  <a:lnTo>
                    <a:pt x="84833" y="81328"/>
                  </a:lnTo>
                  <a:lnTo>
                    <a:pt x="84965" y="80779"/>
                  </a:lnTo>
                  <a:lnTo>
                    <a:pt x="88743" y="81958"/>
                  </a:lnTo>
                  <a:lnTo>
                    <a:pt x="89131" y="82123"/>
                  </a:lnTo>
                  <a:lnTo>
                    <a:pt x="90735" y="82777"/>
                  </a:lnTo>
                  <a:lnTo>
                    <a:pt x="91029" y="85797"/>
                  </a:lnTo>
                  <a:lnTo>
                    <a:pt x="90593" y="87212"/>
                  </a:lnTo>
                  <a:lnTo>
                    <a:pt x="89685" y="90138"/>
                  </a:lnTo>
                  <a:lnTo>
                    <a:pt x="93651" y="91506"/>
                  </a:lnTo>
                  <a:lnTo>
                    <a:pt x="95507" y="89721"/>
                  </a:lnTo>
                  <a:lnTo>
                    <a:pt x="98205" y="87113"/>
                  </a:lnTo>
                  <a:lnTo>
                    <a:pt x="101144" y="89882"/>
                  </a:lnTo>
                  <a:lnTo>
                    <a:pt x="101239" y="92808"/>
                  </a:lnTo>
                  <a:lnTo>
                    <a:pt x="101244" y="93594"/>
                  </a:lnTo>
                  <a:lnTo>
                    <a:pt x="101206" y="94370"/>
                  </a:lnTo>
                  <a:lnTo>
                    <a:pt x="101083" y="95137"/>
                  </a:lnTo>
                  <a:lnTo>
                    <a:pt x="100955" y="96221"/>
                  </a:lnTo>
                  <a:lnTo>
                    <a:pt x="100775" y="96609"/>
                  </a:lnTo>
                  <a:lnTo>
                    <a:pt x="98300" y="97296"/>
                  </a:lnTo>
                  <a:lnTo>
                    <a:pt x="97031" y="100865"/>
                  </a:lnTo>
                  <a:lnTo>
                    <a:pt x="99847" y="101888"/>
                  </a:lnTo>
                  <a:lnTo>
                    <a:pt x="106356" y="104292"/>
                  </a:lnTo>
                  <a:lnTo>
                    <a:pt x="107288" y="95378"/>
                  </a:lnTo>
                  <a:lnTo>
                    <a:pt x="106848" y="9091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0" name="object 640"/>
            <p:cNvPicPr/>
            <p:nvPr/>
          </p:nvPicPr>
          <p:blipFill>
            <a:blip r:embed="rId2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8284" y="5813463"/>
              <a:ext cx="107185" cy="103936"/>
            </a:xfrm>
            <a:prstGeom prst="rect">
              <a:avLst/>
            </a:prstGeom>
          </p:spPr>
        </p:pic>
        <p:sp>
          <p:nvSpPr>
            <p:cNvPr id="641" name="object 641"/>
            <p:cNvSpPr/>
            <p:nvPr/>
          </p:nvSpPr>
          <p:spPr>
            <a:xfrm>
              <a:off x="8268276" y="5813113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10"/>
                  </a:moveTo>
                  <a:lnTo>
                    <a:pt x="106507" y="87501"/>
                  </a:lnTo>
                  <a:lnTo>
                    <a:pt x="103587" y="84353"/>
                  </a:lnTo>
                  <a:lnTo>
                    <a:pt x="100775" y="82744"/>
                  </a:lnTo>
                  <a:lnTo>
                    <a:pt x="99047" y="81759"/>
                  </a:lnTo>
                  <a:lnTo>
                    <a:pt x="97452" y="81820"/>
                  </a:lnTo>
                  <a:lnTo>
                    <a:pt x="95985" y="82393"/>
                  </a:lnTo>
                  <a:lnTo>
                    <a:pt x="95109" y="79870"/>
                  </a:lnTo>
                  <a:lnTo>
                    <a:pt x="93277" y="77678"/>
                  </a:lnTo>
                  <a:lnTo>
                    <a:pt x="90849" y="76660"/>
                  </a:lnTo>
                  <a:lnTo>
                    <a:pt x="89292" y="76007"/>
                  </a:lnTo>
                  <a:lnTo>
                    <a:pt x="87455" y="75600"/>
                  </a:lnTo>
                  <a:lnTo>
                    <a:pt x="85694" y="75614"/>
                  </a:lnTo>
                  <a:lnTo>
                    <a:pt x="85472" y="73134"/>
                  </a:lnTo>
                  <a:lnTo>
                    <a:pt x="84284" y="70947"/>
                  </a:lnTo>
                  <a:lnTo>
                    <a:pt x="81657" y="69228"/>
                  </a:lnTo>
                  <a:lnTo>
                    <a:pt x="80312" y="68348"/>
                  </a:lnTo>
                  <a:lnTo>
                    <a:pt x="78954" y="67737"/>
                  </a:lnTo>
                  <a:lnTo>
                    <a:pt x="77610" y="67496"/>
                  </a:lnTo>
                  <a:lnTo>
                    <a:pt x="77325" y="62568"/>
                  </a:lnTo>
                  <a:lnTo>
                    <a:pt x="71986" y="58085"/>
                  </a:lnTo>
                  <a:lnTo>
                    <a:pt x="66666" y="58246"/>
                  </a:lnTo>
                  <a:lnTo>
                    <a:pt x="65956" y="54653"/>
                  </a:lnTo>
                  <a:lnTo>
                    <a:pt x="64110" y="51495"/>
                  </a:lnTo>
                  <a:lnTo>
                    <a:pt x="61019" y="49209"/>
                  </a:lnTo>
                  <a:lnTo>
                    <a:pt x="59679" y="48214"/>
                  </a:lnTo>
                  <a:lnTo>
                    <a:pt x="58311" y="47656"/>
                  </a:lnTo>
                  <a:lnTo>
                    <a:pt x="57005" y="47623"/>
                  </a:lnTo>
                  <a:lnTo>
                    <a:pt x="55192" y="42699"/>
                  </a:lnTo>
                  <a:lnTo>
                    <a:pt x="50250" y="38865"/>
                  </a:lnTo>
                  <a:lnTo>
                    <a:pt x="45053" y="38538"/>
                  </a:lnTo>
                  <a:lnTo>
                    <a:pt x="44295" y="34462"/>
                  </a:lnTo>
                  <a:lnTo>
                    <a:pt x="43765" y="31546"/>
                  </a:lnTo>
                  <a:lnTo>
                    <a:pt x="39160" y="29468"/>
                  </a:lnTo>
                  <a:lnTo>
                    <a:pt x="37749" y="28824"/>
                  </a:lnTo>
                  <a:lnTo>
                    <a:pt x="36045" y="28299"/>
                  </a:lnTo>
                  <a:lnTo>
                    <a:pt x="34379" y="28195"/>
                  </a:lnTo>
                  <a:lnTo>
                    <a:pt x="33437" y="23461"/>
                  </a:lnTo>
                  <a:lnTo>
                    <a:pt x="28779" y="19551"/>
                  </a:lnTo>
                  <a:lnTo>
                    <a:pt x="23842" y="18755"/>
                  </a:lnTo>
                  <a:lnTo>
                    <a:pt x="23956" y="16118"/>
                  </a:lnTo>
                  <a:lnTo>
                    <a:pt x="23056" y="13662"/>
                  </a:lnTo>
                  <a:lnTo>
                    <a:pt x="20775" y="11645"/>
                  </a:lnTo>
                  <a:lnTo>
                    <a:pt x="18550" y="9666"/>
                  </a:lnTo>
                  <a:lnTo>
                    <a:pt x="15331" y="7948"/>
                  </a:lnTo>
                  <a:lnTo>
                    <a:pt x="12141" y="7550"/>
                  </a:lnTo>
                  <a:lnTo>
                    <a:pt x="12335" y="2816"/>
                  </a:lnTo>
                  <a:lnTo>
                    <a:pt x="9490" y="0"/>
                  </a:lnTo>
                  <a:lnTo>
                    <a:pt x="3663" y="383"/>
                  </a:lnTo>
                  <a:lnTo>
                    <a:pt x="0" y="615"/>
                  </a:lnTo>
                  <a:lnTo>
                    <a:pt x="321" y="6333"/>
                  </a:lnTo>
                  <a:lnTo>
                    <a:pt x="3999" y="6087"/>
                  </a:lnTo>
                  <a:lnTo>
                    <a:pt x="7095" y="5888"/>
                  </a:lnTo>
                  <a:lnTo>
                    <a:pt x="6598" y="7711"/>
                  </a:lnTo>
                  <a:lnTo>
                    <a:pt x="5897" y="10083"/>
                  </a:lnTo>
                  <a:lnTo>
                    <a:pt x="5268" y="12161"/>
                  </a:lnTo>
                  <a:lnTo>
                    <a:pt x="7658" y="14097"/>
                  </a:lnTo>
                  <a:lnTo>
                    <a:pt x="9580" y="13387"/>
                  </a:lnTo>
                  <a:lnTo>
                    <a:pt x="13296" y="12009"/>
                  </a:lnTo>
                  <a:lnTo>
                    <a:pt x="19464" y="16090"/>
                  </a:lnTo>
                  <a:lnTo>
                    <a:pt x="17845" y="20299"/>
                  </a:lnTo>
                  <a:lnTo>
                    <a:pt x="17173" y="22064"/>
                  </a:lnTo>
                  <a:lnTo>
                    <a:pt x="18167" y="24886"/>
                  </a:lnTo>
                  <a:lnTo>
                    <a:pt x="20566" y="24460"/>
                  </a:lnTo>
                  <a:lnTo>
                    <a:pt x="23028" y="24010"/>
                  </a:lnTo>
                  <a:lnTo>
                    <a:pt x="30478" y="26661"/>
                  </a:lnTo>
                  <a:lnTo>
                    <a:pt x="28765" y="30770"/>
                  </a:lnTo>
                  <a:lnTo>
                    <a:pt x="27596" y="33596"/>
                  </a:lnTo>
                  <a:lnTo>
                    <a:pt x="31269" y="36678"/>
                  </a:lnTo>
                  <a:lnTo>
                    <a:pt x="33423" y="34003"/>
                  </a:lnTo>
                  <a:lnTo>
                    <a:pt x="34128" y="33127"/>
                  </a:lnTo>
                  <a:lnTo>
                    <a:pt x="37678" y="34964"/>
                  </a:lnTo>
                  <a:lnTo>
                    <a:pt x="38445" y="35528"/>
                  </a:lnTo>
                  <a:lnTo>
                    <a:pt x="39907" y="36616"/>
                  </a:lnTo>
                  <a:lnTo>
                    <a:pt x="39680" y="40697"/>
                  </a:lnTo>
                  <a:lnTo>
                    <a:pt x="40030" y="42396"/>
                  </a:lnTo>
                  <a:lnTo>
                    <a:pt x="40371" y="44025"/>
                  </a:lnTo>
                  <a:lnTo>
                    <a:pt x="42274" y="44541"/>
                  </a:lnTo>
                  <a:lnTo>
                    <a:pt x="43647" y="44210"/>
                  </a:lnTo>
                  <a:lnTo>
                    <a:pt x="47703" y="43249"/>
                  </a:lnTo>
                  <a:lnTo>
                    <a:pt x="52001" y="48120"/>
                  </a:lnTo>
                  <a:lnTo>
                    <a:pt x="52053" y="51826"/>
                  </a:lnTo>
                  <a:lnTo>
                    <a:pt x="52091" y="54889"/>
                  </a:lnTo>
                  <a:lnTo>
                    <a:pt x="56039" y="55173"/>
                  </a:lnTo>
                  <a:lnTo>
                    <a:pt x="57435" y="52967"/>
                  </a:lnTo>
                  <a:lnTo>
                    <a:pt x="57118" y="53488"/>
                  </a:lnTo>
                  <a:lnTo>
                    <a:pt x="59300" y="55221"/>
                  </a:lnTo>
                  <a:lnTo>
                    <a:pt x="59599" y="55580"/>
                  </a:lnTo>
                  <a:lnTo>
                    <a:pt x="60981" y="57375"/>
                  </a:lnTo>
                  <a:lnTo>
                    <a:pt x="61293" y="59798"/>
                  </a:lnTo>
                  <a:lnTo>
                    <a:pt x="61288" y="61952"/>
                  </a:lnTo>
                  <a:lnTo>
                    <a:pt x="61298" y="64225"/>
                  </a:lnTo>
                  <a:lnTo>
                    <a:pt x="63958" y="65185"/>
                  </a:lnTo>
                  <a:lnTo>
                    <a:pt x="65705" y="64172"/>
                  </a:lnTo>
                  <a:lnTo>
                    <a:pt x="68408" y="62606"/>
                  </a:lnTo>
                  <a:lnTo>
                    <a:pt x="73761" y="66606"/>
                  </a:lnTo>
                  <a:lnTo>
                    <a:pt x="71115" y="69366"/>
                  </a:lnTo>
                  <a:lnTo>
                    <a:pt x="68493" y="72097"/>
                  </a:lnTo>
                  <a:lnTo>
                    <a:pt x="72639" y="75534"/>
                  </a:lnTo>
                  <a:lnTo>
                    <a:pt x="75337" y="73214"/>
                  </a:lnTo>
                  <a:lnTo>
                    <a:pt x="78878" y="70170"/>
                  </a:lnTo>
                  <a:lnTo>
                    <a:pt x="79811" y="78455"/>
                  </a:lnTo>
                  <a:lnTo>
                    <a:pt x="79243" y="80140"/>
                  </a:lnTo>
                  <a:lnTo>
                    <a:pt x="78348" y="83804"/>
                  </a:lnTo>
                  <a:lnTo>
                    <a:pt x="83664" y="84699"/>
                  </a:lnTo>
                  <a:lnTo>
                    <a:pt x="84828" y="81319"/>
                  </a:lnTo>
                  <a:lnTo>
                    <a:pt x="84961" y="80774"/>
                  </a:lnTo>
                  <a:lnTo>
                    <a:pt x="88738" y="81948"/>
                  </a:lnTo>
                  <a:lnTo>
                    <a:pt x="89131" y="82109"/>
                  </a:lnTo>
                  <a:lnTo>
                    <a:pt x="90731" y="82791"/>
                  </a:lnTo>
                  <a:lnTo>
                    <a:pt x="91019" y="85811"/>
                  </a:lnTo>
                  <a:lnTo>
                    <a:pt x="90593" y="87212"/>
                  </a:lnTo>
                  <a:lnTo>
                    <a:pt x="89680" y="90147"/>
                  </a:lnTo>
                  <a:lnTo>
                    <a:pt x="93632" y="91501"/>
                  </a:lnTo>
                  <a:lnTo>
                    <a:pt x="95493" y="89717"/>
                  </a:lnTo>
                  <a:lnTo>
                    <a:pt x="98205" y="87108"/>
                  </a:lnTo>
                  <a:lnTo>
                    <a:pt x="101140" y="89873"/>
                  </a:lnTo>
                  <a:lnTo>
                    <a:pt x="101234" y="92822"/>
                  </a:lnTo>
                  <a:lnTo>
                    <a:pt x="101244" y="93589"/>
                  </a:lnTo>
                  <a:lnTo>
                    <a:pt x="101187" y="94351"/>
                  </a:lnTo>
                  <a:lnTo>
                    <a:pt x="101073" y="95127"/>
                  </a:lnTo>
                  <a:lnTo>
                    <a:pt x="100936" y="96226"/>
                  </a:lnTo>
                  <a:lnTo>
                    <a:pt x="100751" y="96604"/>
                  </a:lnTo>
                  <a:lnTo>
                    <a:pt x="98295" y="97291"/>
                  </a:lnTo>
                  <a:lnTo>
                    <a:pt x="97021" y="100865"/>
                  </a:lnTo>
                  <a:lnTo>
                    <a:pt x="99838" y="101897"/>
                  </a:lnTo>
                  <a:lnTo>
                    <a:pt x="106346" y="104278"/>
                  </a:lnTo>
                  <a:lnTo>
                    <a:pt x="107279" y="95364"/>
                  </a:lnTo>
                  <a:lnTo>
                    <a:pt x="106839" y="9091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2" name="object 642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6645" y="5809056"/>
              <a:ext cx="107201" cy="103936"/>
            </a:xfrm>
            <a:prstGeom prst="rect">
              <a:avLst/>
            </a:prstGeom>
          </p:spPr>
        </p:pic>
        <p:sp>
          <p:nvSpPr>
            <p:cNvPr id="643" name="object 643"/>
            <p:cNvSpPr/>
            <p:nvPr/>
          </p:nvSpPr>
          <p:spPr>
            <a:xfrm>
              <a:off x="8266648" y="5808708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8" y="90910"/>
                  </a:moveTo>
                  <a:lnTo>
                    <a:pt x="106522" y="87496"/>
                  </a:lnTo>
                  <a:lnTo>
                    <a:pt x="103601" y="84348"/>
                  </a:lnTo>
                  <a:lnTo>
                    <a:pt x="100780" y="82744"/>
                  </a:lnTo>
                  <a:lnTo>
                    <a:pt x="99066" y="81759"/>
                  </a:lnTo>
                  <a:lnTo>
                    <a:pt x="97466" y="81825"/>
                  </a:lnTo>
                  <a:lnTo>
                    <a:pt x="96004" y="82393"/>
                  </a:lnTo>
                  <a:lnTo>
                    <a:pt x="95128" y="79865"/>
                  </a:lnTo>
                  <a:lnTo>
                    <a:pt x="93296" y="77674"/>
                  </a:lnTo>
                  <a:lnTo>
                    <a:pt x="90863" y="76656"/>
                  </a:lnTo>
                  <a:lnTo>
                    <a:pt x="89296" y="76002"/>
                  </a:lnTo>
                  <a:lnTo>
                    <a:pt x="87465" y="75591"/>
                  </a:lnTo>
                  <a:lnTo>
                    <a:pt x="85708" y="75614"/>
                  </a:lnTo>
                  <a:lnTo>
                    <a:pt x="85481" y="73143"/>
                  </a:lnTo>
                  <a:lnTo>
                    <a:pt x="84298" y="70942"/>
                  </a:lnTo>
                  <a:lnTo>
                    <a:pt x="81671" y="69228"/>
                  </a:lnTo>
                  <a:lnTo>
                    <a:pt x="80322" y="68348"/>
                  </a:lnTo>
                  <a:lnTo>
                    <a:pt x="78977" y="67742"/>
                  </a:lnTo>
                  <a:lnTo>
                    <a:pt x="77628" y="67486"/>
                  </a:lnTo>
                  <a:lnTo>
                    <a:pt x="77349" y="62568"/>
                  </a:lnTo>
                  <a:lnTo>
                    <a:pt x="72000" y="58089"/>
                  </a:lnTo>
                  <a:lnTo>
                    <a:pt x="66685" y="58250"/>
                  </a:lnTo>
                  <a:lnTo>
                    <a:pt x="65970" y="54643"/>
                  </a:lnTo>
                  <a:lnTo>
                    <a:pt x="64110" y="51509"/>
                  </a:lnTo>
                  <a:lnTo>
                    <a:pt x="61028" y="49209"/>
                  </a:lnTo>
                  <a:lnTo>
                    <a:pt x="59703" y="48214"/>
                  </a:lnTo>
                  <a:lnTo>
                    <a:pt x="58330" y="47679"/>
                  </a:lnTo>
                  <a:lnTo>
                    <a:pt x="57019" y="47613"/>
                  </a:lnTo>
                  <a:lnTo>
                    <a:pt x="55206" y="42699"/>
                  </a:lnTo>
                  <a:lnTo>
                    <a:pt x="50260" y="38855"/>
                  </a:lnTo>
                  <a:lnTo>
                    <a:pt x="45067" y="38538"/>
                  </a:lnTo>
                  <a:lnTo>
                    <a:pt x="44300" y="34458"/>
                  </a:lnTo>
                  <a:lnTo>
                    <a:pt x="34398" y="28180"/>
                  </a:lnTo>
                  <a:lnTo>
                    <a:pt x="33446" y="23451"/>
                  </a:lnTo>
                  <a:lnTo>
                    <a:pt x="28779" y="19541"/>
                  </a:lnTo>
                  <a:lnTo>
                    <a:pt x="23851" y="18741"/>
                  </a:lnTo>
                  <a:lnTo>
                    <a:pt x="23960" y="16104"/>
                  </a:lnTo>
                  <a:lnTo>
                    <a:pt x="23066" y="13657"/>
                  </a:lnTo>
                  <a:lnTo>
                    <a:pt x="20779" y="11640"/>
                  </a:lnTo>
                  <a:lnTo>
                    <a:pt x="18559" y="9680"/>
                  </a:lnTo>
                  <a:lnTo>
                    <a:pt x="15345" y="7943"/>
                  </a:lnTo>
                  <a:lnTo>
                    <a:pt x="12155" y="7536"/>
                  </a:lnTo>
                  <a:lnTo>
                    <a:pt x="12349" y="2811"/>
                  </a:lnTo>
                  <a:lnTo>
                    <a:pt x="9519" y="0"/>
                  </a:lnTo>
                  <a:lnTo>
                    <a:pt x="3677" y="373"/>
                  </a:lnTo>
                  <a:lnTo>
                    <a:pt x="0" y="620"/>
                  </a:lnTo>
                  <a:lnTo>
                    <a:pt x="336" y="6324"/>
                  </a:lnTo>
                  <a:lnTo>
                    <a:pt x="4018" y="6073"/>
                  </a:lnTo>
                  <a:lnTo>
                    <a:pt x="7104" y="5879"/>
                  </a:lnTo>
                  <a:lnTo>
                    <a:pt x="6626" y="7702"/>
                  </a:lnTo>
                  <a:lnTo>
                    <a:pt x="5902" y="10087"/>
                  </a:lnTo>
                  <a:lnTo>
                    <a:pt x="5282" y="12161"/>
                  </a:lnTo>
                  <a:lnTo>
                    <a:pt x="7677" y="14088"/>
                  </a:lnTo>
                  <a:lnTo>
                    <a:pt x="9599" y="13387"/>
                  </a:lnTo>
                  <a:lnTo>
                    <a:pt x="13319" y="12000"/>
                  </a:lnTo>
                  <a:lnTo>
                    <a:pt x="19492" y="16085"/>
                  </a:lnTo>
                  <a:lnTo>
                    <a:pt x="17859" y="20294"/>
                  </a:lnTo>
                  <a:lnTo>
                    <a:pt x="17177" y="22055"/>
                  </a:lnTo>
                  <a:lnTo>
                    <a:pt x="18190" y="24890"/>
                  </a:lnTo>
                  <a:lnTo>
                    <a:pt x="20571" y="24464"/>
                  </a:lnTo>
                  <a:lnTo>
                    <a:pt x="23047" y="24000"/>
                  </a:lnTo>
                  <a:lnTo>
                    <a:pt x="30493" y="26661"/>
                  </a:lnTo>
                  <a:lnTo>
                    <a:pt x="28788" y="30760"/>
                  </a:lnTo>
                  <a:lnTo>
                    <a:pt x="27610" y="33610"/>
                  </a:lnTo>
                  <a:lnTo>
                    <a:pt x="31283" y="36678"/>
                  </a:lnTo>
                  <a:lnTo>
                    <a:pt x="33437" y="34003"/>
                  </a:lnTo>
                  <a:lnTo>
                    <a:pt x="34142" y="33118"/>
                  </a:lnTo>
                  <a:lnTo>
                    <a:pt x="37697" y="34969"/>
                  </a:lnTo>
                  <a:lnTo>
                    <a:pt x="38464" y="35532"/>
                  </a:lnTo>
                  <a:lnTo>
                    <a:pt x="39917" y="36597"/>
                  </a:lnTo>
                  <a:lnTo>
                    <a:pt x="39685" y="40692"/>
                  </a:lnTo>
                  <a:lnTo>
                    <a:pt x="40049" y="42401"/>
                  </a:lnTo>
                  <a:lnTo>
                    <a:pt x="40395" y="44015"/>
                  </a:lnTo>
                  <a:lnTo>
                    <a:pt x="42279" y="44536"/>
                  </a:lnTo>
                  <a:lnTo>
                    <a:pt x="43656" y="44205"/>
                  </a:lnTo>
                  <a:lnTo>
                    <a:pt x="47722" y="43244"/>
                  </a:lnTo>
                  <a:lnTo>
                    <a:pt x="52020" y="48124"/>
                  </a:lnTo>
                  <a:lnTo>
                    <a:pt x="52063" y="51822"/>
                  </a:lnTo>
                  <a:lnTo>
                    <a:pt x="52101" y="54884"/>
                  </a:lnTo>
                  <a:lnTo>
                    <a:pt x="56053" y="55173"/>
                  </a:lnTo>
                  <a:lnTo>
                    <a:pt x="57440" y="52977"/>
                  </a:lnTo>
                  <a:lnTo>
                    <a:pt x="57123" y="53488"/>
                  </a:lnTo>
                  <a:lnTo>
                    <a:pt x="59324" y="55211"/>
                  </a:lnTo>
                  <a:lnTo>
                    <a:pt x="59613" y="55580"/>
                  </a:lnTo>
                  <a:lnTo>
                    <a:pt x="60995" y="57360"/>
                  </a:lnTo>
                  <a:lnTo>
                    <a:pt x="61298" y="59794"/>
                  </a:lnTo>
                  <a:lnTo>
                    <a:pt x="61298" y="61943"/>
                  </a:lnTo>
                  <a:lnTo>
                    <a:pt x="61312" y="64225"/>
                  </a:lnTo>
                  <a:lnTo>
                    <a:pt x="63968" y="65176"/>
                  </a:lnTo>
                  <a:lnTo>
                    <a:pt x="65719" y="64163"/>
                  </a:lnTo>
                  <a:lnTo>
                    <a:pt x="68417" y="62601"/>
                  </a:lnTo>
                  <a:lnTo>
                    <a:pt x="73775" y="66606"/>
                  </a:lnTo>
                  <a:lnTo>
                    <a:pt x="71134" y="69361"/>
                  </a:lnTo>
                  <a:lnTo>
                    <a:pt x="68498" y="72097"/>
                  </a:lnTo>
                  <a:lnTo>
                    <a:pt x="72654" y="75524"/>
                  </a:lnTo>
                  <a:lnTo>
                    <a:pt x="75356" y="73200"/>
                  </a:lnTo>
                  <a:lnTo>
                    <a:pt x="78883" y="70156"/>
                  </a:lnTo>
                  <a:lnTo>
                    <a:pt x="79830" y="78450"/>
                  </a:lnTo>
                  <a:lnTo>
                    <a:pt x="79252" y="80135"/>
                  </a:lnTo>
                  <a:lnTo>
                    <a:pt x="78353" y="83813"/>
                  </a:lnTo>
                  <a:lnTo>
                    <a:pt x="83678" y="84694"/>
                  </a:lnTo>
                  <a:lnTo>
                    <a:pt x="84838" y="81319"/>
                  </a:lnTo>
                  <a:lnTo>
                    <a:pt x="84970" y="80779"/>
                  </a:lnTo>
                  <a:lnTo>
                    <a:pt x="88771" y="81939"/>
                  </a:lnTo>
                  <a:lnTo>
                    <a:pt x="89145" y="82114"/>
                  </a:lnTo>
                  <a:lnTo>
                    <a:pt x="90745" y="82781"/>
                  </a:lnTo>
                  <a:lnTo>
                    <a:pt x="91038" y="85792"/>
                  </a:lnTo>
                  <a:lnTo>
                    <a:pt x="90598" y="87208"/>
                  </a:lnTo>
                  <a:lnTo>
                    <a:pt x="89685" y="90128"/>
                  </a:lnTo>
                  <a:lnTo>
                    <a:pt x="93661" y="91497"/>
                  </a:lnTo>
                  <a:lnTo>
                    <a:pt x="95511" y="89712"/>
                  </a:lnTo>
                  <a:lnTo>
                    <a:pt x="98219" y="87104"/>
                  </a:lnTo>
                  <a:lnTo>
                    <a:pt x="101149" y="89878"/>
                  </a:lnTo>
                  <a:lnTo>
                    <a:pt x="101234" y="92808"/>
                  </a:lnTo>
                  <a:lnTo>
                    <a:pt x="101258" y="93594"/>
                  </a:lnTo>
                  <a:lnTo>
                    <a:pt x="101206" y="94361"/>
                  </a:lnTo>
                  <a:lnTo>
                    <a:pt x="101092" y="95113"/>
                  </a:lnTo>
                  <a:lnTo>
                    <a:pt x="100960" y="96221"/>
                  </a:lnTo>
                  <a:lnTo>
                    <a:pt x="100785" y="96609"/>
                  </a:lnTo>
                  <a:lnTo>
                    <a:pt x="98309" y="97277"/>
                  </a:lnTo>
                  <a:lnTo>
                    <a:pt x="97036" y="100860"/>
                  </a:lnTo>
                  <a:lnTo>
                    <a:pt x="99862" y="101888"/>
                  </a:lnTo>
                  <a:lnTo>
                    <a:pt x="106351" y="104283"/>
                  </a:lnTo>
                  <a:lnTo>
                    <a:pt x="107288" y="95378"/>
                  </a:lnTo>
                  <a:lnTo>
                    <a:pt x="106848" y="9091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4" name="object 644"/>
            <p:cNvPicPr/>
            <p:nvPr/>
          </p:nvPicPr>
          <p:blipFill>
            <a:blip r:embed="rId2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0791" y="5812866"/>
              <a:ext cx="107201" cy="103949"/>
            </a:xfrm>
            <a:prstGeom prst="rect">
              <a:avLst/>
            </a:prstGeom>
          </p:spPr>
        </p:pic>
        <p:sp>
          <p:nvSpPr>
            <p:cNvPr id="645" name="object 645"/>
            <p:cNvSpPr/>
            <p:nvPr/>
          </p:nvSpPr>
          <p:spPr>
            <a:xfrm>
              <a:off x="8260801" y="5812507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24"/>
                  </a:moveTo>
                  <a:lnTo>
                    <a:pt x="106498" y="87530"/>
                  </a:lnTo>
                  <a:lnTo>
                    <a:pt x="103592" y="84367"/>
                  </a:lnTo>
                  <a:lnTo>
                    <a:pt x="100770" y="82758"/>
                  </a:lnTo>
                  <a:lnTo>
                    <a:pt x="99047" y="81768"/>
                  </a:lnTo>
                  <a:lnTo>
                    <a:pt x="97457" y="81844"/>
                  </a:lnTo>
                  <a:lnTo>
                    <a:pt x="95990" y="82422"/>
                  </a:lnTo>
                  <a:lnTo>
                    <a:pt x="95109" y="79889"/>
                  </a:lnTo>
                  <a:lnTo>
                    <a:pt x="93282" y="77688"/>
                  </a:lnTo>
                  <a:lnTo>
                    <a:pt x="90844" y="76670"/>
                  </a:lnTo>
                  <a:lnTo>
                    <a:pt x="89292" y="76031"/>
                  </a:lnTo>
                  <a:lnTo>
                    <a:pt x="87446" y="75614"/>
                  </a:lnTo>
                  <a:lnTo>
                    <a:pt x="85685" y="75638"/>
                  </a:lnTo>
                  <a:lnTo>
                    <a:pt x="85472" y="73157"/>
                  </a:lnTo>
                  <a:lnTo>
                    <a:pt x="84284" y="70951"/>
                  </a:lnTo>
                  <a:lnTo>
                    <a:pt x="81666" y="69242"/>
                  </a:lnTo>
                  <a:lnTo>
                    <a:pt x="80312" y="68357"/>
                  </a:lnTo>
                  <a:lnTo>
                    <a:pt x="78959" y="67761"/>
                  </a:lnTo>
                  <a:lnTo>
                    <a:pt x="77605" y="67515"/>
                  </a:lnTo>
                  <a:lnTo>
                    <a:pt x="77330" y="62587"/>
                  </a:lnTo>
                  <a:lnTo>
                    <a:pt x="71991" y="58104"/>
                  </a:lnTo>
                  <a:lnTo>
                    <a:pt x="66666" y="58260"/>
                  </a:lnTo>
                  <a:lnTo>
                    <a:pt x="65960" y="54662"/>
                  </a:lnTo>
                  <a:lnTo>
                    <a:pt x="57009" y="47632"/>
                  </a:lnTo>
                  <a:lnTo>
                    <a:pt x="55192" y="42709"/>
                  </a:lnTo>
                  <a:lnTo>
                    <a:pt x="50241" y="38879"/>
                  </a:lnTo>
                  <a:lnTo>
                    <a:pt x="45057" y="38552"/>
                  </a:lnTo>
                  <a:lnTo>
                    <a:pt x="44291" y="34477"/>
                  </a:lnTo>
                  <a:lnTo>
                    <a:pt x="43770" y="31565"/>
                  </a:lnTo>
                  <a:lnTo>
                    <a:pt x="39164" y="29482"/>
                  </a:lnTo>
                  <a:lnTo>
                    <a:pt x="37758" y="28839"/>
                  </a:lnTo>
                  <a:lnTo>
                    <a:pt x="36054" y="28304"/>
                  </a:lnTo>
                  <a:lnTo>
                    <a:pt x="34374" y="28209"/>
                  </a:lnTo>
                  <a:lnTo>
                    <a:pt x="33427" y="23466"/>
                  </a:lnTo>
                  <a:lnTo>
                    <a:pt x="28774" y="19574"/>
                  </a:lnTo>
                  <a:lnTo>
                    <a:pt x="23842" y="18765"/>
                  </a:lnTo>
                  <a:lnTo>
                    <a:pt x="23956" y="16123"/>
                  </a:lnTo>
                  <a:lnTo>
                    <a:pt x="23066" y="13666"/>
                  </a:lnTo>
                  <a:lnTo>
                    <a:pt x="20770" y="11650"/>
                  </a:lnTo>
                  <a:lnTo>
                    <a:pt x="18536" y="9676"/>
                  </a:lnTo>
                  <a:lnTo>
                    <a:pt x="15326" y="7962"/>
                  </a:lnTo>
                  <a:lnTo>
                    <a:pt x="12150" y="7555"/>
                  </a:lnTo>
                  <a:lnTo>
                    <a:pt x="12335" y="2845"/>
                  </a:lnTo>
                  <a:lnTo>
                    <a:pt x="9495" y="0"/>
                  </a:lnTo>
                  <a:lnTo>
                    <a:pt x="3658" y="397"/>
                  </a:lnTo>
                  <a:lnTo>
                    <a:pt x="0" y="639"/>
                  </a:lnTo>
                  <a:lnTo>
                    <a:pt x="317" y="6333"/>
                  </a:lnTo>
                  <a:lnTo>
                    <a:pt x="4004" y="6087"/>
                  </a:lnTo>
                  <a:lnTo>
                    <a:pt x="7095" y="5898"/>
                  </a:lnTo>
                  <a:lnTo>
                    <a:pt x="6607" y="7730"/>
                  </a:lnTo>
                  <a:lnTo>
                    <a:pt x="5897" y="10102"/>
                  </a:lnTo>
                  <a:lnTo>
                    <a:pt x="5263" y="12185"/>
                  </a:lnTo>
                  <a:lnTo>
                    <a:pt x="7663" y="14116"/>
                  </a:lnTo>
                  <a:lnTo>
                    <a:pt x="9585" y="13396"/>
                  </a:lnTo>
                  <a:lnTo>
                    <a:pt x="13310" y="12028"/>
                  </a:lnTo>
                  <a:lnTo>
                    <a:pt x="19473" y="16085"/>
                  </a:lnTo>
                  <a:lnTo>
                    <a:pt x="17840" y="20303"/>
                  </a:lnTo>
                  <a:lnTo>
                    <a:pt x="17168" y="22078"/>
                  </a:lnTo>
                  <a:lnTo>
                    <a:pt x="18171" y="24909"/>
                  </a:lnTo>
                  <a:lnTo>
                    <a:pt x="20557" y="24483"/>
                  </a:lnTo>
                  <a:lnTo>
                    <a:pt x="23028" y="24029"/>
                  </a:lnTo>
                  <a:lnTo>
                    <a:pt x="30483" y="26680"/>
                  </a:lnTo>
                  <a:lnTo>
                    <a:pt x="28770" y="30789"/>
                  </a:lnTo>
                  <a:lnTo>
                    <a:pt x="27586" y="33624"/>
                  </a:lnTo>
                  <a:lnTo>
                    <a:pt x="31264" y="36687"/>
                  </a:lnTo>
                  <a:lnTo>
                    <a:pt x="33408" y="34017"/>
                  </a:lnTo>
                  <a:lnTo>
                    <a:pt x="34128" y="33146"/>
                  </a:lnTo>
                  <a:lnTo>
                    <a:pt x="37692" y="34988"/>
                  </a:lnTo>
                  <a:lnTo>
                    <a:pt x="38454" y="35546"/>
                  </a:lnTo>
                  <a:lnTo>
                    <a:pt x="39903" y="36616"/>
                  </a:lnTo>
                  <a:lnTo>
                    <a:pt x="39671" y="40702"/>
                  </a:lnTo>
                  <a:lnTo>
                    <a:pt x="40030" y="42430"/>
                  </a:lnTo>
                  <a:lnTo>
                    <a:pt x="40376" y="44039"/>
                  </a:lnTo>
                  <a:lnTo>
                    <a:pt x="42265" y="44560"/>
                  </a:lnTo>
                  <a:lnTo>
                    <a:pt x="43642" y="44233"/>
                  </a:lnTo>
                  <a:lnTo>
                    <a:pt x="47713" y="43263"/>
                  </a:lnTo>
                  <a:lnTo>
                    <a:pt x="52011" y="48134"/>
                  </a:lnTo>
                  <a:lnTo>
                    <a:pt x="52044" y="51855"/>
                  </a:lnTo>
                  <a:lnTo>
                    <a:pt x="52087" y="54913"/>
                  </a:lnTo>
                  <a:lnTo>
                    <a:pt x="56034" y="55197"/>
                  </a:lnTo>
                  <a:lnTo>
                    <a:pt x="57431" y="52977"/>
                  </a:lnTo>
                  <a:lnTo>
                    <a:pt x="57114" y="53507"/>
                  </a:lnTo>
                  <a:lnTo>
                    <a:pt x="59300" y="55235"/>
                  </a:lnTo>
                  <a:lnTo>
                    <a:pt x="59589" y="55614"/>
                  </a:lnTo>
                  <a:lnTo>
                    <a:pt x="60986" y="57379"/>
                  </a:lnTo>
                  <a:lnTo>
                    <a:pt x="61298" y="59803"/>
                  </a:lnTo>
                  <a:lnTo>
                    <a:pt x="61288" y="61971"/>
                  </a:lnTo>
                  <a:lnTo>
                    <a:pt x="61293" y="64239"/>
                  </a:lnTo>
                  <a:lnTo>
                    <a:pt x="63958" y="65209"/>
                  </a:lnTo>
                  <a:lnTo>
                    <a:pt x="65700" y="64196"/>
                  </a:lnTo>
                  <a:lnTo>
                    <a:pt x="68408" y="62624"/>
                  </a:lnTo>
                  <a:lnTo>
                    <a:pt x="73756" y="66625"/>
                  </a:lnTo>
                  <a:lnTo>
                    <a:pt x="71110" y="69380"/>
                  </a:lnTo>
                  <a:lnTo>
                    <a:pt x="68488" y="72106"/>
                  </a:lnTo>
                  <a:lnTo>
                    <a:pt x="72644" y="75548"/>
                  </a:lnTo>
                  <a:lnTo>
                    <a:pt x="75337" y="73209"/>
                  </a:lnTo>
                  <a:lnTo>
                    <a:pt x="78878" y="70175"/>
                  </a:lnTo>
                  <a:lnTo>
                    <a:pt x="79806" y="78469"/>
                  </a:lnTo>
                  <a:lnTo>
                    <a:pt x="79247" y="80149"/>
                  </a:lnTo>
                  <a:lnTo>
                    <a:pt x="78343" y="83832"/>
                  </a:lnTo>
                  <a:lnTo>
                    <a:pt x="83664" y="84718"/>
                  </a:lnTo>
                  <a:lnTo>
                    <a:pt x="84828" y="81328"/>
                  </a:lnTo>
                  <a:lnTo>
                    <a:pt x="84965" y="80793"/>
                  </a:lnTo>
                  <a:lnTo>
                    <a:pt x="88752" y="81958"/>
                  </a:lnTo>
                  <a:lnTo>
                    <a:pt x="89126" y="82128"/>
                  </a:lnTo>
                  <a:lnTo>
                    <a:pt x="90726" y="82800"/>
                  </a:lnTo>
                  <a:lnTo>
                    <a:pt x="91024" y="85816"/>
                  </a:lnTo>
                  <a:lnTo>
                    <a:pt x="90589" y="87217"/>
                  </a:lnTo>
                  <a:lnTo>
                    <a:pt x="89680" y="90157"/>
                  </a:lnTo>
                  <a:lnTo>
                    <a:pt x="93632" y="91506"/>
                  </a:lnTo>
                  <a:lnTo>
                    <a:pt x="95497" y="89731"/>
                  </a:lnTo>
                  <a:lnTo>
                    <a:pt x="98205" y="87127"/>
                  </a:lnTo>
                  <a:lnTo>
                    <a:pt x="101144" y="89887"/>
                  </a:lnTo>
                  <a:lnTo>
                    <a:pt x="101234" y="92827"/>
                  </a:lnTo>
                  <a:lnTo>
                    <a:pt x="101234" y="93594"/>
                  </a:lnTo>
                  <a:lnTo>
                    <a:pt x="101196" y="94365"/>
                  </a:lnTo>
                  <a:lnTo>
                    <a:pt x="101069" y="95142"/>
                  </a:lnTo>
                  <a:lnTo>
                    <a:pt x="100946" y="96235"/>
                  </a:lnTo>
                  <a:lnTo>
                    <a:pt x="100761" y="96619"/>
                  </a:lnTo>
                  <a:lnTo>
                    <a:pt x="98290" y="97286"/>
                  </a:lnTo>
                  <a:lnTo>
                    <a:pt x="97021" y="100874"/>
                  </a:lnTo>
                  <a:lnTo>
                    <a:pt x="99838" y="101911"/>
                  </a:lnTo>
                  <a:lnTo>
                    <a:pt x="106346" y="104302"/>
                  </a:lnTo>
                  <a:lnTo>
                    <a:pt x="107284" y="95397"/>
                  </a:lnTo>
                  <a:lnTo>
                    <a:pt x="106839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6" name="object 646"/>
            <p:cNvPicPr/>
            <p:nvPr/>
          </p:nvPicPr>
          <p:blipFill>
            <a:blip r:embed="rId2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1354" y="5814428"/>
              <a:ext cx="107187" cy="103936"/>
            </a:xfrm>
            <a:prstGeom prst="rect">
              <a:avLst/>
            </a:prstGeom>
          </p:spPr>
        </p:pic>
        <p:sp>
          <p:nvSpPr>
            <p:cNvPr id="647" name="object 647"/>
            <p:cNvSpPr/>
            <p:nvPr/>
          </p:nvSpPr>
          <p:spPr>
            <a:xfrm>
              <a:off x="8251348" y="5814070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24" y="90905"/>
                  </a:moveTo>
                  <a:lnTo>
                    <a:pt x="106512" y="87511"/>
                  </a:lnTo>
                  <a:lnTo>
                    <a:pt x="103587" y="84358"/>
                  </a:lnTo>
                  <a:lnTo>
                    <a:pt x="100761" y="82748"/>
                  </a:lnTo>
                  <a:lnTo>
                    <a:pt x="99052" y="81768"/>
                  </a:lnTo>
                  <a:lnTo>
                    <a:pt x="97457" y="81835"/>
                  </a:lnTo>
                  <a:lnTo>
                    <a:pt x="95990" y="82403"/>
                  </a:lnTo>
                  <a:lnTo>
                    <a:pt x="95104" y="79875"/>
                  </a:lnTo>
                  <a:lnTo>
                    <a:pt x="93287" y="77678"/>
                  </a:lnTo>
                  <a:lnTo>
                    <a:pt x="90849" y="76665"/>
                  </a:lnTo>
                  <a:lnTo>
                    <a:pt x="89287" y="76017"/>
                  </a:lnTo>
                  <a:lnTo>
                    <a:pt x="87460" y="75600"/>
                  </a:lnTo>
                  <a:lnTo>
                    <a:pt x="85694" y="75624"/>
                  </a:lnTo>
                  <a:lnTo>
                    <a:pt x="85472" y="73143"/>
                  </a:lnTo>
                  <a:lnTo>
                    <a:pt x="77619" y="67496"/>
                  </a:lnTo>
                  <a:lnTo>
                    <a:pt x="77325" y="62577"/>
                  </a:lnTo>
                  <a:lnTo>
                    <a:pt x="71977" y="58099"/>
                  </a:lnTo>
                  <a:lnTo>
                    <a:pt x="66670" y="58250"/>
                  </a:lnTo>
                  <a:lnTo>
                    <a:pt x="65960" y="54662"/>
                  </a:lnTo>
                  <a:lnTo>
                    <a:pt x="64110" y="51519"/>
                  </a:lnTo>
                  <a:lnTo>
                    <a:pt x="61019" y="49223"/>
                  </a:lnTo>
                  <a:lnTo>
                    <a:pt x="59689" y="48224"/>
                  </a:lnTo>
                  <a:lnTo>
                    <a:pt x="58306" y="47670"/>
                  </a:lnTo>
                  <a:lnTo>
                    <a:pt x="57005" y="47623"/>
                  </a:lnTo>
                  <a:lnTo>
                    <a:pt x="55197" y="42695"/>
                  </a:lnTo>
                  <a:lnTo>
                    <a:pt x="50245" y="38860"/>
                  </a:lnTo>
                  <a:lnTo>
                    <a:pt x="45048" y="38548"/>
                  </a:lnTo>
                  <a:lnTo>
                    <a:pt x="44300" y="34467"/>
                  </a:lnTo>
                  <a:lnTo>
                    <a:pt x="43779" y="31556"/>
                  </a:lnTo>
                  <a:lnTo>
                    <a:pt x="39155" y="29468"/>
                  </a:lnTo>
                  <a:lnTo>
                    <a:pt x="37758" y="28820"/>
                  </a:lnTo>
                  <a:lnTo>
                    <a:pt x="36059" y="28299"/>
                  </a:lnTo>
                  <a:lnTo>
                    <a:pt x="34369" y="28209"/>
                  </a:lnTo>
                  <a:lnTo>
                    <a:pt x="33427" y="23456"/>
                  </a:lnTo>
                  <a:lnTo>
                    <a:pt x="28770" y="19555"/>
                  </a:lnTo>
                  <a:lnTo>
                    <a:pt x="23851" y="18769"/>
                  </a:lnTo>
                  <a:lnTo>
                    <a:pt x="23951" y="16123"/>
                  </a:lnTo>
                  <a:lnTo>
                    <a:pt x="23061" y="13666"/>
                  </a:lnTo>
                  <a:lnTo>
                    <a:pt x="20765" y="11650"/>
                  </a:lnTo>
                  <a:lnTo>
                    <a:pt x="18545" y="9680"/>
                  </a:lnTo>
                  <a:lnTo>
                    <a:pt x="15331" y="7948"/>
                  </a:lnTo>
                  <a:lnTo>
                    <a:pt x="12146" y="7545"/>
                  </a:lnTo>
                  <a:lnTo>
                    <a:pt x="12330" y="2821"/>
                  </a:lnTo>
                  <a:lnTo>
                    <a:pt x="9495" y="0"/>
                  </a:lnTo>
                  <a:lnTo>
                    <a:pt x="3663" y="388"/>
                  </a:lnTo>
                  <a:lnTo>
                    <a:pt x="0" y="634"/>
                  </a:lnTo>
                  <a:lnTo>
                    <a:pt x="312" y="6329"/>
                  </a:lnTo>
                  <a:lnTo>
                    <a:pt x="4013" y="6083"/>
                  </a:lnTo>
                  <a:lnTo>
                    <a:pt x="7095" y="5884"/>
                  </a:lnTo>
                  <a:lnTo>
                    <a:pt x="6603" y="7716"/>
                  </a:lnTo>
                  <a:lnTo>
                    <a:pt x="5893" y="10087"/>
                  </a:lnTo>
                  <a:lnTo>
                    <a:pt x="5273" y="12166"/>
                  </a:lnTo>
                  <a:lnTo>
                    <a:pt x="7672" y="14107"/>
                  </a:lnTo>
                  <a:lnTo>
                    <a:pt x="9590" y="13382"/>
                  </a:lnTo>
                  <a:lnTo>
                    <a:pt x="13310" y="12014"/>
                  </a:lnTo>
                  <a:lnTo>
                    <a:pt x="19468" y="16095"/>
                  </a:lnTo>
                  <a:lnTo>
                    <a:pt x="17845" y="20294"/>
                  </a:lnTo>
                  <a:lnTo>
                    <a:pt x="17163" y="22078"/>
                  </a:lnTo>
                  <a:lnTo>
                    <a:pt x="18181" y="24890"/>
                  </a:lnTo>
                  <a:lnTo>
                    <a:pt x="20557" y="24474"/>
                  </a:lnTo>
                  <a:lnTo>
                    <a:pt x="23023" y="24024"/>
                  </a:lnTo>
                  <a:lnTo>
                    <a:pt x="30474" y="26675"/>
                  </a:lnTo>
                  <a:lnTo>
                    <a:pt x="28779" y="30775"/>
                  </a:lnTo>
                  <a:lnTo>
                    <a:pt x="27591" y="33601"/>
                  </a:lnTo>
                  <a:lnTo>
                    <a:pt x="31269" y="36692"/>
                  </a:lnTo>
                  <a:lnTo>
                    <a:pt x="33427" y="33998"/>
                  </a:lnTo>
                  <a:lnTo>
                    <a:pt x="34128" y="33123"/>
                  </a:lnTo>
                  <a:lnTo>
                    <a:pt x="37683" y="34978"/>
                  </a:lnTo>
                  <a:lnTo>
                    <a:pt x="38449" y="35532"/>
                  </a:lnTo>
                  <a:lnTo>
                    <a:pt x="39903" y="36612"/>
                  </a:lnTo>
                  <a:lnTo>
                    <a:pt x="39666" y="40692"/>
                  </a:lnTo>
                  <a:lnTo>
                    <a:pt x="40040" y="42401"/>
                  </a:lnTo>
                  <a:lnTo>
                    <a:pt x="40385" y="44020"/>
                  </a:lnTo>
                  <a:lnTo>
                    <a:pt x="42269" y="44536"/>
                  </a:lnTo>
                  <a:lnTo>
                    <a:pt x="43633" y="44224"/>
                  </a:lnTo>
                  <a:lnTo>
                    <a:pt x="47713" y="43244"/>
                  </a:lnTo>
                  <a:lnTo>
                    <a:pt x="51997" y="48124"/>
                  </a:lnTo>
                  <a:lnTo>
                    <a:pt x="52049" y="51831"/>
                  </a:lnTo>
                  <a:lnTo>
                    <a:pt x="52082" y="54903"/>
                  </a:lnTo>
                  <a:lnTo>
                    <a:pt x="56034" y="55178"/>
                  </a:lnTo>
                  <a:lnTo>
                    <a:pt x="57431" y="52972"/>
                  </a:lnTo>
                  <a:lnTo>
                    <a:pt x="57104" y="53493"/>
                  </a:lnTo>
                  <a:lnTo>
                    <a:pt x="59315" y="55221"/>
                  </a:lnTo>
                  <a:lnTo>
                    <a:pt x="59599" y="55585"/>
                  </a:lnTo>
                  <a:lnTo>
                    <a:pt x="60981" y="57379"/>
                  </a:lnTo>
                  <a:lnTo>
                    <a:pt x="61288" y="59798"/>
                  </a:lnTo>
                  <a:lnTo>
                    <a:pt x="61293" y="61966"/>
                  </a:lnTo>
                  <a:lnTo>
                    <a:pt x="61303" y="64239"/>
                  </a:lnTo>
                  <a:lnTo>
                    <a:pt x="63968" y="65195"/>
                  </a:lnTo>
                  <a:lnTo>
                    <a:pt x="65700" y="64182"/>
                  </a:lnTo>
                  <a:lnTo>
                    <a:pt x="68417" y="62601"/>
                  </a:lnTo>
                  <a:lnTo>
                    <a:pt x="73756" y="66615"/>
                  </a:lnTo>
                  <a:lnTo>
                    <a:pt x="71115" y="69370"/>
                  </a:lnTo>
                  <a:lnTo>
                    <a:pt x="68483" y="72097"/>
                  </a:lnTo>
                  <a:lnTo>
                    <a:pt x="72635" y="75520"/>
                  </a:lnTo>
                  <a:lnTo>
                    <a:pt x="75342" y="73214"/>
                  </a:lnTo>
                  <a:lnTo>
                    <a:pt x="78873" y="70175"/>
                  </a:lnTo>
                  <a:lnTo>
                    <a:pt x="79820" y="78459"/>
                  </a:lnTo>
                  <a:lnTo>
                    <a:pt x="79243" y="80145"/>
                  </a:lnTo>
                  <a:lnTo>
                    <a:pt x="78343" y="83809"/>
                  </a:lnTo>
                  <a:lnTo>
                    <a:pt x="83673" y="84713"/>
                  </a:lnTo>
                  <a:lnTo>
                    <a:pt x="84833" y="81319"/>
                  </a:lnTo>
                  <a:lnTo>
                    <a:pt x="84956" y="80788"/>
                  </a:lnTo>
                  <a:lnTo>
                    <a:pt x="88752" y="81953"/>
                  </a:lnTo>
                  <a:lnTo>
                    <a:pt x="89131" y="82123"/>
                  </a:lnTo>
                  <a:lnTo>
                    <a:pt x="90745" y="82796"/>
                  </a:lnTo>
                  <a:lnTo>
                    <a:pt x="91034" y="85811"/>
                  </a:lnTo>
                  <a:lnTo>
                    <a:pt x="90593" y="87212"/>
                  </a:lnTo>
                  <a:lnTo>
                    <a:pt x="89685" y="90147"/>
                  </a:lnTo>
                  <a:lnTo>
                    <a:pt x="93637" y="91516"/>
                  </a:lnTo>
                  <a:lnTo>
                    <a:pt x="95493" y="89721"/>
                  </a:lnTo>
                  <a:lnTo>
                    <a:pt x="98205" y="87113"/>
                  </a:lnTo>
                  <a:lnTo>
                    <a:pt x="101144" y="89887"/>
                  </a:lnTo>
                  <a:lnTo>
                    <a:pt x="101234" y="92817"/>
                  </a:lnTo>
                  <a:lnTo>
                    <a:pt x="101248" y="93594"/>
                  </a:lnTo>
                  <a:lnTo>
                    <a:pt x="101192" y="94356"/>
                  </a:lnTo>
                  <a:lnTo>
                    <a:pt x="101078" y="95127"/>
                  </a:lnTo>
                  <a:lnTo>
                    <a:pt x="100955" y="96230"/>
                  </a:lnTo>
                  <a:lnTo>
                    <a:pt x="100780" y="96609"/>
                  </a:lnTo>
                  <a:lnTo>
                    <a:pt x="98300" y="97296"/>
                  </a:lnTo>
                  <a:lnTo>
                    <a:pt x="97031" y="100870"/>
                  </a:lnTo>
                  <a:lnTo>
                    <a:pt x="99843" y="101902"/>
                  </a:lnTo>
                  <a:lnTo>
                    <a:pt x="106337" y="104292"/>
                  </a:lnTo>
                  <a:lnTo>
                    <a:pt x="107279" y="95378"/>
                  </a:lnTo>
                  <a:lnTo>
                    <a:pt x="106824" y="90905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8" name="object 648"/>
            <p:cNvPicPr/>
            <p:nvPr/>
          </p:nvPicPr>
          <p:blipFill>
            <a:blip r:embed="rId2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2934" y="5821743"/>
              <a:ext cx="107212" cy="103949"/>
            </a:xfrm>
            <a:prstGeom prst="rect">
              <a:avLst/>
            </a:prstGeom>
          </p:spPr>
        </p:pic>
        <p:sp>
          <p:nvSpPr>
            <p:cNvPr id="649" name="object 649"/>
            <p:cNvSpPr/>
            <p:nvPr/>
          </p:nvSpPr>
          <p:spPr>
            <a:xfrm>
              <a:off x="8242935" y="5821388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43" y="90900"/>
                  </a:moveTo>
                  <a:lnTo>
                    <a:pt x="106512" y="87506"/>
                  </a:lnTo>
                  <a:lnTo>
                    <a:pt x="103601" y="84353"/>
                  </a:lnTo>
                  <a:lnTo>
                    <a:pt x="100780" y="82753"/>
                  </a:lnTo>
                  <a:lnTo>
                    <a:pt x="99057" y="81764"/>
                  </a:lnTo>
                  <a:lnTo>
                    <a:pt x="97466" y="81830"/>
                  </a:lnTo>
                  <a:lnTo>
                    <a:pt x="96009" y="82407"/>
                  </a:lnTo>
                  <a:lnTo>
                    <a:pt x="95128" y="79880"/>
                  </a:lnTo>
                  <a:lnTo>
                    <a:pt x="93291" y="77683"/>
                  </a:lnTo>
                  <a:lnTo>
                    <a:pt x="90858" y="76660"/>
                  </a:lnTo>
                  <a:lnTo>
                    <a:pt x="89301" y="76007"/>
                  </a:lnTo>
                  <a:lnTo>
                    <a:pt x="87465" y="75605"/>
                  </a:lnTo>
                  <a:lnTo>
                    <a:pt x="85699" y="75619"/>
                  </a:lnTo>
                  <a:lnTo>
                    <a:pt x="85486" y="73153"/>
                  </a:lnTo>
                  <a:lnTo>
                    <a:pt x="77628" y="67486"/>
                  </a:lnTo>
                  <a:lnTo>
                    <a:pt x="77349" y="62572"/>
                  </a:lnTo>
                  <a:lnTo>
                    <a:pt x="71986" y="58094"/>
                  </a:lnTo>
                  <a:lnTo>
                    <a:pt x="66675" y="58255"/>
                  </a:lnTo>
                  <a:lnTo>
                    <a:pt x="65970" y="54657"/>
                  </a:lnTo>
                  <a:lnTo>
                    <a:pt x="57019" y="47627"/>
                  </a:lnTo>
                  <a:lnTo>
                    <a:pt x="55206" y="42690"/>
                  </a:lnTo>
                  <a:lnTo>
                    <a:pt x="50260" y="38865"/>
                  </a:lnTo>
                  <a:lnTo>
                    <a:pt x="45067" y="38538"/>
                  </a:lnTo>
                  <a:lnTo>
                    <a:pt x="44310" y="34477"/>
                  </a:lnTo>
                  <a:lnTo>
                    <a:pt x="34388" y="28204"/>
                  </a:lnTo>
                  <a:lnTo>
                    <a:pt x="33446" y="23451"/>
                  </a:lnTo>
                  <a:lnTo>
                    <a:pt x="28784" y="19551"/>
                  </a:lnTo>
                  <a:lnTo>
                    <a:pt x="23851" y="18755"/>
                  </a:lnTo>
                  <a:lnTo>
                    <a:pt x="23960" y="16123"/>
                  </a:lnTo>
                  <a:lnTo>
                    <a:pt x="12165" y="7541"/>
                  </a:lnTo>
                  <a:lnTo>
                    <a:pt x="12354" y="2826"/>
                  </a:lnTo>
                  <a:lnTo>
                    <a:pt x="9514" y="0"/>
                  </a:lnTo>
                  <a:lnTo>
                    <a:pt x="3682" y="383"/>
                  </a:lnTo>
                  <a:lnTo>
                    <a:pt x="0" y="620"/>
                  </a:lnTo>
                  <a:lnTo>
                    <a:pt x="340" y="6333"/>
                  </a:lnTo>
                  <a:lnTo>
                    <a:pt x="4018" y="6097"/>
                  </a:lnTo>
                  <a:lnTo>
                    <a:pt x="7095" y="5870"/>
                  </a:lnTo>
                  <a:lnTo>
                    <a:pt x="6622" y="7711"/>
                  </a:lnTo>
                  <a:lnTo>
                    <a:pt x="5902" y="10092"/>
                  </a:lnTo>
                  <a:lnTo>
                    <a:pt x="5282" y="12170"/>
                  </a:lnTo>
                  <a:lnTo>
                    <a:pt x="7672" y="14102"/>
                  </a:lnTo>
                  <a:lnTo>
                    <a:pt x="9594" y="13392"/>
                  </a:lnTo>
                  <a:lnTo>
                    <a:pt x="13315" y="12014"/>
                  </a:lnTo>
                  <a:lnTo>
                    <a:pt x="19482" y="16100"/>
                  </a:lnTo>
                  <a:lnTo>
                    <a:pt x="17854" y="20308"/>
                  </a:lnTo>
                  <a:lnTo>
                    <a:pt x="17173" y="22074"/>
                  </a:lnTo>
                  <a:lnTo>
                    <a:pt x="18185" y="24890"/>
                  </a:lnTo>
                  <a:lnTo>
                    <a:pt x="20571" y="24464"/>
                  </a:lnTo>
                  <a:lnTo>
                    <a:pt x="23047" y="24019"/>
                  </a:lnTo>
                  <a:lnTo>
                    <a:pt x="30493" y="26666"/>
                  </a:lnTo>
                  <a:lnTo>
                    <a:pt x="28779" y="30784"/>
                  </a:lnTo>
                  <a:lnTo>
                    <a:pt x="27610" y="33601"/>
                  </a:lnTo>
                  <a:lnTo>
                    <a:pt x="31288" y="36687"/>
                  </a:lnTo>
                  <a:lnTo>
                    <a:pt x="33427" y="34013"/>
                  </a:lnTo>
                  <a:lnTo>
                    <a:pt x="34137" y="33132"/>
                  </a:lnTo>
                  <a:lnTo>
                    <a:pt x="37702" y="34964"/>
                  </a:lnTo>
                  <a:lnTo>
                    <a:pt x="38449" y="35537"/>
                  </a:lnTo>
                  <a:lnTo>
                    <a:pt x="39912" y="36616"/>
                  </a:lnTo>
                  <a:lnTo>
                    <a:pt x="39685" y="40697"/>
                  </a:lnTo>
                  <a:lnTo>
                    <a:pt x="40054" y="42415"/>
                  </a:lnTo>
                  <a:lnTo>
                    <a:pt x="40390" y="44025"/>
                  </a:lnTo>
                  <a:lnTo>
                    <a:pt x="42279" y="44550"/>
                  </a:lnTo>
                  <a:lnTo>
                    <a:pt x="43656" y="44219"/>
                  </a:lnTo>
                  <a:lnTo>
                    <a:pt x="47718" y="43258"/>
                  </a:lnTo>
                  <a:lnTo>
                    <a:pt x="52020" y="48129"/>
                  </a:lnTo>
                  <a:lnTo>
                    <a:pt x="52058" y="51831"/>
                  </a:lnTo>
                  <a:lnTo>
                    <a:pt x="52101" y="54899"/>
                  </a:lnTo>
                  <a:lnTo>
                    <a:pt x="56049" y="55173"/>
                  </a:lnTo>
                  <a:lnTo>
                    <a:pt x="57440" y="52977"/>
                  </a:lnTo>
                  <a:lnTo>
                    <a:pt x="57123" y="53488"/>
                  </a:lnTo>
                  <a:lnTo>
                    <a:pt x="59310" y="55216"/>
                  </a:lnTo>
                  <a:lnTo>
                    <a:pt x="59608" y="55580"/>
                  </a:lnTo>
                  <a:lnTo>
                    <a:pt x="60986" y="57375"/>
                  </a:lnTo>
                  <a:lnTo>
                    <a:pt x="61307" y="59803"/>
                  </a:lnTo>
                  <a:lnTo>
                    <a:pt x="61303" y="61962"/>
                  </a:lnTo>
                  <a:lnTo>
                    <a:pt x="61307" y="64225"/>
                  </a:lnTo>
                  <a:lnTo>
                    <a:pt x="63963" y="65185"/>
                  </a:lnTo>
                  <a:lnTo>
                    <a:pt x="65714" y="64177"/>
                  </a:lnTo>
                  <a:lnTo>
                    <a:pt x="68422" y="62596"/>
                  </a:lnTo>
                  <a:lnTo>
                    <a:pt x="73766" y="66606"/>
                  </a:lnTo>
                  <a:lnTo>
                    <a:pt x="71129" y="69375"/>
                  </a:lnTo>
                  <a:lnTo>
                    <a:pt x="68498" y="72102"/>
                  </a:lnTo>
                  <a:lnTo>
                    <a:pt x="72654" y="75524"/>
                  </a:lnTo>
                  <a:lnTo>
                    <a:pt x="75356" y="73209"/>
                  </a:lnTo>
                  <a:lnTo>
                    <a:pt x="78888" y="70166"/>
                  </a:lnTo>
                  <a:lnTo>
                    <a:pt x="79830" y="78455"/>
                  </a:lnTo>
                  <a:lnTo>
                    <a:pt x="79252" y="80145"/>
                  </a:lnTo>
                  <a:lnTo>
                    <a:pt x="78362" y="83809"/>
                  </a:lnTo>
                  <a:lnTo>
                    <a:pt x="83678" y="84703"/>
                  </a:lnTo>
                  <a:lnTo>
                    <a:pt x="84833" y="81333"/>
                  </a:lnTo>
                  <a:lnTo>
                    <a:pt x="84975" y="80784"/>
                  </a:lnTo>
                  <a:lnTo>
                    <a:pt x="88752" y="81944"/>
                  </a:lnTo>
                  <a:lnTo>
                    <a:pt x="89145" y="82109"/>
                  </a:lnTo>
                  <a:lnTo>
                    <a:pt x="90750" y="82800"/>
                  </a:lnTo>
                  <a:lnTo>
                    <a:pt x="91029" y="85811"/>
                  </a:lnTo>
                  <a:lnTo>
                    <a:pt x="90598" y="87203"/>
                  </a:lnTo>
                  <a:lnTo>
                    <a:pt x="89680" y="90138"/>
                  </a:lnTo>
                  <a:lnTo>
                    <a:pt x="93647" y="91506"/>
                  </a:lnTo>
                  <a:lnTo>
                    <a:pt x="95507" y="89721"/>
                  </a:lnTo>
                  <a:lnTo>
                    <a:pt x="98219" y="87099"/>
                  </a:lnTo>
                  <a:lnTo>
                    <a:pt x="101154" y="89882"/>
                  </a:lnTo>
                  <a:lnTo>
                    <a:pt x="101239" y="92817"/>
                  </a:lnTo>
                  <a:lnTo>
                    <a:pt x="101248" y="93598"/>
                  </a:lnTo>
                  <a:lnTo>
                    <a:pt x="101215" y="94365"/>
                  </a:lnTo>
                  <a:lnTo>
                    <a:pt x="101088" y="95127"/>
                  </a:lnTo>
                  <a:lnTo>
                    <a:pt x="100960" y="96230"/>
                  </a:lnTo>
                  <a:lnTo>
                    <a:pt x="100785" y="96604"/>
                  </a:lnTo>
                  <a:lnTo>
                    <a:pt x="98295" y="97291"/>
                  </a:lnTo>
                  <a:lnTo>
                    <a:pt x="97036" y="100860"/>
                  </a:lnTo>
                  <a:lnTo>
                    <a:pt x="99852" y="101906"/>
                  </a:lnTo>
                  <a:lnTo>
                    <a:pt x="106356" y="104297"/>
                  </a:lnTo>
                  <a:lnTo>
                    <a:pt x="107298" y="95378"/>
                  </a:lnTo>
                  <a:lnTo>
                    <a:pt x="106843" y="9090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" name="object 650"/>
            <p:cNvPicPr/>
            <p:nvPr/>
          </p:nvPicPr>
          <p:blipFill>
            <a:blip r:embed="rId2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2888" y="5820346"/>
              <a:ext cx="107203" cy="103936"/>
            </a:xfrm>
            <a:prstGeom prst="rect">
              <a:avLst/>
            </a:prstGeom>
          </p:spPr>
        </p:pic>
        <p:sp>
          <p:nvSpPr>
            <p:cNvPr id="651" name="object 651"/>
            <p:cNvSpPr/>
            <p:nvPr/>
          </p:nvSpPr>
          <p:spPr>
            <a:xfrm>
              <a:off x="8232895" y="5819987"/>
              <a:ext cx="107314" cy="104775"/>
            </a:xfrm>
            <a:custGeom>
              <a:avLst/>
              <a:gdLst/>
              <a:ahLst/>
              <a:cxnLst/>
              <a:rect l="l" t="t" r="r" b="b"/>
              <a:pathLst>
                <a:path w="107315" h="104775">
                  <a:moveTo>
                    <a:pt x="106839" y="90924"/>
                  </a:moveTo>
                  <a:lnTo>
                    <a:pt x="106526" y="87511"/>
                  </a:lnTo>
                  <a:lnTo>
                    <a:pt x="103601" y="84358"/>
                  </a:lnTo>
                  <a:lnTo>
                    <a:pt x="100775" y="82758"/>
                  </a:lnTo>
                  <a:lnTo>
                    <a:pt x="99062" y="81778"/>
                  </a:lnTo>
                  <a:lnTo>
                    <a:pt x="97466" y="81835"/>
                  </a:lnTo>
                  <a:lnTo>
                    <a:pt x="95999" y="82407"/>
                  </a:lnTo>
                  <a:lnTo>
                    <a:pt x="95114" y="79875"/>
                  </a:lnTo>
                  <a:lnTo>
                    <a:pt x="93277" y="77674"/>
                  </a:lnTo>
                  <a:lnTo>
                    <a:pt x="90858" y="76665"/>
                  </a:lnTo>
                  <a:lnTo>
                    <a:pt x="89292" y="76026"/>
                  </a:lnTo>
                  <a:lnTo>
                    <a:pt x="87469" y="75610"/>
                  </a:lnTo>
                  <a:lnTo>
                    <a:pt x="85699" y="75629"/>
                  </a:lnTo>
                  <a:lnTo>
                    <a:pt x="85477" y="73153"/>
                  </a:lnTo>
                  <a:lnTo>
                    <a:pt x="84298" y="70951"/>
                  </a:lnTo>
                  <a:lnTo>
                    <a:pt x="81661" y="69238"/>
                  </a:lnTo>
                  <a:lnTo>
                    <a:pt x="80322" y="68367"/>
                  </a:lnTo>
                  <a:lnTo>
                    <a:pt x="78963" y="67751"/>
                  </a:lnTo>
                  <a:lnTo>
                    <a:pt x="77633" y="67505"/>
                  </a:lnTo>
                  <a:lnTo>
                    <a:pt x="77340" y="62577"/>
                  </a:lnTo>
                  <a:lnTo>
                    <a:pt x="71986" y="58099"/>
                  </a:lnTo>
                  <a:lnTo>
                    <a:pt x="66670" y="58260"/>
                  </a:lnTo>
                  <a:lnTo>
                    <a:pt x="65965" y="54662"/>
                  </a:lnTo>
                  <a:lnTo>
                    <a:pt x="64119" y="51519"/>
                  </a:lnTo>
                  <a:lnTo>
                    <a:pt x="61023" y="49232"/>
                  </a:lnTo>
                  <a:lnTo>
                    <a:pt x="59698" y="48233"/>
                  </a:lnTo>
                  <a:lnTo>
                    <a:pt x="58316" y="47679"/>
                  </a:lnTo>
                  <a:lnTo>
                    <a:pt x="57019" y="47642"/>
                  </a:lnTo>
                  <a:lnTo>
                    <a:pt x="55197" y="42709"/>
                  </a:lnTo>
                  <a:lnTo>
                    <a:pt x="50255" y="38874"/>
                  </a:lnTo>
                  <a:lnTo>
                    <a:pt x="45057" y="38552"/>
                  </a:lnTo>
                  <a:lnTo>
                    <a:pt x="44305" y="34477"/>
                  </a:lnTo>
                  <a:lnTo>
                    <a:pt x="43784" y="31556"/>
                  </a:lnTo>
                  <a:lnTo>
                    <a:pt x="39164" y="29478"/>
                  </a:lnTo>
                  <a:lnTo>
                    <a:pt x="37758" y="28839"/>
                  </a:lnTo>
                  <a:lnTo>
                    <a:pt x="36059" y="28299"/>
                  </a:lnTo>
                  <a:lnTo>
                    <a:pt x="34379" y="28209"/>
                  </a:lnTo>
                  <a:lnTo>
                    <a:pt x="33441" y="23470"/>
                  </a:lnTo>
                  <a:lnTo>
                    <a:pt x="28779" y="19565"/>
                  </a:lnTo>
                  <a:lnTo>
                    <a:pt x="23856" y="18765"/>
                  </a:lnTo>
                  <a:lnTo>
                    <a:pt x="23960" y="16133"/>
                  </a:lnTo>
                  <a:lnTo>
                    <a:pt x="23066" y="13685"/>
                  </a:lnTo>
                  <a:lnTo>
                    <a:pt x="20770" y="11654"/>
                  </a:lnTo>
                  <a:lnTo>
                    <a:pt x="18555" y="9676"/>
                  </a:lnTo>
                  <a:lnTo>
                    <a:pt x="15345" y="7952"/>
                  </a:lnTo>
                  <a:lnTo>
                    <a:pt x="12155" y="7555"/>
                  </a:lnTo>
                  <a:lnTo>
                    <a:pt x="12349" y="2840"/>
                  </a:lnTo>
                  <a:lnTo>
                    <a:pt x="9509" y="0"/>
                  </a:lnTo>
                  <a:lnTo>
                    <a:pt x="3673" y="402"/>
                  </a:lnTo>
                  <a:lnTo>
                    <a:pt x="0" y="648"/>
                  </a:lnTo>
                  <a:lnTo>
                    <a:pt x="331" y="6343"/>
                  </a:lnTo>
                  <a:lnTo>
                    <a:pt x="4018" y="6092"/>
                  </a:lnTo>
                  <a:lnTo>
                    <a:pt x="7114" y="5888"/>
                  </a:lnTo>
                  <a:lnTo>
                    <a:pt x="6612" y="7711"/>
                  </a:lnTo>
                  <a:lnTo>
                    <a:pt x="5902" y="10106"/>
                  </a:lnTo>
                  <a:lnTo>
                    <a:pt x="5282" y="12180"/>
                  </a:lnTo>
                  <a:lnTo>
                    <a:pt x="7668" y="14097"/>
                  </a:lnTo>
                  <a:lnTo>
                    <a:pt x="9594" y="13396"/>
                  </a:lnTo>
                  <a:lnTo>
                    <a:pt x="13319" y="12019"/>
                  </a:lnTo>
                  <a:lnTo>
                    <a:pt x="19478" y="16095"/>
                  </a:lnTo>
                  <a:lnTo>
                    <a:pt x="17849" y="20303"/>
                  </a:lnTo>
                  <a:lnTo>
                    <a:pt x="17173" y="22078"/>
                  </a:lnTo>
                  <a:lnTo>
                    <a:pt x="18200" y="24895"/>
                  </a:lnTo>
                  <a:lnTo>
                    <a:pt x="20562" y="24474"/>
                  </a:lnTo>
                  <a:lnTo>
                    <a:pt x="23037" y="24019"/>
                  </a:lnTo>
                  <a:lnTo>
                    <a:pt x="30483" y="26685"/>
                  </a:lnTo>
                  <a:lnTo>
                    <a:pt x="28779" y="30794"/>
                  </a:lnTo>
                  <a:lnTo>
                    <a:pt x="27605" y="33610"/>
                  </a:lnTo>
                  <a:lnTo>
                    <a:pt x="31288" y="36697"/>
                  </a:lnTo>
                  <a:lnTo>
                    <a:pt x="33427" y="34022"/>
                  </a:lnTo>
                  <a:lnTo>
                    <a:pt x="34137" y="33137"/>
                  </a:lnTo>
                  <a:lnTo>
                    <a:pt x="37687" y="34978"/>
                  </a:lnTo>
                  <a:lnTo>
                    <a:pt x="38454" y="35542"/>
                  </a:lnTo>
                  <a:lnTo>
                    <a:pt x="39912" y="36607"/>
                  </a:lnTo>
                  <a:lnTo>
                    <a:pt x="39680" y="40711"/>
                  </a:lnTo>
                  <a:lnTo>
                    <a:pt x="40040" y="42420"/>
                  </a:lnTo>
                  <a:lnTo>
                    <a:pt x="40395" y="44039"/>
                  </a:lnTo>
                  <a:lnTo>
                    <a:pt x="42279" y="44555"/>
                  </a:lnTo>
                  <a:lnTo>
                    <a:pt x="43647" y="44233"/>
                  </a:lnTo>
                  <a:lnTo>
                    <a:pt x="47722" y="43263"/>
                  </a:lnTo>
                  <a:lnTo>
                    <a:pt x="52006" y="48143"/>
                  </a:lnTo>
                  <a:lnTo>
                    <a:pt x="52063" y="51845"/>
                  </a:lnTo>
                  <a:lnTo>
                    <a:pt x="52091" y="54903"/>
                  </a:lnTo>
                  <a:lnTo>
                    <a:pt x="56044" y="55192"/>
                  </a:lnTo>
                  <a:lnTo>
                    <a:pt x="57450" y="52972"/>
                  </a:lnTo>
                  <a:lnTo>
                    <a:pt x="57118" y="53488"/>
                  </a:lnTo>
                  <a:lnTo>
                    <a:pt x="59310" y="55230"/>
                  </a:lnTo>
                  <a:lnTo>
                    <a:pt x="59603" y="55599"/>
                  </a:lnTo>
                  <a:lnTo>
                    <a:pt x="60990" y="57379"/>
                  </a:lnTo>
                  <a:lnTo>
                    <a:pt x="61298" y="59812"/>
                  </a:lnTo>
                  <a:lnTo>
                    <a:pt x="61293" y="61966"/>
                  </a:lnTo>
                  <a:lnTo>
                    <a:pt x="61307" y="64239"/>
                  </a:lnTo>
                  <a:lnTo>
                    <a:pt x="63963" y="65185"/>
                  </a:lnTo>
                  <a:lnTo>
                    <a:pt x="65714" y="64187"/>
                  </a:lnTo>
                  <a:lnTo>
                    <a:pt x="68408" y="62620"/>
                  </a:lnTo>
                  <a:lnTo>
                    <a:pt x="73756" y="66615"/>
                  </a:lnTo>
                  <a:lnTo>
                    <a:pt x="71125" y="69380"/>
                  </a:lnTo>
                  <a:lnTo>
                    <a:pt x="68498" y="72106"/>
                  </a:lnTo>
                  <a:lnTo>
                    <a:pt x="72644" y="75543"/>
                  </a:lnTo>
                  <a:lnTo>
                    <a:pt x="75356" y="73219"/>
                  </a:lnTo>
                  <a:lnTo>
                    <a:pt x="78883" y="70180"/>
                  </a:lnTo>
                  <a:lnTo>
                    <a:pt x="79825" y="78478"/>
                  </a:lnTo>
                  <a:lnTo>
                    <a:pt x="79252" y="80149"/>
                  </a:lnTo>
                  <a:lnTo>
                    <a:pt x="78343" y="83813"/>
                  </a:lnTo>
                  <a:lnTo>
                    <a:pt x="83683" y="84713"/>
                  </a:lnTo>
                  <a:lnTo>
                    <a:pt x="84828" y="81338"/>
                  </a:lnTo>
                  <a:lnTo>
                    <a:pt x="84980" y="80788"/>
                  </a:lnTo>
                  <a:lnTo>
                    <a:pt x="88757" y="81962"/>
                  </a:lnTo>
                  <a:lnTo>
                    <a:pt x="89140" y="82123"/>
                  </a:lnTo>
                  <a:lnTo>
                    <a:pt x="90754" y="82791"/>
                  </a:lnTo>
                  <a:lnTo>
                    <a:pt x="91019" y="85816"/>
                  </a:lnTo>
                  <a:lnTo>
                    <a:pt x="90589" y="87217"/>
                  </a:lnTo>
                  <a:lnTo>
                    <a:pt x="89685" y="90147"/>
                  </a:lnTo>
                  <a:lnTo>
                    <a:pt x="93647" y="91506"/>
                  </a:lnTo>
                  <a:lnTo>
                    <a:pt x="95497" y="89721"/>
                  </a:lnTo>
                  <a:lnTo>
                    <a:pt x="98205" y="87132"/>
                  </a:lnTo>
                  <a:lnTo>
                    <a:pt x="101154" y="89906"/>
                  </a:lnTo>
                  <a:lnTo>
                    <a:pt x="101239" y="92822"/>
                  </a:lnTo>
                  <a:lnTo>
                    <a:pt x="101244" y="93594"/>
                  </a:lnTo>
                  <a:lnTo>
                    <a:pt x="101201" y="94375"/>
                  </a:lnTo>
                  <a:lnTo>
                    <a:pt x="101078" y="95142"/>
                  </a:lnTo>
                  <a:lnTo>
                    <a:pt x="100964" y="96230"/>
                  </a:lnTo>
                  <a:lnTo>
                    <a:pt x="100780" y="96619"/>
                  </a:lnTo>
                  <a:lnTo>
                    <a:pt x="98304" y="97291"/>
                  </a:lnTo>
                  <a:lnTo>
                    <a:pt x="97036" y="100865"/>
                  </a:lnTo>
                  <a:lnTo>
                    <a:pt x="99852" y="101921"/>
                  </a:lnTo>
                  <a:lnTo>
                    <a:pt x="106346" y="104292"/>
                  </a:lnTo>
                  <a:lnTo>
                    <a:pt x="107279" y="95397"/>
                  </a:lnTo>
                  <a:lnTo>
                    <a:pt x="106839" y="90924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282462" y="5822478"/>
              <a:ext cx="175260" cy="96520"/>
            </a:xfrm>
            <a:custGeom>
              <a:avLst/>
              <a:gdLst/>
              <a:ahLst/>
              <a:cxnLst/>
              <a:rect l="l" t="t" r="r" b="b"/>
              <a:pathLst>
                <a:path w="175259" h="96520">
                  <a:moveTo>
                    <a:pt x="55827" y="96132"/>
                  </a:moveTo>
                  <a:lnTo>
                    <a:pt x="49607" y="84768"/>
                  </a:lnTo>
                  <a:lnTo>
                    <a:pt x="31185" y="68263"/>
                  </a:lnTo>
                  <a:lnTo>
                    <a:pt x="11188" y="53469"/>
                  </a:lnTo>
                  <a:lnTo>
                    <a:pt x="240" y="47239"/>
                  </a:lnTo>
                  <a:lnTo>
                    <a:pt x="0" y="46751"/>
                  </a:lnTo>
                  <a:lnTo>
                    <a:pt x="12665" y="41668"/>
                  </a:lnTo>
                  <a:lnTo>
                    <a:pt x="49708" y="27560"/>
                  </a:lnTo>
                  <a:lnTo>
                    <a:pt x="122598" y="0"/>
                  </a:lnTo>
                  <a:lnTo>
                    <a:pt x="135978" y="10298"/>
                  </a:lnTo>
                  <a:lnTo>
                    <a:pt x="154123" y="25986"/>
                  </a:lnTo>
                  <a:lnTo>
                    <a:pt x="169650" y="41379"/>
                  </a:lnTo>
                  <a:lnTo>
                    <a:pt x="175177" y="50791"/>
                  </a:lnTo>
                  <a:lnTo>
                    <a:pt x="154849" y="61518"/>
                  </a:lnTo>
                  <a:lnTo>
                    <a:pt x="112870" y="78864"/>
                  </a:lnTo>
                  <a:lnTo>
                    <a:pt x="72206" y="93508"/>
                  </a:lnTo>
                  <a:lnTo>
                    <a:pt x="55827" y="96132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8282460" y="5822479"/>
              <a:ext cx="175260" cy="96520"/>
            </a:xfrm>
            <a:custGeom>
              <a:avLst/>
              <a:gdLst/>
              <a:ahLst/>
              <a:cxnLst/>
              <a:rect l="l" t="t" r="r" b="b"/>
              <a:pathLst>
                <a:path w="175259" h="96520">
                  <a:moveTo>
                    <a:pt x="122599" y="0"/>
                  </a:moveTo>
                  <a:lnTo>
                    <a:pt x="49708" y="27560"/>
                  </a:lnTo>
                  <a:lnTo>
                    <a:pt x="12666" y="41668"/>
                  </a:lnTo>
                  <a:lnTo>
                    <a:pt x="0" y="46751"/>
                  </a:lnTo>
                  <a:lnTo>
                    <a:pt x="239" y="47239"/>
                  </a:lnTo>
                  <a:lnTo>
                    <a:pt x="11188" y="53469"/>
                  </a:lnTo>
                  <a:lnTo>
                    <a:pt x="31186" y="68263"/>
                  </a:lnTo>
                  <a:lnTo>
                    <a:pt x="49609" y="84768"/>
                  </a:lnTo>
                  <a:lnTo>
                    <a:pt x="55829" y="96131"/>
                  </a:lnTo>
                  <a:lnTo>
                    <a:pt x="72208" y="93508"/>
                  </a:lnTo>
                  <a:lnTo>
                    <a:pt x="112871" y="78864"/>
                  </a:lnTo>
                  <a:lnTo>
                    <a:pt x="154851" y="61518"/>
                  </a:lnTo>
                  <a:lnTo>
                    <a:pt x="175179" y="50790"/>
                  </a:lnTo>
                  <a:lnTo>
                    <a:pt x="169652" y="41378"/>
                  </a:lnTo>
                  <a:lnTo>
                    <a:pt x="154124" y="25986"/>
                  </a:lnTo>
                  <a:lnTo>
                    <a:pt x="135978" y="10298"/>
                  </a:lnTo>
                  <a:lnTo>
                    <a:pt x="122599" y="0"/>
                  </a:lnTo>
                  <a:close/>
                </a:path>
              </a:pathLst>
            </a:custGeom>
            <a:ln w="3175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4" name="object 654"/>
          <p:cNvSpPr txBox="1"/>
          <p:nvPr/>
        </p:nvSpPr>
        <p:spPr>
          <a:xfrm rot="20340000">
            <a:off x="8312323" y="5844377"/>
            <a:ext cx="9061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5"/>
              </a:lnSpc>
            </a:pPr>
            <a:r>
              <a:rPr sz="300" b="1" spc="-35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300" b="1" spc="-1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sz="300" b="1" spc="-15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r>
              <a:rPr sz="300" b="1" spc="-10" dirty="0">
                <a:solidFill>
                  <a:srgbClr val="414042"/>
                </a:solidFill>
                <a:latin typeface="Arial"/>
                <a:cs typeface="Arial"/>
              </a:rPr>
              <a:t>n</a:t>
            </a:r>
            <a:endParaRPr sz="300">
              <a:latin typeface="Arial"/>
              <a:cs typeface="Arial"/>
            </a:endParaRPr>
          </a:p>
        </p:txBody>
      </p:sp>
      <p:sp>
        <p:nvSpPr>
          <p:cNvPr id="655" name="object 655"/>
          <p:cNvSpPr txBox="1"/>
          <p:nvPr/>
        </p:nvSpPr>
        <p:spPr>
          <a:xfrm rot="20340000">
            <a:off x="8336825" y="5864313"/>
            <a:ext cx="10992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5"/>
              </a:lnSpc>
            </a:pPr>
            <a:r>
              <a:rPr sz="300" b="1" spc="-10" dirty="0">
                <a:solidFill>
                  <a:srgbClr val="414042"/>
                </a:solidFill>
                <a:latin typeface="Arial"/>
                <a:cs typeface="Arial"/>
              </a:rPr>
              <a:t>mi</a:t>
            </a:r>
            <a:r>
              <a:rPr sz="300" b="1" spc="-15" dirty="0">
                <a:solidFill>
                  <a:srgbClr val="414042"/>
                </a:solidFill>
                <a:latin typeface="Arial"/>
                <a:cs typeface="Arial"/>
              </a:rPr>
              <a:t>n</a:t>
            </a:r>
            <a:r>
              <a:rPr sz="300" b="1" spc="-40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r>
              <a:rPr sz="300" b="1" spc="-1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656" name="object 656"/>
          <p:cNvGrpSpPr/>
          <p:nvPr/>
        </p:nvGrpSpPr>
        <p:grpSpPr>
          <a:xfrm>
            <a:off x="7397434" y="5254117"/>
            <a:ext cx="2571750" cy="816610"/>
            <a:chOff x="7397434" y="5254117"/>
            <a:chExt cx="2571750" cy="816610"/>
          </a:xfrm>
        </p:grpSpPr>
        <p:pic>
          <p:nvPicPr>
            <p:cNvPr id="657" name="object 657"/>
            <p:cNvPicPr/>
            <p:nvPr/>
          </p:nvPicPr>
          <p:blipFill>
            <a:blip r:embed="rId2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9428" y="5286286"/>
              <a:ext cx="95046" cy="244284"/>
            </a:xfrm>
            <a:prstGeom prst="rect">
              <a:avLst/>
            </a:prstGeom>
          </p:spPr>
        </p:pic>
        <p:pic>
          <p:nvPicPr>
            <p:cNvPr id="658" name="object 658"/>
            <p:cNvPicPr/>
            <p:nvPr/>
          </p:nvPicPr>
          <p:blipFill>
            <a:blip r:embed="rId2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9915" y="5303507"/>
              <a:ext cx="73299" cy="278942"/>
            </a:xfrm>
            <a:prstGeom prst="rect">
              <a:avLst/>
            </a:prstGeom>
          </p:spPr>
        </p:pic>
        <p:pic>
          <p:nvPicPr>
            <p:cNvPr id="659" name="object 659"/>
            <p:cNvPicPr/>
            <p:nvPr/>
          </p:nvPicPr>
          <p:blipFill>
            <a:blip r:embed="rId2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9894" y="5291861"/>
              <a:ext cx="143454" cy="224917"/>
            </a:xfrm>
            <a:prstGeom prst="rect">
              <a:avLst/>
            </a:prstGeom>
          </p:spPr>
        </p:pic>
        <p:pic>
          <p:nvPicPr>
            <p:cNvPr id="660" name="object 660"/>
            <p:cNvPicPr/>
            <p:nvPr/>
          </p:nvPicPr>
          <p:blipFill>
            <a:blip r:embed="rId2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344" y="5266270"/>
              <a:ext cx="253949" cy="494093"/>
            </a:xfrm>
            <a:prstGeom prst="rect">
              <a:avLst/>
            </a:prstGeom>
          </p:spPr>
        </p:pic>
        <p:pic>
          <p:nvPicPr>
            <p:cNvPr id="661" name="object 661"/>
            <p:cNvPicPr/>
            <p:nvPr/>
          </p:nvPicPr>
          <p:blipFill>
            <a:blip r:embed="rId2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632" y="5254117"/>
              <a:ext cx="92074" cy="252628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2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1995" y="5319382"/>
              <a:ext cx="58422" cy="408022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2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1799" y="5432383"/>
              <a:ext cx="165495" cy="169537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2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9982" y="5398642"/>
              <a:ext cx="69088" cy="69367"/>
            </a:xfrm>
            <a:prstGeom prst="rect">
              <a:avLst/>
            </a:prstGeom>
          </p:spPr>
        </p:pic>
        <p:pic>
          <p:nvPicPr>
            <p:cNvPr id="665" name="object 665"/>
            <p:cNvPicPr/>
            <p:nvPr/>
          </p:nvPicPr>
          <p:blipFill>
            <a:blip r:embed="rId2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7434" y="5622785"/>
              <a:ext cx="314070" cy="241782"/>
            </a:xfrm>
            <a:prstGeom prst="rect">
              <a:avLst/>
            </a:prstGeom>
          </p:spPr>
        </p:pic>
        <p:pic>
          <p:nvPicPr>
            <p:cNvPr id="666" name="object 666"/>
            <p:cNvPicPr/>
            <p:nvPr/>
          </p:nvPicPr>
          <p:blipFill>
            <a:blip r:embed="rId2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9561" y="5626341"/>
              <a:ext cx="184658" cy="128536"/>
            </a:xfrm>
            <a:prstGeom prst="rect">
              <a:avLst/>
            </a:prstGeom>
          </p:spPr>
        </p:pic>
        <p:pic>
          <p:nvPicPr>
            <p:cNvPr id="667" name="object 66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474216" y="5659412"/>
              <a:ext cx="14566" cy="11061"/>
            </a:xfrm>
            <a:prstGeom prst="rect">
              <a:avLst/>
            </a:prstGeom>
          </p:spPr>
        </p:pic>
        <p:pic>
          <p:nvPicPr>
            <p:cNvPr id="668" name="object 668"/>
            <p:cNvPicPr/>
            <p:nvPr/>
          </p:nvPicPr>
          <p:blipFill>
            <a:blip r:embed="rId2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2056" y="5964440"/>
              <a:ext cx="174498" cy="105943"/>
            </a:xfrm>
            <a:prstGeom prst="rect">
              <a:avLst/>
            </a:prstGeom>
          </p:spPr>
        </p:pic>
        <p:sp>
          <p:nvSpPr>
            <p:cNvPr id="669" name="object 669"/>
            <p:cNvSpPr/>
            <p:nvPr/>
          </p:nvSpPr>
          <p:spPr>
            <a:xfrm>
              <a:off x="9800638" y="5963749"/>
              <a:ext cx="160655" cy="55244"/>
            </a:xfrm>
            <a:custGeom>
              <a:avLst/>
              <a:gdLst/>
              <a:ahLst/>
              <a:cxnLst/>
              <a:rect l="l" t="t" r="r" b="b"/>
              <a:pathLst>
                <a:path w="160654" h="55245">
                  <a:moveTo>
                    <a:pt x="45438" y="55209"/>
                  </a:moveTo>
                  <a:lnTo>
                    <a:pt x="612" y="17773"/>
                  </a:lnTo>
                  <a:lnTo>
                    <a:pt x="0" y="14808"/>
                  </a:lnTo>
                  <a:lnTo>
                    <a:pt x="502" y="12568"/>
                  </a:lnTo>
                  <a:lnTo>
                    <a:pt x="3186" y="9506"/>
                  </a:lnTo>
                  <a:lnTo>
                    <a:pt x="5194" y="8632"/>
                  </a:lnTo>
                  <a:lnTo>
                    <a:pt x="7122" y="8739"/>
                  </a:lnTo>
                  <a:lnTo>
                    <a:pt x="111064" y="227"/>
                  </a:lnTo>
                  <a:lnTo>
                    <a:pt x="112373" y="23"/>
                  </a:lnTo>
                  <a:lnTo>
                    <a:pt x="114090" y="0"/>
                  </a:lnTo>
                  <a:lnTo>
                    <a:pt x="120651" y="441"/>
                  </a:lnTo>
                  <a:lnTo>
                    <a:pt x="127031" y="1747"/>
                  </a:lnTo>
                  <a:lnTo>
                    <a:pt x="129839" y="4445"/>
                  </a:lnTo>
                  <a:lnTo>
                    <a:pt x="158123" y="30744"/>
                  </a:lnTo>
                  <a:lnTo>
                    <a:pt x="159854" y="32290"/>
                  </a:lnTo>
                  <a:lnTo>
                    <a:pt x="160513" y="34553"/>
                  </a:lnTo>
                  <a:lnTo>
                    <a:pt x="158729" y="40130"/>
                  </a:lnTo>
                  <a:lnTo>
                    <a:pt x="154187" y="42382"/>
                  </a:lnTo>
                  <a:lnTo>
                    <a:pt x="45438" y="55209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9798732" y="5964250"/>
              <a:ext cx="165100" cy="56515"/>
            </a:xfrm>
            <a:custGeom>
              <a:avLst/>
              <a:gdLst/>
              <a:ahLst/>
              <a:cxnLst/>
              <a:rect l="l" t="t" r="r" b="b"/>
              <a:pathLst>
                <a:path w="165100" h="56514">
                  <a:moveTo>
                    <a:pt x="162414" y="31603"/>
                  </a:moveTo>
                  <a:lnTo>
                    <a:pt x="164857" y="33814"/>
                  </a:lnTo>
                  <a:lnTo>
                    <a:pt x="163347" y="42501"/>
                  </a:lnTo>
                  <a:lnTo>
                    <a:pt x="149984" y="44068"/>
                  </a:lnTo>
                  <a:lnTo>
                    <a:pt x="49384" y="55959"/>
                  </a:lnTo>
                  <a:lnTo>
                    <a:pt x="899" y="16734"/>
                  </a:lnTo>
                  <a:lnTo>
                    <a:pt x="0" y="12364"/>
                  </a:lnTo>
                  <a:lnTo>
                    <a:pt x="3370" y="8663"/>
                  </a:lnTo>
                  <a:lnTo>
                    <a:pt x="5642" y="8819"/>
                  </a:lnTo>
                  <a:lnTo>
                    <a:pt x="114502" y="686"/>
                  </a:lnTo>
                  <a:lnTo>
                    <a:pt x="118881" y="0"/>
                  </a:lnTo>
                  <a:lnTo>
                    <a:pt x="128598" y="1410"/>
                  </a:lnTo>
                  <a:lnTo>
                    <a:pt x="131623" y="4307"/>
                  </a:lnTo>
                  <a:lnTo>
                    <a:pt x="162414" y="3160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9790585" y="5980169"/>
              <a:ext cx="177165" cy="50800"/>
            </a:xfrm>
            <a:custGeom>
              <a:avLst/>
              <a:gdLst/>
              <a:ahLst/>
              <a:cxnLst/>
              <a:rect l="l" t="t" r="r" b="b"/>
              <a:pathLst>
                <a:path w="177165" h="50800">
                  <a:moveTo>
                    <a:pt x="171186" y="21629"/>
                  </a:moveTo>
                  <a:lnTo>
                    <a:pt x="176274" y="28034"/>
                  </a:lnTo>
                  <a:lnTo>
                    <a:pt x="176553" y="36171"/>
                  </a:lnTo>
                  <a:lnTo>
                    <a:pt x="163191" y="37734"/>
                  </a:lnTo>
                  <a:lnTo>
                    <a:pt x="99876" y="45854"/>
                  </a:lnTo>
                  <a:lnTo>
                    <a:pt x="68409" y="49377"/>
                  </a:lnTo>
                  <a:lnTo>
                    <a:pt x="56107" y="50303"/>
                  </a:lnTo>
                  <a:lnTo>
                    <a:pt x="50288" y="50638"/>
                  </a:lnTo>
                  <a:lnTo>
                    <a:pt x="42415" y="50689"/>
                  </a:lnTo>
                  <a:lnTo>
                    <a:pt x="35234" y="49426"/>
                  </a:lnTo>
                  <a:lnTo>
                    <a:pt x="6291" y="17855"/>
                  </a:lnTo>
                  <a:lnTo>
                    <a:pt x="1486" y="10135"/>
                  </a:lnTo>
                  <a:lnTo>
                    <a:pt x="0" y="7749"/>
                  </a:lnTo>
                  <a:lnTo>
                    <a:pt x="2664" y="2565"/>
                  </a:lnTo>
                  <a:lnTo>
                    <a:pt x="728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2" name="object 672"/>
            <p:cNvPicPr/>
            <p:nvPr/>
          </p:nvPicPr>
          <p:blipFill>
            <a:blip r:embed="rId2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5123" y="5967933"/>
              <a:ext cx="151650" cy="46875"/>
            </a:xfrm>
            <a:prstGeom prst="rect">
              <a:avLst/>
            </a:prstGeom>
          </p:spPr>
        </p:pic>
        <p:sp>
          <p:nvSpPr>
            <p:cNvPr id="673" name="object 673"/>
            <p:cNvSpPr/>
            <p:nvPr/>
          </p:nvSpPr>
          <p:spPr>
            <a:xfrm>
              <a:off x="9804997" y="5967900"/>
              <a:ext cx="152400" cy="46990"/>
            </a:xfrm>
            <a:custGeom>
              <a:avLst/>
              <a:gdLst/>
              <a:ahLst/>
              <a:cxnLst/>
              <a:rect l="l" t="t" r="r" b="b"/>
              <a:pathLst>
                <a:path w="152400" h="46989">
                  <a:moveTo>
                    <a:pt x="25702" y="43324"/>
                  </a:moveTo>
                  <a:lnTo>
                    <a:pt x="39941" y="46846"/>
                  </a:lnTo>
                  <a:lnTo>
                    <a:pt x="40475" y="46879"/>
                  </a:lnTo>
                  <a:lnTo>
                    <a:pt x="40736" y="46879"/>
                  </a:lnTo>
                  <a:lnTo>
                    <a:pt x="40958" y="46894"/>
                  </a:lnTo>
                  <a:lnTo>
                    <a:pt x="41162" y="46903"/>
                  </a:lnTo>
                  <a:lnTo>
                    <a:pt x="141568" y="35035"/>
                  </a:lnTo>
                  <a:lnTo>
                    <a:pt x="148280" y="34245"/>
                  </a:lnTo>
                  <a:lnTo>
                    <a:pt x="151144" y="32488"/>
                  </a:lnTo>
                  <a:lnTo>
                    <a:pt x="151551" y="31191"/>
                  </a:lnTo>
                  <a:lnTo>
                    <a:pt x="151774" y="30472"/>
                  </a:lnTo>
                  <a:lnTo>
                    <a:pt x="151158" y="29814"/>
                  </a:lnTo>
                  <a:lnTo>
                    <a:pt x="150950" y="29634"/>
                  </a:lnTo>
                  <a:lnTo>
                    <a:pt x="122639" y="3313"/>
                  </a:lnTo>
                  <a:lnTo>
                    <a:pt x="121072" y="1794"/>
                  </a:lnTo>
                  <a:lnTo>
                    <a:pt x="116254" y="444"/>
                  </a:lnTo>
                  <a:lnTo>
                    <a:pt x="111392" y="108"/>
                  </a:lnTo>
                  <a:lnTo>
                    <a:pt x="109740" y="0"/>
                  </a:lnTo>
                  <a:lnTo>
                    <a:pt x="108273" y="18"/>
                  </a:lnTo>
                  <a:lnTo>
                    <a:pt x="107251" y="179"/>
                  </a:lnTo>
                  <a:lnTo>
                    <a:pt x="107118" y="208"/>
                  </a:lnTo>
                  <a:lnTo>
                    <a:pt x="2811" y="8738"/>
                  </a:lnTo>
                  <a:lnTo>
                    <a:pt x="2650" y="8719"/>
                  </a:lnTo>
                  <a:lnTo>
                    <a:pt x="2054" y="8686"/>
                  </a:lnTo>
                  <a:lnTo>
                    <a:pt x="1216" y="8923"/>
                  </a:lnTo>
                  <a:lnTo>
                    <a:pt x="657" y="9548"/>
                  </a:lnTo>
                  <a:lnTo>
                    <a:pt x="184" y="10092"/>
                  </a:lnTo>
                  <a:lnTo>
                    <a:pt x="0" y="10850"/>
                  </a:lnTo>
                  <a:lnTo>
                    <a:pt x="137" y="11834"/>
                  </a:lnTo>
                  <a:lnTo>
                    <a:pt x="25702" y="433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4" name="object 674"/>
          <p:cNvSpPr txBox="1"/>
          <p:nvPr/>
        </p:nvSpPr>
        <p:spPr>
          <a:xfrm rot="21300000">
            <a:off x="9820994" y="5973783"/>
            <a:ext cx="92868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b="1" spc="-10" dirty="0">
                <a:solidFill>
                  <a:srgbClr val="2E3092"/>
                </a:solidFill>
                <a:latin typeface="Arial"/>
                <a:cs typeface="Arial"/>
              </a:rPr>
              <a:t>L</a:t>
            </a:r>
            <a:r>
              <a:rPr sz="150" b="1" dirty="0">
                <a:solidFill>
                  <a:srgbClr val="2E3092"/>
                </a:solidFill>
                <a:latin typeface="Arial"/>
                <a:cs typeface="Arial"/>
              </a:rPr>
              <a:t>o</a:t>
            </a:r>
            <a:r>
              <a:rPr sz="150" b="1" spc="5" dirty="0">
                <a:solidFill>
                  <a:srgbClr val="2E3092"/>
                </a:solidFill>
                <a:latin typeface="Arial"/>
                <a:cs typeface="Arial"/>
              </a:rPr>
              <a:t>w</a:t>
            </a:r>
            <a:r>
              <a:rPr sz="150" b="1" dirty="0">
                <a:solidFill>
                  <a:srgbClr val="2E3092"/>
                </a:solidFill>
                <a:latin typeface="Arial"/>
                <a:cs typeface="Arial"/>
              </a:rPr>
              <a:t>e</a:t>
            </a:r>
            <a:r>
              <a:rPr sz="150" b="1" spc="5" dirty="0">
                <a:solidFill>
                  <a:srgbClr val="2E3092"/>
                </a:solidFill>
                <a:latin typeface="Arial"/>
                <a:cs typeface="Arial"/>
              </a:rPr>
              <a:t>r</a:t>
            </a:r>
            <a:r>
              <a:rPr sz="150" b="1" spc="-10" dirty="0">
                <a:solidFill>
                  <a:srgbClr val="2E3092"/>
                </a:solidFill>
                <a:latin typeface="Arial"/>
                <a:cs typeface="Arial"/>
              </a:rPr>
              <a:t> </a:t>
            </a:r>
            <a:r>
              <a:rPr sz="150" b="1" spc="5" dirty="0">
                <a:solidFill>
                  <a:srgbClr val="2E3092"/>
                </a:solidFill>
                <a:latin typeface="Arial"/>
                <a:cs typeface="Arial"/>
              </a:rPr>
              <a:t>f</a:t>
            </a:r>
            <a:r>
              <a:rPr sz="150" b="1" dirty="0">
                <a:solidFill>
                  <a:srgbClr val="2E3092"/>
                </a:solidFill>
                <a:latin typeface="Arial"/>
                <a:cs typeface="Arial"/>
              </a:rPr>
              <a:t>a</a:t>
            </a: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t</a:t>
            </a:r>
            <a:endParaRPr sz="150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 rot="21300000">
            <a:off x="9863851" y="5988512"/>
            <a:ext cx="70281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b="1" spc="-10" dirty="0">
                <a:solidFill>
                  <a:srgbClr val="2E3092"/>
                </a:solidFill>
                <a:latin typeface="Arial"/>
                <a:cs typeface="Arial"/>
              </a:rPr>
              <a:t>s</a:t>
            </a:r>
            <a:r>
              <a:rPr sz="150" b="1" spc="10" dirty="0">
                <a:solidFill>
                  <a:srgbClr val="2E3092"/>
                </a:solidFill>
                <a:latin typeface="Arial"/>
                <a:cs typeface="Arial"/>
              </a:rPr>
              <a:t>p</a:t>
            </a:r>
            <a:r>
              <a:rPr sz="150" b="1" dirty="0">
                <a:solidFill>
                  <a:srgbClr val="2E3092"/>
                </a:solidFill>
                <a:latin typeface="Arial"/>
                <a:cs typeface="Arial"/>
              </a:rPr>
              <a:t>re</a:t>
            </a:r>
            <a:r>
              <a:rPr sz="150" b="1" spc="5" dirty="0">
                <a:solidFill>
                  <a:srgbClr val="2E3092"/>
                </a:solidFill>
                <a:latin typeface="Arial"/>
                <a:cs typeface="Arial"/>
              </a:rPr>
              <a:t>ad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676" name="object 676"/>
          <p:cNvGrpSpPr/>
          <p:nvPr/>
        </p:nvGrpSpPr>
        <p:grpSpPr>
          <a:xfrm>
            <a:off x="6523263" y="5429961"/>
            <a:ext cx="2563495" cy="793750"/>
            <a:chOff x="6523263" y="5429961"/>
            <a:chExt cx="2563495" cy="793750"/>
          </a:xfrm>
        </p:grpSpPr>
        <p:pic>
          <p:nvPicPr>
            <p:cNvPr id="677" name="object 677"/>
            <p:cNvPicPr/>
            <p:nvPr/>
          </p:nvPicPr>
          <p:blipFill>
            <a:blip r:embed="rId2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857" y="5429961"/>
              <a:ext cx="286990" cy="245549"/>
            </a:xfrm>
            <a:prstGeom prst="rect">
              <a:avLst/>
            </a:prstGeom>
          </p:spPr>
        </p:pic>
        <p:sp>
          <p:nvSpPr>
            <p:cNvPr id="678" name="object 678"/>
            <p:cNvSpPr/>
            <p:nvPr/>
          </p:nvSpPr>
          <p:spPr>
            <a:xfrm>
              <a:off x="8798858" y="5461874"/>
              <a:ext cx="254635" cy="110489"/>
            </a:xfrm>
            <a:custGeom>
              <a:avLst/>
              <a:gdLst/>
              <a:ahLst/>
              <a:cxnLst/>
              <a:rect l="l" t="t" r="r" b="b"/>
              <a:pathLst>
                <a:path w="254634" h="110489">
                  <a:moveTo>
                    <a:pt x="252189" y="7747"/>
                  </a:moveTo>
                  <a:lnTo>
                    <a:pt x="232596" y="7747"/>
                  </a:lnTo>
                  <a:lnTo>
                    <a:pt x="235197" y="6350"/>
                  </a:lnTo>
                  <a:lnTo>
                    <a:pt x="236352" y="6223"/>
                  </a:lnTo>
                  <a:lnTo>
                    <a:pt x="237968" y="6096"/>
                  </a:lnTo>
                  <a:lnTo>
                    <a:pt x="237824" y="5842"/>
                  </a:lnTo>
                  <a:lnTo>
                    <a:pt x="237694" y="5461"/>
                  </a:lnTo>
                  <a:lnTo>
                    <a:pt x="236291" y="4572"/>
                  </a:lnTo>
                  <a:lnTo>
                    <a:pt x="236304" y="3429"/>
                  </a:lnTo>
                  <a:lnTo>
                    <a:pt x="235900" y="2794"/>
                  </a:lnTo>
                  <a:lnTo>
                    <a:pt x="234922" y="1905"/>
                  </a:lnTo>
                  <a:lnTo>
                    <a:pt x="235866" y="508"/>
                  </a:lnTo>
                  <a:lnTo>
                    <a:pt x="236174" y="0"/>
                  </a:lnTo>
                  <a:lnTo>
                    <a:pt x="239813" y="635"/>
                  </a:lnTo>
                  <a:lnTo>
                    <a:pt x="242330" y="1524"/>
                  </a:lnTo>
                  <a:lnTo>
                    <a:pt x="246005" y="2159"/>
                  </a:lnTo>
                  <a:lnTo>
                    <a:pt x="249135" y="2159"/>
                  </a:lnTo>
                  <a:lnTo>
                    <a:pt x="249741" y="3429"/>
                  </a:lnTo>
                  <a:lnTo>
                    <a:pt x="250377" y="3683"/>
                  </a:lnTo>
                  <a:lnTo>
                    <a:pt x="251447" y="3683"/>
                  </a:lnTo>
                  <a:lnTo>
                    <a:pt x="251950" y="5080"/>
                  </a:lnTo>
                  <a:lnTo>
                    <a:pt x="252050" y="7112"/>
                  </a:lnTo>
                  <a:lnTo>
                    <a:pt x="252189" y="7747"/>
                  </a:lnTo>
                  <a:close/>
                </a:path>
                <a:path w="254634" h="110489">
                  <a:moveTo>
                    <a:pt x="249135" y="2159"/>
                  </a:moveTo>
                  <a:lnTo>
                    <a:pt x="246005" y="2159"/>
                  </a:lnTo>
                  <a:lnTo>
                    <a:pt x="246895" y="1778"/>
                  </a:lnTo>
                  <a:lnTo>
                    <a:pt x="249014" y="1905"/>
                  </a:lnTo>
                  <a:lnTo>
                    <a:pt x="249135" y="2159"/>
                  </a:lnTo>
                  <a:close/>
                </a:path>
                <a:path w="254634" h="110489">
                  <a:moveTo>
                    <a:pt x="251447" y="3683"/>
                  </a:moveTo>
                  <a:lnTo>
                    <a:pt x="250377" y="3683"/>
                  </a:lnTo>
                  <a:lnTo>
                    <a:pt x="251220" y="2794"/>
                  </a:lnTo>
                  <a:lnTo>
                    <a:pt x="251324" y="2540"/>
                  </a:lnTo>
                  <a:lnTo>
                    <a:pt x="251447" y="3683"/>
                  </a:lnTo>
                  <a:close/>
                </a:path>
                <a:path w="254634" h="110489">
                  <a:moveTo>
                    <a:pt x="227710" y="7620"/>
                  </a:moveTo>
                  <a:lnTo>
                    <a:pt x="220938" y="7620"/>
                  </a:lnTo>
                  <a:lnTo>
                    <a:pt x="221945" y="7239"/>
                  </a:lnTo>
                  <a:lnTo>
                    <a:pt x="224255" y="6096"/>
                  </a:lnTo>
                  <a:lnTo>
                    <a:pt x="225523" y="6604"/>
                  </a:lnTo>
                  <a:lnTo>
                    <a:pt x="227471" y="7493"/>
                  </a:lnTo>
                  <a:lnTo>
                    <a:pt x="227710" y="7620"/>
                  </a:lnTo>
                  <a:close/>
                </a:path>
                <a:path w="254634" h="110489">
                  <a:moveTo>
                    <a:pt x="252439" y="8890"/>
                  </a:moveTo>
                  <a:lnTo>
                    <a:pt x="217182" y="8890"/>
                  </a:lnTo>
                  <a:lnTo>
                    <a:pt x="217637" y="7493"/>
                  </a:lnTo>
                  <a:lnTo>
                    <a:pt x="217972" y="7239"/>
                  </a:lnTo>
                  <a:lnTo>
                    <a:pt x="218414" y="7239"/>
                  </a:lnTo>
                  <a:lnTo>
                    <a:pt x="218933" y="7112"/>
                  </a:lnTo>
                  <a:lnTo>
                    <a:pt x="219137" y="6604"/>
                  </a:lnTo>
                  <a:lnTo>
                    <a:pt x="219595" y="6604"/>
                  </a:lnTo>
                  <a:lnTo>
                    <a:pt x="220938" y="7620"/>
                  </a:lnTo>
                  <a:lnTo>
                    <a:pt x="227710" y="7620"/>
                  </a:lnTo>
                  <a:lnTo>
                    <a:pt x="228188" y="7874"/>
                  </a:lnTo>
                  <a:lnTo>
                    <a:pt x="252217" y="7874"/>
                  </a:lnTo>
                  <a:lnTo>
                    <a:pt x="252439" y="8890"/>
                  </a:lnTo>
                  <a:close/>
                </a:path>
                <a:path w="254634" h="110489">
                  <a:moveTo>
                    <a:pt x="252217" y="7874"/>
                  </a:moveTo>
                  <a:lnTo>
                    <a:pt x="228188" y="7874"/>
                  </a:lnTo>
                  <a:lnTo>
                    <a:pt x="230728" y="7366"/>
                  </a:lnTo>
                  <a:lnTo>
                    <a:pt x="232596" y="7747"/>
                  </a:lnTo>
                  <a:lnTo>
                    <a:pt x="252189" y="7747"/>
                  </a:lnTo>
                  <a:lnTo>
                    <a:pt x="252217" y="7874"/>
                  </a:lnTo>
                  <a:close/>
                </a:path>
                <a:path w="254634" h="110489">
                  <a:moveTo>
                    <a:pt x="252921" y="10160"/>
                  </a:moveTo>
                  <a:lnTo>
                    <a:pt x="212131" y="10160"/>
                  </a:lnTo>
                  <a:lnTo>
                    <a:pt x="212452" y="8255"/>
                  </a:lnTo>
                  <a:lnTo>
                    <a:pt x="212951" y="8255"/>
                  </a:lnTo>
                  <a:lnTo>
                    <a:pt x="213972" y="8763"/>
                  </a:lnTo>
                  <a:lnTo>
                    <a:pt x="216282" y="8763"/>
                  </a:lnTo>
                  <a:lnTo>
                    <a:pt x="217182" y="8890"/>
                  </a:lnTo>
                  <a:lnTo>
                    <a:pt x="252439" y="8890"/>
                  </a:lnTo>
                  <a:lnTo>
                    <a:pt x="252522" y="9271"/>
                  </a:lnTo>
                  <a:lnTo>
                    <a:pt x="252921" y="10160"/>
                  </a:lnTo>
                  <a:close/>
                </a:path>
                <a:path w="254634" h="110489">
                  <a:moveTo>
                    <a:pt x="216282" y="8763"/>
                  </a:moveTo>
                  <a:lnTo>
                    <a:pt x="213972" y="8763"/>
                  </a:lnTo>
                  <a:lnTo>
                    <a:pt x="214789" y="8382"/>
                  </a:lnTo>
                  <a:lnTo>
                    <a:pt x="216282" y="8763"/>
                  </a:lnTo>
                  <a:close/>
                </a:path>
                <a:path w="254634" h="110489">
                  <a:moveTo>
                    <a:pt x="211722" y="10033"/>
                  </a:moveTo>
                  <a:lnTo>
                    <a:pt x="209490" y="10033"/>
                  </a:lnTo>
                  <a:lnTo>
                    <a:pt x="210903" y="9779"/>
                  </a:lnTo>
                  <a:lnTo>
                    <a:pt x="211722" y="10033"/>
                  </a:lnTo>
                  <a:close/>
                </a:path>
                <a:path w="254634" h="110489">
                  <a:moveTo>
                    <a:pt x="253319" y="11049"/>
                  </a:moveTo>
                  <a:lnTo>
                    <a:pt x="206565" y="11049"/>
                  </a:lnTo>
                  <a:lnTo>
                    <a:pt x="208891" y="9906"/>
                  </a:lnTo>
                  <a:lnTo>
                    <a:pt x="209490" y="10033"/>
                  </a:lnTo>
                  <a:lnTo>
                    <a:pt x="211722" y="10033"/>
                  </a:lnTo>
                  <a:lnTo>
                    <a:pt x="212131" y="10160"/>
                  </a:lnTo>
                  <a:lnTo>
                    <a:pt x="252921" y="10160"/>
                  </a:lnTo>
                  <a:lnTo>
                    <a:pt x="253319" y="11049"/>
                  </a:lnTo>
                  <a:close/>
                </a:path>
                <a:path w="254634" h="110489">
                  <a:moveTo>
                    <a:pt x="241735" y="22225"/>
                  </a:moveTo>
                  <a:lnTo>
                    <a:pt x="181701" y="22225"/>
                  </a:lnTo>
                  <a:lnTo>
                    <a:pt x="181705" y="21717"/>
                  </a:lnTo>
                  <a:lnTo>
                    <a:pt x="180958" y="21336"/>
                  </a:lnTo>
                  <a:lnTo>
                    <a:pt x="181377" y="21082"/>
                  </a:lnTo>
                  <a:lnTo>
                    <a:pt x="184386" y="19558"/>
                  </a:lnTo>
                  <a:lnTo>
                    <a:pt x="186257" y="18415"/>
                  </a:lnTo>
                  <a:lnTo>
                    <a:pt x="192051" y="17145"/>
                  </a:lnTo>
                  <a:lnTo>
                    <a:pt x="195348" y="15494"/>
                  </a:lnTo>
                  <a:lnTo>
                    <a:pt x="199385" y="13208"/>
                  </a:lnTo>
                  <a:lnTo>
                    <a:pt x="200781" y="12192"/>
                  </a:lnTo>
                  <a:lnTo>
                    <a:pt x="204392" y="10668"/>
                  </a:lnTo>
                  <a:lnTo>
                    <a:pt x="206565" y="11049"/>
                  </a:lnTo>
                  <a:lnTo>
                    <a:pt x="253319" y="11049"/>
                  </a:lnTo>
                  <a:lnTo>
                    <a:pt x="253264" y="12192"/>
                  </a:lnTo>
                  <a:lnTo>
                    <a:pt x="253232" y="13843"/>
                  </a:lnTo>
                  <a:lnTo>
                    <a:pt x="253700" y="15113"/>
                  </a:lnTo>
                  <a:lnTo>
                    <a:pt x="254487" y="16383"/>
                  </a:lnTo>
                  <a:lnTo>
                    <a:pt x="252428" y="17907"/>
                  </a:lnTo>
                  <a:lnTo>
                    <a:pt x="252870" y="18415"/>
                  </a:lnTo>
                  <a:lnTo>
                    <a:pt x="252986" y="20320"/>
                  </a:lnTo>
                  <a:lnTo>
                    <a:pt x="249366" y="20320"/>
                  </a:lnTo>
                  <a:lnTo>
                    <a:pt x="249183" y="20447"/>
                  </a:lnTo>
                  <a:lnTo>
                    <a:pt x="248224" y="20447"/>
                  </a:lnTo>
                  <a:lnTo>
                    <a:pt x="247981" y="20701"/>
                  </a:lnTo>
                  <a:lnTo>
                    <a:pt x="243776" y="20701"/>
                  </a:lnTo>
                  <a:lnTo>
                    <a:pt x="241735" y="22225"/>
                  </a:lnTo>
                  <a:close/>
                </a:path>
                <a:path w="254634" h="110489">
                  <a:moveTo>
                    <a:pt x="250005" y="20828"/>
                  </a:moveTo>
                  <a:lnTo>
                    <a:pt x="249366" y="20320"/>
                  </a:lnTo>
                  <a:lnTo>
                    <a:pt x="252986" y="20320"/>
                  </a:lnTo>
                  <a:lnTo>
                    <a:pt x="252986" y="20447"/>
                  </a:lnTo>
                  <a:lnTo>
                    <a:pt x="250728" y="20447"/>
                  </a:lnTo>
                  <a:lnTo>
                    <a:pt x="250005" y="20828"/>
                  </a:lnTo>
                  <a:close/>
                </a:path>
                <a:path w="254634" h="110489">
                  <a:moveTo>
                    <a:pt x="249001" y="20574"/>
                  </a:moveTo>
                  <a:lnTo>
                    <a:pt x="248626" y="20574"/>
                  </a:lnTo>
                  <a:lnTo>
                    <a:pt x="248224" y="20447"/>
                  </a:lnTo>
                  <a:lnTo>
                    <a:pt x="249183" y="20447"/>
                  </a:lnTo>
                  <a:lnTo>
                    <a:pt x="249001" y="20574"/>
                  </a:lnTo>
                  <a:close/>
                </a:path>
                <a:path w="254634" h="110489">
                  <a:moveTo>
                    <a:pt x="252900" y="20828"/>
                  </a:moveTo>
                  <a:lnTo>
                    <a:pt x="250728" y="20447"/>
                  </a:lnTo>
                  <a:lnTo>
                    <a:pt x="252986" y="20447"/>
                  </a:lnTo>
                  <a:lnTo>
                    <a:pt x="252900" y="20828"/>
                  </a:lnTo>
                  <a:close/>
                </a:path>
                <a:path w="254634" h="110489">
                  <a:moveTo>
                    <a:pt x="246942" y="22098"/>
                  </a:moveTo>
                  <a:lnTo>
                    <a:pt x="243776" y="20701"/>
                  </a:lnTo>
                  <a:lnTo>
                    <a:pt x="247981" y="20701"/>
                  </a:lnTo>
                  <a:lnTo>
                    <a:pt x="247495" y="21209"/>
                  </a:lnTo>
                  <a:lnTo>
                    <a:pt x="246942" y="22098"/>
                  </a:lnTo>
                  <a:close/>
                </a:path>
                <a:path w="254634" h="110489">
                  <a:moveTo>
                    <a:pt x="241163" y="24257"/>
                  </a:moveTo>
                  <a:lnTo>
                    <a:pt x="179348" y="24257"/>
                  </a:lnTo>
                  <a:lnTo>
                    <a:pt x="180161" y="22098"/>
                  </a:lnTo>
                  <a:lnTo>
                    <a:pt x="181072" y="22225"/>
                  </a:lnTo>
                  <a:lnTo>
                    <a:pt x="241735" y="22225"/>
                  </a:lnTo>
                  <a:lnTo>
                    <a:pt x="241225" y="22606"/>
                  </a:lnTo>
                  <a:lnTo>
                    <a:pt x="241163" y="24257"/>
                  </a:lnTo>
                  <a:close/>
                </a:path>
                <a:path w="254634" h="110489">
                  <a:moveTo>
                    <a:pt x="241579" y="25527"/>
                  </a:moveTo>
                  <a:lnTo>
                    <a:pt x="171546" y="25527"/>
                  </a:lnTo>
                  <a:lnTo>
                    <a:pt x="173634" y="24638"/>
                  </a:lnTo>
                  <a:lnTo>
                    <a:pt x="176158" y="24003"/>
                  </a:lnTo>
                  <a:lnTo>
                    <a:pt x="176583" y="24003"/>
                  </a:lnTo>
                  <a:lnTo>
                    <a:pt x="178093" y="23876"/>
                  </a:lnTo>
                  <a:lnTo>
                    <a:pt x="179348" y="24257"/>
                  </a:lnTo>
                  <a:lnTo>
                    <a:pt x="241163" y="24257"/>
                  </a:lnTo>
                  <a:lnTo>
                    <a:pt x="241135" y="25019"/>
                  </a:lnTo>
                  <a:lnTo>
                    <a:pt x="241579" y="25527"/>
                  </a:lnTo>
                  <a:close/>
                </a:path>
                <a:path w="254634" h="110489">
                  <a:moveTo>
                    <a:pt x="165839" y="24765"/>
                  </a:moveTo>
                  <a:lnTo>
                    <a:pt x="162709" y="24765"/>
                  </a:lnTo>
                  <a:lnTo>
                    <a:pt x="163278" y="24638"/>
                  </a:lnTo>
                  <a:lnTo>
                    <a:pt x="163573" y="24130"/>
                  </a:lnTo>
                  <a:lnTo>
                    <a:pt x="164011" y="24384"/>
                  </a:lnTo>
                  <a:lnTo>
                    <a:pt x="165839" y="24765"/>
                  </a:lnTo>
                  <a:close/>
                </a:path>
                <a:path w="254634" h="110489">
                  <a:moveTo>
                    <a:pt x="240515" y="30607"/>
                  </a:moveTo>
                  <a:lnTo>
                    <a:pt x="155305" y="30607"/>
                  </a:lnTo>
                  <a:lnTo>
                    <a:pt x="155800" y="30353"/>
                  </a:lnTo>
                  <a:lnTo>
                    <a:pt x="157440" y="28702"/>
                  </a:lnTo>
                  <a:lnTo>
                    <a:pt x="158843" y="27559"/>
                  </a:lnTo>
                  <a:lnTo>
                    <a:pt x="161219" y="26543"/>
                  </a:lnTo>
                  <a:lnTo>
                    <a:pt x="160858" y="25527"/>
                  </a:lnTo>
                  <a:lnTo>
                    <a:pt x="161631" y="25400"/>
                  </a:lnTo>
                  <a:lnTo>
                    <a:pt x="161886" y="25019"/>
                  </a:lnTo>
                  <a:lnTo>
                    <a:pt x="161983" y="24384"/>
                  </a:lnTo>
                  <a:lnTo>
                    <a:pt x="162709" y="24765"/>
                  </a:lnTo>
                  <a:lnTo>
                    <a:pt x="165839" y="24765"/>
                  </a:lnTo>
                  <a:lnTo>
                    <a:pt x="167301" y="24892"/>
                  </a:lnTo>
                  <a:lnTo>
                    <a:pt x="170058" y="24892"/>
                  </a:lnTo>
                  <a:lnTo>
                    <a:pt x="171546" y="25527"/>
                  </a:lnTo>
                  <a:lnTo>
                    <a:pt x="241579" y="25527"/>
                  </a:lnTo>
                  <a:lnTo>
                    <a:pt x="241697" y="25654"/>
                  </a:lnTo>
                  <a:lnTo>
                    <a:pt x="242521" y="26035"/>
                  </a:lnTo>
                  <a:lnTo>
                    <a:pt x="243113" y="26797"/>
                  </a:lnTo>
                  <a:lnTo>
                    <a:pt x="242253" y="29972"/>
                  </a:lnTo>
                  <a:lnTo>
                    <a:pt x="240515" y="30607"/>
                  </a:lnTo>
                  <a:close/>
                </a:path>
                <a:path w="254634" h="110489">
                  <a:moveTo>
                    <a:pt x="170058" y="24892"/>
                  </a:moveTo>
                  <a:lnTo>
                    <a:pt x="167301" y="24892"/>
                  </a:lnTo>
                  <a:lnTo>
                    <a:pt x="168945" y="24511"/>
                  </a:lnTo>
                  <a:lnTo>
                    <a:pt x="169166" y="24511"/>
                  </a:lnTo>
                  <a:lnTo>
                    <a:pt x="170058" y="24892"/>
                  </a:lnTo>
                  <a:close/>
                </a:path>
                <a:path w="254634" h="110489">
                  <a:moveTo>
                    <a:pt x="154250" y="29972"/>
                  </a:moveTo>
                  <a:lnTo>
                    <a:pt x="150726" y="29972"/>
                  </a:lnTo>
                  <a:lnTo>
                    <a:pt x="150613" y="29718"/>
                  </a:lnTo>
                  <a:lnTo>
                    <a:pt x="151623" y="28448"/>
                  </a:lnTo>
                  <a:lnTo>
                    <a:pt x="153427" y="29083"/>
                  </a:lnTo>
                  <a:lnTo>
                    <a:pt x="154890" y="29083"/>
                  </a:lnTo>
                  <a:lnTo>
                    <a:pt x="154346" y="29718"/>
                  </a:lnTo>
                  <a:lnTo>
                    <a:pt x="154250" y="29972"/>
                  </a:lnTo>
                  <a:close/>
                </a:path>
                <a:path w="254634" h="110489">
                  <a:moveTo>
                    <a:pt x="154890" y="29083"/>
                  </a:moveTo>
                  <a:lnTo>
                    <a:pt x="153427" y="29083"/>
                  </a:lnTo>
                  <a:lnTo>
                    <a:pt x="154478" y="28829"/>
                  </a:lnTo>
                  <a:lnTo>
                    <a:pt x="154890" y="29083"/>
                  </a:lnTo>
                  <a:close/>
                </a:path>
                <a:path w="254634" h="110489">
                  <a:moveTo>
                    <a:pt x="237128" y="33274"/>
                  </a:moveTo>
                  <a:lnTo>
                    <a:pt x="146006" y="33274"/>
                  </a:lnTo>
                  <a:lnTo>
                    <a:pt x="146776" y="32512"/>
                  </a:lnTo>
                  <a:lnTo>
                    <a:pt x="147971" y="30607"/>
                  </a:lnTo>
                  <a:lnTo>
                    <a:pt x="148728" y="29718"/>
                  </a:lnTo>
                  <a:lnTo>
                    <a:pt x="150726" y="29972"/>
                  </a:lnTo>
                  <a:lnTo>
                    <a:pt x="154250" y="29972"/>
                  </a:lnTo>
                  <a:lnTo>
                    <a:pt x="154264" y="30099"/>
                  </a:lnTo>
                  <a:lnTo>
                    <a:pt x="155305" y="30607"/>
                  </a:lnTo>
                  <a:lnTo>
                    <a:pt x="240515" y="30607"/>
                  </a:lnTo>
                  <a:lnTo>
                    <a:pt x="240168" y="30734"/>
                  </a:lnTo>
                  <a:lnTo>
                    <a:pt x="239448" y="31242"/>
                  </a:lnTo>
                  <a:lnTo>
                    <a:pt x="238671" y="31750"/>
                  </a:lnTo>
                  <a:lnTo>
                    <a:pt x="238350" y="32004"/>
                  </a:lnTo>
                  <a:lnTo>
                    <a:pt x="238373" y="33020"/>
                  </a:lnTo>
                  <a:lnTo>
                    <a:pt x="237607" y="33020"/>
                  </a:lnTo>
                  <a:lnTo>
                    <a:pt x="237282" y="33147"/>
                  </a:lnTo>
                  <a:lnTo>
                    <a:pt x="237128" y="33274"/>
                  </a:lnTo>
                  <a:close/>
                </a:path>
                <a:path w="254634" h="110489">
                  <a:moveTo>
                    <a:pt x="235988" y="35560"/>
                  </a:moveTo>
                  <a:lnTo>
                    <a:pt x="135472" y="35560"/>
                  </a:lnTo>
                  <a:lnTo>
                    <a:pt x="136841" y="35433"/>
                  </a:lnTo>
                  <a:lnTo>
                    <a:pt x="140430" y="33909"/>
                  </a:lnTo>
                  <a:lnTo>
                    <a:pt x="142461" y="32512"/>
                  </a:lnTo>
                  <a:lnTo>
                    <a:pt x="146006" y="33274"/>
                  </a:lnTo>
                  <a:lnTo>
                    <a:pt x="237088" y="33274"/>
                  </a:lnTo>
                  <a:lnTo>
                    <a:pt x="236516" y="33655"/>
                  </a:lnTo>
                  <a:lnTo>
                    <a:pt x="236399" y="34036"/>
                  </a:lnTo>
                  <a:lnTo>
                    <a:pt x="236231" y="34290"/>
                  </a:lnTo>
                  <a:lnTo>
                    <a:pt x="235988" y="35560"/>
                  </a:lnTo>
                  <a:close/>
                </a:path>
                <a:path w="254634" h="110489">
                  <a:moveTo>
                    <a:pt x="226770" y="44323"/>
                  </a:moveTo>
                  <a:lnTo>
                    <a:pt x="115533" y="44323"/>
                  </a:lnTo>
                  <a:lnTo>
                    <a:pt x="118817" y="43815"/>
                  </a:lnTo>
                  <a:lnTo>
                    <a:pt x="119238" y="43053"/>
                  </a:lnTo>
                  <a:lnTo>
                    <a:pt x="121648" y="42164"/>
                  </a:lnTo>
                  <a:lnTo>
                    <a:pt x="123392" y="42164"/>
                  </a:lnTo>
                  <a:lnTo>
                    <a:pt x="126816" y="41783"/>
                  </a:lnTo>
                  <a:lnTo>
                    <a:pt x="127439" y="41402"/>
                  </a:lnTo>
                  <a:lnTo>
                    <a:pt x="127148" y="39116"/>
                  </a:lnTo>
                  <a:lnTo>
                    <a:pt x="127355" y="38862"/>
                  </a:lnTo>
                  <a:lnTo>
                    <a:pt x="129083" y="37846"/>
                  </a:lnTo>
                  <a:lnTo>
                    <a:pt x="130221" y="36957"/>
                  </a:lnTo>
                  <a:lnTo>
                    <a:pt x="131653" y="34798"/>
                  </a:lnTo>
                  <a:lnTo>
                    <a:pt x="132714" y="34036"/>
                  </a:lnTo>
                  <a:lnTo>
                    <a:pt x="135472" y="35560"/>
                  </a:lnTo>
                  <a:lnTo>
                    <a:pt x="235988" y="35560"/>
                  </a:lnTo>
                  <a:lnTo>
                    <a:pt x="235940" y="35814"/>
                  </a:lnTo>
                  <a:lnTo>
                    <a:pt x="235264" y="36068"/>
                  </a:lnTo>
                  <a:lnTo>
                    <a:pt x="243719" y="38608"/>
                  </a:lnTo>
                  <a:lnTo>
                    <a:pt x="234149" y="41275"/>
                  </a:lnTo>
                  <a:lnTo>
                    <a:pt x="226770" y="44323"/>
                  </a:lnTo>
                  <a:close/>
                </a:path>
                <a:path w="254634" h="110489">
                  <a:moveTo>
                    <a:pt x="215671" y="49022"/>
                  </a:moveTo>
                  <a:lnTo>
                    <a:pt x="105659" y="49022"/>
                  </a:lnTo>
                  <a:lnTo>
                    <a:pt x="107570" y="48641"/>
                  </a:lnTo>
                  <a:lnTo>
                    <a:pt x="108038" y="48514"/>
                  </a:lnTo>
                  <a:lnTo>
                    <a:pt x="108430" y="46736"/>
                  </a:lnTo>
                  <a:lnTo>
                    <a:pt x="110134" y="46101"/>
                  </a:lnTo>
                  <a:lnTo>
                    <a:pt x="112025" y="44069"/>
                  </a:lnTo>
                  <a:lnTo>
                    <a:pt x="113156" y="44069"/>
                  </a:lnTo>
                  <a:lnTo>
                    <a:pt x="115533" y="44323"/>
                  </a:lnTo>
                  <a:lnTo>
                    <a:pt x="226770" y="44323"/>
                  </a:lnTo>
                  <a:lnTo>
                    <a:pt x="216931" y="48387"/>
                  </a:lnTo>
                  <a:lnTo>
                    <a:pt x="215671" y="49022"/>
                  </a:lnTo>
                  <a:close/>
                </a:path>
                <a:path w="254634" h="110489">
                  <a:moveTo>
                    <a:pt x="181844" y="63500"/>
                  </a:moveTo>
                  <a:lnTo>
                    <a:pt x="66101" y="63500"/>
                  </a:lnTo>
                  <a:lnTo>
                    <a:pt x="67637" y="62992"/>
                  </a:lnTo>
                  <a:lnTo>
                    <a:pt x="70298" y="61849"/>
                  </a:lnTo>
                  <a:lnTo>
                    <a:pt x="71935" y="61341"/>
                  </a:lnTo>
                  <a:lnTo>
                    <a:pt x="74405" y="59563"/>
                  </a:lnTo>
                  <a:lnTo>
                    <a:pt x="75671" y="58928"/>
                  </a:lnTo>
                  <a:lnTo>
                    <a:pt x="77247" y="58674"/>
                  </a:lnTo>
                  <a:lnTo>
                    <a:pt x="77374" y="58674"/>
                  </a:lnTo>
                  <a:lnTo>
                    <a:pt x="78553" y="57531"/>
                  </a:lnTo>
                  <a:lnTo>
                    <a:pt x="80233" y="57277"/>
                  </a:lnTo>
                  <a:lnTo>
                    <a:pt x="82415" y="55118"/>
                  </a:lnTo>
                  <a:lnTo>
                    <a:pt x="83737" y="53975"/>
                  </a:lnTo>
                  <a:lnTo>
                    <a:pt x="85120" y="51816"/>
                  </a:lnTo>
                  <a:lnTo>
                    <a:pt x="87841" y="51816"/>
                  </a:lnTo>
                  <a:lnTo>
                    <a:pt x="89411" y="49657"/>
                  </a:lnTo>
                  <a:lnTo>
                    <a:pt x="91788" y="49276"/>
                  </a:lnTo>
                  <a:lnTo>
                    <a:pt x="91972" y="49276"/>
                  </a:lnTo>
                  <a:lnTo>
                    <a:pt x="92320" y="49022"/>
                  </a:lnTo>
                  <a:lnTo>
                    <a:pt x="93070" y="49022"/>
                  </a:lnTo>
                  <a:lnTo>
                    <a:pt x="94164" y="48514"/>
                  </a:lnTo>
                  <a:lnTo>
                    <a:pt x="94385" y="48260"/>
                  </a:lnTo>
                  <a:lnTo>
                    <a:pt x="94660" y="48133"/>
                  </a:lnTo>
                  <a:lnTo>
                    <a:pt x="95744" y="46736"/>
                  </a:lnTo>
                  <a:lnTo>
                    <a:pt x="96654" y="46990"/>
                  </a:lnTo>
                  <a:lnTo>
                    <a:pt x="97572" y="48006"/>
                  </a:lnTo>
                  <a:lnTo>
                    <a:pt x="98443" y="48006"/>
                  </a:lnTo>
                  <a:lnTo>
                    <a:pt x="98449" y="48514"/>
                  </a:lnTo>
                  <a:lnTo>
                    <a:pt x="99044" y="48514"/>
                  </a:lnTo>
                  <a:lnTo>
                    <a:pt x="99291" y="49022"/>
                  </a:lnTo>
                  <a:lnTo>
                    <a:pt x="99376" y="49276"/>
                  </a:lnTo>
                  <a:lnTo>
                    <a:pt x="99767" y="49403"/>
                  </a:lnTo>
                  <a:lnTo>
                    <a:pt x="100875" y="49403"/>
                  </a:lnTo>
                  <a:lnTo>
                    <a:pt x="101993" y="49530"/>
                  </a:lnTo>
                  <a:lnTo>
                    <a:pt x="214663" y="49530"/>
                  </a:lnTo>
                  <a:lnTo>
                    <a:pt x="198789" y="57531"/>
                  </a:lnTo>
                  <a:lnTo>
                    <a:pt x="184195" y="62611"/>
                  </a:lnTo>
                  <a:lnTo>
                    <a:pt x="181844" y="63500"/>
                  </a:lnTo>
                  <a:close/>
                </a:path>
                <a:path w="254634" h="110489">
                  <a:moveTo>
                    <a:pt x="214663" y="49530"/>
                  </a:moveTo>
                  <a:lnTo>
                    <a:pt x="101993" y="49530"/>
                  </a:lnTo>
                  <a:lnTo>
                    <a:pt x="103155" y="47498"/>
                  </a:lnTo>
                  <a:lnTo>
                    <a:pt x="104474" y="47625"/>
                  </a:lnTo>
                  <a:lnTo>
                    <a:pt x="105206" y="48641"/>
                  </a:lnTo>
                  <a:lnTo>
                    <a:pt x="105315" y="48895"/>
                  </a:lnTo>
                  <a:lnTo>
                    <a:pt x="105334" y="49022"/>
                  </a:lnTo>
                  <a:lnTo>
                    <a:pt x="215671" y="49022"/>
                  </a:lnTo>
                  <a:lnTo>
                    <a:pt x="214663" y="49530"/>
                  </a:lnTo>
                  <a:close/>
                </a:path>
                <a:path w="254634" h="110489">
                  <a:moveTo>
                    <a:pt x="98443" y="48006"/>
                  </a:moveTo>
                  <a:lnTo>
                    <a:pt x="97957" y="48006"/>
                  </a:lnTo>
                  <a:lnTo>
                    <a:pt x="98442" y="47879"/>
                  </a:lnTo>
                  <a:lnTo>
                    <a:pt x="98443" y="48006"/>
                  </a:lnTo>
                  <a:close/>
                </a:path>
                <a:path w="254634" h="110489">
                  <a:moveTo>
                    <a:pt x="168408" y="68580"/>
                  </a:moveTo>
                  <a:lnTo>
                    <a:pt x="57498" y="68580"/>
                  </a:lnTo>
                  <a:lnTo>
                    <a:pt x="59467" y="67183"/>
                  </a:lnTo>
                  <a:lnTo>
                    <a:pt x="60488" y="66040"/>
                  </a:lnTo>
                  <a:lnTo>
                    <a:pt x="61150" y="65786"/>
                  </a:lnTo>
                  <a:lnTo>
                    <a:pt x="62844" y="65659"/>
                  </a:lnTo>
                  <a:lnTo>
                    <a:pt x="63855" y="65659"/>
                  </a:lnTo>
                  <a:lnTo>
                    <a:pt x="63088" y="63754"/>
                  </a:lnTo>
                  <a:lnTo>
                    <a:pt x="63577" y="63627"/>
                  </a:lnTo>
                  <a:lnTo>
                    <a:pt x="63942" y="63627"/>
                  </a:lnTo>
                  <a:lnTo>
                    <a:pt x="64032" y="63246"/>
                  </a:lnTo>
                  <a:lnTo>
                    <a:pt x="64283" y="63119"/>
                  </a:lnTo>
                  <a:lnTo>
                    <a:pt x="66101" y="63500"/>
                  </a:lnTo>
                  <a:lnTo>
                    <a:pt x="181844" y="63500"/>
                  </a:lnTo>
                  <a:lnTo>
                    <a:pt x="168408" y="68580"/>
                  </a:lnTo>
                  <a:close/>
                </a:path>
                <a:path w="254634" h="110489">
                  <a:moveTo>
                    <a:pt x="97247" y="88773"/>
                  </a:moveTo>
                  <a:lnTo>
                    <a:pt x="8374" y="88773"/>
                  </a:lnTo>
                  <a:lnTo>
                    <a:pt x="5077" y="85217"/>
                  </a:lnTo>
                  <a:lnTo>
                    <a:pt x="3963" y="83058"/>
                  </a:lnTo>
                  <a:lnTo>
                    <a:pt x="4147" y="79629"/>
                  </a:lnTo>
                  <a:lnTo>
                    <a:pt x="3812" y="78359"/>
                  </a:lnTo>
                  <a:lnTo>
                    <a:pt x="3596" y="76200"/>
                  </a:lnTo>
                  <a:lnTo>
                    <a:pt x="3481" y="75819"/>
                  </a:lnTo>
                  <a:lnTo>
                    <a:pt x="1596" y="73152"/>
                  </a:lnTo>
                  <a:lnTo>
                    <a:pt x="1366" y="72898"/>
                  </a:lnTo>
                  <a:lnTo>
                    <a:pt x="1302" y="71755"/>
                  </a:lnTo>
                  <a:lnTo>
                    <a:pt x="1650" y="70993"/>
                  </a:lnTo>
                  <a:lnTo>
                    <a:pt x="394" y="70779"/>
                  </a:lnTo>
                  <a:lnTo>
                    <a:pt x="1077" y="68707"/>
                  </a:lnTo>
                  <a:lnTo>
                    <a:pt x="1164" y="66040"/>
                  </a:lnTo>
                  <a:lnTo>
                    <a:pt x="11651" y="78867"/>
                  </a:lnTo>
                  <a:lnTo>
                    <a:pt x="16714" y="78867"/>
                  </a:lnTo>
                  <a:lnTo>
                    <a:pt x="18065" y="81153"/>
                  </a:lnTo>
                  <a:lnTo>
                    <a:pt x="23702" y="81153"/>
                  </a:lnTo>
                  <a:lnTo>
                    <a:pt x="27845" y="81788"/>
                  </a:lnTo>
                  <a:lnTo>
                    <a:pt x="126118" y="81788"/>
                  </a:lnTo>
                  <a:lnTo>
                    <a:pt x="123446" y="82677"/>
                  </a:lnTo>
                  <a:lnTo>
                    <a:pt x="108062" y="86233"/>
                  </a:lnTo>
                  <a:lnTo>
                    <a:pt x="103175" y="86868"/>
                  </a:lnTo>
                  <a:lnTo>
                    <a:pt x="99125" y="86868"/>
                  </a:lnTo>
                  <a:lnTo>
                    <a:pt x="98700" y="88138"/>
                  </a:lnTo>
                  <a:lnTo>
                    <a:pt x="97762" y="88265"/>
                  </a:lnTo>
                  <a:lnTo>
                    <a:pt x="97548" y="88265"/>
                  </a:lnTo>
                  <a:lnTo>
                    <a:pt x="97448" y="88646"/>
                  </a:lnTo>
                  <a:lnTo>
                    <a:pt x="97247" y="88773"/>
                  </a:lnTo>
                  <a:close/>
                </a:path>
                <a:path w="254634" h="110489">
                  <a:moveTo>
                    <a:pt x="149710" y="74295"/>
                  </a:moveTo>
                  <a:lnTo>
                    <a:pt x="50911" y="74295"/>
                  </a:lnTo>
                  <a:lnTo>
                    <a:pt x="51664" y="74041"/>
                  </a:lnTo>
                  <a:lnTo>
                    <a:pt x="51664" y="73406"/>
                  </a:lnTo>
                  <a:lnTo>
                    <a:pt x="52468" y="72898"/>
                  </a:lnTo>
                  <a:lnTo>
                    <a:pt x="52297" y="72390"/>
                  </a:lnTo>
                  <a:lnTo>
                    <a:pt x="53565" y="71882"/>
                  </a:lnTo>
                  <a:lnTo>
                    <a:pt x="53489" y="70920"/>
                  </a:lnTo>
                  <a:lnTo>
                    <a:pt x="53368" y="68199"/>
                  </a:lnTo>
                  <a:lnTo>
                    <a:pt x="55929" y="67310"/>
                  </a:lnTo>
                  <a:lnTo>
                    <a:pt x="57498" y="68580"/>
                  </a:lnTo>
                  <a:lnTo>
                    <a:pt x="168408" y="68580"/>
                  </a:lnTo>
                  <a:lnTo>
                    <a:pt x="159338" y="72009"/>
                  </a:lnTo>
                  <a:lnTo>
                    <a:pt x="149710" y="74295"/>
                  </a:lnTo>
                  <a:close/>
                </a:path>
                <a:path w="254634" h="110489">
                  <a:moveTo>
                    <a:pt x="275" y="70920"/>
                  </a:moveTo>
                  <a:lnTo>
                    <a:pt x="153" y="70739"/>
                  </a:lnTo>
                  <a:lnTo>
                    <a:pt x="394" y="70779"/>
                  </a:lnTo>
                  <a:lnTo>
                    <a:pt x="275" y="70920"/>
                  </a:lnTo>
                  <a:close/>
                </a:path>
                <a:path w="254634" h="110489">
                  <a:moveTo>
                    <a:pt x="6" y="71882"/>
                  </a:moveTo>
                  <a:lnTo>
                    <a:pt x="0" y="71247"/>
                  </a:lnTo>
                  <a:lnTo>
                    <a:pt x="275" y="70920"/>
                  </a:lnTo>
                  <a:lnTo>
                    <a:pt x="830" y="71755"/>
                  </a:lnTo>
                  <a:lnTo>
                    <a:pt x="6" y="71882"/>
                  </a:lnTo>
                  <a:close/>
                </a:path>
                <a:path w="254634" h="110489">
                  <a:moveTo>
                    <a:pt x="134515" y="78994"/>
                  </a:moveTo>
                  <a:lnTo>
                    <a:pt x="42195" y="78994"/>
                  </a:lnTo>
                  <a:lnTo>
                    <a:pt x="43818" y="75692"/>
                  </a:lnTo>
                  <a:lnTo>
                    <a:pt x="44616" y="75057"/>
                  </a:lnTo>
                  <a:lnTo>
                    <a:pt x="44689" y="74295"/>
                  </a:lnTo>
                  <a:lnTo>
                    <a:pt x="44377" y="72009"/>
                  </a:lnTo>
                  <a:lnTo>
                    <a:pt x="48334" y="76073"/>
                  </a:lnTo>
                  <a:lnTo>
                    <a:pt x="143294" y="76073"/>
                  </a:lnTo>
                  <a:lnTo>
                    <a:pt x="134515" y="78994"/>
                  </a:lnTo>
                  <a:close/>
                </a:path>
                <a:path w="254634" h="110489">
                  <a:moveTo>
                    <a:pt x="143294" y="76073"/>
                  </a:moveTo>
                  <a:lnTo>
                    <a:pt x="48334" y="76073"/>
                  </a:lnTo>
                  <a:lnTo>
                    <a:pt x="49850" y="73406"/>
                  </a:lnTo>
                  <a:lnTo>
                    <a:pt x="50911" y="74295"/>
                  </a:lnTo>
                  <a:lnTo>
                    <a:pt x="149710" y="74295"/>
                  </a:lnTo>
                  <a:lnTo>
                    <a:pt x="145966" y="75184"/>
                  </a:lnTo>
                  <a:lnTo>
                    <a:pt x="143294" y="76073"/>
                  </a:lnTo>
                  <a:close/>
                </a:path>
                <a:path w="254634" h="110489">
                  <a:moveTo>
                    <a:pt x="126118" y="81788"/>
                  </a:moveTo>
                  <a:lnTo>
                    <a:pt x="27845" y="81788"/>
                  </a:lnTo>
                  <a:lnTo>
                    <a:pt x="28150" y="80137"/>
                  </a:lnTo>
                  <a:lnTo>
                    <a:pt x="30834" y="79121"/>
                  </a:lnTo>
                  <a:lnTo>
                    <a:pt x="33408" y="78740"/>
                  </a:lnTo>
                  <a:lnTo>
                    <a:pt x="34235" y="77470"/>
                  </a:lnTo>
                  <a:lnTo>
                    <a:pt x="35698" y="76835"/>
                  </a:lnTo>
                  <a:lnTo>
                    <a:pt x="35716" y="75692"/>
                  </a:lnTo>
                  <a:lnTo>
                    <a:pt x="35390" y="75057"/>
                  </a:lnTo>
                  <a:lnTo>
                    <a:pt x="37874" y="73914"/>
                  </a:lnTo>
                  <a:lnTo>
                    <a:pt x="41432" y="74549"/>
                  </a:lnTo>
                  <a:lnTo>
                    <a:pt x="42195" y="78994"/>
                  </a:lnTo>
                  <a:lnTo>
                    <a:pt x="134515" y="78994"/>
                  </a:lnTo>
                  <a:lnTo>
                    <a:pt x="126118" y="81788"/>
                  </a:lnTo>
                  <a:close/>
                </a:path>
                <a:path w="254634" h="110489">
                  <a:moveTo>
                    <a:pt x="16714" y="78867"/>
                  </a:moveTo>
                  <a:lnTo>
                    <a:pt x="11651" y="78867"/>
                  </a:lnTo>
                  <a:lnTo>
                    <a:pt x="13904" y="78359"/>
                  </a:lnTo>
                  <a:lnTo>
                    <a:pt x="14068" y="77978"/>
                  </a:lnTo>
                  <a:lnTo>
                    <a:pt x="15139" y="76200"/>
                  </a:lnTo>
                  <a:lnTo>
                    <a:pt x="16714" y="78867"/>
                  </a:lnTo>
                  <a:close/>
                </a:path>
                <a:path w="254634" h="110489">
                  <a:moveTo>
                    <a:pt x="23702" y="81153"/>
                  </a:moveTo>
                  <a:lnTo>
                    <a:pt x="18065" y="81153"/>
                  </a:lnTo>
                  <a:lnTo>
                    <a:pt x="20388" y="80645"/>
                  </a:lnTo>
                  <a:lnTo>
                    <a:pt x="23702" y="81153"/>
                  </a:lnTo>
                  <a:close/>
                </a:path>
                <a:path w="254634" h="110489">
                  <a:moveTo>
                    <a:pt x="100243" y="87249"/>
                  </a:moveTo>
                  <a:lnTo>
                    <a:pt x="99125" y="86868"/>
                  </a:lnTo>
                  <a:lnTo>
                    <a:pt x="103175" y="86868"/>
                  </a:lnTo>
                  <a:lnTo>
                    <a:pt x="100243" y="87249"/>
                  </a:lnTo>
                  <a:close/>
                </a:path>
                <a:path w="254634" h="110489">
                  <a:moveTo>
                    <a:pt x="19243" y="107569"/>
                  </a:moveTo>
                  <a:lnTo>
                    <a:pt x="18945" y="106807"/>
                  </a:lnTo>
                  <a:lnTo>
                    <a:pt x="18634" y="104775"/>
                  </a:lnTo>
                  <a:lnTo>
                    <a:pt x="17914" y="103759"/>
                  </a:lnTo>
                  <a:lnTo>
                    <a:pt x="16019" y="102743"/>
                  </a:lnTo>
                  <a:lnTo>
                    <a:pt x="15581" y="102235"/>
                  </a:lnTo>
                  <a:lnTo>
                    <a:pt x="15618" y="100584"/>
                  </a:lnTo>
                  <a:lnTo>
                    <a:pt x="15387" y="100076"/>
                  </a:lnTo>
                  <a:lnTo>
                    <a:pt x="14694" y="99568"/>
                  </a:lnTo>
                  <a:lnTo>
                    <a:pt x="14486" y="99314"/>
                  </a:lnTo>
                  <a:lnTo>
                    <a:pt x="14349" y="96520"/>
                  </a:lnTo>
                  <a:lnTo>
                    <a:pt x="12019" y="95504"/>
                  </a:lnTo>
                  <a:lnTo>
                    <a:pt x="9951" y="92964"/>
                  </a:lnTo>
                  <a:lnTo>
                    <a:pt x="9933" y="92583"/>
                  </a:lnTo>
                  <a:lnTo>
                    <a:pt x="10450" y="91059"/>
                  </a:lnTo>
                  <a:lnTo>
                    <a:pt x="9539" y="90932"/>
                  </a:lnTo>
                  <a:lnTo>
                    <a:pt x="8170" y="90551"/>
                  </a:lnTo>
                  <a:lnTo>
                    <a:pt x="6958" y="90551"/>
                  </a:lnTo>
                  <a:lnTo>
                    <a:pt x="8394" y="88773"/>
                  </a:lnTo>
                  <a:lnTo>
                    <a:pt x="96916" y="88773"/>
                  </a:lnTo>
                  <a:lnTo>
                    <a:pt x="96611" y="89027"/>
                  </a:lnTo>
                  <a:lnTo>
                    <a:pt x="96095" y="89408"/>
                  </a:lnTo>
                  <a:lnTo>
                    <a:pt x="96029" y="89789"/>
                  </a:lnTo>
                  <a:lnTo>
                    <a:pt x="95841" y="89916"/>
                  </a:lnTo>
                  <a:lnTo>
                    <a:pt x="95466" y="89916"/>
                  </a:lnTo>
                  <a:lnTo>
                    <a:pt x="95399" y="90043"/>
                  </a:lnTo>
                  <a:lnTo>
                    <a:pt x="95029" y="90551"/>
                  </a:lnTo>
                  <a:lnTo>
                    <a:pt x="8170" y="90551"/>
                  </a:lnTo>
                  <a:lnTo>
                    <a:pt x="7558" y="90805"/>
                  </a:lnTo>
                  <a:lnTo>
                    <a:pt x="94883" y="90805"/>
                  </a:lnTo>
                  <a:lnTo>
                    <a:pt x="94737" y="91059"/>
                  </a:lnTo>
                  <a:lnTo>
                    <a:pt x="93799" y="91440"/>
                  </a:lnTo>
                  <a:lnTo>
                    <a:pt x="91650" y="91440"/>
                  </a:lnTo>
                  <a:lnTo>
                    <a:pt x="91821" y="92202"/>
                  </a:lnTo>
                  <a:lnTo>
                    <a:pt x="90147" y="92202"/>
                  </a:lnTo>
                  <a:lnTo>
                    <a:pt x="89716" y="92583"/>
                  </a:lnTo>
                  <a:lnTo>
                    <a:pt x="89573" y="92837"/>
                  </a:lnTo>
                  <a:lnTo>
                    <a:pt x="89488" y="93472"/>
                  </a:lnTo>
                  <a:lnTo>
                    <a:pt x="89749" y="93980"/>
                  </a:lnTo>
                  <a:lnTo>
                    <a:pt x="89160" y="94234"/>
                  </a:lnTo>
                  <a:lnTo>
                    <a:pt x="88722" y="95504"/>
                  </a:lnTo>
                  <a:lnTo>
                    <a:pt x="86422" y="96774"/>
                  </a:lnTo>
                  <a:lnTo>
                    <a:pt x="86045" y="97028"/>
                  </a:lnTo>
                  <a:lnTo>
                    <a:pt x="78445" y="97028"/>
                  </a:lnTo>
                  <a:lnTo>
                    <a:pt x="77550" y="97409"/>
                  </a:lnTo>
                  <a:lnTo>
                    <a:pt x="74800" y="97409"/>
                  </a:lnTo>
                  <a:lnTo>
                    <a:pt x="74071" y="98171"/>
                  </a:lnTo>
                  <a:lnTo>
                    <a:pt x="73318" y="99441"/>
                  </a:lnTo>
                  <a:lnTo>
                    <a:pt x="72046" y="99949"/>
                  </a:lnTo>
                  <a:lnTo>
                    <a:pt x="68032" y="100584"/>
                  </a:lnTo>
                  <a:lnTo>
                    <a:pt x="65431" y="101473"/>
                  </a:lnTo>
                  <a:lnTo>
                    <a:pt x="62687" y="101600"/>
                  </a:lnTo>
                  <a:lnTo>
                    <a:pt x="61749" y="101727"/>
                  </a:lnTo>
                  <a:lnTo>
                    <a:pt x="60752" y="102108"/>
                  </a:lnTo>
                  <a:lnTo>
                    <a:pt x="57733" y="103759"/>
                  </a:lnTo>
                  <a:lnTo>
                    <a:pt x="53840" y="103759"/>
                  </a:lnTo>
                  <a:lnTo>
                    <a:pt x="48755" y="104394"/>
                  </a:lnTo>
                  <a:lnTo>
                    <a:pt x="46754" y="104521"/>
                  </a:lnTo>
                  <a:lnTo>
                    <a:pt x="44421" y="106553"/>
                  </a:lnTo>
                  <a:lnTo>
                    <a:pt x="22580" y="106553"/>
                  </a:lnTo>
                  <a:lnTo>
                    <a:pt x="21405" y="106680"/>
                  </a:lnTo>
                  <a:lnTo>
                    <a:pt x="19243" y="107569"/>
                  </a:lnTo>
                  <a:close/>
                </a:path>
                <a:path w="254634" h="110489">
                  <a:moveTo>
                    <a:pt x="91262" y="93218"/>
                  </a:moveTo>
                  <a:lnTo>
                    <a:pt x="90469" y="92329"/>
                  </a:lnTo>
                  <a:lnTo>
                    <a:pt x="90147" y="92202"/>
                  </a:lnTo>
                  <a:lnTo>
                    <a:pt x="91821" y="92202"/>
                  </a:lnTo>
                  <a:lnTo>
                    <a:pt x="91992" y="92964"/>
                  </a:lnTo>
                  <a:lnTo>
                    <a:pt x="91262" y="93218"/>
                  </a:lnTo>
                  <a:close/>
                </a:path>
                <a:path w="254634" h="110489">
                  <a:moveTo>
                    <a:pt x="83737" y="98044"/>
                  </a:moveTo>
                  <a:lnTo>
                    <a:pt x="82921" y="97917"/>
                  </a:lnTo>
                  <a:lnTo>
                    <a:pt x="80407" y="97663"/>
                  </a:lnTo>
                  <a:lnTo>
                    <a:pt x="78445" y="97028"/>
                  </a:lnTo>
                  <a:lnTo>
                    <a:pt x="86045" y="97028"/>
                  </a:lnTo>
                  <a:lnTo>
                    <a:pt x="85856" y="97155"/>
                  </a:lnTo>
                  <a:lnTo>
                    <a:pt x="85759" y="97282"/>
                  </a:lnTo>
                  <a:lnTo>
                    <a:pt x="85170" y="97409"/>
                  </a:lnTo>
                  <a:lnTo>
                    <a:pt x="83737" y="98044"/>
                  </a:lnTo>
                  <a:close/>
                </a:path>
                <a:path w="254634" h="110489">
                  <a:moveTo>
                    <a:pt x="75758" y="98171"/>
                  </a:moveTo>
                  <a:lnTo>
                    <a:pt x="74800" y="97409"/>
                  </a:lnTo>
                  <a:lnTo>
                    <a:pt x="77550" y="97409"/>
                  </a:lnTo>
                  <a:lnTo>
                    <a:pt x="75758" y="98171"/>
                  </a:lnTo>
                  <a:close/>
                </a:path>
                <a:path w="254634" h="110489">
                  <a:moveTo>
                    <a:pt x="57037" y="104140"/>
                  </a:moveTo>
                  <a:lnTo>
                    <a:pt x="53840" y="103759"/>
                  </a:lnTo>
                  <a:lnTo>
                    <a:pt x="57733" y="103759"/>
                  </a:lnTo>
                  <a:lnTo>
                    <a:pt x="57037" y="104140"/>
                  </a:lnTo>
                  <a:close/>
                </a:path>
                <a:path w="254634" h="110489">
                  <a:moveTo>
                    <a:pt x="28260" y="110236"/>
                  </a:moveTo>
                  <a:lnTo>
                    <a:pt x="26493" y="109728"/>
                  </a:lnTo>
                  <a:lnTo>
                    <a:pt x="24364" y="109601"/>
                  </a:lnTo>
                  <a:lnTo>
                    <a:pt x="23748" y="108712"/>
                  </a:lnTo>
                  <a:lnTo>
                    <a:pt x="24809" y="107061"/>
                  </a:lnTo>
                  <a:lnTo>
                    <a:pt x="24401" y="106680"/>
                  </a:lnTo>
                  <a:lnTo>
                    <a:pt x="22580" y="106553"/>
                  </a:lnTo>
                  <a:lnTo>
                    <a:pt x="44421" y="106553"/>
                  </a:lnTo>
                  <a:lnTo>
                    <a:pt x="43450" y="106680"/>
                  </a:lnTo>
                  <a:lnTo>
                    <a:pt x="41392" y="107188"/>
                  </a:lnTo>
                  <a:lnTo>
                    <a:pt x="40260" y="107569"/>
                  </a:lnTo>
                  <a:lnTo>
                    <a:pt x="40049" y="107696"/>
                  </a:lnTo>
                  <a:lnTo>
                    <a:pt x="32515" y="107696"/>
                  </a:lnTo>
                  <a:lnTo>
                    <a:pt x="31229" y="108204"/>
                  </a:lnTo>
                  <a:lnTo>
                    <a:pt x="28260" y="110236"/>
                  </a:lnTo>
                  <a:close/>
                </a:path>
                <a:path w="254634" h="110489">
                  <a:moveTo>
                    <a:pt x="37726" y="109093"/>
                  </a:moveTo>
                  <a:lnTo>
                    <a:pt x="35872" y="108966"/>
                  </a:lnTo>
                  <a:lnTo>
                    <a:pt x="32515" y="107696"/>
                  </a:lnTo>
                  <a:lnTo>
                    <a:pt x="40049" y="107696"/>
                  </a:lnTo>
                  <a:lnTo>
                    <a:pt x="37726" y="109093"/>
                  </a:lnTo>
                  <a:close/>
                </a:path>
              </a:pathLst>
            </a:custGeom>
            <a:solidFill>
              <a:srgbClr val="A25E3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" name="object 679"/>
            <p:cNvPicPr/>
            <p:nvPr/>
          </p:nvPicPr>
          <p:blipFill>
            <a:blip r:embed="rId2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9683" y="5520007"/>
              <a:ext cx="226715" cy="154940"/>
            </a:xfrm>
            <a:prstGeom prst="rect">
              <a:avLst/>
            </a:prstGeom>
          </p:spPr>
        </p:pic>
        <p:pic>
          <p:nvPicPr>
            <p:cNvPr id="680" name="object 680"/>
            <p:cNvPicPr/>
            <p:nvPr/>
          </p:nvPicPr>
          <p:blipFill>
            <a:blip r:embed="rId2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560" y="5975908"/>
              <a:ext cx="64884" cy="229260"/>
            </a:xfrm>
            <a:prstGeom prst="rect">
              <a:avLst/>
            </a:prstGeom>
          </p:spPr>
        </p:pic>
        <p:pic>
          <p:nvPicPr>
            <p:cNvPr id="681" name="object 681"/>
            <p:cNvPicPr/>
            <p:nvPr/>
          </p:nvPicPr>
          <p:blipFill>
            <a:blip r:embed="rId2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0865" y="5968707"/>
              <a:ext cx="55283" cy="103225"/>
            </a:xfrm>
            <a:prstGeom prst="rect">
              <a:avLst/>
            </a:prstGeom>
          </p:spPr>
        </p:pic>
        <p:sp>
          <p:nvSpPr>
            <p:cNvPr id="682" name="object 682"/>
            <p:cNvSpPr/>
            <p:nvPr/>
          </p:nvSpPr>
          <p:spPr>
            <a:xfrm>
              <a:off x="6624979" y="5968706"/>
              <a:ext cx="38100" cy="10160"/>
            </a:xfrm>
            <a:custGeom>
              <a:avLst/>
              <a:gdLst/>
              <a:ahLst/>
              <a:cxnLst/>
              <a:rect l="l" t="t" r="r" b="b"/>
              <a:pathLst>
                <a:path w="38100" h="10160">
                  <a:moveTo>
                    <a:pt x="8963" y="468"/>
                  </a:moveTo>
                  <a:lnTo>
                    <a:pt x="1725" y="6032"/>
                  </a:lnTo>
                  <a:lnTo>
                    <a:pt x="0" y="8889"/>
                  </a:lnTo>
                  <a:lnTo>
                    <a:pt x="4404" y="9942"/>
                  </a:lnTo>
                  <a:lnTo>
                    <a:pt x="15557" y="10092"/>
                  </a:lnTo>
                  <a:lnTo>
                    <a:pt x="27873" y="10010"/>
                  </a:lnTo>
                  <a:lnTo>
                    <a:pt x="35261" y="9031"/>
                  </a:lnTo>
                  <a:lnTo>
                    <a:pt x="37581" y="6060"/>
                  </a:lnTo>
                  <a:lnTo>
                    <a:pt x="34694" y="0"/>
                  </a:lnTo>
                </a:path>
              </a:pathLst>
            </a:custGeom>
            <a:ln w="3175">
              <a:solidFill>
                <a:srgbClr val="E488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3" name="object 683"/>
            <p:cNvPicPr/>
            <p:nvPr/>
          </p:nvPicPr>
          <p:blipFill>
            <a:blip r:embed="rId2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7263" y="5959144"/>
              <a:ext cx="33657" cy="14516"/>
            </a:xfrm>
            <a:prstGeom prst="rect">
              <a:avLst/>
            </a:prstGeom>
          </p:spPr>
        </p:pic>
        <p:sp>
          <p:nvSpPr>
            <p:cNvPr id="684" name="object 684"/>
            <p:cNvSpPr/>
            <p:nvPr/>
          </p:nvSpPr>
          <p:spPr>
            <a:xfrm>
              <a:off x="6627269" y="5959149"/>
              <a:ext cx="33655" cy="14604"/>
            </a:xfrm>
            <a:custGeom>
              <a:avLst/>
              <a:gdLst/>
              <a:ahLst/>
              <a:cxnLst/>
              <a:rect l="l" t="t" r="r" b="b"/>
              <a:pathLst>
                <a:path w="33654" h="14604">
                  <a:moveTo>
                    <a:pt x="8984" y="4667"/>
                  </a:moveTo>
                  <a:lnTo>
                    <a:pt x="1865" y="10357"/>
                  </a:lnTo>
                  <a:lnTo>
                    <a:pt x="0" y="13279"/>
                  </a:lnTo>
                  <a:lnTo>
                    <a:pt x="3842" y="14355"/>
                  </a:lnTo>
                  <a:lnTo>
                    <a:pt x="13850" y="14509"/>
                  </a:lnTo>
                  <a:lnTo>
                    <a:pt x="24922" y="14435"/>
                  </a:lnTo>
                  <a:lnTo>
                    <a:pt x="31565" y="13556"/>
                  </a:lnTo>
                  <a:lnTo>
                    <a:pt x="33651" y="10884"/>
                  </a:lnTo>
                  <a:lnTo>
                    <a:pt x="31051" y="5434"/>
                  </a:lnTo>
                  <a:lnTo>
                    <a:pt x="27032" y="2395"/>
                  </a:lnTo>
                  <a:lnTo>
                    <a:pt x="27331" y="1197"/>
                  </a:lnTo>
                  <a:lnTo>
                    <a:pt x="27629" y="0"/>
                  </a:lnTo>
                  <a:lnTo>
                    <a:pt x="11455" y="0"/>
                  </a:lnTo>
                  <a:lnTo>
                    <a:pt x="8984" y="4667"/>
                  </a:lnTo>
                  <a:close/>
                </a:path>
              </a:pathLst>
            </a:custGeom>
            <a:ln w="3175">
              <a:solidFill>
                <a:srgbClr val="E488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641518" y="5942937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0" y="20712"/>
                  </a:moveTo>
                  <a:lnTo>
                    <a:pt x="0" y="0"/>
                  </a:lnTo>
                  <a:lnTo>
                    <a:pt x="17506" y="873"/>
                  </a:lnTo>
                  <a:lnTo>
                    <a:pt x="17894" y="19159"/>
                  </a:lnTo>
                  <a:lnTo>
                    <a:pt x="0" y="20712"/>
                  </a:lnTo>
                  <a:close/>
                </a:path>
              </a:pathLst>
            </a:custGeom>
            <a:solidFill>
              <a:srgbClr val="CA2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632960" y="5942938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8558" y="20709"/>
                  </a:moveTo>
                  <a:lnTo>
                    <a:pt x="0" y="19936"/>
                  </a:lnTo>
                  <a:lnTo>
                    <a:pt x="2333" y="18376"/>
                  </a:lnTo>
                  <a:lnTo>
                    <a:pt x="1164" y="876"/>
                  </a:lnTo>
                  <a:lnTo>
                    <a:pt x="8558" y="0"/>
                  </a:lnTo>
                  <a:lnTo>
                    <a:pt x="8558" y="20709"/>
                  </a:lnTo>
                  <a:close/>
                </a:path>
              </a:pathLst>
            </a:custGeom>
            <a:solidFill>
              <a:srgbClr val="E27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724665" y="6054048"/>
              <a:ext cx="135255" cy="46990"/>
            </a:xfrm>
            <a:custGeom>
              <a:avLst/>
              <a:gdLst/>
              <a:ahLst/>
              <a:cxnLst/>
              <a:rect l="l" t="t" r="r" b="b"/>
              <a:pathLst>
                <a:path w="135254" h="46989">
                  <a:moveTo>
                    <a:pt x="46019" y="46736"/>
                  </a:moveTo>
                  <a:lnTo>
                    <a:pt x="28260" y="42168"/>
                  </a:lnTo>
                  <a:lnTo>
                    <a:pt x="21804" y="31640"/>
                  </a:lnTo>
                  <a:lnTo>
                    <a:pt x="12316" y="20557"/>
                  </a:lnTo>
                  <a:lnTo>
                    <a:pt x="3735" y="11797"/>
                  </a:lnTo>
                  <a:lnTo>
                    <a:pt x="0" y="8237"/>
                  </a:lnTo>
                  <a:lnTo>
                    <a:pt x="3487" y="0"/>
                  </a:lnTo>
                  <a:lnTo>
                    <a:pt x="19951" y="815"/>
                  </a:lnTo>
                  <a:lnTo>
                    <a:pt x="53753" y="769"/>
                  </a:lnTo>
                  <a:lnTo>
                    <a:pt x="88387" y="1469"/>
                  </a:lnTo>
                  <a:lnTo>
                    <a:pt x="107346" y="4522"/>
                  </a:lnTo>
                  <a:lnTo>
                    <a:pt x="125265" y="18683"/>
                  </a:lnTo>
                  <a:lnTo>
                    <a:pt x="133116" y="25596"/>
                  </a:lnTo>
                  <a:lnTo>
                    <a:pt x="134783" y="29161"/>
                  </a:lnTo>
                  <a:lnTo>
                    <a:pt x="132185" y="36622"/>
                  </a:lnTo>
                  <a:lnTo>
                    <a:pt x="115061" y="39845"/>
                  </a:lnTo>
                  <a:lnTo>
                    <a:pt x="80646" y="44589"/>
                  </a:lnTo>
                  <a:lnTo>
                    <a:pt x="46019" y="46736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727974" y="6054232"/>
              <a:ext cx="132080" cy="40005"/>
            </a:xfrm>
            <a:custGeom>
              <a:avLst/>
              <a:gdLst/>
              <a:ahLst/>
              <a:cxnLst/>
              <a:rect l="l" t="t" r="r" b="b"/>
              <a:pathLst>
                <a:path w="132079" h="40004">
                  <a:moveTo>
                    <a:pt x="45608" y="39479"/>
                  </a:moveTo>
                  <a:lnTo>
                    <a:pt x="27808" y="34941"/>
                  </a:lnTo>
                  <a:lnTo>
                    <a:pt x="21420" y="24290"/>
                  </a:lnTo>
                  <a:lnTo>
                    <a:pt x="12088" y="12937"/>
                  </a:lnTo>
                  <a:lnTo>
                    <a:pt x="3664" y="3906"/>
                  </a:lnTo>
                  <a:lnTo>
                    <a:pt x="0" y="224"/>
                  </a:lnTo>
                  <a:lnTo>
                    <a:pt x="435" y="0"/>
                  </a:lnTo>
                  <a:lnTo>
                    <a:pt x="16910" y="815"/>
                  </a:lnTo>
                  <a:lnTo>
                    <a:pt x="50717" y="769"/>
                  </a:lnTo>
                  <a:lnTo>
                    <a:pt x="85350" y="1469"/>
                  </a:lnTo>
                  <a:lnTo>
                    <a:pt x="104303" y="4522"/>
                  </a:lnTo>
                  <a:lnTo>
                    <a:pt x="122224" y="18684"/>
                  </a:lnTo>
                  <a:lnTo>
                    <a:pt x="130078" y="25598"/>
                  </a:lnTo>
                  <a:lnTo>
                    <a:pt x="131750" y="29171"/>
                  </a:lnTo>
                  <a:lnTo>
                    <a:pt x="131981" y="29197"/>
                  </a:lnTo>
                  <a:lnTo>
                    <a:pt x="114818" y="32451"/>
                  </a:lnTo>
                  <a:lnTo>
                    <a:pt x="80319" y="37264"/>
                  </a:lnTo>
                  <a:lnTo>
                    <a:pt x="45608" y="39479"/>
                  </a:lnTo>
                  <a:close/>
                </a:path>
              </a:pathLst>
            </a:custGeom>
            <a:solidFill>
              <a:srgbClr val="F0B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730030" y="6042505"/>
              <a:ext cx="135890" cy="48260"/>
            </a:xfrm>
            <a:custGeom>
              <a:avLst/>
              <a:gdLst/>
              <a:ahLst/>
              <a:cxnLst/>
              <a:rect l="l" t="t" r="r" b="b"/>
              <a:pathLst>
                <a:path w="135890" h="48260">
                  <a:moveTo>
                    <a:pt x="45792" y="48101"/>
                  </a:moveTo>
                  <a:lnTo>
                    <a:pt x="28140" y="43544"/>
                  </a:lnTo>
                  <a:lnTo>
                    <a:pt x="21698" y="32966"/>
                  </a:lnTo>
                  <a:lnTo>
                    <a:pt x="12252" y="21774"/>
                  </a:lnTo>
                  <a:lnTo>
                    <a:pt x="3715" y="12904"/>
                  </a:lnTo>
                  <a:lnTo>
                    <a:pt x="0" y="9295"/>
                  </a:lnTo>
                  <a:lnTo>
                    <a:pt x="4003" y="0"/>
                  </a:lnTo>
                  <a:lnTo>
                    <a:pt x="20356" y="1038"/>
                  </a:lnTo>
                  <a:lnTo>
                    <a:pt x="53897" y="1482"/>
                  </a:lnTo>
                  <a:lnTo>
                    <a:pt x="88266" y="2672"/>
                  </a:lnTo>
                  <a:lnTo>
                    <a:pt x="107105" y="5948"/>
                  </a:lnTo>
                  <a:lnTo>
                    <a:pt x="115191" y="12280"/>
                  </a:lnTo>
                  <a:lnTo>
                    <a:pt x="125408" y="20127"/>
                  </a:lnTo>
                  <a:lnTo>
                    <a:pt x="133525" y="27055"/>
                  </a:lnTo>
                  <a:lnTo>
                    <a:pt x="135312" y="30633"/>
                  </a:lnTo>
                  <a:lnTo>
                    <a:pt x="131406" y="37957"/>
                  </a:lnTo>
                  <a:lnTo>
                    <a:pt x="114383" y="41185"/>
                  </a:lnTo>
                  <a:lnTo>
                    <a:pt x="80192" y="45941"/>
                  </a:lnTo>
                  <a:lnTo>
                    <a:pt x="45792" y="48101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734061" y="6043516"/>
              <a:ext cx="132080" cy="40005"/>
            </a:xfrm>
            <a:custGeom>
              <a:avLst/>
              <a:gdLst/>
              <a:ahLst/>
              <a:cxnLst/>
              <a:rect l="l" t="t" r="r" b="b"/>
              <a:pathLst>
                <a:path w="132079" h="40004">
                  <a:moveTo>
                    <a:pt x="45616" y="39479"/>
                  </a:moveTo>
                  <a:lnTo>
                    <a:pt x="27822" y="34941"/>
                  </a:lnTo>
                  <a:lnTo>
                    <a:pt x="21428" y="24292"/>
                  </a:lnTo>
                  <a:lnTo>
                    <a:pt x="12092" y="12940"/>
                  </a:lnTo>
                  <a:lnTo>
                    <a:pt x="3665" y="3912"/>
                  </a:lnTo>
                  <a:lnTo>
                    <a:pt x="0" y="230"/>
                  </a:lnTo>
                  <a:lnTo>
                    <a:pt x="448" y="0"/>
                  </a:lnTo>
                  <a:lnTo>
                    <a:pt x="16919" y="812"/>
                  </a:lnTo>
                  <a:lnTo>
                    <a:pt x="50723" y="769"/>
                  </a:lnTo>
                  <a:lnTo>
                    <a:pt x="85355" y="1473"/>
                  </a:lnTo>
                  <a:lnTo>
                    <a:pt x="104310" y="4528"/>
                  </a:lnTo>
                  <a:lnTo>
                    <a:pt x="122230" y="18688"/>
                  </a:lnTo>
                  <a:lnTo>
                    <a:pt x="130083" y="25605"/>
                  </a:lnTo>
                  <a:lnTo>
                    <a:pt x="131750" y="29181"/>
                  </a:lnTo>
                  <a:lnTo>
                    <a:pt x="131981" y="29197"/>
                  </a:lnTo>
                  <a:lnTo>
                    <a:pt x="114822" y="32451"/>
                  </a:lnTo>
                  <a:lnTo>
                    <a:pt x="80325" y="37264"/>
                  </a:lnTo>
                  <a:lnTo>
                    <a:pt x="45616" y="39479"/>
                  </a:lnTo>
                  <a:close/>
                </a:path>
              </a:pathLst>
            </a:custGeom>
            <a:solidFill>
              <a:srgbClr val="AA7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844951" y="60631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10" y="0"/>
                  </a:moveTo>
                  <a:lnTo>
                    <a:pt x="435" y="444"/>
                  </a:lnTo>
                  <a:lnTo>
                    <a:pt x="208" y="515"/>
                  </a:lnTo>
                  <a:lnTo>
                    <a:pt x="0" y="572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840657" y="6063931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3346" y="0"/>
                  </a:moveTo>
                  <a:lnTo>
                    <a:pt x="2532" y="175"/>
                  </a:lnTo>
                  <a:lnTo>
                    <a:pt x="1396" y="402"/>
                  </a:lnTo>
                  <a:lnTo>
                    <a:pt x="0" y="662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758216" y="6045550"/>
              <a:ext cx="82550" cy="24765"/>
            </a:xfrm>
            <a:custGeom>
              <a:avLst/>
              <a:gdLst/>
              <a:ahLst/>
              <a:cxnLst/>
              <a:rect l="l" t="t" r="r" b="b"/>
              <a:pathLst>
                <a:path w="82550" h="24764">
                  <a:moveTo>
                    <a:pt x="81955" y="19129"/>
                  </a:moveTo>
                  <a:lnTo>
                    <a:pt x="65724" y="21743"/>
                  </a:lnTo>
                  <a:lnTo>
                    <a:pt x="45125" y="24168"/>
                  </a:lnTo>
                  <a:lnTo>
                    <a:pt x="26963" y="24758"/>
                  </a:lnTo>
                  <a:lnTo>
                    <a:pt x="18043" y="21865"/>
                  </a:lnTo>
                  <a:lnTo>
                    <a:pt x="14475" y="15833"/>
                  </a:lnTo>
                  <a:lnTo>
                    <a:pt x="9126" y="9337"/>
                  </a:lnTo>
                  <a:lnTo>
                    <a:pt x="3725" y="363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757504" y="604444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1" y="757"/>
                  </a:moveTo>
                  <a:lnTo>
                    <a:pt x="118" y="549"/>
                  </a:lnTo>
                  <a:lnTo>
                    <a:pt x="170" y="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757747" y="604358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662"/>
                  </a:moveTo>
                  <a:lnTo>
                    <a:pt x="260" y="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758043" y="60430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44"/>
                  </a:moveTo>
                  <a:lnTo>
                    <a:pt x="170" y="0"/>
                  </a:lnTo>
                  <a:lnTo>
                    <a:pt x="388" y="108"/>
                  </a:lnTo>
                  <a:lnTo>
                    <a:pt x="605" y="151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759559" y="6043322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09" h="635">
                  <a:moveTo>
                    <a:pt x="0" y="0"/>
                  </a:moveTo>
                  <a:lnTo>
                    <a:pt x="790" y="71"/>
                  </a:lnTo>
                  <a:lnTo>
                    <a:pt x="1888" y="113"/>
                  </a:lnTo>
                  <a:lnTo>
                    <a:pt x="3251" y="142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763276" y="6043191"/>
              <a:ext cx="83185" cy="17780"/>
            </a:xfrm>
            <a:custGeom>
              <a:avLst/>
              <a:gdLst/>
              <a:ahLst/>
              <a:cxnLst/>
              <a:rect l="l" t="t" r="r" b="b"/>
              <a:pathLst>
                <a:path w="83184" h="17779">
                  <a:moveTo>
                    <a:pt x="0" y="283"/>
                  </a:moveTo>
                  <a:lnTo>
                    <a:pt x="15885" y="186"/>
                  </a:lnTo>
                  <a:lnTo>
                    <a:pt x="36226" y="0"/>
                  </a:lnTo>
                  <a:lnTo>
                    <a:pt x="54481" y="431"/>
                  </a:lnTo>
                  <a:lnTo>
                    <a:pt x="64110" y="2191"/>
                  </a:lnTo>
                  <a:lnTo>
                    <a:pt x="68460" y="5883"/>
                  </a:lnTo>
                  <a:lnTo>
                    <a:pt x="81467" y="14953"/>
                  </a:lnTo>
                  <a:lnTo>
                    <a:pt x="82949" y="17775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845930" y="606141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0" y="0"/>
                  </a:moveTo>
                  <a:lnTo>
                    <a:pt x="430" y="160"/>
                  </a:lnTo>
                  <a:lnTo>
                    <a:pt x="175" y="345"/>
                  </a:lnTo>
                  <a:lnTo>
                    <a:pt x="0" y="79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845597" y="60623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60" y="0"/>
                  </a:moveTo>
                  <a:lnTo>
                    <a:pt x="0" y="662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735848" y="6031608"/>
              <a:ext cx="135255" cy="46990"/>
            </a:xfrm>
            <a:custGeom>
              <a:avLst/>
              <a:gdLst/>
              <a:ahLst/>
              <a:cxnLst/>
              <a:rect l="l" t="t" r="r" b="b"/>
              <a:pathLst>
                <a:path w="135254" h="46989">
                  <a:moveTo>
                    <a:pt x="42416" y="46624"/>
                  </a:moveTo>
                  <a:lnTo>
                    <a:pt x="28274" y="42188"/>
                  </a:lnTo>
                  <a:lnTo>
                    <a:pt x="21815" y="31658"/>
                  </a:lnTo>
                  <a:lnTo>
                    <a:pt x="12323" y="20570"/>
                  </a:lnTo>
                  <a:lnTo>
                    <a:pt x="3737" y="11805"/>
                  </a:lnTo>
                  <a:lnTo>
                    <a:pt x="0" y="8244"/>
                  </a:lnTo>
                  <a:lnTo>
                    <a:pt x="3487" y="0"/>
                  </a:lnTo>
                  <a:lnTo>
                    <a:pt x="19959" y="816"/>
                  </a:lnTo>
                  <a:lnTo>
                    <a:pt x="53765" y="773"/>
                  </a:lnTo>
                  <a:lnTo>
                    <a:pt x="88399" y="1475"/>
                  </a:lnTo>
                  <a:lnTo>
                    <a:pt x="107356" y="4528"/>
                  </a:lnTo>
                  <a:lnTo>
                    <a:pt x="125272" y="18685"/>
                  </a:lnTo>
                  <a:lnTo>
                    <a:pt x="133124" y="25598"/>
                  </a:lnTo>
                  <a:lnTo>
                    <a:pt x="134796" y="29167"/>
                  </a:lnTo>
                  <a:lnTo>
                    <a:pt x="132189" y="36638"/>
                  </a:lnTo>
                  <a:lnTo>
                    <a:pt x="71011" y="45571"/>
                  </a:lnTo>
                  <a:lnTo>
                    <a:pt x="42416" y="46624"/>
                  </a:lnTo>
                  <a:close/>
                </a:path>
              </a:pathLst>
            </a:custGeom>
            <a:solidFill>
              <a:srgbClr val="D5A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740576" y="6032726"/>
              <a:ext cx="129539" cy="38735"/>
            </a:xfrm>
            <a:custGeom>
              <a:avLst/>
              <a:gdLst/>
              <a:ahLst/>
              <a:cxnLst/>
              <a:rect l="l" t="t" r="r" b="b"/>
              <a:pathLst>
                <a:path w="129540" h="38735">
                  <a:moveTo>
                    <a:pt x="43725" y="38384"/>
                  </a:moveTo>
                  <a:lnTo>
                    <a:pt x="26085" y="33884"/>
                  </a:lnTo>
                  <a:lnTo>
                    <a:pt x="19982" y="23488"/>
                  </a:lnTo>
                  <a:lnTo>
                    <a:pt x="11241" y="12587"/>
                  </a:lnTo>
                  <a:lnTo>
                    <a:pt x="3400" y="3988"/>
                  </a:lnTo>
                  <a:lnTo>
                    <a:pt x="0" y="498"/>
                  </a:lnTo>
                  <a:lnTo>
                    <a:pt x="585" y="0"/>
                  </a:lnTo>
                  <a:lnTo>
                    <a:pt x="16658" y="698"/>
                  </a:lnTo>
                  <a:lnTo>
                    <a:pt x="49601" y="410"/>
                  </a:lnTo>
                  <a:lnTo>
                    <a:pt x="83365" y="862"/>
                  </a:lnTo>
                  <a:lnTo>
                    <a:pt x="101896" y="3782"/>
                  </a:lnTo>
                  <a:lnTo>
                    <a:pt x="119673" y="17815"/>
                  </a:lnTo>
                  <a:lnTo>
                    <a:pt x="127460" y="24663"/>
                  </a:lnTo>
                  <a:lnTo>
                    <a:pt x="129113" y="28200"/>
                  </a:lnTo>
                  <a:lnTo>
                    <a:pt x="129337" y="28237"/>
                  </a:lnTo>
                  <a:lnTo>
                    <a:pt x="112327" y="31452"/>
                  </a:lnTo>
                  <a:lnTo>
                    <a:pt x="78131" y="36204"/>
                  </a:lnTo>
                  <a:lnTo>
                    <a:pt x="43725" y="38384"/>
                  </a:lnTo>
                  <a:close/>
                </a:path>
              </a:pathLst>
            </a:custGeom>
            <a:solidFill>
              <a:srgbClr val="F0B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3" name="object 703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6769277" y="6043371"/>
              <a:ext cx="71259" cy="8496"/>
            </a:xfrm>
            <a:prstGeom prst="rect">
              <a:avLst/>
            </a:prstGeom>
          </p:spPr>
        </p:pic>
        <p:sp>
          <p:nvSpPr>
            <p:cNvPr id="704" name="object 704"/>
            <p:cNvSpPr/>
            <p:nvPr/>
          </p:nvSpPr>
          <p:spPr>
            <a:xfrm>
              <a:off x="6699697" y="5993489"/>
              <a:ext cx="132715" cy="66675"/>
            </a:xfrm>
            <a:custGeom>
              <a:avLst/>
              <a:gdLst/>
              <a:ahLst/>
              <a:cxnLst/>
              <a:rect l="l" t="t" r="r" b="b"/>
              <a:pathLst>
                <a:path w="132715" h="66675">
                  <a:moveTo>
                    <a:pt x="39611" y="66198"/>
                  </a:moveTo>
                  <a:lnTo>
                    <a:pt x="29477" y="59140"/>
                  </a:lnTo>
                  <a:lnTo>
                    <a:pt x="16342" y="52789"/>
                  </a:lnTo>
                  <a:lnTo>
                    <a:pt x="4967" y="48203"/>
                  </a:lnTo>
                  <a:lnTo>
                    <a:pt x="117" y="46439"/>
                  </a:lnTo>
                  <a:lnTo>
                    <a:pt x="0" y="37505"/>
                  </a:lnTo>
                  <a:lnTo>
                    <a:pt x="15414" y="31639"/>
                  </a:lnTo>
                  <a:lnTo>
                    <a:pt x="46364" y="18042"/>
                  </a:lnTo>
                  <a:lnTo>
                    <a:pt x="78373" y="4800"/>
                  </a:lnTo>
                  <a:lnTo>
                    <a:pt x="119055" y="5779"/>
                  </a:lnTo>
                  <a:lnTo>
                    <a:pt x="132584" y="19440"/>
                  </a:lnTo>
                  <a:lnTo>
                    <a:pt x="118188" y="29263"/>
                  </a:lnTo>
                  <a:lnTo>
                    <a:pt x="88566" y="47407"/>
                  </a:lnTo>
                  <a:lnTo>
                    <a:pt x="57710" y="63257"/>
                  </a:lnTo>
                  <a:lnTo>
                    <a:pt x="39611" y="66198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699699" y="5993549"/>
              <a:ext cx="132715" cy="59055"/>
            </a:xfrm>
            <a:custGeom>
              <a:avLst/>
              <a:gdLst/>
              <a:ahLst/>
              <a:cxnLst/>
              <a:rect l="l" t="t" r="r" b="b"/>
              <a:pathLst>
                <a:path w="132715" h="59054">
                  <a:moveTo>
                    <a:pt x="39403" y="58526"/>
                  </a:moveTo>
                  <a:lnTo>
                    <a:pt x="29278" y="51335"/>
                  </a:lnTo>
                  <a:lnTo>
                    <a:pt x="16174" y="44682"/>
                  </a:lnTo>
                  <a:lnTo>
                    <a:pt x="4834" y="39792"/>
                  </a:lnTo>
                  <a:lnTo>
                    <a:pt x="0" y="37890"/>
                  </a:lnTo>
                  <a:lnTo>
                    <a:pt x="317" y="37502"/>
                  </a:lnTo>
                  <a:lnTo>
                    <a:pt x="15736" y="31642"/>
                  </a:lnTo>
                  <a:lnTo>
                    <a:pt x="46687" y="18045"/>
                  </a:lnTo>
                  <a:lnTo>
                    <a:pt x="78696" y="4801"/>
                  </a:lnTo>
                  <a:lnTo>
                    <a:pt x="97287" y="0"/>
                  </a:lnTo>
                  <a:lnTo>
                    <a:pt x="119377" y="5782"/>
                  </a:lnTo>
                  <a:lnTo>
                    <a:pt x="129341" y="8969"/>
                  </a:lnTo>
                  <a:lnTo>
                    <a:pt x="132299" y="11574"/>
                  </a:lnTo>
                  <a:lnTo>
                    <a:pt x="132534" y="11494"/>
                  </a:lnTo>
                  <a:lnTo>
                    <a:pt x="118110" y="21361"/>
                  </a:lnTo>
                  <a:lnTo>
                    <a:pt x="88434" y="39603"/>
                  </a:lnTo>
                  <a:lnTo>
                    <a:pt x="57525" y="55548"/>
                  </a:lnTo>
                  <a:lnTo>
                    <a:pt x="39403" y="58526"/>
                  </a:lnTo>
                  <a:close/>
                </a:path>
              </a:pathLst>
            </a:custGeom>
            <a:solidFill>
              <a:srgbClr val="F0B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702974" y="5983610"/>
              <a:ext cx="132715" cy="66675"/>
            </a:xfrm>
            <a:custGeom>
              <a:avLst/>
              <a:gdLst/>
              <a:ahLst/>
              <a:cxnLst/>
              <a:rect l="l" t="t" r="r" b="b"/>
              <a:pathLst>
                <a:path w="132715" h="66675">
                  <a:moveTo>
                    <a:pt x="39551" y="66101"/>
                  </a:moveTo>
                  <a:lnTo>
                    <a:pt x="29418" y="58994"/>
                  </a:lnTo>
                  <a:lnTo>
                    <a:pt x="16283" y="52525"/>
                  </a:lnTo>
                  <a:lnTo>
                    <a:pt x="4909" y="47819"/>
                  </a:lnTo>
                  <a:lnTo>
                    <a:pt x="60" y="46001"/>
                  </a:lnTo>
                  <a:lnTo>
                    <a:pt x="0" y="35902"/>
                  </a:lnTo>
                  <a:lnTo>
                    <a:pt x="15395" y="30289"/>
                  </a:lnTo>
                  <a:lnTo>
                    <a:pt x="46300" y="17245"/>
                  </a:lnTo>
                  <a:lnTo>
                    <a:pt x="78263" y="4554"/>
                  </a:lnTo>
                  <a:lnTo>
                    <a:pt x="96835" y="0"/>
                  </a:lnTo>
                  <a:lnTo>
                    <a:pt x="106775" y="2559"/>
                  </a:lnTo>
                  <a:lnTo>
                    <a:pt x="119278" y="5648"/>
                  </a:lnTo>
                  <a:lnTo>
                    <a:pt x="129493" y="8736"/>
                  </a:lnTo>
                  <a:lnTo>
                    <a:pt x="132570" y="11290"/>
                  </a:lnTo>
                  <a:lnTo>
                    <a:pt x="131928" y="19574"/>
                  </a:lnTo>
                  <a:lnTo>
                    <a:pt x="117623" y="29356"/>
                  </a:lnTo>
                  <a:lnTo>
                    <a:pt x="88207" y="47420"/>
                  </a:lnTo>
                  <a:lnTo>
                    <a:pt x="57557" y="63193"/>
                  </a:lnTo>
                  <a:lnTo>
                    <a:pt x="39551" y="66101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703495" y="5982741"/>
              <a:ext cx="132715" cy="59055"/>
            </a:xfrm>
            <a:custGeom>
              <a:avLst/>
              <a:gdLst/>
              <a:ahLst/>
              <a:cxnLst/>
              <a:rect l="l" t="t" r="r" b="b"/>
              <a:pathLst>
                <a:path w="132715" h="59054">
                  <a:moveTo>
                    <a:pt x="39400" y="58526"/>
                  </a:moveTo>
                  <a:lnTo>
                    <a:pt x="29278" y="51329"/>
                  </a:lnTo>
                  <a:lnTo>
                    <a:pt x="16175" y="44673"/>
                  </a:lnTo>
                  <a:lnTo>
                    <a:pt x="4834" y="39783"/>
                  </a:lnTo>
                  <a:lnTo>
                    <a:pt x="0" y="37880"/>
                  </a:lnTo>
                  <a:lnTo>
                    <a:pt x="321" y="37502"/>
                  </a:lnTo>
                  <a:lnTo>
                    <a:pt x="15735" y="31642"/>
                  </a:lnTo>
                  <a:lnTo>
                    <a:pt x="46684" y="18045"/>
                  </a:lnTo>
                  <a:lnTo>
                    <a:pt x="78692" y="4801"/>
                  </a:lnTo>
                  <a:lnTo>
                    <a:pt x="97280" y="0"/>
                  </a:lnTo>
                  <a:lnTo>
                    <a:pt x="119376" y="5784"/>
                  </a:lnTo>
                  <a:lnTo>
                    <a:pt x="129341" y="8966"/>
                  </a:lnTo>
                  <a:lnTo>
                    <a:pt x="132296" y="11564"/>
                  </a:lnTo>
                  <a:lnTo>
                    <a:pt x="132527" y="11504"/>
                  </a:lnTo>
                  <a:lnTo>
                    <a:pt x="118107" y="21361"/>
                  </a:lnTo>
                  <a:lnTo>
                    <a:pt x="88431" y="39600"/>
                  </a:lnTo>
                  <a:lnTo>
                    <a:pt x="57522" y="55547"/>
                  </a:lnTo>
                  <a:lnTo>
                    <a:pt x="39400" y="58526"/>
                  </a:lnTo>
                  <a:close/>
                </a:path>
              </a:pathLst>
            </a:custGeom>
            <a:solidFill>
              <a:srgbClr val="AA7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813090" y="599368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26" y="0"/>
                  </a:moveTo>
                  <a:lnTo>
                    <a:pt x="345" y="478"/>
                  </a:lnTo>
                  <a:lnTo>
                    <a:pt x="165" y="639"/>
                  </a:lnTo>
                  <a:lnTo>
                    <a:pt x="0" y="766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809505" y="599503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802" y="0"/>
                  </a:moveTo>
                  <a:lnTo>
                    <a:pt x="2125" y="487"/>
                  </a:lnTo>
                  <a:lnTo>
                    <a:pt x="1173" y="1145"/>
                  </a:lnTo>
                  <a:lnTo>
                    <a:pt x="0" y="1945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726344" y="5997255"/>
              <a:ext cx="83185" cy="28575"/>
            </a:xfrm>
            <a:custGeom>
              <a:avLst/>
              <a:gdLst/>
              <a:ahLst/>
              <a:cxnLst/>
              <a:rect l="l" t="t" r="r" b="b"/>
              <a:pathLst>
                <a:path w="83184" h="28575">
                  <a:moveTo>
                    <a:pt x="82755" y="0"/>
                  </a:moveTo>
                  <a:lnTo>
                    <a:pt x="68931" y="8906"/>
                  </a:lnTo>
                  <a:lnTo>
                    <a:pt x="51034" y="19387"/>
                  </a:lnTo>
                  <a:lnTo>
                    <a:pt x="34632" y="27204"/>
                  </a:lnTo>
                  <a:lnTo>
                    <a:pt x="25295" y="28119"/>
                  </a:lnTo>
                  <a:lnTo>
                    <a:pt x="19607" y="24030"/>
                  </a:lnTo>
                  <a:lnTo>
                    <a:pt x="12102" y="20226"/>
                  </a:lnTo>
                  <a:lnTo>
                    <a:pt x="4870" y="17171"/>
                  </a:lnTo>
                  <a:lnTo>
                    <a:pt x="0" y="15333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725402" y="60117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4" y="629"/>
                  </a:moveTo>
                  <a:lnTo>
                    <a:pt x="170" y="530"/>
                  </a:lnTo>
                  <a:lnTo>
                    <a:pt x="18" y="4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725371" y="601088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3" y="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725348" y="60102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8" y="511"/>
                  </a:moveTo>
                  <a:lnTo>
                    <a:pt x="0" y="33"/>
                  </a:lnTo>
                  <a:lnTo>
                    <a:pt x="241" y="42"/>
                  </a:lnTo>
                  <a:lnTo>
                    <a:pt x="454" y="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726689" y="600884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0" y="1169"/>
                  </a:moveTo>
                  <a:lnTo>
                    <a:pt x="747" y="918"/>
                  </a:lnTo>
                  <a:lnTo>
                    <a:pt x="1775" y="515"/>
                  </a:lnTo>
                  <a:lnTo>
                    <a:pt x="3034" y="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6730155" y="5984710"/>
              <a:ext cx="83185" cy="24130"/>
            </a:xfrm>
            <a:custGeom>
              <a:avLst/>
              <a:gdLst/>
              <a:ahLst/>
              <a:cxnLst/>
              <a:rect l="l" t="t" r="r" b="b"/>
              <a:pathLst>
                <a:path w="83184" h="24129">
                  <a:moveTo>
                    <a:pt x="0" y="23948"/>
                  </a:moveTo>
                  <a:lnTo>
                    <a:pt x="14511" y="17492"/>
                  </a:lnTo>
                  <a:lnTo>
                    <a:pt x="33068" y="9167"/>
                  </a:lnTo>
                  <a:lnTo>
                    <a:pt x="49963" y="2246"/>
                  </a:lnTo>
                  <a:lnTo>
                    <a:pt x="59490" y="0"/>
                  </a:lnTo>
                  <a:lnTo>
                    <a:pt x="64962" y="1628"/>
                  </a:lnTo>
                  <a:lnTo>
                    <a:pt x="80497" y="4719"/>
                  </a:lnTo>
                  <a:lnTo>
                    <a:pt x="82991" y="6707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6813359" y="59917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94" y="0"/>
                  </a:moveTo>
                  <a:lnTo>
                    <a:pt x="160" y="146"/>
                  </a:lnTo>
                  <a:lnTo>
                    <a:pt x="132" y="293"/>
                  </a:lnTo>
                  <a:lnTo>
                    <a:pt x="0" y="421"/>
                  </a:lnTo>
                  <a:lnTo>
                    <a:pt x="18" y="894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813389" y="59928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3" y="71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6703456" y="5969893"/>
              <a:ext cx="132715" cy="66675"/>
            </a:xfrm>
            <a:custGeom>
              <a:avLst/>
              <a:gdLst/>
              <a:ahLst/>
              <a:cxnLst/>
              <a:rect l="l" t="t" r="r" b="b"/>
              <a:pathLst>
                <a:path w="132715" h="66675">
                  <a:moveTo>
                    <a:pt x="39624" y="66208"/>
                  </a:moveTo>
                  <a:lnTo>
                    <a:pt x="29486" y="59147"/>
                  </a:lnTo>
                  <a:lnTo>
                    <a:pt x="16348" y="52798"/>
                  </a:lnTo>
                  <a:lnTo>
                    <a:pt x="4973" y="48217"/>
                  </a:lnTo>
                  <a:lnTo>
                    <a:pt x="123" y="46456"/>
                  </a:lnTo>
                  <a:lnTo>
                    <a:pt x="0" y="37505"/>
                  </a:lnTo>
                  <a:lnTo>
                    <a:pt x="15417" y="31644"/>
                  </a:lnTo>
                  <a:lnTo>
                    <a:pt x="46371" y="18046"/>
                  </a:lnTo>
                  <a:lnTo>
                    <a:pt x="78383" y="4801"/>
                  </a:lnTo>
                  <a:lnTo>
                    <a:pt x="119062" y="5783"/>
                  </a:lnTo>
                  <a:lnTo>
                    <a:pt x="132584" y="19440"/>
                  </a:lnTo>
                  <a:lnTo>
                    <a:pt x="118195" y="29261"/>
                  </a:lnTo>
                  <a:lnTo>
                    <a:pt x="88577" y="47411"/>
                  </a:lnTo>
                  <a:lnTo>
                    <a:pt x="57722" y="63267"/>
                  </a:lnTo>
                  <a:lnTo>
                    <a:pt x="39624" y="66208"/>
                  </a:lnTo>
                  <a:close/>
                </a:path>
              </a:pathLst>
            </a:custGeom>
            <a:solidFill>
              <a:srgbClr val="D5A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6705238" y="5970527"/>
              <a:ext cx="130175" cy="58419"/>
            </a:xfrm>
            <a:custGeom>
              <a:avLst/>
              <a:gdLst/>
              <a:ahLst/>
              <a:cxnLst/>
              <a:rect l="l" t="t" r="r" b="b"/>
              <a:pathLst>
                <a:path w="130175" h="58420">
                  <a:moveTo>
                    <a:pt x="37288" y="57970"/>
                  </a:moveTo>
                  <a:lnTo>
                    <a:pt x="27530" y="50892"/>
                  </a:lnTo>
                  <a:lnTo>
                    <a:pt x="15149" y="44412"/>
                  </a:lnTo>
                  <a:lnTo>
                    <a:pt x="4515" y="39680"/>
                  </a:lnTo>
                  <a:lnTo>
                    <a:pt x="0" y="37847"/>
                  </a:lnTo>
                  <a:lnTo>
                    <a:pt x="344" y="37161"/>
                  </a:lnTo>
                  <a:lnTo>
                    <a:pt x="15350" y="31357"/>
                  </a:lnTo>
                  <a:lnTo>
                    <a:pt x="45417" y="17883"/>
                  </a:lnTo>
                  <a:lnTo>
                    <a:pt x="76531" y="4758"/>
                  </a:lnTo>
                  <a:lnTo>
                    <a:pt x="94673" y="0"/>
                  </a:lnTo>
                  <a:lnTo>
                    <a:pt x="116579" y="5726"/>
                  </a:lnTo>
                  <a:lnTo>
                    <a:pt x="126459" y="8879"/>
                  </a:lnTo>
                  <a:lnTo>
                    <a:pt x="129394" y="11457"/>
                  </a:lnTo>
                  <a:lnTo>
                    <a:pt x="129611" y="11394"/>
                  </a:lnTo>
                  <a:lnTo>
                    <a:pt x="115318" y="21160"/>
                  </a:lnTo>
                  <a:lnTo>
                    <a:pt x="85899" y="39227"/>
                  </a:lnTo>
                  <a:lnTo>
                    <a:pt x="55254" y="55022"/>
                  </a:lnTo>
                  <a:lnTo>
                    <a:pt x="37288" y="57970"/>
                  </a:lnTo>
                  <a:close/>
                </a:path>
              </a:pathLst>
            </a:custGeom>
            <a:solidFill>
              <a:srgbClr val="F0B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299" y="5980201"/>
              <a:ext cx="65163" cy="30861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6780208" y="5968464"/>
              <a:ext cx="122555" cy="80645"/>
            </a:xfrm>
            <a:custGeom>
              <a:avLst/>
              <a:gdLst/>
              <a:ahLst/>
              <a:cxnLst/>
              <a:rect l="l" t="t" r="r" b="b"/>
              <a:pathLst>
                <a:path w="122554" h="80645">
                  <a:moveTo>
                    <a:pt x="76260" y="80153"/>
                  </a:moveTo>
                  <a:lnTo>
                    <a:pt x="59699" y="72288"/>
                  </a:lnTo>
                  <a:lnTo>
                    <a:pt x="34478" y="48466"/>
                  </a:lnTo>
                  <a:lnTo>
                    <a:pt x="11083" y="22789"/>
                  </a:lnTo>
                  <a:lnTo>
                    <a:pt x="0" y="9359"/>
                  </a:lnTo>
                  <a:lnTo>
                    <a:pt x="2784" y="1965"/>
                  </a:lnTo>
                  <a:lnTo>
                    <a:pt x="6345" y="287"/>
                  </a:lnTo>
                  <a:lnTo>
                    <a:pt x="16799" y="0"/>
                  </a:lnTo>
                  <a:lnTo>
                    <a:pt x="39628" y="602"/>
                  </a:lnTo>
                  <a:lnTo>
                    <a:pt x="56146" y="10391"/>
                  </a:lnTo>
                  <a:lnTo>
                    <a:pt x="83200" y="32024"/>
                  </a:lnTo>
                  <a:lnTo>
                    <a:pt x="109139" y="53702"/>
                  </a:lnTo>
                  <a:lnTo>
                    <a:pt x="122314" y="63624"/>
                  </a:lnTo>
                  <a:lnTo>
                    <a:pt x="119710" y="72183"/>
                  </a:lnTo>
                  <a:lnTo>
                    <a:pt x="114560" y="72525"/>
                  </a:lnTo>
                  <a:lnTo>
                    <a:pt x="102356" y="73759"/>
                  </a:lnTo>
                  <a:lnTo>
                    <a:pt x="87966" y="76198"/>
                  </a:lnTo>
                  <a:lnTo>
                    <a:pt x="76260" y="80153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6782460" y="5968437"/>
              <a:ext cx="120014" cy="73025"/>
            </a:xfrm>
            <a:custGeom>
              <a:avLst/>
              <a:gdLst/>
              <a:ahLst/>
              <a:cxnLst/>
              <a:rect l="l" t="t" r="r" b="b"/>
              <a:pathLst>
                <a:path w="120015" h="73025">
                  <a:moveTo>
                    <a:pt x="76330" y="72945"/>
                  </a:moveTo>
                  <a:lnTo>
                    <a:pt x="59759" y="65035"/>
                  </a:lnTo>
                  <a:lnTo>
                    <a:pt x="34517" y="41108"/>
                  </a:lnTo>
                  <a:lnTo>
                    <a:pt x="11099" y="15319"/>
                  </a:lnTo>
                  <a:lnTo>
                    <a:pt x="0" y="1822"/>
                  </a:lnTo>
                  <a:lnTo>
                    <a:pt x="187" y="1953"/>
                  </a:lnTo>
                  <a:lnTo>
                    <a:pt x="3754" y="279"/>
                  </a:lnTo>
                  <a:lnTo>
                    <a:pt x="53564" y="10386"/>
                  </a:lnTo>
                  <a:lnTo>
                    <a:pt x="106562" y="53701"/>
                  </a:lnTo>
                  <a:lnTo>
                    <a:pt x="119737" y="63623"/>
                  </a:lnTo>
                  <a:lnTo>
                    <a:pt x="119941" y="64078"/>
                  </a:lnTo>
                  <a:lnTo>
                    <a:pt x="114766" y="64559"/>
                  </a:lnTo>
                  <a:lnTo>
                    <a:pt x="102508" y="66100"/>
                  </a:lnTo>
                  <a:lnTo>
                    <a:pt x="88063" y="68847"/>
                  </a:lnTo>
                  <a:lnTo>
                    <a:pt x="76330" y="72945"/>
                  </a:lnTo>
                  <a:close/>
                </a:path>
              </a:pathLst>
            </a:custGeom>
            <a:solidFill>
              <a:srgbClr val="F0B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6782894" y="5957767"/>
              <a:ext cx="122555" cy="80645"/>
            </a:xfrm>
            <a:custGeom>
              <a:avLst/>
              <a:gdLst/>
              <a:ahLst/>
              <a:cxnLst/>
              <a:rect l="l" t="t" r="r" b="b"/>
              <a:pathLst>
                <a:path w="122554" h="80645">
                  <a:moveTo>
                    <a:pt x="75758" y="80274"/>
                  </a:moveTo>
                  <a:lnTo>
                    <a:pt x="59277" y="72470"/>
                  </a:lnTo>
                  <a:lnTo>
                    <a:pt x="34232" y="48783"/>
                  </a:lnTo>
                  <a:lnTo>
                    <a:pt x="11011" y="23237"/>
                  </a:lnTo>
                  <a:lnTo>
                    <a:pt x="0" y="9858"/>
                  </a:lnTo>
                  <a:lnTo>
                    <a:pt x="1680" y="1711"/>
                  </a:lnTo>
                  <a:lnTo>
                    <a:pt x="5346" y="116"/>
                  </a:lnTo>
                  <a:lnTo>
                    <a:pt x="16018" y="0"/>
                  </a:lnTo>
                  <a:lnTo>
                    <a:pt x="28893" y="519"/>
                  </a:lnTo>
                  <a:lnTo>
                    <a:pt x="39166" y="834"/>
                  </a:lnTo>
                  <a:lnTo>
                    <a:pt x="55726" y="10379"/>
                  </a:lnTo>
                  <a:lnTo>
                    <a:pt x="82885" y="31472"/>
                  </a:lnTo>
                  <a:lnTo>
                    <a:pt x="108933" y="52607"/>
                  </a:lnTo>
                  <a:lnTo>
                    <a:pt x="122160" y="62282"/>
                  </a:lnTo>
                  <a:lnTo>
                    <a:pt x="119302" y="71973"/>
                  </a:lnTo>
                  <a:lnTo>
                    <a:pt x="114137" y="72367"/>
                  </a:lnTo>
                  <a:lnTo>
                    <a:pt x="101899" y="73715"/>
                  </a:lnTo>
                  <a:lnTo>
                    <a:pt x="87477" y="76267"/>
                  </a:lnTo>
                  <a:lnTo>
                    <a:pt x="75758" y="80274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6784319" y="5956890"/>
              <a:ext cx="120014" cy="73025"/>
            </a:xfrm>
            <a:custGeom>
              <a:avLst/>
              <a:gdLst/>
              <a:ahLst/>
              <a:cxnLst/>
              <a:rect l="l" t="t" r="r" b="b"/>
              <a:pathLst>
                <a:path w="120015" h="73025">
                  <a:moveTo>
                    <a:pt x="76340" y="72933"/>
                  </a:moveTo>
                  <a:lnTo>
                    <a:pt x="59764" y="65020"/>
                  </a:lnTo>
                  <a:lnTo>
                    <a:pt x="34518" y="41095"/>
                  </a:lnTo>
                  <a:lnTo>
                    <a:pt x="11099" y="15313"/>
                  </a:lnTo>
                  <a:lnTo>
                    <a:pt x="0" y="1828"/>
                  </a:lnTo>
                  <a:lnTo>
                    <a:pt x="187" y="1962"/>
                  </a:lnTo>
                  <a:lnTo>
                    <a:pt x="3755" y="285"/>
                  </a:lnTo>
                  <a:lnTo>
                    <a:pt x="53563" y="10385"/>
                  </a:lnTo>
                  <a:lnTo>
                    <a:pt x="106555" y="53699"/>
                  </a:lnTo>
                  <a:lnTo>
                    <a:pt x="119727" y="63621"/>
                  </a:lnTo>
                  <a:lnTo>
                    <a:pt x="119935" y="64087"/>
                  </a:lnTo>
                  <a:lnTo>
                    <a:pt x="114761" y="64568"/>
                  </a:lnTo>
                  <a:lnTo>
                    <a:pt x="102505" y="66106"/>
                  </a:lnTo>
                  <a:lnTo>
                    <a:pt x="88066" y="68847"/>
                  </a:lnTo>
                  <a:lnTo>
                    <a:pt x="76340" y="72933"/>
                  </a:lnTo>
                  <a:close/>
                </a:path>
              </a:pathLst>
            </a:custGeom>
            <a:solidFill>
              <a:srgbClr val="AA7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6806022" y="59644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51" y="0"/>
                  </a:moveTo>
                  <a:lnTo>
                    <a:pt x="0" y="449"/>
                  </a:lnTo>
                  <a:lnTo>
                    <a:pt x="127" y="653"/>
                  </a:lnTo>
                  <a:lnTo>
                    <a:pt x="250" y="823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6806830" y="59660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0"/>
                  </a:moveTo>
                  <a:lnTo>
                    <a:pt x="487" y="624"/>
                  </a:lnTo>
                  <a:lnTo>
                    <a:pt x="1178" y="1476"/>
                  </a:lnTo>
                  <a:lnTo>
                    <a:pt x="2040" y="2513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6809164" y="5968902"/>
              <a:ext cx="75565" cy="43815"/>
            </a:xfrm>
            <a:custGeom>
              <a:avLst/>
              <a:gdLst/>
              <a:ahLst/>
              <a:cxnLst/>
              <a:rect l="l" t="t" r="r" b="b"/>
              <a:pathLst>
                <a:path w="75565" h="43814">
                  <a:moveTo>
                    <a:pt x="0" y="0"/>
                  </a:moveTo>
                  <a:lnTo>
                    <a:pt x="10747" y="12366"/>
                  </a:lnTo>
                  <a:lnTo>
                    <a:pt x="25075" y="27504"/>
                  </a:lnTo>
                  <a:lnTo>
                    <a:pt x="38747" y="39696"/>
                  </a:lnTo>
                  <a:lnTo>
                    <a:pt x="47524" y="43225"/>
                  </a:lnTo>
                  <a:lnTo>
                    <a:pt x="54152" y="40872"/>
                  </a:lnTo>
                  <a:lnTo>
                    <a:pt x="62452" y="39305"/>
                  </a:lnTo>
                  <a:lnTo>
                    <a:pt x="70263" y="38386"/>
                  </a:lnTo>
                  <a:lnTo>
                    <a:pt x="75427" y="3798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6885061" y="60063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78"/>
                  </a:moveTo>
                  <a:lnTo>
                    <a:pt x="293" y="463"/>
                  </a:lnTo>
                  <a:lnTo>
                    <a:pt x="459" y="454"/>
                  </a:lnTo>
                  <a:lnTo>
                    <a:pt x="605" y="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6885731" y="600551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672"/>
                  </a:moveTo>
                  <a:lnTo>
                    <a:pt x="222" y="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6885711" y="6004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79" y="615"/>
                  </a:moveTo>
                  <a:lnTo>
                    <a:pt x="426" y="160"/>
                  </a:lnTo>
                  <a:lnTo>
                    <a:pt x="194" y="10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6882342" y="600234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93" y="1974"/>
                  </a:moveTo>
                  <a:lnTo>
                    <a:pt x="1935" y="1519"/>
                  </a:lnTo>
                  <a:lnTo>
                    <a:pt x="1065" y="85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6807071" y="5961166"/>
              <a:ext cx="74930" cy="41275"/>
            </a:xfrm>
            <a:custGeom>
              <a:avLst/>
              <a:gdLst/>
              <a:ahLst/>
              <a:cxnLst/>
              <a:rect l="l" t="t" r="r" b="b"/>
              <a:pathLst>
                <a:path w="74929" h="41275">
                  <a:moveTo>
                    <a:pt x="74907" y="40886"/>
                  </a:moveTo>
                  <a:lnTo>
                    <a:pt x="62765" y="30643"/>
                  </a:lnTo>
                  <a:lnTo>
                    <a:pt x="47260" y="17475"/>
                  </a:lnTo>
                  <a:lnTo>
                    <a:pt x="32959" y="6114"/>
                  </a:lnTo>
                  <a:lnTo>
                    <a:pt x="24434" y="1292"/>
                  </a:lnTo>
                  <a:lnTo>
                    <a:pt x="18725" y="1353"/>
                  </a:lnTo>
                  <a:lnTo>
                    <a:pt x="2953" y="0"/>
                  </a:lnTo>
                  <a:lnTo>
                    <a:pt x="0" y="1221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6806502" y="596263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5" y="0"/>
                  </a:moveTo>
                  <a:lnTo>
                    <a:pt x="66" y="269"/>
                  </a:lnTo>
                  <a:lnTo>
                    <a:pt x="151" y="430"/>
                  </a:lnTo>
                  <a:lnTo>
                    <a:pt x="0" y="880"/>
                  </a:lnTo>
                </a:path>
              </a:pathLst>
            </a:custGeom>
            <a:ln w="3175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806205" y="596371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31" y="0"/>
                  </a:moveTo>
                  <a:lnTo>
                    <a:pt x="0" y="672"/>
                  </a:lnTo>
                </a:path>
              </a:pathLst>
            </a:custGeom>
            <a:ln w="3175">
              <a:solidFill>
                <a:srgbClr val="FBB04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6785645" y="5944652"/>
              <a:ext cx="122555" cy="80645"/>
            </a:xfrm>
            <a:custGeom>
              <a:avLst/>
              <a:gdLst/>
              <a:ahLst/>
              <a:cxnLst/>
              <a:rect l="l" t="t" r="r" b="b"/>
              <a:pathLst>
                <a:path w="122554" h="80645">
                  <a:moveTo>
                    <a:pt x="76270" y="80167"/>
                  </a:moveTo>
                  <a:lnTo>
                    <a:pt x="59709" y="72296"/>
                  </a:lnTo>
                  <a:lnTo>
                    <a:pt x="34488" y="48471"/>
                  </a:lnTo>
                  <a:lnTo>
                    <a:pt x="11091" y="22793"/>
                  </a:lnTo>
                  <a:lnTo>
                    <a:pt x="0" y="9363"/>
                  </a:lnTo>
                  <a:lnTo>
                    <a:pt x="2784" y="1948"/>
                  </a:lnTo>
                  <a:lnTo>
                    <a:pt x="6350" y="279"/>
                  </a:lnTo>
                  <a:lnTo>
                    <a:pt x="16806" y="0"/>
                  </a:lnTo>
                  <a:lnTo>
                    <a:pt x="39634" y="596"/>
                  </a:lnTo>
                  <a:lnTo>
                    <a:pt x="56151" y="10386"/>
                  </a:lnTo>
                  <a:lnTo>
                    <a:pt x="83209" y="32023"/>
                  </a:lnTo>
                  <a:lnTo>
                    <a:pt x="109155" y="53704"/>
                  </a:lnTo>
                  <a:lnTo>
                    <a:pt x="122331" y="63628"/>
                  </a:lnTo>
                  <a:lnTo>
                    <a:pt x="119717" y="72174"/>
                  </a:lnTo>
                  <a:lnTo>
                    <a:pt x="114568" y="72518"/>
                  </a:lnTo>
                  <a:lnTo>
                    <a:pt x="102365" y="73758"/>
                  </a:lnTo>
                  <a:lnTo>
                    <a:pt x="87977" y="76204"/>
                  </a:lnTo>
                  <a:lnTo>
                    <a:pt x="76270" y="80167"/>
                  </a:lnTo>
                  <a:close/>
                </a:path>
              </a:pathLst>
            </a:custGeom>
            <a:solidFill>
              <a:srgbClr val="D5A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6788871" y="5945401"/>
              <a:ext cx="117475" cy="72390"/>
            </a:xfrm>
            <a:custGeom>
              <a:avLst/>
              <a:gdLst/>
              <a:ahLst/>
              <a:cxnLst/>
              <a:rect l="l" t="t" r="r" b="b"/>
              <a:pathLst>
                <a:path w="117475" h="72389">
                  <a:moveTo>
                    <a:pt x="75694" y="72254"/>
                  </a:moveTo>
                  <a:lnTo>
                    <a:pt x="59261" y="64417"/>
                  </a:lnTo>
                  <a:lnTo>
                    <a:pt x="34229" y="40710"/>
                  </a:lnTo>
                  <a:lnTo>
                    <a:pt x="11006" y="15162"/>
                  </a:lnTo>
                  <a:lnTo>
                    <a:pt x="0" y="1798"/>
                  </a:lnTo>
                  <a:lnTo>
                    <a:pt x="194" y="1935"/>
                  </a:lnTo>
                  <a:lnTo>
                    <a:pt x="3731" y="277"/>
                  </a:lnTo>
                  <a:lnTo>
                    <a:pt x="52833" y="10220"/>
                  </a:lnTo>
                  <a:lnTo>
                    <a:pt x="104181" y="52807"/>
                  </a:lnTo>
                  <a:lnTo>
                    <a:pt x="116969" y="62564"/>
                  </a:lnTo>
                  <a:lnTo>
                    <a:pt x="117116" y="63314"/>
                  </a:lnTo>
                  <a:lnTo>
                    <a:pt x="112267" y="63819"/>
                  </a:lnTo>
                  <a:lnTo>
                    <a:pt x="100734" y="65405"/>
                  </a:lnTo>
                  <a:lnTo>
                    <a:pt x="87037" y="68181"/>
                  </a:lnTo>
                  <a:lnTo>
                    <a:pt x="75694" y="72254"/>
                  </a:lnTo>
                  <a:close/>
                </a:path>
              </a:pathLst>
            </a:custGeom>
            <a:solidFill>
              <a:srgbClr val="F0B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" name="object 737"/>
            <p:cNvPicPr/>
            <p:nvPr/>
          </p:nvPicPr>
          <p:blipFill>
            <a:blip r:embed="rId2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9468" y="5955601"/>
              <a:ext cx="51599" cy="44437"/>
            </a:xfrm>
            <a:prstGeom prst="rect">
              <a:avLst/>
            </a:prstGeom>
          </p:spPr>
        </p:pic>
        <p:pic>
          <p:nvPicPr>
            <p:cNvPr id="738" name="object 738"/>
            <p:cNvPicPr/>
            <p:nvPr/>
          </p:nvPicPr>
          <p:blipFill>
            <a:blip r:embed="rId2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893" y="5959868"/>
              <a:ext cx="105243" cy="262610"/>
            </a:xfrm>
            <a:prstGeom prst="rect">
              <a:avLst/>
            </a:prstGeom>
          </p:spPr>
        </p:pic>
        <p:sp>
          <p:nvSpPr>
            <p:cNvPr id="739" name="object 739"/>
            <p:cNvSpPr/>
            <p:nvPr/>
          </p:nvSpPr>
          <p:spPr>
            <a:xfrm>
              <a:off x="6523898" y="5959868"/>
              <a:ext cx="105410" cy="262890"/>
            </a:xfrm>
            <a:custGeom>
              <a:avLst/>
              <a:gdLst/>
              <a:ahLst/>
              <a:cxnLst/>
              <a:rect l="l" t="t" r="r" b="b"/>
              <a:pathLst>
                <a:path w="105409" h="262889">
                  <a:moveTo>
                    <a:pt x="28891" y="0"/>
                  </a:moveTo>
                  <a:lnTo>
                    <a:pt x="76207" y="0"/>
                  </a:lnTo>
                  <a:lnTo>
                    <a:pt x="80440" y="37457"/>
                  </a:lnTo>
                  <a:lnTo>
                    <a:pt x="83912" y="59685"/>
                  </a:lnTo>
                  <a:lnTo>
                    <a:pt x="88474" y="75451"/>
                  </a:lnTo>
                  <a:lnTo>
                    <a:pt x="95983" y="93523"/>
                  </a:lnTo>
                  <a:lnTo>
                    <a:pt x="102811" y="114737"/>
                  </a:lnTo>
                  <a:lnTo>
                    <a:pt x="105242" y="135384"/>
                  </a:lnTo>
                  <a:lnTo>
                    <a:pt x="104983" y="157415"/>
                  </a:lnTo>
                  <a:lnTo>
                    <a:pt x="103741" y="182781"/>
                  </a:lnTo>
                  <a:lnTo>
                    <a:pt x="103745" y="209410"/>
                  </a:lnTo>
                  <a:lnTo>
                    <a:pt x="103031" y="249701"/>
                  </a:lnTo>
                  <a:lnTo>
                    <a:pt x="49961" y="262609"/>
                  </a:lnTo>
                  <a:lnTo>
                    <a:pt x="22375" y="261223"/>
                  </a:lnTo>
                  <a:lnTo>
                    <a:pt x="1749" y="231445"/>
                  </a:lnTo>
                  <a:lnTo>
                    <a:pt x="874" y="204818"/>
                  </a:lnTo>
                  <a:lnTo>
                    <a:pt x="0" y="169413"/>
                  </a:lnTo>
                  <a:lnTo>
                    <a:pt x="871" y="134570"/>
                  </a:lnTo>
                  <a:lnTo>
                    <a:pt x="5233" y="109627"/>
                  </a:lnTo>
                  <a:lnTo>
                    <a:pt x="16493" y="76706"/>
                  </a:lnTo>
                  <a:lnTo>
                    <a:pt x="23172" y="48776"/>
                  </a:lnTo>
                  <a:lnTo>
                    <a:pt x="26504" y="26382"/>
                  </a:lnTo>
                  <a:lnTo>
                    <a:pt x="27726" y="10069"/>
                  </a:lnTo>
                  <a:lnTo>
                    <a:pt x="28891" y="0"/>
                  </a:lnTo>
                  <a:close/>
                </a:path>
              </a:pathLst>
            </a:custGeom>
            <a:ln w="3175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0" name="object 740"/>
            <p:cNvPicPr/>
            <p:nvPr/>
          </p:nvPicPr>
          <p:blipFill>
            <a:blip r:embed="rId2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8196" y="5949022"/>
              <a:ext cx="55765" cy="23698"/>
            </a:xfrm>
            <a:prstGeom prst="rect">
              <a:avLst/>
            </a:prstGeom>
          </p:spPr>
        </p:pic>
        <p:sp>
          <p:nvSpPr>
            <p:cNvPr id="741" name="object 741"/>
            <p:cNvSpPr/>
            <p:nvPr/>
          </p:nvSpPr>
          <p:spPr>
            <a:xfrm>
              <a:off x="6548202" y="5948957"/>
              <a:ext cx="55880" cy="24130"/>
            </a:xfrm>
            <a:custGeom>
              <a:avLst/>
              <a:gdLst/>
              <a:ahLst/>
              <a:cxnLst/>
              <a:rect l="l" t="t" r="r" b="b"/>
              <a:pathLst>
                <a:path w="55879" h="24129">
                  <a:moveTo>
                    <a:pt x="55499" y="19213"/>
                  </a:moveTo>
                  <a:lnTo>
                    <a:pt x="55499" y="22394"/>
                  </a:lnTo>
                  <a:lnTo>
                    <a:pt x="54032" y="23393"/>
                  </a:lnTo>
                  <a:lnTo>
                    <a:pt x="52697" y="23550"/>
                  </a:lnTo>
                  <a:lnTo>
                    <a:pt x="45091" y="23668"/>
                  </a:lnTo>
                  <a:lnTo>
                    <a:pt x="29128" y="23761"/>
                  </a:lnTo>
                  <a:lnTo>
                    <a:pt x="12684" y="23702"/>
                  </a:lnTo>
                  <a:lnTo>
                    <a:pt x="3635" y="23365"/>
                  </a:lnTo>
                  <a:lnTo>
                    <a:pt x="0" y="22664"/>
                  </a:lnTo>
                  <a:lnTo>
                    <a:pt x="814" y="13741"/>
                  </a:lnTo>
                  <a:lnTo>
                    <a:pt x="814" y="7454"/>
                  </a:lnTo>
                  <a:lnTo>
                    <a:pt x="814" y="1163"/>
                  </a:lnTo>
                  <a:lnTo>
                    <a:pt x="6063" y="472"/>
                  </a:lnTo>
                  <a:lnTo>
                    <a:pt x="28370" y="144"/>
                  </a:lnTo>
                  <a:lnTo>
                    <a:pt x="40082" y="0"/>
                  </a:lnTo>
                  <a:lnTo>
                    <a:pt x="45048" y="6"/>
                  </a:lnTo>
                  <a:lnTo>
                    <a:pt x="47116" y="131"/>
                  </a:lnTo>
                  <a:lnTo>
                    <a:pt x="49881" y="386"/>
                  </a:lnTo>
                  <a:lnTo>
                    <a:pt x="54851" y="396"/>
                  </a:lnTo>
                  <a:lnTo>
                    <a:pt x="55755" y="4713"/>
                  </a:lnTo>
                  <a:lnTo>
                    <a:pt x="55499" y="19213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2" name="object 742"/>
            <p:cNvPicPr/>
            <p:nvPr/>
          </p:nvPicPr>
          <p:blipFill>
            <a:blip r:embed="rId2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7457" y="6087541"/>
              <a:ext cx="99479" cy="67157"/>
            </a:xfrm>
            <a:prstGeom prst="rect">
              <a:avLst/>
            </a:prstGeom>
          </p:spPr>
        </p:pic>
      </p:grpSp>
      <p:sp>
        <p:nvSpPr>
          <p:cNvPr id="743" name="object 743"/>
          <p:cNvSpPr txBox="1"/>
          <p:nvPr/>
        </p:nvSpPr>
        <p:spPr>
          <a:xfrm>
            <a:off x="6520487" y="6075084"/>
            <a:ext cx="113030" cy="65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" b="1" spc="-30" dirty="0">
                <a:solidFill>
                  <a:srgbClr val="BE1E2D"/>
                </a:solidFill>
                <a:latin typeface="Arial"/>
                <a:cs typeface="Arial"/>
              </a:rPr>
              <a:t>S</a:t>
            </a:r>
            <a:r>
              <a:rPr sz="250" b="1" spc="-10" dirty="0">
                <a:solidFill>
                  <a:srgbClr val="BE1E2D"/>
                </a:solidFill>
                <a:latin typeface="Arial"/>
                <a:cs typeface="Arial"/>
              </a:rPr>
              <a:t>a</a:t>
            </a:r>
            <a:r>
              <a:rPr sz="250" b="1" spc="-5" dirty="0">
                <a:solidFill>
                  <a:srgbClr val="BE1E2D"/>
                </a:solidFill>
                <a:latin typeface="Arial"/>
                <a:cs typeface="Arial"/>
              </a:rPr>
              <a:t>u</a:t>
            </a:r>
            <a:r>
              <a:rPr sz="250" b="1" spc="-30" dirty="0">
                <a:solidFill>
                  <a:srgbClr val="BE1E2D"/>
                </a:solidFill>
                <a:latin typeface="Arial"/>
                <a:cs typeface="Arial"/>
              </a:rPr>
              <a:t>c</a:t>
            </a:r>
            <a:r>
              <a:rPr sz="250" b="1" spc="-5" dirty="0">
                <a:solidFill>
                  <a:srgbClr val="BE1E2D"/>
                </a:solidFill>
                <a:latin typeface="Arial"/>
                <a:cs typeface="Arial"/>
              </a:rPr>
              <a:t>e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744" name="object 744"/>
          <p:cNvGrpSpPr/>
          <p:nvPr/>
        </p:nvGrpSpPr>
        <p:grpSpPr>
          <a:xfrm>
            <a:off x="6689163" y="5884278"/>
            <a:ext cx="3071495" cy="485775"/>
            <a:chOff x="6689163" y="5884278"/>
            <a:chExt cx="3071495" cy="485775"/>
          </a:xfrm>
        </p:grpSpPr>
        <p:pic>
          <p:nvPicPr>
            <p:cNvPr id="745" name="object 745"/>
            <p:cNvPicPr/>
            <p:nvPr/>
          </p:nvPicPr>
          <p:blipFill>
            <a:blip r:embed="rId2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5428" y="6236118"/>
              <a:ext cx="249085" cy="123660"/>
            </a:xfrm>
            <a:prstGeom prst="rect">
              <a:avLst/>
            </a:prstGeom>
          </p:spPr>
        </p:pic>
        <p:sp>
          <p:nvSpPr>
            <p:cNvPr id="746" name="object 746"/>
            <p:cNvSpPr/>
            <p:nvPr/>
          </p:nvSpPr>
          <p:spPr>
            <a:xfrm>
              <a:off x="7005243" y="6237223"/>
              <a:ext cx="128270" cy="36830"/>
            </a:xfrm>
            <a:custGeom>
              <a:avLst/>
              <a:gdLst/>
              <a:ahLst/>
              <a:cxnLst/>
              <a:rect l="l" t="t" r="r" b="b"/>
              <a:pathLst>
                <a:path w="128270" h="36829">
                  <a:moveTo>
                    <a:pt x="53822" y="23279"/>
                  </a:moveTo>
                  <a:lnTo>
                    <a:pt x="53136" y="6604"/>
                  </a:lnTo>
                  <a:lnTo>
                    <a:pt x="8674" y="0"/>
                  </a:lnTo>
                  <a:lnTo>
                    <a:pt x="0" y="13220"/>
                  </a:lnTo>
                  <a:lnTo>
                    <a:pt x="53822" y="23279"/>
                  </a:lnTo>
                  <a:close/>
                </a:path>
                <a:path w="128270" h="36829">
                  <a:moveTo>
                    <a:pt x="127965" y="36258"/>
                  </a:moveTo>
                  <a:lnTo>
                    <a:pt x="127698" y="34734"/>
                  </a:lnTo>
                  <a:lnTo>
                    <a:pt x="124917" y="18694"/>
                  </a:lnTo>
                  <a:lnTo>
                    <a:pt x="82283" y="10972"/>
                  </a:lnTo>
                  <a:lnTo>
                    <a:pt x="75107" y="9677"/>
                  </a:lnTo>
                  <a:lnTo>
                    <a:pt x="66433" y="22898"/>
                  </a:lnTo>
                  <a:lnTo>
                    <a:pt x="127965" y="36258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7058152" y="6234417"/>
              <a:ext cx="98425" cy="38100"/>
            </a:xfrm>
            <a:custGeom>
              <a:avLst/>
              <a:gdLst/>
              <a:ahLst/>
              <a:cxnLst/>
              <a:rect l="l" t="t" r="r" b="b"/>
              <a:pathLst>
                <a:path w="98425" h="38100">
                  <a:moveTo>
                    <a:pt x="25958" y="10464"/>
                  </a:moveTo>
                  <a:lnTo>
                    <a:pt x="16687" y="0"/>
                  </a:lnTo>
                  <a:lnTo>
                    <a:pt x="1727" y="8636"/>
                  </a:lnTo>
                  <a:lnTo>
                    <a:pt x="0" y="9207"/>
                  </a:lnTo>
                  <a:lnTo>
                    <a:pt x="622" y="25615"/>
                  </a:lnTo>
                  <a:lnTo>
                    <a:pt x="25958" y="10464"/>
                  </a:lnTo>
                  <a:close/>
                </a:path>
                <a:path w="98425" h="38100">
                  <a:moveTo>
                    <a:pt x="97840" y="21628"/>
                  </a:moveTo>
                  <a:lnTo>
                    <a:pt x="89154" y="9766"/>
                  </a:lnTo>
                  <a:lnTo>
                    <a:pt x="73621" y="19812"/>
                  </a:lnTo>
                  <a:lnTo>
                    <a:pt x="71882" y="20383"/>
                  </a:lnTo>
                  <a:lnTo>
                    <a:pt x="74396" y="37769"/>
                  </a:lnTo>
                  <a:lnTo>
                    <a:pt x="97840" y="21628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8" name="object 748"/>
            <p:cNvPicPr/>
            <p:nvPr/>
          </p:nvPicPr>
          <p:blipFill>
            <a:blip r:embed="rId2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0046" y="6244183"/>
              <a:ext cx="25958" cy="27990"/>
            </a:xfrm>
            <a:prstGeom prst="rect">
              <a:avLst/>
            </a:prstGeom>
          </p:spPr>
        </p:pic>
        <p:pic>
          <p:nvPicPr>
            <p:cNvPr id="749" name="object 749"/>
            <p:cNvPicPr/>
            <p:nvPr/>
          </p:nvPicPr>
          <p:blipFill>
            <a:blip r:embed="rId2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3701" y="6228676"/>
              <a:ext cx="70421" cy="31343"/>
            </a:xfrm>
            <a:prstGeom prst="rect">
              <a:avLst/>
            </a:prstGeom>
          </p:spPr>
        </p:pic>
        <p:pic>
          <p:nvPicPr>
            <p:cNvPr id="750" name="object 750"/>
            <p:cNvPicPr/>
            <p:nvPr/>
          </p:nvPicPr>
          <p:blipFill>
            <a:blip r:embed="rId2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643" y="6238087"/>
              <a:ext cx="67017" cy="17576"/>
            </a:xfrm>
            <a:prstGeom prst="rect">
              <a:avLst/>
            </a:prstGeom>
          </p:spPr>
        </p:pic>
        <p:sp>
          <p:nvSpPr>
            <p:cNvPr id="751" name="object 751"/>
            <p:cNvSpPr/>
            <p:nvPr/>
          </p:nvSpPr>
          <p:spPr>
            <a:xfrm>
              <a:off x="6969277" y="6255410"/>
              <a:ext cx="134620" cy="40005"/>
            </a:xfrm>
            <a:custGeom>
              <a:avLst/>
              <a:gdLst/>
              <a:ahLst/>
              <a:cxnLst/>
              <a:rect l="l" t="t" r="r" b="b"/>
              <a:pathLst>
                <a:path w="134620" h="40004">
                  <a:moveTo>
                    <a:pt x="54343" y="24688"/>
                  </a:moveTo>
                  <a:lnTo>
                    <a:pt x="53073" y="8420"/>
                  </a:lnTo>
                  <a:lnTo>
                    <a:pt x="6959" y="0"/>
                  </a:lnTo>
                  <a:lnTo>
                    <a:pt x="0" y="12153"/>
                  </a:lnTo>
                  <a:lnTo>
                    <a:pt x="54343" y="24688"/>
                  </a:lnTo>
                  <a:close/>
                </a:path>
                <a:path w="134620" h="40004">
                  <a:moveTo>
                    <a:pt x="134048" y="39916"/>
                  </a:moveTo>
                  <a:lnTo>
                    <a:pt x="133819" y="38392"/>
                  </a:lnTo>
                  <a:lnTo>
                    <a:pt x="131432" y="21869"/>
                  </a:lnTo>
                  <a:lnTo>
                    <a:pt x="86385" y="15138"/>
                  </a:lnTo>
                  <a:lnTo>
                    <a:pt x="77774" y="13843"/>
                  </a:lnTo>
                  <a:lnTo>
                    <a:pt x="70815" y="26009"/>
                  </a:lnTo>
                  <a:lnTo>
                    <a:pt x="134048" y="39916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022045" y="6251409"/>
              <a:ext cx="106045" cy="43180"/>
            </a:xfrm>
            <a:custGeom>
              <a:avLst/>
              <a:gdLst/>
              <a:ahLst/>
              <a:cxnLst/>
              <a:rect l="l" t="t" r="r" b="b"/>
              <a:pathLst>
                <a:path w="106045" h="43179">
                  <a:moveTo>
                    <a:pt x="30708" y="10680"/>
                  </a:moveTo>
                  <a:lnTo>
                    <a:pt x="20878" y="0"/>
                  </a:lnTo>
                  <a:lnTo>
                    <a:pt x="4102" y="9740"/>
                  </a:lnTo>
                  <a:lnTo>
                    <a:pt x="0" y="12420"/>
                  </a:lnTo>
                  <a:lnTo>
                    <a:pt x="1422" y="28448"/>
                  </a:lnTo>
                  <a:lnTo>
                    <a:pt x="30708" y="10680"/>
                  </a:lnTo>
                  <a:close/>
                </a:path>
                <a:path w="106045" h="43179">
                  <a:moveTo>
                    <a:pt x="105702" y="24295"/>
                  </a:moveTo>
                  <a:lnTo>
                    <a:pt x="95770" y="13309"/>
                  </a:lnTo>
                  <a:lnTo>
                    <a:pt x="83146" y="22275"/>
                  </a:lnTo>
                  <a:lnTo>
                    <a:pt x="79044" y="24955"/>
                  </a:lnTo>
                  <a:lnTo>
                    <a:pt x="80619" y="42583"/>
                  </a:lnTo>
                  <a:lnTo>
                    <a:pt x="105702" y="24295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3" name="object 753"/>
            <p:cNvPicPr/>
            <p:nvPr/>
          </p:nvPicPr>
          <p:blipFill>
            <a:blip r:embed="rId2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090" y="6264719"/>
              <a:ext cx="26670" cy="29260"/>
            </a:xfrm>
            <a:prstGeom prst="rect">
              <a:avLst/>
            </a:prstGeom>
          </p:spPr>
        </p:pic>
        <p:pic>
          <p:nvPicPr>
            <p:cNvPr id="754" name="object 754"/>
            <p:cNvPicPr/>
            <p:nvPr/>
          </p:nvPicPr>
          <p:blipFill>
            <a:blip r:embed="rId2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5932" y="6244272"/>
              <a:ext cx="76822" cy="35572"/>
            </a:xfrm>
            <a:prstGeom prst="rect">
              <a:avLst/>
            </a:prstGeom>
          </p:spPr>
        </p:pic>
        <p:pic>
          <p:nvPicPr>
            <p:cNvPr id="755" name="object 755"/>
            <p:cNvPicPr/>
            <p:nvPr/>
          </p:nvPicPr>
          <p:blipFill>
            <a:blip r:embed="rId2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432" y="6257074"/>
              <a:ext cx="71043" cy="20205"/>
            </a:xfrm>
            <a:prstGeom prst="rect">
              <a:avLst/>
            </a:prstGeom>
          </p:spPr>
        </p:pic>
        <p:sp>
          <p:nvSpPr>
            <p:cNvPr id="756" name="object 756"/>
            <p:cNvSpPr/>
            <p:nvPr/>
          </p:nvSpPr>
          <p:spPr>
            <a:xfrm>
              <a:off x="6924882" y="6275322"/>
              <a:ext cx="60325" cy="31115"/>
            </a:xfrm>
            <a:custGeom>
              <a:avLst/>
              <a:gdLst/>
              <a:ahLst/>
              <a:cxnLst/>
              <a:rect l="l" t="t" r="r" b="b"/>
              <a:pathLst>
                <a:path w="60325" h="31114">
                  <a:moveTo>
                    <a:pt x="60089" y="30767"/>
                  </a:moveTo>
                  <a:lnTo>
                    <a:pt x="0" y="16585"/>
                  </a:lnTo>
                  <a:lnTo>
                    <a:pt x="9017" y="0"/>
                  </a:lnTo>
                  <a:lnTo>
                    <a:pt x="58315" y="9225"/>
                  </a:lnTo>
                  <a:lnTo>
                    <a:pt x="60089" y="30767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7" name="object 757"/>
            <p:cNvPicPr/>
            <p:nvPr/>
          </p:nvPicPr>
          <p:blipFill>
            <a:blip r:embed="rId2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894" y="6263779"/>
              <a:ext cx="71869" cy="20675"/>
            </a:xfrm>
            <a:prstGeom prst="rect">
              <a:avLst/>
            </a:prstGeom>
          </p:spPr>
        </p:pic>
        <p:sp>
          <p:nvSpPr>
            <p:cNvPr id="758" name="object 758"/>
            <p:cNvSpPr/>
            <p:nvPr/>
          </p:nvSpPr>
          <p:spPr>
            <a:xfrm>
              <a:off x="6983289" y="6271714"/>
              <a:ext cx="33655" cy="34925"/>
            </a:xfrm>
            <a:custGeom>
              <a:avLst/>
              <a:gdLst/>
              <a:ahLst/>
              <a:cxnLst/>
              <a:rect l="l" t="t" r="r" b="b"/>
              <a:pathLst>
                <a:path w="33654" h="34925">
                  <a:moveTo>
                    <a:pt x="1810" y="34623"/>
                  </a:moveTo>
                  <a:lnTo>
                    <a:pt x="0" y="12629"/>
                  </a:lnTo>
                  <a:lnTo>
                    <a:pt x="4371" y="10352"/>
                  </a:lnTo>
                  <a:lnTo>
                    <a:pt x="23085" y="0"/>
                  </a:lnTo>
                  <a:lnTo>
                    <a:pt x="33539" y="12980"/>
                  </a:lnTo>
                  <a:lnTo>
                    <a:pt x="1810" y="34623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6983289" y="6271616"/>
              <a:ext cx="33655" cy="34925"/>
            </a:xfrm>
            <a:custGeom>
              <a:avLst/>
              <a:gdLst/>
              <a:ahLst/>
              <a:cxnLst/>
              <a:rect l="l" t="t" r="r" b="b"/>
              <a:pathLst>
                <a:path w="33654" h="34925">
                  <a:moveTo>
                    <a:pt x="23085" y="99"/>
                  </a:moveTo>
                  <a:lnTo>
                    <a:pt x="33536" y="13079"/>
                  </a:lnTo>
                  <a:lnTo>
                    <a:pt x="1808" y="34723"/>
                  </a:lnTo>
                  <a:lnTo>
                    <a:pt x="0" y="12729"/>
                  </a:lnTo>
                  <a:lnTo>
                    <a:pt x="4369" y="10452"/>
                  </a:lnTo>
                  <a:lnTo>
                    <a:pt x="12220" y="6144"/>
                  </a:lnTo>
                  <a:lnTo>
                    <a:pt x="19732" y="1971"/>
                  </a:lnTo>
                  <a:lnTo>
                    <a:pt x="23085" y="99"/>
                  </a:lnTo>
                  <a:lnTo>
                    <a:pt x="22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6998309" y="6291262"/>
              <a:ext cx="64769" cy="32384"/>
            </a:xfrm>
            <a:custGeom>
              <a:avLst/>
              <a:gdLst/>
              <a:ahLst/>
              <a:cxnLst/>
              <a:rect l="l" t="t" r="r" b="b"/>
              <a:pathLst>
                <a:path w="64770" h="32385">
                  <a:moveTo>
                    <a:pt x="64503" y="32270"/>
                  </a:moveTo>
                  <a:lnTo>
                    <a:pt x="64071" y="30645"/>
                  </a:lnTo>
                  <a:lnTo>
                    <a:pt x="58305" y="9232"/>
                  </a:lnTo>
                  <a:lnTo>
                    <a:pt x="16065" y="1320"/>
                  </a:lnTo>
                  <a:lnTo>
                    <a:pt x="9004" y="0"/>
                  </a:lnTo>
                  <a:lnTo>
                    <a:pt x="0" y="16586"/>
                  </a:lnTo>
                  <a:lnTo>
                    <a:pt x="64503" y="32270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1" name="object 761"/>
            <p:cNvPicPr/>
            <p:nvPr/>
          </p:nvPicPr>
          <p:blipFill>
            <a:blip r:embed="rId2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326" y="6278079"/>
              <a:ext cx="75615" cy="22326"/>
            </a:xfrm>
            <a:prstGeom prst="rect">
              <a:avLst/>
            </a:prstGeom>
          </p:spPr>
        </p:pic>
        <p:sp>
          <p:nvSpPr>
            <p:cNvPr id="762" name="object 762"/>
            <p:cNvSpPr/>
            <p:nvPr/>
          </p:nvSpPr>
          <p:spPr>
            <a:xfrm>
              <a:off x="7056722" y="6285639"/>
              <a:ext cx="41910" cy="38100"/>
            </a:xfrm>
            <a:custGeom>
              <a:avLst/>
              <a:gdLst/>
              <a:ahLst/>
              <a:cxnLst/>
              <a:rect l="l" t="t" r="r" b="b"/>
              <a:pathLst>
                <a:path w="41909" h="38100">
                  <a:moveTo>
                    <a:pt x="6359" y="37890"/>
                  </a:moveTo>
                  <a:lnTo>
                    <a:pt x="0" y="14647"/>
                  </a:lnTo>
                  <a:lnTo>
                    <a:pt x="4368" y="12363"/>
                  </a:lnTo>
                  <a:lnTo>
                    <a:pt x="23085" y="2015"/>
                  </a:lnTo>
                  <a:lnTo>
                    <a:pt x="26657" y="100"/>
                  </a:lnTo>
                  <a:lnTo>
                    <a:pt x="41375" y="12545"/>
                  </a:lnTo>
                  <a:lnTo>
                    <a:pt x="6359" y="3789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056720" y="6285639"/>
              <a:ext cx="41910" cy="38100"/>
            </a:xfrm>
            <a:custGeom>
              <a:avLst/>
              <a:gdLst/>
              <a:ahLst/>
              <a:cxnLst/>
              <a:rect l="l" t="t" r="r" b="b"/>
              <a:pathLst>
                <a:path w="41909" h="38100">
                  <a:moveTo>
                    <a:pt x="26748" y="0"/>
                  </a:moveTo>
                  <a:lnTo>
                    <a:pt x="41375" y="12544"/>
                  </a:lnTo>
                  <a:lnTo>
                    <a:pt x="6361" y="37890"/>
                  </a:lnTo>
                  <a:lnTo>
                    <a:pt x="0" y="14646"/>
                  </a:lnTo>
                  <a:lnTo>
                    <a:pt x="4367" y="12363"/>
                  </a:lnTo>
                  <a:lnTo>
                    <a:pt x="12218" y="8056"/>
                  </a:lnTo>
                  <a:lnTo>
                    <a:pt x="19731" y="3886"/>
                  </a:lnTo>
                  <a:lnTo>
                    <a:pt x="23085" y="2016"/>
                  </a:lnTo>
                  <a:lnTo>
                    <a:pt x="26658" y="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4" name="object 764"/>
            <p:cNvPicPr/>
            <p:nvPr/>
          </p:nvPicPr>
          <p:blipFill>
            <a:blip r:embed="rId2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5594" y="6102718"/>
              <a:ext cx="159174" cy="146949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2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1685" y="6187579"/>
              <a:ext cx="31827" cy="58534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2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2320" y="6191389"/>
              <a:ext cx="38442" cy="57289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6987996" y="6185268"/>
              <a:ext cx="7975" cy="47015"/>
            </a:xfrm>
            <a:prstGeom prst="rect">
              <a:avLst/>
            </a:prstGeom>
          </p:spPr>
        </p:pic>
        <p:pic>
          <p:nvPicPr>
            <p:cNvPr id="768" name="object 768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6977252" y="6189154"/>
              <a:ext cx="4800" cy="47663"/>
            </a:xfrm>
            <a:prstGeom prst="rect">
              <a:avLst/>
            </a:prstGeom>
          </p:spPr>
        </p:pic>
        <p:pic>
          <p:nvPicPr>
            <p:cNvPr id="769" name="object 769"/>
            <p:cNvPicPr/>
            <p:nvPr/>
          </p:nvPicPr>
          <p:blipFill>
            <a:blip r:embed="rId2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109" y="6117983"/>
              <a:ext cx="72225" cy="127304"/>
            </a:xfrm>
            <a:prstGeom prst="rect">
              <a:avLst/>
            </a:prstGeom>
          </p:spPr>
        </p:pic>
        <p:sp>
          <p:nvSpPr>
            <p:cNvPr id="770" name="object 770"/>
            <p:cNvSpPr/>
            <p:nvPr/>
          </p:nvSpPr>
          <p:spPr>
            <a:xfrm>
              <a:off x="6748214" y="6272823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8451" y="37378"/>
                  </a:moveTo>
                  <a:lnTo>
                    <a:pt x="0" y="37378"/>
                  </a:lnTo>
                  <a:lnTo>
                    <a:pt x="0" y="0"/>
                  </a:lnTo>
                  <a:lnTo>
                    <a:pt x="48451" y="0"/>
                  </a:lnTo>
                  <a:lnTo>
                    <a:pt x="48451" y="3737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1" name="object 771"/>
            <p:cNvPicPr/>
            <p:nvPr/>
          </p:nvPicPr>
          <p:blipFill>
            <a:blip r:embed="rId2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522" y="6208217"/>
              <a:ext cx="87615" cy="92113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765995" y="6233225"/>
              <a:ext cx="21590" cy="50165"/>
            </a:xfrm>
            <a:custGeom>
              <a:avLst/>
              <a:gdLst/>
              <a:ahLst/>
              <a:cxnLst/>
              <a:rect l="l" t="t" r="r" b="b"/>
              <a:pathLst>
                <a:path w="21590" h="50164">
                  <a:moveTo>
                    <a:pt x="11155" y="4317"/>
                  </a:moveTo>
                  <a:lnTo>
                    <a:pt x="10496" y="3163"/>
                  </a:lnTo>
                  <a:lnTo>
                    <a:pt x="11477" y="3076"/>
                  </a:lnTo>
                  <a:lnTo>
                    <a:pt x="13499" y="1978"/>
                  </a:lnTo>
                  <a:lnTo>
                    <a:pt x="15126" y="0"/>
                  </a:lnTo>
                  <a:lnTo>
                    <a:pt x="16026" y="80"/>
                  </a:lnTo>
                  <a:lnTo>
                    <a:pt x="15678" y="1425"/>
                  </a:lnTo>
                  <a:lnTo>
                    <a:pt x="12987" y="2644"/>
                  </a:lnTo>
                  <a:lnTo>
                    <a:pt x="11155" y="4317"/>
                  </a:lnTo>
                  <a:close/>
                </a:path>
                <a:path w="21590" h="50164">
                  <a:moveTo>
                    <a:pt x="7372" y="9343"/>
                  </a:moveTo>
                  <a:lnTo>
                    <a:pt x="6661" y="7394"/>
                  </a:lnTo>
                  <a:lnTo>
                    <a:pt x="7705" y="4133"/>
                  </a:lnTo>
                  <a:lnTo>
                    <a:pt x="9797" y="2881"/>
                  </a:lnTo>
                  <a:lnTo>
                    <a:pt x="11094" y="4373"/>
                  </a:lnTo>
                  <a:lnTo>
                    <a:pt x="10590" y="4833"/>
                  </a:lnTo>
                  <a:lnTo>
                    <a:pt x="9713" y="6366"/>
                  </a:lnTo>
                  <a:lnTo>
                    <a:pt x="7372" y="9343"/>
                  </a:lnTo>
                  <a:close/>
                </a:path>
                <a:path w="21590" h="50164">
                  <a:moveTo>
                    <a:pt x="11363" y="4682"/>
                  </a:moveTo>
                  <a:lnTo>
                    <a:pt x="11094" y="4373"/>
                  </a:lnTo>
                  <a:lnTo>
                    <a:pt x="11363" y="4682"/>
                  </a:lnTo>
                  <a:close/>
                </a:path>
                <a:path w="21590" h="50164">
                  <a:moveTo>
                    <a:pt x="7912" y="10824"/>
                  </a:moveTo>
                  <a:lnTo>
                    <a:pt x="6633" y="10342"/>
                  </a:lnTo>
                  <a:lnTo>
                    <a:pt x="7372" y="9343"/>
                  </a:lnTo>
                  <a:lnTo>
                    <a:pt x="7912" y="10824"/>
                  </a:lnTo>
                  <a:close/>
                </a:path>
                <a:path w="21590" h="50164">
                  <a:moveTo>
                    <a:pt x="6144" y="14796"/>
                  </a:moveTo>
                  <a:lnTo>
                    <a:pt x="4880" y="13807"/>
                  </a:lnTo>
                  <a:lnTo>
                    <a:pt x="3859" y="11591"/>
                  </a:lnTo>
                  <a:lnTo>
                    <a:pt x="5184" y="9797"/>
                  </a:lnTo>
                  <a:lnTo>
                    <a:pt x="6633" y="10342"/>
                  </a:lnTo>
                  <a:lnTo>
                    <a:pt x="6144" y="14796"/>
                  </a:lnTo>
                  <a:close/>
                </a:path>
                <a:path w="21590" h="50164">
                  <a:moveTo>
                    <a:pt x="6073" y="15448"/>
                  </a:moveTo>
                  <a:lnTo>
                    <a:pt x="6144" y="14796"/>
                  </a:lnTo>
                  <a:lnTo>
                    <a:pt x="6480" y="15059"/>
                  </a:lnTo>
                  <a:lnTo>
                    <a:pt x="6073" y="15448"/>
                  </a:lnTo>
                  <a:close/>
                </a:path>
                <a:path w="21590" h="50164">
                  <a:moveTo>
                    <a:pt x="6011" y="19598"/>
                  </a:moveTo>
                  <a:lnTo>
                    <a:pt x="2560" y="19598"/>
                  </a:lnTo>
                  <a:lnTo>
                    <a:pt x="3437" y="17870"/>
                  </a:lnTo>
                  <a:lnTo>
                    <a:pt x="2282" y="17161"/>
                  </a:lnTo>
                  <a:lnTo>
                    <a:pt x="2172" y="15875"/>
                  </a:lnTo>
                  <a:lnTo>
                    <a:pt x="3203" y="15732"/>
                  </a:lnTo>
                  <a:lnTo>
                    <a:pt x="5864" y="15648"/>
                  </a:lnTo>
                  <a:lnTo>
                    <a:pt x="6073" y="15448"/>
                  </a:lnTo>
                  <a:lnTo>
                    <a:pt x="6162" y="15875"/>
                  </a:lnTo>
                  <a:lnTo>
                    <a:pt x="6942" y="18383"/>
                  </a:lnTo>
                  <a:lnTo>
                    <a:pt x="6225" y="18383"/>
                  </a:lnTo>
                  <a:lnTo>
                    <a:pt x="5486" y="18446"/>
                  </a:lnTo>
                  <a:lnTo>
                    <a:pt x="5151" y="19045"/>
                  </a:lnTo>
                  <a:lnTo>
                    <a:pt x="5553" y="19132"/>
                  </a:lnTo>
                  <a:lnTo>
                    <a:pt x="6011" y="19598"/>
                  </a:lnTo>
                  <a:close/>
                </a:path>
                <a:path w="21590" h="50164">
                  <a:moveTo>
                    <a:pt x="6975" y="18490"/>
                  </a:moveTo>
                  <a:lnTo>
                    <a:pt x="6225" y="18383"/>
                  </a:lnTo>
                  <a:lnTo>
                    <a:pt x="6942" y="18383"/>
                  </a:lnTo>
                  <a:close/>
                </a:path>
                <a:path w="21590" h="50164">
                  <a:moveTo>
                    <a:pt x="2848" y="30433"/>
                  </a:moveTo>
                  <a:lnTo>
                    <a:pt x="1432" y="28411"/>
                  </a:lnTo>
                  <a:lnTo>
                    <a:pt x="1861" y="27658"/>
                  </a:lnTo>
                  <a:lnTo>
                    <a:pt x="2584" y="27015"/>
                  </a:lnTo>
                  <a:lnTo>
                    <a:pt x="1405" y="25154"/>
                  </a:lnTo>
                  <a:lnTo>
                    <a:pt x="0" y="22788"/>
                  </a:lnTo>
                  <a:lnTo>
                    <a:pt x="2232" y="20923"/>
                  </a:lnTo>
                  <a:lnTo>
                    <a:pt x="425" y="19484"/>
                  </a:lnTo>
                  <a:lnTo>
                    <a:pt x="2560" y="19598"/>
                  </a:lnTo>
                  <a:lnTo>
                    <a:pt x="6014" y="19601"/>
                  </a:lnTo>
                  <a:lnTo>
                    <a:pt x="6436" y="19698"/>
                  </a:lnTo>
                  <a:lnTo>
                    <a:pt x="5345" y="21971"/>
                  </a:lnTo>
                  <a:lnTo>
                    <a:pt x="6232" y="22761"/>
                  </a:lnTo>
                  <a:lnTo>
                    <a:pt x="6724" y="25760"/>
                  </a:lnTo>
                  <a:lnTo>
                    <a:pt x="5794" y="28639"/>
                  </a:lnTo>
                  <a:lnTo>
                    <a:pt x="7894" y="28639"/>
                  </a:lnTo>
                  <a:lnTo>
                    <a:pt x="7879" y="29341"/>
                  </a:lnTo>
                  <a:lnTo>
                    <a:pt x="3785" y="29341"/>
                  </a:lnTo>
                  <a:lnTo>
                    <a:pt x="2848" y="30433"/>
                  </a:lnTo>
                  <a:close/>
                </a:path>
                <a:path w="21590" h="50164">
                  <a:moveTo>
                    <a:pt x="7894" y="28639"/>
                  </a:moveTo>
                  <a:lnTo>
                    <a:pt x="5794" y="28639"/>
                  </a:lnTo>
                  <a:lnTo>
                    <a:pt x="7909" y="27959"/>
                  </a:lnTo>
                  <a:lnTo>
                    <a:pt x="7894" y="28639"/>
                  </a:lnTo>
                  <a:close/>
                </a:path>
                <a:path w="21590" h="50164">
                  <a:moveTo>
                    <a:pt x="8917" y="29947"/>
                  </a:moveTo>
                  <a:lnTo>
                    <a:pt x="7866" y="29947"/>
                  </a:lnTo>
                  <a:lnTo>
                    <a:pt x="8501" y="29244"/>
                  </a:lnTo>
                  <a:lnTo>
                    <a:pt x="8917" y="29947"/>
                  </a:lnTo>
                  <a:close/>
                </a:path>
                <a:path w="21590" h="50164">
                  <a:moveTo>
                    <a:pt x="5201" y="32468"/>
                  </a:moveTo>
                  <a:lnTo>
                    <a:pt x="1844" y="31571"/>
                  </a:lnTo>
                  <a:lnTo>
                    <a:pt x="4763" y="29713"/>
                  </a:lnTo>
                  <a:lnTo>
                    <a:pt x="3785" y="29341"/>
                  </a:lnTo>
                  <a:lnTo>
                    <a:pt x="7879" y="29341"/>
                  </a:lnTo>
                  <a:lnTo>
                    <a:pt x="7866" y="29947"/>
                  </a:lnTo>
                  <a:lnTo>
                    <a:pt x="8917" y="29947"/>
                  </a:lnTo>
                  <a:lnTo>
                    <a:pt x="9975" y="31735"/>
                  </a:lnTo>
                  <a:lnTo>
                    <a:pt x="7163" y="31735"/>
                  </a:lnTo>
                  <a:lnTo>
                    <a:pt x="5201" y="32468"/>
                  </a:lnTo>
                  <a:close/>
                </a:path>
                <a:path w="21590" h="50164">
                  <a:moveTo>
                    <a:pt x="14418" y="48800"/>
                  </a:moveTo>
                  <a:lnTo>
                    <a:pt x="12080" y="48357"/>
                  </a:lnTo>
                  <a:lnTo>
                    <a:pt x="10604" y="47922"/>
                  </a:lnTo>
                  <a:lnTo>
                    <a:pt x="11317" y="47480"/>
                  </a:lnTo>
                  <a:lnTo>
                    <a:pt x="12230" y="47430"/>
                  </a:lnTo>
                  <a:lnTo>
                    <a:pt x="12478" y="46496"/>
                  </a:lnTo>
                  <a:lnTo>
                    <a:pt x="11146" y="46225"/>
                  </a:lnTo>
                  <a:lnTo>
                    <a:pt x="8592" y="45596"/>
                  </a:lnTo>
                  <a:lnTo>
                    <a:pt x="7765" y="44397"/>
                  </a:lnTo>
                  <a:lnTo>
                    <a:pt x="8428" y="44156"/>
                  </a:lnTo>
                  <a:lnTo>
                    <a:pt x="9017" y="43527"/>
                  </a:lnTo>
                  <a:lnTo>
                    <a:pt x="9088" y="42657"/>
                  </a:lnTo>
                  <a:lnTo>
                    <a:pt x="8686" y="42245"/>
                  </a:lnTo>
                  <a:lnTo>
                    <a:pt x="7353" y="41810"/>
                  </a:lnTo>
                  <a:lnTo>
                    <a:pt x="6893" y="40930"/>
                  </a:lnTo>
                  <a:lnTo>
                    <a:pt x="6935" y="37378"/>
                  </a:lnTo>
                  <a:lnTo>
                    <a:pt x="7568" y="34737"/>
                  </a:lnTo>
                  <a:lnTo>
                    <a:pt x="6992" y="33827"/>
                  </a:lnTo>
                  <a:lnTo>
                    <a:pt x="7276" y="33254"/>
                  </a:lnTo>
                  <a:lnTo>
                    <a:pt x="7317" y="32468"/>
                  </a:lnTo>
                  <a:lnTo>
                    <a:pt x="7163" y="31735"/>
                  </a:lnTo>
                  <a:lnTo>
                    <a:pt x="9975" y="31735"/>
                  </a:lnTo>
                  <a:lnTo>
                    <a:pt x="9235" y="32970"/>
                  </a:lnTo>
                  <a:lnTo>
                    <a:pt x="8331" y="36086"/>
                  </a:lnTo>
                  <a:lnTo>
                    <a:pt x="8975" y="36086"/>
                  </a:lnTo>
                  <a:lnTo>
                    <a:pt x="9820" y="38429"/>
                  </a:lnTo>
                  <a:lnTo>
                    <a:pt x="9315" y="39838"/>
                  </a:lnTo>
                  <a:lnTo>
                    <a:pt x="9867" y="40930"/>
                  </a:lnTo>
                  <a:lnTo>
                    <a:pt x="11735" y="40930"/>
                  </a:lnTo>
                  <a:lnTo>
                    <a:pt x="10910" y="42449"/>
                  </a:lnTo>
                  <a:lnTo>
                    <a:pt x="10905" y="42690"/>
                  </a:lnTo>
                  <a:lnTo>
                    <a:pt x="13586" y="43527"/>
                  </a:lnTo>
                  <a:lnTo>
                    <a:pt x="16055" y="43527"/>
                  </a:lnTo>
                  <a:lnTo>
                    <a:pt x="15350" y="44749"/>
                  </a:lnTo>
                  <a:lnTo>
                    <a:pt x="15026" y="45515"/>
                  </a:lnTo>
                  <a:lnTo>
                    <a:pt x="15839" y="45904"/>
                  </a:lnTo>
                  <a:lnTo>
                    <a:pt x="17465" y="45904"/>
                  </a:lnTo>
                  <a:lnTo>
                    <a:pt x="17499" y="46683"/>
                  </a:lnTo>
                  <a:lnTo>
                    <a:pt x="17810" y="47457"/>
                  </a:lnTo>
                  <a:lnTo>
                    <a:pt x="21420" y="47457"/>
                  </a:lnTo>
                  <a:lnTo>
                    <a:pt x="21512" y="47688"/>
                  </a:lnTo>
                  <a:lnTo>
                    <a:pt x="21260" y="48019"/>
                  </a:lnTo>
                  <a:lnTo>
                    <a:pt x="14540" y="48019"/>
                  </a:lnTo>
                  <a:lnTo>
                    <a:pt x="14359" y="48153"/>
                  </a:lnTo>
                  <a:lnTo>
                    <a:pt x="14134" y="48357"/>
                  </a:lnTo>
                  <a:lnTo>
                    <a:pt x="14418" y="48800"/>
                  </a:lnTo>
                  <a:close/>
                </a:path>
                <a:path w="21590" h="50164">
                  <a:moveTo>
                    <a:pt x="8975" y="36086"/>
                  </a:moveTo>
                  <a:lnTo>
                    <a:pt x="8331" y="36086"/>
                  </a:lnTo>
                  <a:lnTo>
                    <a:pt x="8900" y="35879"/>
                  </a:lnTo>
                  <a:lnTo>
                    <a:pt x="8975" y="36086"/>
                  </a:lnTo>
                  <a:close/>
                </a:path>
                <a:path w="21590" h="50164">
                  <a:moveTo>
                    <a:pt x="11735" y="40930"/>
                  </a:moveTo>
                  <a:lnTo>
                    <a:pt x="9867" y="40930"/>
                  </a:lnTo>
                  <a:lnTo>
                    <a:pt x="10336" y="40257"/>
                  </a:lnTo>
                  <a:lnTo>
                    <a:pt x="10630" y="39460"/>
                  </a:lnTo>
                  <a:lnTo>
                    <a:pt x="10630" y="38647"/>
                  </a:lnTo>
                  <a:lnTo>
                    <a:pt x="12699" y="39152"/>
                  </a:lnTo>
                  <a:lnTo>
                    <a:pt x="11735" y="40930"/>
                  </a:lnTo>
                  <a:close/>
                </a:path>
                <a:path w="21590" h="50164">
                  <a:moveTo>
                    <a:pt x="16055" y="43527"/>
                  </a:moveTo>
                  <a:lnTo>
                    <a:pt x="13586" y="43527"/>
                  </a:lnTo>
                  <a:lnTo>
                    <a:pt x="14570" y="42449"/>
                  </a:lnTo>
                  <a:lnTo>
                    <a:pt x="16066" y="43507"/>
                  </a:lnTo>
                  <a:close/>
                </a:path>
                <a:path w="21590" h="50164">
                  <a:moveTo>
                    <a:pt x="21420" y="47457"/>
                  </a:moveTo>
                  <a:lnTo>
                    <a:pt x="17810" y="47457"/>
                  </a:lnTo>
                  <a:lnTo>
                    <a:pt x="19075" y="47356"/>
                  </a:lnTo>
                  <a:lnTo>
                    <a:pt x="19658" y="44196"/>
                  </a:lnTo>
                  <a:lnTo>
                    <a:pt x="21311" y="45596"/>
                  </a:lnTo>
                  <a:lnTo>
                    <a:pt x="21425" y="45904"/>
                  </a:lnTo>
                  <a:lnTo>
                    <a:pt x="21049" y="46496"/>
                  </a:lnTo>
                  <a:lnTo>
                    <a:pt x="21420" y="47457"/>
                  </a:lnTo>
                  <a:close/>
                </a:path>
                <a:path w="21590" h="50164">
                  <a:moveTo>
                    <a:pt x="17465" y="45904"/>
                  </a:moveTo>
                  <a:lnTo>
                    <a:pt x="15839" y="45904"/>
                  </a:lnTo>
                  <a:lnTo>
                    <a:pt x="16751" y="45512"/>
                  </a:lnTo>
                  <a:lnTo>
                    <a:pt x="17512" y="45067"/>
                  </a:lnTo>
                  <a:lnTo>
                    <a:pt x="17465" y="45904"/>
                  </a:lnTo>
                  <a:close/>
                </a:path>
                <a:path w="21590" h="50164">
                  <a:moveTo>
                    <a:pt x="14697" y="48853"/>
                  </a:moveTo>
                  <a:lnTo>
                    <a:pt x="14418" y="48800"/>
                  </a:lnTo>
                  <a:lnTo>
                    <a:pt x="14120" y="48474"/>
                  </a:lnTo>
                  <a:lnTo>
                    <a:pt x="14359" y="48153"/>
                  </a:lnTo>
                  <a:lnTo>
                    <a:pt x="14540" y="48019"/>
                  </a:lnTo>
                  <a:lnTo>
                    <a:pt x="16344" y="48474"/>
                  </a:lnTo>
                  <a:lnTo>
                    <a:pt x="14697" y="48853"/>
                  </a:lnTo>
                  <a:close/>
                </a:path>
                <a:path w="21590" h="50164">
                  <a:moveTo>
                    <a:pt x="19284" y="48853"/>
                  </a:moveTo>
                  <a:lnTo>
                    <a:pt x="14697" y="48853"/>
                  </a:lnTo>
                  <a:lnTo>
                    <a:pt x="16344" y="48474"/>
                  </a:lnTo>
                  <a:lnTo>
                    <a:pt x="14540" y="48019"/>
                  </a:lnTo>
                  <a:lnTo>
                    <a:pt x="21260" y="48019"/>
                  </a:lnTo>
                  <a:lnTo>
                    <a:pt x="20729" y="48715"/>
                  </a:lnTo>
                  <a:lnTo>
                    <a:pt x="19772" y="48715"/>
                  </a:lnTo>
                  <a:lnTo>
                    <a:pt x="19284" y="48853"/>
                  </a:lnTo>
                  <a:close/>
                </a:path>
                <a:path w="21590" h="50164">
                  <a:moveTo>
                    <a:pt x="20645" y="48826"/>
                  </a:moveTo>
                  <a:lnTo>
                    <a:pt x="19772" y="48715"/>
                  </a:lnTo>
                  <a:lnTo>
                    <a:pt x="20729" y="48715"/>
                  </a:lnTo>
                  <a:close/>
                </a:path>
                <a:path w="21590" h="50164">
                  <a:moveTo>
                    <a:pt x="14644" y="49047"/>
                  </a:moveTo>
                  <a:lnTo>
                    <a:pt x="14418" y="48800"/>
                  </a:lnTo>
                  <a:lnTo>
                    <a:pt x="14697" y="48853"/>
                  </a:lnTo>
                  <a:lnTo>
                    <a:pt x="19284" y="48853"/>
                  </a:lnTo>
                  <a:lnTo>
                    <a:pt x="18951" y="48946"/>
                  </a:lnTo>
                  <a:lnTo>
                    <a:pt x="14721" y="48946"/>
                  </a:lnTo>
                  <a:close/>
                </a:path>
                <a:path w="21590" h="50164">
                  <a:moveTo>
                    <a:pt x="14804" y="49696"/>
                  </a:moveTo>
                  <a:lnTo>
                    <a:pt x="14721" y="48946"/>
                  </a:lnTo>
                  <a:lnTo>
                    <a:pt x="18951" y="48946"/>
                  </a:lnTo>
                  <a:lnTo>
                    <a:pt x="18654" y="49030"/>
                  </a:lnTo>
                  <a:lnTo>
                    <a:pt x="17211" y="49124"/>
                  </a:lnTo>
                  <a:lnTo>
                    <a:pt x="15993" y="49254"/>
                  </a:lnTo>
                  <a:lnTo>
                    <a:pt x="15397" y="49368"/>
                  </a:lnTo>
                  <a:lnTo>
                    <a:pt x="14804" y="49696"/>
                  </a:lnTo>
                  <a:close/>
                </a:path>
                <a:path w="21590" h="50164">
                  <a:moveTo>
                    <a:pt x="17656" y="49592"/>
                  </a:moveTo>
                  <a:lnTo>
                    <a:pt x="17211" y="49124"/>
                  </a:lnTo>
                  <a:lnTo>
                    <a:pt x="18642" y="49124"/>
                  </a:lnTo>
                  <a:lnTo>
                    <a:pt x="18593" y="49512"/>
                  </a:lnTo>
                  <a:lnTo>
                    <a:pt x="17656" y="49592"/>
                  </a:lnTo>
                  <a:close/>
                </a:path>
              </a:pathLst>
            </a:custGeom>
            <a:solidFill>
              <a:srgbClr val="C6B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773842" y="6213650"/>
              <a:ext cx="53975" cy="41910"/>
            </a:xfrm>
            <a:custGeom>
              <a:avLst/>
              <a:gdLst/>
              <a:ahLst/>
              <a:cxnLst/>
              <a:rect l="l" t="t" r="r" b="b"/>
              <a:pathLst>
                <a:path w="53975" h="41910">
                  <a:moveTo>
                    <a:pt x="23636" y="252"/>
                  </a:moveTo>
                  <a:lnTo>
                    <a:pt x="22383" y="0"/>
                  </a:lnTo>
                  <a:lnTo>
                    <a:pt x="24083" y="0"/>
                  </a:lnTo>
                  <a:lnTo>
                    <a:pt x="23636" y="252"/>
                  </a:lnTo>
                  <a:close/>
                </a:path>
                <a:path w="53975" h="41910">
                  <a:moveTo>
                    <a:pt x="30644" y="1733"/>
                  </a:moveTo>
                  <a:lnTo>
                    <a:pt x="21013" y="1733"/>
                  </a:lnTo>
                  <a:lnTo>
                    <a:pt x="23636" y="252"/>
                  </a:lnTo>
                  <a:lnTo>
                    <a:pt x="28985" y="1329"/>
                  </a:lnTo>
                  <a:lnTo>
                    <a:pt x="30644" y="1733"/>
                  </a:lnTo>
                  <a:close/>
                </a:path>
                <a:path w="53975" h="41910">
                  <a:moveTo>
                    <a:pt x="2142" y="35453"/>
                  </a:moveTo>
                  <a:lnTo>
                    <a:pt x="2577" y="33408"/>
                  </a:lnTo>
                  <a:lnTo>
                    <a:pt x="960" y="31206"/>
                  </a:lnTo>
                  <a:lnTo>
                    <a:pt x="220" y="26811"/>
                  </a:lnTo>
                  <a:lnTo>
                    <a:pt x="0" y="23708"/>
                  </a:lnTo>
                  <a:lnTo>
                    <a:pt x="1840" y="17850"/>
                  </a:lnTo>
                  <a:lnTo>
                    <a:pt x="5040" y="14888"/>
                  </a:lnTo>
                  <a:lnTo>
                    <a:pt x="8555" y="8602"/>
                  </a:lnTo>
                  <a:lnTo>
                    <a:pt x="10881" y="5392"/>
                  </a:lnTo>
                  <a:lnTo>
                    <a:pt x="17111" y="1208"/>
                  </a:lnTo>
                  <a:lnTo>
                    <a:pt x="21013" y="1733"/>
                  </a:lnTo>
                  <a:lnTo>
                    <a:pt x="30644" y="1733"/>
                  </a:lnTo>
                  <a:lnTo>
                    <a:pt x="53870" y="16789"/>
                  </a:lnTo>
                  <a:lnTo>
                    <a:pt x="52976" y="27731"/>
                  </a:lnTo>
                  <a:lnTo>
                    <a:pt x="52048" y="31092"/>
                  </a:lnTo>
                  <a:lnTo>
                    <a:pt x="11296" y="31092"/>
                  </a:lnTo>
                  <a:lnTo>
                    <a:pt x="7521" y="35192"/>
                  </a:lnTo>
                  <a:lnTo>
                    <a:pt x="2142" y="35453"/>
                  </a:lnTo>
                  <a:close/>
                </a:path>
                <a:path w="53975" h="41910">
                  <a:moveTo>
                    <a:pt x="38667" y="41455"/>
                  </a:moveTo>
                  <a:lnTo>
                    <a:pt x="36270" y="36545"/>
                  </a:lnTo>
                  <a:lnTo>
                    <a:pt x="26070" y="33408"/>
                  </a:lnTo>
                  <a:lnTo>
                    <a:pt x="20220" y="31206"/>
                  </a:lnTo>
                  <a:lnTo>
                    <a:pt x="11296" y="31092"/>
                  </a:lnTo>
                  <a:lnTo>
                    <a:pt x="52048" y="31092"/>
                  </a:lnTo>
                  <a:lnTo>
                    <a:pt x="50915" y="35192"/>
                  </a:lnTo>
                  <a:lnTo>
                    <a:pt x="50790" y="35453"/>
                  </a:lnTo>
                  <a:lnTo>
                    <a:pt x="38667" y="41455"/>
                  </a:lnTo>
                  <a:close/>
                </a:path>
              </a:pathLst>
            </a:custGeom>
            <a:solidFill>
              <a:srgbClr val="E4D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4" name="object 774"/>
            <p:cNvPicPr/>
            <p:nvPr/>
          </p:nvPicPr>
          <p:blipFill>
            <a:blip r:embed="rId2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2274" y="6225438"/>
              <a:ext cx="18327" cy="19215"/>
            </a:xfrm>
            <a:prstGeom prst="rect">
              <a:avLst/>
            </a:prstGeom>
          </p:spPr>
        </p:pic>
        <p:sp>
          <p:nvSpPr>
            <p:cNvPr id="775" name="object 775"/>
            <p:cNvSpPr/>
            <p:nvPr/>
          </p:nvSpPr>
          <p:spPr>
            <a:xfrm>
              <a:off x="6776504" y="6220701"/>
              <a:ext cx="53975" cy="49530"/>
            </a:xfrm>
            <a:custGeom>
              <a:avLst/>
              <a:gdLst/>
              <a:ahLst/>
              <a:cxnLst/>
              <a:rect l="l" t="t" r="r" b="b"/>
              <a:pathLst>
                <a:path w="53975" h="49529">
                  <a:moveTo>
                    <a:pt x="1079" y="30670"/>
                  </a:moveTo>
                  <a:lnTo>
                    <a:pt x="1028" y="28511"/>
                  </a:lnTo>
                  <a:lnTo>
                    <a:pt x="203" y="30670"/>
                  </a:lnTo>
                  <a:lnTo>
                    <a:pt x="495" y="30772"/>
                  </a:lnTo>
                  <a:lnTo>
                    <a:pt x="800" y="30759"/>
                  </a:lnTo>
                  <a:lnTo>
                    <a:pt x="1079" y="30670"/>
                  </a:lnTo>
                  <a:close/>
                </a:path>
                <a:path w="53975" h="49529">
                  <a:moveTo>
                    <a:pt x="1701" y="33134"/>
                  </a:moveTo>
                  <a:lnTo>
                    <a:pt x="203" y="30721"/>
                  </a:lnTo>
                  <a:lnTo>
                    <a:pt x="0" y="31191"/>
                  </a:lnTo>
                  <a:lnTo>
                    <a:pt x="1701" y="33134"/>
                  </a:lnTo>
                  <a:close/>
                </a:path>
                <a:path w="53975" h="49529">
                  <a:moveTo>
                    <a:pt x="10731" y="20066"/>
                  </a:moveTo>
                  <a:lnTo>
                    <a:pt x="6248" y="19253"/>
                  </a:lnTo>
                  <a:lnTo>
                    <a:pt x="5207" y="18732"/>
                  </a:lnTo>
                  <a:lnTo>
                    <a:pt x="4114" y="20828"/>
                  </a:lnTo>
                  <a:lnTo>
                    <a:pt x="4483" y="21615"/>
                  </a:lnTo>
                  <a:lnTo>
                    <a:pt x="3632" y="23114"/>
                  </a:lnTo>
                  <a:lnTo>
                    <a:pt x="2971" y="22961"/>
                  </a:lnTo>
                  <a:lnTo>
                    <a:pt x="1752" y="23863"/>
                  </a:lnTo>
                  <a:lnTo>
                    <a:pt x="1549" y="23431"/>
                  </a:lnTo>
                  <a:lnTo>
                    <a:pt x="863" y="24536"/>
                  </a:lnTo>
                  <a:lnTo>
                    <a:pt x="1066" y="25895"/>
                  </a:lnTo>
                  <a:lnTo>
                    <a:pt x="876" y="27889"/>
                  </a:lnTo>
                  <a:lnTo>
                    <a:pt x="1028" y="28511"/>
                  </a:lnTo>
                  <a:lnTo>
                    <a:pt x="1371" y="27622"/>
                  </a:lnTo>
                  <a:lnTo>
                    <a:pt x="4064" y="23863"/>
                  </a:lnTo>
                  <a:lnTo>
                    <a:pt x="4495" y="23253"/>
                  </a:lnTo>
                  <a:lnTo>
                    <a:pt x="7645" y="23799"/>
                  </a:lnTo>
                  <a:lnTo>
                    <a:pt x="8166" y="23253"/>
                  </a:lnTo>
                  <a:lnTo>
                    <a:pt x="8318" y="23114"/>
                  </a:lnTo>
                  <a:lnTo>
                    <a:pt x="9525" y="21844"/>
                  </a:lnTo>
                  <a:lnTo>
                    <a:pt x="9486" y="21056"/>
                  </a:lnTo>
                  <a:lnTo>
                    <a:pt x="10731" y="20116"/>
                  </a:lnTo>
                  <a:close/>
                </a:path>
                <a:path w="53975" h="49529">
                  <a:moveTo>
                    <a:pt x="11633" y="20066"/>
                  </a:moveTo>
                  <a:lnTo>
                    <a:pt x="10883" y="20002"/>
                  </a:lnTo>
                  <a:lnTo>
                    <a:pt x="11633" y="20066"/>
                  </a:lnTo>
                  <a:close/>
                </a:path>
                <a:path w="53975" h="49529">
                  <a:moveTo>
                    <a:pt x="22415" y="14757"/>
                  </a:moveTo>
                  <a:lnTo>
                    <a:pt x="20040" y="15176"/>
                  </a:lnTo>
                  <a:lnTo>
                    <a:pt x="17843" y="17056"/>
                  </a:lnTo>
                  <a:lnTo>
                    <a:pt x="13195" y="19951"/>
                  </a:lnTo>
                  <a:lnTo>
                    <a:pt x="11633" y="20066"/>
                  </a:lnTo>
                  <a:lnTo>
                    <a:pt x="14351" y="20231"/>
                  </a:lnTo>
                  <a:lnTo>
                    <a:pt x="16802" y="21323"/>
                  </a:lnTo>
                  <a:lnTo>
                    <a:pt x="18707" y="19748"/>
                  </a:lnTo>
                  <a:lnTo>
                    <a:pt x="18351" y="17818"/>
                  </a:lnTo>
                  <a:lnTo>
                    <a:pt x="20434" y="16103"/>
                  </a:lnTo>
                  <a:lnTo>
                    <a:pt x="22390" y="16306"/>
                  </a:lnTo>
                  <a:lnTo>
                    <a:pt x="22390" y="16103"/>
                  </a:lnTo>
                  <a:lnTo>
                    <a:pt x="22415" y="14757"/>
                  </a:lnTo>
                  <a:close/>
                </a:path>
                <a:path w="53975" h="49529">
                  <a:moveTo>
                    <a:pt x="41541" y="1320"/>
                  </a:moveTo>
                  <a:lnTo>
                    <a:pt x="41402" y="1193"/>
                  </a:lnTo>
                  <a:lnTo>
                    <a:pt x="40170" y="939"/>
                  </a:lnTo>
                  <a:lnTo>
                    <a:pt x="41541" y="1320"/>
                  </a:lnTo>
                  <a:close/>
                </a:path>
                <a:path w="53975" h="49529">
                  <a:moveTo>
                    <a:pt x="42265" y="1765"/>
                  </a:moveTo>
                  <a:lnTo>
                    <a:pt x="41643" y="1346"/>
                  </a:lnTo>
                  <a:lnTo>
                    <a:pt x="41960" y="1689"/>
                  </a:lnTo>
                  <a:lnTo>
                    <a:pt x="42265" y="1765"/>
                  </a:lnTo>
                  <a:close/>
                </a:path>
                <a:path w="53975" h="49529">
                  <a:moveTo>
                    <a:pt x="49098" y="22288"/>
                  </a:moveTo>
                  <a:lnTo>
                    <a:pt x="45466" y="24968"/>
                  </a:lnTo>
                  <a:lnTo>
                    <a:pt x="48234" y="28130"/>
                  </a:lnTo>
                  <a:lnTo>
                    <a:pt x="48920" y="26911"/>
                  </a:lnTo>
                  <a:lnTo>
                    <a:pt x="49098" y="22288"/>
                  </a:lnTo>
                  <a:close/>
                </a:path>
                <a:path w="53975" h="49529">
                  <a:moveTo>
                    <a:pt x="50266" y="36855"/>
                  </a:moveTo>
                  <a:lnTo>
                    <a:pt x="48374" y="34048"/>
                  </a:lnTo>
                  <a:lnTo>
                    <a:pt x="48056" y="33261"/>
                  </a:lnTo>
                  <a:lnTo>
                    <a:pt x="50063" y="30213"/>
                  </a:lnTo>
                  <a:lnTo>
                    <a:pt x="48234" y="28130"/>
                  </a:lnTo>
                  <a:lnTo>
                    <a:pt x="45847" y="32372"/>
                  </a:lnTo>
                  <a:lnTo>
                    <a:pt x="39344" y="40449"/>
                  </a:lnTo>
                  <a:lnTo>
                    <a:pt x="34175" y="41452"/>
                  </a:lnTo>
                  <a:lnTo>
                    <a:pt x="31280" y="45821"/>
                  </a:lnTo>
                  <a:lnTo>
                    <a:pt x="31597" y="47663"/>
                  </a:lnTo>
                  <a:lnTo>
                    <a:pt x="31191" y="48285"/>
                  </a:lnTo>
                  <a:lnTo>
                    <a:pt x="30759" y="48882"/>
                  </a:lnTo>
                  <a:lnTo>
                    <a:pt x="30302" y="49466"/>
                  </a:lnTo>
                  <a:lnTo>
                    <a:pt x="33832" y="48501"/>
                  </a:lnTo>
                  <a:lnTo>
                    <a:pt x="38671" y="46901"/>
                  </a:lnTo>
                  <a:lnTo>
                    <a:pt x="42786" y="45834"/>
                  </a:lnTo>
                  <a:lnTo>
                    <a:pt x="42570" y="40855"/>
                  </a:lnTo>
                  <a:lnTo>
                    <a:pt x="47675" y="39941"/>
                  </a:lnTo>
                  <a:lnTo>
                    <a:pt x="50266" y="36855"/>
                  </a:lnTo>
                  <a:close/>
                </a:path>
                <a:path w="53975" h="49529">
                  <a:moveTo>
                    <a:pt x="53860" y="5702"/>
                  </a:moveTo>
                  <a:lnTo>
                    <a:pt x="46723" y="5829"/>
                  </a:lnTo>
                  <a:lnTo>
                    <a:pt x="41960" y="1689"/>
                  </a:lnTo>
                  <a:lnTo>
                    <a:pt x="39801" y="1117"/>
                  </a:lnTo>
                  <a:lnTo>
                    <a:pt x="37198" y="508"/>
                  </a:lnTo>
                  <a:lnTo>
                    <a:pt x="34594" y="0"/>
                  </a:lnTo>
                  <a:lnTo>
                    <a:pt x="36703" y="5080"/>
                  </a:lnTo>
                  <a:lnTo>
                    <a:pt x="41808" y="9601"/>
                  </a:lnTo>
                  <a:lnTo>
                    <a:pt x="46939" y="14757"/>
                  </a:lnTo>
                  <a:lnTo>
                    <a:pt x="49110" y="21742"/>
                  </a:lnTo>
                  <a:lnTo>
                    <a:pt x="49098" y="22288"/>
                  </a:lnTo>
                  <a:lnTo>
                    <a:pt x="52438" y="19837"/>
                  </a:lnTo>
                  <a:lnTo>
                    <a:pt x="53848" y="5829"/>
                  </a:lnTo>
                  <a:lnTo>
                    <a:pt x="53860" y="5702"/>
                  </a:lnTo>
                  <a:close/>
                </a:path>
              </a:pathLst>
            </a:custGeom>
            <a:solidFill>
              <a:srgbClr val="C4B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797524" y="6254148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35487" y="1991"/>
                  </a:moveTo>
                  <a:lnTo>
                    <a:pt x="34242" y="917"/>
                  </a:lnTo>
                  <a:lnTo>
                    <a:pt x="34918" y="0"/>
                  </a:lnTo>
                  <a:lnTo>
                    <a:pt x="35363" y="599"/>
                  </a:lnTo>
                  <a:lnTo>
                    <a:pt x="35425" y="917"/>
                  </a:lnTo>
                  <a:lnTo>
                    <a:pt x="35487" y="1991"/>
                  </a:lnTo>
                  <a:close/>
                </a:path>
                <a:path w="36829" h="34289">
                  <a:moveTo>
                    <a:pt x="35370" y="11039"/>
                  </a:moveTo>
                  <a:lnTo>
                    <a:pt x="34577" y="11039"/>
                  </a:lnTo>
                  <a:lnTo>
                    <a:pt x="35111" y="7283"/>
                  </a:lnTo>
                  <a:lnTo>
                    <a:pt x="35169" y="4555"/>
                  </a:lnTo>
                  <a:lnTo>
                    <a:pt x="34741" y="4475"/>
                  </a:lnTo>
                  <a:lnTo>
                    <a:pt x="34774" y="3531"/>
                  </a:lnTo>
                  <a:lnTo>
                    <a:pt x="35333" y="3035"/>
                  </a:lnTo>
                  <a:lnTo>
                    <a:pt x="35487" y="1991"/>
                  </a:lnTo>
                  <a:lnTo>
                    <a:pt x="36612" y="4331"/>
                  </a:lnTo>
                  <a:lnTo>
                    <a:pt x="36246" y="4475"/>
                  </a:lnTo>
                  <a:lnTo>
                    <a:pt x="35671" y="7283"/>
                  </a:lnTo>
                  <a:lnTo>
                    <a:pt x="36096" y="8505"/>
                  </a:lnTo>
                  <a:lnTo>
                    <a:pt x="35581" y="10824"/>
                  </a:lnTo>
                  <a:lnTo>
                    <a:pt x="35370" y="11039"/>
                  </a:lnTo>
                  <a:close/>
                </a:path>
                <a:path w="36829" h="34289">
                  <a:moveTo>
                    <a:pt x="27387" y="26289"/>
                  </a:moveTo>
                  <a:lnTo>
                    <a:pt x="24816" y="24179"/>
                  </a:lnTo>
                  <a:lnTo>
                    <a:pt x="28190" y="21726"/>
                  </a:lnTo>
                  <a:lnTo>
                    <a:pt x="31584" y="15604"/>
                  </a:lnTo>
                  <a:lnTo>
                    <a:pt x="33425" y="10845"/>
                  </a:lnTo>
                  <a:lnTo>
                    <a:pt x="34577" y="11039"/>
                  </a:lnTo>
                  <a:lnTo>
                    <a:pt x="35370" y="11039"/>
                  </a:lnTo>
                  <a:lnTo>
                    <a:pt x="34506" y="11919"/>
                  </a:lnTo>
                  <a:lnTo>
                    <a:pt x="33529" y="15397"/>
                  </a:lnTo>
                  <a:lnTo>
                    <a:pt x="33442" y="18336"/>
                  </a:lnTo>
                  <a:lnTo>
                    <a:pt x="30650" y="20903"/>
                  </a:lnTo>
                  <a:lnTo>
                    <a:pt x="29619" y="20903"/>
                  </a:lnTo>
                  <a:lnTo>
                    <a:pt x="28094" y="24420"/>
                  </a:lnTo>
                  <a:lnTo>
                    <a:pt x="27785" y="25188"/>
                  </a:lnTo>
                  <a:lnTo>
                    <a:pt x="27387" y="26289"/>
                  </a:lnTo>
                  <a:close/>
                </a:path>
                <a:path w="36829" h="34289">
                  <a:moveTo>
                    <a:pt x="30074" y="21432"/>
                  </a:moveTo>
                  <a:lnTo>
                    <a:pt x="29619" y="20903"/>
                  </a:lnTo>
                  <a:lnTo>
                    <a:pt x="30650" y="20903"/>
                  </a:lnTo>
                  <a:lnTo>
                    <a:pt x="30074" y="21432"/>
                  </a:lnTo>
                  <a:close/>
                </a:path>
                <a:path w="36829" h="34289">
                  <a:moveTo>
                    <a:pt x="24486" y="24420"/>
                  </a:moveTo>
                  <a:lnTo>
                    <a:pt x="24531" y="23946"/>
                  </a:lnTo>
                  <a:lnTo>
                    <a:pt x="24816" y="24179"/>
                  </a:lnTo>
                  <a:lnTo>
                    <a:pt x="24486" y="24420"/>
                  </a:lnTo>
                  <a:close/>
                </a:path>
                <a:path w="36829" h="34289">
                  <a:moveTo>
                    <a:pt x="23904" y="30510"/>
                  </a:moveTo>
                  <a:lnTo>
                    <a:pt x="12337" y="30510"/>
                  </a:lnTo>
                  <a:lnTo>
                    <a:pt x="19567" y="27996"/>
                  </a:lnTo>
                  <a:lnTo>
                    <a:pt x="24486" y="24420"/>
                  </a:lnTo>
                  <a:lnTo>
                    <a:pt x="23904" y="30510"/>
                  </a:lnTo>
                  <a:close/>
                </a:path>
                <a:path w="36829" h="34289">
                  <a:moveTo>
                    <a:pt x="1809" y="27323"/>
                  </a:moveTo>
                  <a:lnTo>
                    <a:pt x="548" y="27323"/>
                  </a:lnTo>
                  <a:lnTo>
                    <a:pt x="1178" y="27122"/>
                  </a:lnTo>
                  <a:lnTo>
                    <a:pt x="2232" y="25613"/>
                  </a:lnTo>
                  <a:lnTo>
                    <a:pt x="1910" y="26500"/>
                  </a:lnTo>
                  <a:lnTo>
                    <a:pt x="1809" y="27323"/>
                  </a:lnTo>
                  <a:close/>
                </a:path>
                <a:path w="36829" h="34289">
                  <a:moveTo>
                    <a:pt x="0" y="28080"/>
                  </a:moveTo>
                  <a:lnTo>
                    <a:pt x="505" y="26168"/>
                  </a:lnTo>
                  <a:lnTo>
                    <a:pt x="548" y="27323"/>
                  </a:lnTo>
                  <a:lnTo>
                    <a:pt x="1809" y="27323"/>
                  </a:lnTo>
                  <a:lnTo>
                    <a:pt x="1779" y="28053"/>
                  </a:lnTo>
                  <a:lnTo>
                    <a:pt x="0" y="28080"/>
                  </a:lnTo>
                  <a:close/>
                </a:path>
                <a:path w="36829" h="34289">
                  <a:moveTo>
                    <a:pt x="5858" y="28769"/>
                  </a:moveTo>
                  <a:lnTo>
                    <a:pt x="4779" y="28769"/>
                  </a:lnTo>
                  <a:lnTo>
                    <a:pt x="4311" y="27554"/>
                  </a:lnTo>
                  <a:lnTo>
                    <a:pt x="5858" y="28769"/>
                  </a:lnTo>
                  <a:close/>
                </a:path>
                <a:path w="36829" h="34289">
                  <a:moveTo>
                    <a:pt x="5559" y="32013"/>
                  </a:moveTo>
                  <a:lnTo>
                    <a:pt x="3273" y="31072"/>
                  </a:lnTo>
                  <a:lnTo>
                    <a:pt x="3173" y="30215"/>
                  </a:lnTo>
                  <a:lnTo>
                    <a:pt x="3049" y="29623"/>
                  </a:lnTo>
                  <a:lnTo>
                    <a:pt x="1024" y="28053"/>
                  </a:lnTo>
                  <a:lnTo>
                    <a:pt x="1779" y="28053"/>
                  </a:lnTo>
                  <a:lnTo>
                    <a:pt x="1774" y="28197"/>
                  </a:lnTo>
                  <a:lnTo>
                    <a:pt x="4779" y="28769"/>
                  </a:lnTo>
                  <a:lnTo>
                    <a:pt x="5858" y="28769"/>
                  </a:lnTo>
                  <a:lnTo>
                    <a:pt x="6600" y="29351"/>
                  </a:lnTo>
                  <a:lnTo>
                    <a:pt x="7350" y="30215"/>
                  </a:lnTo>
                  <a:lnTo>
                    <a:pt x="9044" y="30757"/>
                  </a:lnTo>
                  <a:lnTo>
                    <a:pt x="10316" y="30844"/>
                  </a:lnTo>
                  <a:lnTo>
                    <a:pt x="23872" y="30844"/>
                  </a:lnTo>
                  <a:lnTo>
                    <a:pt x="23797" y="31624"/>
                  </a:lnTo>
                  <a:lnTo>
                    <a:pt x="7045" y="31624"/>
                  </a:lnTo>
                  <a:lnTo>
                    <a:pt x="5559" y="32013"/>
                  </a:lnTo>
                  <a:close/>
                </a:path>
                <a:path w="36829" h="34289">
                  <a:moveTo>
                    <a:pt x="10287" y="30413"/>
                  </a:moveTo>
                  <a:lnTo>
                    <a:pt x="7752" y="29623"/>
                  </a:lnTo>
                  <a:lnTo>
                    <a:pt x="10267" y="30109"/>
                  </a:lnTo>
                  <a:lnTo>
                    <a:pt x="10287" y="30413"/>
                  </a:lnTo>
                  <a:close/>
                </a:path>
                <a:path w="36829" h="34289">
                  <a:moveTo>
                    <a:pt x="10985" y="30630"/>
                  </a:moveTo>
                  <a:lnTo>
                    <a:pt x="10287" y="30413"/>
                  </a:lnTo>
                  <a:lnTo>
                    <a:pt x="10267" y="30109"/>
                  </a:lnTo>
                  <a:lnTo>
                    <a:pt x="10985" y="30630"/>
                  </a:lnTo>
                  <a:close/>
                </a:path>
                <a:path w="36829" h="34289">
                  <a:moveTo>
                    <a:pt x="23892" y="30630"/>
                  </a:moveTo>
                  <a:lnTo>
                    <a:pt x="10985" y="30630"/>
                  </a:lnTo>
                  <a:lnTo>
                    <a:pt x="10384" y="30132"/>
                  </a:lnTo>
                  <a:lnTo>
                    <a:pt x="12337" y="30510"/>
                  </a:lnTo>
                  <a:lnTo>
                    <a:pt x="23904" y="30510"/>
                  </a:lnTo>
                  <a:close/>
                </a:path>
                <a:path w="36829" h="34289">
                  <a:moveTo>
                    <a:pt x="23872" y="30844"/>
                  </a:moveTo>
                  <a:lnTo>
                    <a:pt x="10316" y="30844"/>
                  </a:lnTo>
                  <a:lnTo>
                    <a:pt x="10287" y="30413"/>
                  </a:lnTo>
                  <a:lnTo>
                    <a:pt x="10985" y="30630"/>
                  </a:lnTo>
                  <a:lnTo>
                    <a:pt x="23892" y="30630"/>
                  </a:lnTo>
                  <a:lnTo>
                    <a:pt x="23872" y="30844"/>
                  </a:lnTo>
                  <a:close/>
                </a:path>
                <a:path w="36829" h="34289">
                  <a:moveTo>
                    <a:pt x="10098" y="34202"/>
                  </a:moveTo>
                  <a:lnTo>
                    <a:pt x="9599" y="32709"/>
                  </a:lnTo>
                  <a:lnTo>
                    <a:pt x="7045" y="31624"/>
                  </a:lnTo>
                  <a:lnTo>
                    <a:pt x="23797" y="31624"/>
                  </a:lnTo>
                  <a:lnTo>
                    <a:pt x="23775" y="31855"/>
                  </a:lnTo>
                  <a:lnTo>
                    <a:pt x="22197" y="32374"/>
                  </a:lnTo>
                  <a:lnTo>
                    <a:pt x="19511" y="32374"/>
                  </a:lnTo>
                  <a:lnTo>
                    <a:pt x="17947" y="32498"/>
                  </a:lnTo>
                  <a:lnTo>
                    <a:pt x="17030" y="32715"/>
                  </a:lnTo>
                  <a:lnTo>
                    <a:pt x="14711" y="32997"/>
                  </a:lnTo>
                  <a:lnTo>
                    <a:pt x="13459" y="33602"/>
                  </a:lnTo>
                  <a:lnTo>
                    <a:pt x="10098" y="34202"/>
                  </a:lnTo>
                  <a:close/>
                </a:path>
                <a:path w="36829" h="34289">
                  <a:moveTo>
                    <a:pt x="20863" y="32813"/>
                  </a:moveTo>
                  <a:lnTo>
                    <a:pt x="19511" y="32374"/>
                  </a:lnTo>
                  <a:lnTo>
                    <a:pt x="22197" y="32374"/>
                  </a:lnTo>
                  <a:lnTo>
                    <a:pt x="20863" y="32813"/>
                  </a:lnTo>
                  <a:close/>
                </a:path>
              </a:pathLst>
            </a:custGeom>
            <a:solidFill>
              <a:srgbClr val="DDC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7" name="object 777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6733349" y="6211976"/>
              <a:ext cx="24523" cy="7276"/>
            </a:xfrm>
            <a:prstGeom prst="rect">
              <a:avLst/>
            </a:prstGeom>
          </p:spPr>
        </p:pic>
        <p:pic>
          <p:nvPicPr>
            <p:cNvPr id="778" name="object 778"/>
            <p:cNvPicPr/>
            <p:nvPr/>
          </p:nvPicPr>
          <p:blipFill>
            <a:blip r:embed="rId2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4093" y="6216205"/>
              <a:ext cx="28004" cy="23012"/>
            </a:xfrm>
            <a:prstGeom prst="rect">
              <a:avLst/>
            </a:prstGeom>
          </p:spPr>
        </p:pic>
        <p:pic>
          <p:nvPicPr>
            <p:cNvPr id="779" name="object 779"/>
            <p:cNvPicPr/>
            <p:nvPr/>
          </p:nvPicPr>
          <p:blipFill>
            <a:blip r:embed="rId2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9783" y="6278968"/>
              <a:ext cx="142125" cy="89623"/>
            </a:xfrm>
            <a:prstGeom prst="rect">
              <a:avLst/>
            </a:prstGeom>
          </p:spPr>
        </p:pic>
        <p:sp>
          <p:nvSpPr>
            <p:cNvPr id="780" name="object 780"/>
            <p:cNvSpPr/>
            <p:nvPr/>
          </p:nvSpPr>
          <p:spPr>
            <a:xfrm>
              <a:off x="6699790" y="6286205"/>
              <a:ext cx="142240" cy="82550"/>
            </a:xfrm>
            <a:custGeom>
              <a:avLst/>
              <a:gdLst/>
              <a:ahLst/>
              <a:cxnLst/>
              <a:rect l="l" t="t" r="r" b="b"/>
              <a:pathLst>
                <a:path w="142240" h="82550">
                  <a:moveTo>
                    <a:pt x="0" y="534"/>
                  </a:moveTo>
                  <a:lnTo>
                    <a:pt x="15024" y="66875"/>
                  </a:lnTo>
                  <a:lnTo>
                    <a:pt x="69662" y="82398"/>
                  </a:lnTo>
                  <a:lnTo>
                    <a:pt x="90928" y="81178"/>
                  </a:lnTo>
                  <a:lnTo>
                    <a:pt x="108295" y="77850"/>
                  </a:lnTo>
                  <a:lnTo>
                    <a:pt x="120006" y="72916"/>
                  </a:lnTo>
                  <a:lnTo>
                    <a:pt x="124300" y="66875"/>
                  </a:lnTo>
                  <a:lnTo>
                    <a:pt x="134481" y="28508"/>
                  </a:lnTo>
                  <a:lnTo>
                    <a:pt x="139730" y="8753"/>
                  </a:lnTo>
                  <a:lnTo>
                    <a:pt x="141719" y="1340"/>
                  </a:lnTo>
                  <a:lnTo>
                    <a:pt x="142117" y="0"/>
                  </a:lnTo>
                  <a:lnTo>
                    <a:pt x="135712" y="7435"/>
                  </a:lnTo>
                  <a:lnTo>
                    <a:pt x="126072" y="11254"/>
                  </a:lnTo>
                  <a:lnTo>
                    <a:pt x="106444" y="12661"/>
                  </a:lnTo>
                  <a:lnTo>
                    <a:pt x="70074" y="12862"/>
                  </a:lnTo>
                  <a:lnTo>
                    <a:pt x="35455" y="10935"/>
                  </a:lnTo>
                  <a:lnTo>
                    <a:pt x="13997" y="6698"/>
                  </a:lnTo>
                  <a:lnTo>
                    <a:pt x="3059" y="2461"/>
                  </a:lnTo>
                  <a:lnTo>
                    <a:pt x="0" y="534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1" name="object 781"/>
            <p:cNvPicPr/>
            <p:nvPr/>
          </p:nvPicPr>
          <p:blipFill>
            <a:blip r:embed="rId2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2048" y="6262382"/>
              <a:ext cx="154457" cy="41973"/>
            </a:xfrm>
            <a:prstGeom prst="rect">
              <a:avLst/>
            </a:prstGeom>
          </p:spPr>
        </p:pic>
        <p:sp>
          <p:nvSpPr>
            <p:cNvPr id="782" name="object 782"/>
            <p:cNvSpPr/>
            <p:nvPr/>
          </p:nvSpPr>
          <p:spPr>
            <a:xfrm>
              <a:off x="6692049" y="6262375"/>
              <a:ext cx="154940" cy="42545"/>
            </a:xfrm>
            <a:custGeom>
              <a:avLst/>
              <a:gdLst/>
              <a:ahLst/>
              <a:cxnLst/>
              <a:rect l="l" t="t" r="r" b="b"/>
              <a:pathLst>
                <a:path w="154940" h="42545">
                  <a:moveTo>
                    <a:pt x="151206" y="6376"/>
                  </a:moveTo>
                  <a:lnTo>
                    <a:pt x="153317" y="9311"/>
                  </a:lnTo>
                  <a:lnTo>
                    <a:pt x="154457" y="12454"/>
                  </a:lnTo>
                  <a:lnTo>
                    <a:pt x="154457" y="15139"/>
                  </a:lnTo>
                  <a:lnTo>
                    <a:pt x="148388" y="25587"/>
                  </a:lnTo>
                  <a:lnTo>
                    <a:pt x="131837" y="34119"/>
                  </a:lnTo>
                  <a:lnTo>
                    <a:pt x="107288" y="39871"/>
                  </a:lnTo>
                  <a:lnTo>
                    <a:pt x="77226" y="41980"/>
                  </a:lnTo>
                  <a:lnTo>
                    <a:pt x="47165" y="39871"/>
                  </a:lnTo>
                  <a:lnTo>
                    <a:pt x="22618" y="34119"/>
                  </a:lnTo>
                  <a:lnTo>
                    <a:pt x="6068" y="25587"/>
                  </a:lnTo>
                  <a:lnTo>
                    <a:pt x="0" y="15139"/>
                  </a:lnTo>
                  <a:lnTo>
                    <a:pt x="0" y="10282"/>
                  </a:lnTo>
                  <a:lnTo>
                    <a:pt x="3720" y="3929"/>
                  </a:lnTo>
                  <a:lnTo>
                    <a:pt x="10224" y="0"/>
                  </a:lnTo>
                  <a:lnTo>
                    <a:pt x="6475" y="3043"/>
                  </a:lnTo>
                  <a:lnTo>
                    <a:pt x="4402" y="6400"/>
                  </a:lnTo>
                  <a:lnTo>
                    <a:pt x="4402" y="9931"/>
                  </a:lnTo>
                  <a:lnTo>
                    <a:pt x="10125" y="19774"/>
                  </a:lnTo>
                  <a:lnTo>
                    <a:pt x="25733" y="27815"/>
                  </a:lnTo>
                  <a:lnTo>
                    <a:pt x="48881" y="33240"/>
                  </a:lnTo>
                  <a:lnTo>
                    <a:pt x="77226" y="35229"/>
                  </a:lnTo>
                  <a:lnTo>
                    <a:pt x="105570" y="33240"/>
                  </a:lnTo>
                  <a:lnTo>
                    <a:pt x="128717" y="27815"/>
                  </a:lnTo>
                  <a:lnTo>
                    <a:pt x="144323" y="19774"/>
                  </a:lnTo>
                  <a:lnTo>
                    <a:pt x="150046" y="9931"/>
                  </a:lnTo>
                  <a:lnTo>
                    <a:pt x="151206" y="6376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689163" y="6206893"/>
              <a:ext cx="90170" cy="92710"/>
            </a:xfrm>
            <a:custGeom>
              <a:avLst/>
              <a:gdLst/>
              <a:ahLst/>
              <a:cxnLst/>
              <a:rect l="l" t="t" r="r" b="b"/>
              <a:pathLst>
                <a:path w="90170" h="92710">
                  <a:moveTo>
                    <a:pt x="53127" y="92115"/>
                  </a:moveTo>
                  <a:lnTo>
                    <a:pt x="7622" y="68750"/>
                  </a:lnTo>
                  <a:lnTo>
                    <a:pt x="0" y="41810"/>
                  </a:lnTo>
                  <a:lnTo>
                    <a:pt x="1134" y="35734"/>
                  </a:lnTo>
                  <a:lnTo>
                    <a:pt x="31088" y="2808"/>
                  </a:lnTo>
                  <a:lnTo>
                    <a:pt x="45899" y="0"/>
                  </a:lnTo>
                  <a:lnTo>
                    <a:pt x="52986" y="713"/>
                  </a:lnTo>
                  <a:lnTo>
                    <a:pt x="59956" y="2507"/>
                  </a:lnTo>
                  <a:lnTo>
                    <a:pt x="66807" y="4869"/>
                  </a:lnTo>
                  <a:lnTo>
                    <a:pt x="61973" y="3363"/>
                  </a:lnTo>
                  <a:lnTo>
                    <a:pt x="65387" y="4498"/>
                  </a:lnTo>
                  <a:lnTo>
                    <a:pt x="89762" y="45572"/>
                  </a:lnTo>
                  <a:lnTo>
                    <a:pt x="86896" y="60747"/>
                  </a:lnTo>
                  <a:lnTo>
                    <a:pt x="78950" y="74876"/>
                  </a:lnTo>
                  <a:lnTo>
                    <a:pt x="67252" y="85990"/>
                  </a:lnTo>
                  <a:lnTo>
                    <a:pt x="53127" y="92115"/>
                  </a:lnTo>
                  <a:close/>
                </a:path>
              </a:pathLst>
            </a:custGeom>
            <a:solidFill>
              <a:srgbClr val="DE6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702297" y="6209771"/>
              <a:ext cx="67310" cy="42545"/>
            </a:xfrm>
            <a:custGeom>
              <a:avLst/>
              <a:gdLst/>
              <a:ahLst/>
              <a:cxnLst/>
              <a:rect l="l" t="t" r="r" b="b"/>
              <a:pathLst>
                <a:path w="67309" h="42545">
                  <a:moveTo>
                    <a:pt x="17590" y="42347"/>
                  </a:moveTo>
                  <a:lnTo>
                    <a:pt x="11772" y="41897"/>
                  </a:lnTo>
                  <a:lnTo>
                    <a:pt x="6287" y="39689"/>
                  </a:lnTo>
                  <a:lnTo>
                    <a:pt x="515" y="36176"/>
                  </a:lnTo>
                  <a:lnTo>
                    <a:pt x="562" y="30302"/>
                  </a:lnTo>
                  <a:lnTo>
                    <a:pt x="0" y="25951"/>
                  </a:lnTo>
                  <a:lnTo>
                    <a:pt x="6195" y="19534"/>
                  </a:lnTo>
                  <a:lnTo>
                    <a:pt x="5579" y="16137"/>
                  </a:lnTo>
                  <a:lnTo>
                    <a:pt x="8394" y="13894"/>
                  </a:lnTo>
                  <a:lnTo>
                    <a:pt x="9064" y="13496"/>
                  </a:lnTo>
                  <a:lnTo>
                    <a:pt x="9773" y="13154"/>
                  </a:lnTo>
                  <a:lnTo>
                    <a:pt x="11936" y="9178"/>
                  </a:lnTo>
                  <a:lnTo>
                    <a:pt x="14597" y="4719"/>
                  </a:lnTo>
                  <a:lnTo>
                    <a:pt x="22644" y="2661"/>
                  </a:lnTo>
                  <a:lnTo>
                    <a:pt x="26155" y="0"/>
                  </a:lnTo>
                  <a:lnTo>
                    <a:pt x="33569" y="1834"/>
                  </a:lnTo>
                  <a:lnTo>
                    <a:pt x="38757" y="793"/>
                  </a:lnTo>
                  <a:lnTo>
                    <a:pt x="46339" y="6778"/>
                  </a:lnTo>
                  <a:lnTo>
                    <a:pt x="48839" y="9054"/>
                  </a:lnTo>
                  <a:lnTo>
                    <a:pt x="49127" y="8558"/>
                  </a:lnTo>
                  <a:lnTo>
                    <a:pt x="51617" y="5921"/>
                  </a:lnTo>
                  <a:lnTo>
                    <a:pt x="54944" y="8113"/>
                  </a:lnTo>
                  <a:lnTo>
                    <a:pt x="56819" y="9121"/>
                  </a:lnTo>
                  <a:lnTo>
                    <a:pt x="59795" y="10717"/>
                  </a:lnTo>
                  <a:lnTo>
                    <a:pt x="67219" y="16056"/>
                  </a:lnTo>
                  <a:lnTo>
                    <a:pt x="67118" y="30577"/>
                  </a:lnTo>
                  <a:lnTo>
                    <a:pt x="60514" y="38098"/>
                  </a:lnTo>
                  <a:lnTo>
                    <a:pt x="54088" y="41472"/>
                  </a:lnTo>
                  <a:lnTo>
                    <a:pt x="54309" y="40170"/>
                  </a:lnTo>
                  <a:lnTo>
                    <a:pt x="55132" y="39678"/>
                  </a:lnTo>
                  <a:lnTo>
                    <a:pt x="55952" y="37425"/>
                  </a:lnTo>
                  <a:lnTo>
                    <a:pt x="55811" y="35915"/>
                  </a:lnTo>
                  <a:lnTo>
                    <a:pt x="56678" y="32582"/>
                  </a:lnTo>
                  <a:lnTo>
                    <a:pt x="55068" y="29803"/>
                  </a:lnTo>
                  <a:lnTo>
                    <a:pt x="53733" y="27233"/>
                  </a:lnTo>
                  <a:lnTo>
                    <a:pt x="51721" y="30001"/>
                  </a:lnTo>
                  <a:lnTo>
                    <a:pt x="49057" y="32371"/>
                  </a:lnTo>
                  <a:lnTo>
                    <a:pt x="45325" y="33017"/>
                  </a:lnTo>
                  <a:lnTo>
                    <a:pt x="43885" y="32662"/>
                  </a:lnTo>
                  <a:lnTo>
                    <a:pt x="40535" y="33325"/>
                  </a:lnTo>
                  <a:lnTo>
                    <a:pt x="38844" y="34600"/>
                  </a:lnTo>
                  <a:lnTo>
                    <a:pt x="35618" y="36702"/>
                  </a:lnTo>
                  <a:lnTo>
                    <a:pt x="33592" y="38252"/>
                  </a:lnTo>
                  <a:lnTo>
                    <a:pt x="30613" y="38302"/>
                  </a:lnTo>
                  <a:lnTo>
                    <a:pt x="30044" y="37840"/>
                  </a:lnTo>
                  <a:lnTo>
                    <a:pt x="29582" y="37221"/>
                  </a:lnTo>
                  <a:lnTo>
                    <a:pt x="28220" y="38553"/>
                  </a:lnTo>
                  <a:lnTo>
                    <a:pt x="26520" y="39698"/>
                  </a:lnTo>
                  <a:lnTo>
                    <a:pt x="24357" y="40581"/>
                  </a:lnTo>
                  <a:lnTo>
                    <a:pt x="17590" y="42347"/>
                  </a:lnTo>
                  <a:close/>
                </a:path>
              </a:pathLst>
            </a:custGeom>
            <a:solidFill>
              <a:srgbClr val="F5A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734189" y="6255912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4435" y="20351"/>
                  </a:moveTo>
                  <a:lnTo>
                    <a:pt x="0" y="9395"/>
                  </a:lnTo>
                  <a:lnTo>
                    <a:pt x="5399" y="6091"/>
                  </a:lnTo>
                  <a:lnTo>
                    <a:pt x="16063" y="1730"/>
                  </a:lnTo>
                  <a:lnTo>
                    <a:pt x="22048" y="0"/>
                  </a:lnTo>
                  <a:lnTo>
                    <a:pt x="27779" y="2007"/>
                  </a:lnTo>
                  <a:lnTo>
                    <a:pt x="29104" y="4468"/>
                  </a:lnTo>
                  <a:lnTo>
                    <a:pt x="28849" y="8294"/>
                  </a:lnTo>
                  <a:lnTo>
                    <a:pt x="26392" y="14640"/>
                  </a:lnTo>
                  <a:lnTo>
                    <a:pt x="15718" y="14640"/>
                  </a:lnTo>
                  <a:lnTo>
                    <a:pt x="4435" y="20351"/>
                  </a:lnTo>
                  <a:close/>
                </a:path>
                <a:path w="29209" h="22225">
                  <a:moveTo>
                    <a:pt x="28327" y="2199"/>
                  </a:moveTo>
                  <a:lnTo>
                    <a:pt x="27779" y="2007"/>
                  </a:lnTo>
                  <a:lnTo>
                    <a:pt x="27377" y="1258"/>
                  </a:lnTo>
                  <a:lnTo>
                    <a:pt x="28327" y="2199"/>
                  </a:lnTo>
                  <a:close/>
                </a:path>
                <a:path w="29209" h="22225">
                  <a:moveTo>
                    <a:pt x="25173" y="17791"/>
                  </a:moveTo>
                  <a:lnTo>
                    <a:pt x="15718" y="14640"/>
                  </a:lnTo>
                  <a:lnTo>
                    <a:pt x="26392" y="14640"/>
                  </a:lnTo>
                  <a:lnTo>
                    <a:pt x="25173" y="17791"/>
                  </a:lnTo>
                  <a:close/>
                </a:path>
                <a:path w="29209" h="22225">
                  <a:moveTo>
                    <a:pt x="23665" y="21686"/>
                  </a:moveTo>
                  <a:lnTo>
                    <a:pt x="25173" y="17791"/>
                  </a:lnTo>
                  <a:lnTo>
                    <a:pt x="25321" y="17840"/>
                  </a:lnTo>
                  <a:lnTo>
                    <a:pt x="23665" y="21686"/>
                  </a:lnTo>
                  <a:close/>
                </a:path>
              </a:pathLst>
            </a:custGeom>
            <a:solidFill>
              <a:srgbClr val="DE6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710190" y="6218310"/>
              <a:ext cx="17145" cy="8255"/>
            </a:xfrm>
            <a:custGeom>
              <a:avLst/>
              <a:gdLst/>
              <a:ahLst/>
              <a:cxnLst/>
              <a:rect l="l" t="t" r="r" b="b"/>
              <a:pathLst>
                <a:path w="17145" h="8254">
                  <a:moveTo>
                    <a:pt x="1382" y="8260"/>
                  </a:moveTo>
                  <a:lnTo>
                    <a:pt x="0" y="2051"/>
                  </a:lnTo>
                  <a:lnTo>
                    <a:pt x="4481" y="241"/>
                  </a:lnTo>
                  <a:lnTo>
                    <a:pt x="9204" y="0"/>
                  </a:lnTo>
                  <a:lnTo>
                    <a:pt x="13047" y="194"/>
                  </a:lnTo>
                  <a:lnTo>
                    <a:pt x="17020" y="1225"/>
                  </a:lnTo>
                  <a:lnTo>
                    <a:pt x="16434" y="2289"/>
                  </a:lnTo>
                  <a:lnTo>
                    <a:pt x="15327" y="3615"/>
                  </a:lnTo>
                  <a:lnTo>
                    <a:pt x="13991" y="2908"/>
                  </a:lnTo>
                  <a:lnTo>
                    <a:pt x="10687" y="3226"/>
                  </a:lnTo>
                  <a:lnTo>
                    <a:pt x="11032" y="3337"/>
                  </a:lnTo>
                  <a:lnTo>
                    <a:pt x="7089" y="4595"/>
                  </a:lnTo>
                  <a:lnTo>
                    <a:pt x="1382" y="8260"/>
                  </a:lnTo>
                  <a:close/>
                </a:path>
              </a:pathLst>
            </a:custGeom>
            <a:solidFill>
              <a:srgbClr val="F6A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711581" y="623832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136" y="3949"/>
                  </a:moveTo>
                  <a:lnTo>
                    <a:pt x="1663" y="254"/>
                  </a:lnTo>
                  <a:lnTo>
                    <a:pt x="0" y="1790"/>
                  </a:lnTo>
                  <a:lnTo>
                    <a:pt x="228" y="3733"/>
                  </a:lnTo>
                  <a:lnTo>
                    <a:pt x="3136" y="3949"/>
                  </a:lnTo>
                  <a:close/>
                </a:path>
                <a:path w="4445" h="4445">
                  <a:moveTo>
                    <a:pt x="3911" y="2781"/>
                  </a:moveTo>
                  <a:lnTo>
                    <a:pt x="2870" y="215"/>
                  </a:lnTo>
                  <a:lnTo>
                    <a:pt x="1905" y="0"/>
                  </a:lnTo>
                  <a:lnTo>
                    <a:pt x="3314" y="3771"/>
                  </a:lnTo>
                  <a:lnTo>
                    <a:pt x="3911" y="2781"/>
                  </a:lnTo>
                  <a:close/>
                </a:path>
              </a:pathLst>
            </a:custGeom>
            <a:solidFill>
              <a:srgbClr val="AA7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8" name="object 788"/>
            <p:cNvPicPr/>
            <p:nvPr/>
          </p:nvPicPr>
          <p:blipFill>
            <a:blip r:embed="rId2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919" y="6235179"/>
              <a:ext cx="15139" cy="16560"/>
            </a:xfrm>
            <a:prstGeom prst="rect">
              <a:avLst/>
            </a:prstGeom>
          </p:spPr>
        </p:pic>
        <p:pic>
          <p:nvPicPr>
            <p:cNvPr id="789" name="object 789"/>
            <p:cNvPicPr/>
            <p:nvPr/>
          </p:nvPicPr>
          <p:blipFill>
            <a:blip r:embed="rId2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5515" y="6223203"/>
              <a:ext cx="20701" cy="23355"/>
            </a:xfrm>
            <a:prstGeom prst="rect">
              <a:avLst/>
            </a:prstGeom>
          </p:spPr>
        </p:pic>
        <p:sp>
          <p:nvSpPr>
            <p:cNvPr id="790" name="object 790"/>
            <p:cNvSpPr/>
            <p:nvPr/>
          </p:nvSpPr>
          <p:spPr>
            <a:xfrm>
              <a:off x="6747548" y="625285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14" y="342"/>
                  </a:moveTo>
                  <a:lnTo>
                    <a:pt x="2222" y="0"/>
                  </a:lnTo>
                  <a:lnTo>
                    <a:pt x="0" y="1638"/>
                  </a:lnTo>
                  <a:lnTo>
                    <a:pt x="25" y="2616"/>
                  </a:lnTo>
                  <a:lnTo>
                    <a:pt x="3314" y="342"/>
                  </a:lnTo>
                  <a:close/>
                </a:path>
                <a:path w="4445" h="4445">
                  <a:moveTo>
                    <a:pt x="4076" y="3314"/>
                  </a:moveTo>
                  <a:lnTo>
                    <a:pt x="3568" y="457"/>
                  </a:lnTo>
                  <a:lnTo>
                    <a:pt x="342" y="2806"/>
                  </a:lnTo>
                  <a:lnTo>
                    <a:pt x="2235" y="4025"/>
                  </a:lnTo>
                  <a:lnTo>
                    <a:pt x="4076" y="3314"/>
                  </a:lnTo>
                  <a:close/>
                </a:path>
              </a:pathLst>
            </a:custGeom>
            <a:solidFill>
              <a:srgbClr val="AA7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1" name="object 791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6718414" y="6242012"/>
              <a:ext cx="12725" cy="5384"/>
            </a:xfrm>
            <a:prstGeom prst="rect">
              <a:avLst/>
            </a:prstGeom>
          </p:spPr>
        </p:pic>
        <p:pic>
          <p:nvPicPr>
            <p:cNvPr id="792" name="object 792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6719289" y="6232588"/>
              <a:ext cx="4128" cy="3683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6716725" y="624842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4013" y="863"/>
                  </a:moveTo>
                  <a:lnTo>
                    <a:pt x="3263" y="0"/>
                  </a:lnTo>
                  <a:lnTo>
                    <a:pt x="508" y="139"/>
                  </a:lnTo>
                  <a:lnTo>
                    <a:pt x="0" y="990"/>
                  </a:lnTo>
                  <a:lnTo>
                    <a:pt x="4013" y="863"/>
                  </a:lnTo>
                  <a:close/>
                </a:path>
                <a:path w="4445" h="3810">
                  <a:moveTo>
                    <a:pt x="4140" y="1092"/>
                  </a:moveTo>
                  <a:lnTo>
                    <a:pt x="152" y="1308"/>
                  </a:lnTo>
                  <a:lnTo>
                    <a:pt x="1092" y="3365"/>
                  </a:lnTo>
                  <a:lnTo>
                    <a:pt x="3009" y="3771"/>
                  </a:lnTo>
                  <a:lnTo>
                    <a:pt x="4140" y="1092"/>
                  </a:lnTo>
                  <a:close/>
                </a:path>
              </a:pathLst>
            </a:custGeom>
            <a:solidFill>
              <a:srgbClr val="AA7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4" name="object 794"/>
            <p:cNvPicPr/>
            <p:nvPr/>
          </p:nvPicPr>
          <p:blipFill>
            <a:blip r:embed="rId2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492" y="6216103"/>
              <a:ext cx="27609" cy="22580"/>
            </a:xfrm>
            <a:prstGeom prst="rect">
              <a:avLst/>
            </a:prstGeom>
          </p:spPr>
        </p:pic>
        <p:pic>
          <p:nvPicPr>
            <p:cNvPr id="795" name="object 795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6757593" y="6240310"/>
              <a:ext cx="9956" cy="23342"/>
            </a:xfrm>
            <a:prstGeom prst="rect">
              <a:avLst/>
            </a:prstGeom>
          </p:spPr>
        </p:pic>
        <p:sp>
          <p:nvSpPr>
            <p:cNvPr id="796" name="object 796"/>
            <p:cNvSpPr/>
            <p:nvPr/>
          </p:nvSpPr>
          <p:spPr>
            <a:xfrm>
              <a:off x="6710839" y="6276393"/>
              <a:ext cx="59055" cy="53975"/>
            </a:xfrm>
            <a:custGeom>
              <a:avLst/>
              <a:gdLst/>
              <a:ahLst/>
              <a:cxnLst/>
              <a:rect l="l" t="t" r="r" b="b"/>
              <a:pathLst>
                <a:path w="59054" h="53975">
                  <a:moveTo>
                    <a:pt x="52019" y="53813"/>
                  </a:moveTo>
                  <a:lnTo>
                    <a:pt x="38623" y="47832"/>
                  </a:lnTo>
                  <a:lnTo>
                    <a:pt x="38058" y="39038"/>
                  </a:lnTo>
                  <a:lnTo>
                    <a:pt x="35350" y="29211"/>
                  </a:lnTo>
                  <a:lnTo>
                    <a:pt x="33582" y="24143"/>
                  </a:lnTo>
                  <a:lnTo>
                    <a:pt x="32943" y="18617"/>
                  </a:lnTo>
                  <a:lnTo>
                    <a:pt x="32140" y="18342"/>
                  </a:lnTo>
                  <a:lnTo>
                    <a:pt x="30644" y="18352"/>
                  </a:lnTo>
                  <a:lnTo>
                    <a:pt x="29854" y="18617"/>
                  </a:lnTo>
                  <a:lnTo>
                    <a:pt x="28973" y="21572"/>
                  </a:lnTo>
                  <a:lnTo>
                    <a:pt x="29927" y="26202"/>
                  </a:lnTo>
                  <a:lnTo>
                    <a:pt x="21790" y="29974"/>
                  </a:lnTo>
                  <a:lnTo>
                    <a:pt x="19671" y="24388"/>
                  </a:lnTo>
                  <a:lnTo>
                    <a:pt x="18711" y="17258"/>
                  </a:lnTo>
                  <a:lnTo>
                    <a:pt x="18891" y="14101"/>
                  </a:lnTo>
                  <a:lnTo>
                    <a:pt x="12665" y="6025"/>
                  </a:lnTo>
                  <a:lnTo>
                    <a:pt x="5348" y="3009"/>
                  </a:lnTo>
                  <a:lnTo>
                    <a:pt x="0" y="0"/>
                  </a:lnTo>
                  <a:lnTo>
                    <a:pt x="52233" y="1322"/>
                  </a:lnTo>
                  <a:lnTo>
                    <a:pt x="54305" y="2697"/>
                  </a:lnTo>
                  <a:lnTo>
                    <a:pt x="57964" y="2376"/>
                  </a:lnTo>
                  <a:lnTo>
                    <a:pt x="58975" y="8341"/>
                  </a:lnTo>
                  <a:lnTo>
                    <a:pt x="55316" y="9368"/>
                  </a:lnTo>
                  <a:lnTo>
                    <a:pt x="54660" y="15521"/>
                  </a:lnTo>
                  <a:lnTo>
                    <a:pt x="56973" y="16923"/>
                  </a:lnTo>
                  <a:lnTo>
                    <a:pt x="53318" y="23654"/>
                  </a:lnTo>
                  <a:lnTo>
                    <a:pt x="50288" y="22235"/>
                  </a:lnTo>
                  <a:lnTo>
                    <a:pt x="49458" y="18617"/>
                  </a:lnTo>
                  <a:lnTo>
                    <a:pt x="41341" y="20739"/>
                  </a:lnTo>
                  <a:lnTo>
                    <a:pt x="46734" y="30670"/>
                  </a:lnTo>
                  <a:lnTo>
                    <a:pt x="49184" y="39517"/>
                  </a:lnTo>
                  <a:lnTo>
                    <a:pt x="52019" y="53813"/>
                  </a:lnTo>
                  <a:close/>
                </a:path>
              </a:pathLst>
            </a:custGeom>
            <a:solidFill>
              <a:srgbClr val="DE6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7" name="object 797"/>
            <p:cNvPicPr/>
            <p:nvPr/>
          </p:nvPicPr>
          <p:blipFill>
            <a:blip r:embed="rId2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010" y="6123571"/>
              <a:ext cx="130568" cy="69849"/>
            </a:xfrm>
            <a:prstGeom prst="rect">
              <a:avLst/>
            </a:prstGeom>
          </p:spPr>
        </p:pic>
        <p:pic>
          <p:nvPicPr>
            <p:cNvPr id="798" name="object 798"/>
            <p:cNvPicPr/>
            <p:nvPr/>
          </p:nvPicPr>
          <p:blipFill>
            <a:blip r:embed="rId2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4535" y="6009982"/>
              <a:ext cx="45579" cy="28448"/>
            </a:xfrm>
            <a:prstGeom prst="rect">
              <a:avLst/>
            </a:prstGeom>
          </p:spPr>
        </p:pic>
        <p:sp>
          <p:nvSpPr>
            <p:cNvPr id="799" name="object 799"/>
            <p:cNvSpPr/>
            <p:nvPr/>
          </p:nvSpPr>
          <p:spPr>
            <a:xfrm>
              <a:off x="9750815" y="602912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100" y="3"/>
                  </a:moveTo>
                  <a:close/>
                </a:path>
              </a:pathLst>
            </a:custGeom>
            <a:solidFill>
              <a:srgbClr val="F9ED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0" name="object 800"/>
            <p:cNvPicPr/>
            <p:nvPr/>
          </p:nvPicPr>
          <p:blipFill>
            <a:blip r:embed="rId2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6564" y="5884278"/>
              <a:ext cx="57620" cy="204914"/>
            </a:xfrm>
            <a:prstGeom prst="rect">
              <a:avLst/>
            </a:prstGeom>
          </p:spPr>
        </p:pic>
      </p:grpSp>
      <p:sp>
        <p:nvSpPr>
          <p:cNvPr id="801" name="object 801"/>
          <p:cNvSpPr txBox="1"/>
          <p:nvPr/>
        </p:nvSpPr>
        <p:spPr>
          <a:xfrm>
            <a:off x="9718085" y="5929195"/>
            <a:ext cx="31115" cy="469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50" b="1" dirty="0">
                <a:solidFill>
                  <a:srgbClr val="1B75BC"/>
                </a:solidFill>
                <a:latin typeface="Arial"/>
                <a:cs typeface="Arial"/>
              </a:rPr>
              <a:t>l</a:t>
            </a:r>
            <a:endParaRPr sz="150">
              <a:latin typeface="Arial"/>
              <a:cs typeface="Arial"/>
            </a:endParaRPr>
          </a:p>
        </p:txBody>
      </p:sp>
      <p:sp>
        <p:nvSpPr>
          <p:cNvPr id="802" name="object 802"/>
          <p:cNvSpPr txBox="1"/>
          <p:nvPr/>
        </p:nvSpPr>
        <p:spPr>
          <a:xfrm rot="120000">
            <a:off x="9703651" y="5922761"/>
            <a:ext cx="23426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sz="150" b="1" spc="-5" dirty="0">
                <a:solidFill>
                  <a:srgbClr val="1B75BC"/>
                </a:solidFill>
                <a:latin typeface="Arial"/>
                <a:cs typeface="Arial"/>
              </a:rPr>
              <a:t>V</a:t>
            </a:r>
            <a:endParaRPr sz="150">
              <a:latin typeface="Arial"/>
              <a:cs typeface="Arial"/>
            </a:endParaRPr>
          </a:p>
        </p:txBody>
      </p:sp>
      <p:sp>
        <p:nvSpPr>
          <p:cNvPr id="803" name="object 803"/>
          <p:cNvSpPr txBox="1"/>
          <p:nvPr/>
        </p:nvSpPr>
        <p:spPr>
          <a:xfrm rot="60000">
            <a:off x="9714561" y="5923059"/>
            <a:ext cx="2245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sz="150" b="1" spc="-5" dirty="0">
                <a:solidFill>
                  <a:srgbClr val="1B75BC"/>
                </a:solidFill>
                <a:latin typeface="Arial"/>
                <a:cs typeface="Arial"/>
              </a:rPr>
              <a:t>e</a:t>
            </a:r>
            <a:endParaRPr sz="150">
              <a:latin typeface="Arial"/>
              <a:cs typeface="Arial"/>
            </a:endParaRPr>
          </a:p>
        </p:txBody>
      </p:sp>
      <p:sp>
        <p:nvSpPr>
          <p:cNvPr id="804" name="object 804"/>
          <p:cNvSpPr txBox="1"/>
          <p:nvPr/>
        </p:nvSpPr>
        <p:spPr>
          <a:xfrm rot="60000">
            <a:off x="9706443" y="5943621"/>
            <a:ext cx="24511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sz="150" b="1" spc="-10" dirty="0">
                <a:solidFill>
                  <a:srgbClr val="1B75BC"/>
                </a:solidFill>
                <a:latin typeface="Arial"/>
                <a:cs typeface="Arial"/>
              </a:rPr>
              <a:t>O</a:t>
            </a:r>
            <a:endParaRPr sz="150">
              <a:latin typeface="Arial"/>
              <a:cs typeface="Arial"/>
            </a:endParaRPr>
          </a:p>
        </p:txBody>
      </p:sp>
      <p:sp>
        <p:nvSpPr>
          <p:cNvPr id="805" name="object 805"/>
          <p:cNvSpPr txBox="1"/>
          <p:nvPr/>
        </p:nvSpPr>
        <p:spPr>
          <a:xfrm>
            <a:off x="9712852" y="5905791"/>
            <a:ext cx="42545" cy="698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 marR="5080" indent="4445">
              <a:lnSpc>
                <a:spcPts val="160"/>
              </a:lnSpc>
            </a:pPr>
            <a:r>
              <a:rPr sz="150" b="1" spc="-5" dirty="0">
                <a:solidFill>
                  <a:srgbClr val="1B75BC"/>
                </a:solidFill>
                <a:latin typeface="Arial"/>
                <a:cs typeface="Arial"/>
              </a:rPr>
              <a:t>g  </a:t>
            </a:r>
            <a:r>
              <a:rPr sz="150" b="1" dirty="0">
                <a:solidFill>
                  <a:srgbClr val="1B75BC"/>
                </a:solidFill>
                <a:latin typeface="Arial"/>
                <a:cs typeface="Arial"/>
              </a:rPr>
              <a:t>i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806" name="object 806"/>
          <p:cNvGrpSpPr/>
          <p:nvPr/>
        </p:nvGrpSpPr>
        <p:grpSpPr>
          <a:xfrm>
            <a:off x="9329329" y="5379516"/>
            <a:ext cx="205740" cy="307975"/>
            <a:chOff x="9329329" y="5379516"/>
            <a:chExt cx="205740" cy="307975"/>
          </a:xfrm>
        </p:grpSpPr>
        <p:pic>
          <p:nvPicPr>
            <p:cNvPr id="807" name="object 807"/>
            <p:cNvPicPr/>
            <p:nvPr/>
          </p:nvPicPr>
          <p:blipFill>
            <a:blip r:embed="rId2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5219" y="5475595"/>
              <a:ext cx="151875" cy="174032"/>
            </a:xfrm>
            <a:prstGeom prst="rect">
              <a:avLst/>
            </a:prstGeom>
          </p:spPr>
        </p:pic>
        <p:pic>
          <p:nvPicPr>
            <p:cNvPr id="808" name="object 80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3888" y="5575020"/>
              <a:ext cx="10363" cy="14744"/>
            </a:xfrm>
            <a:prstGeom prst="rect">
              <a:avLst/>
            </a:prstGeom>
          </p:spPr>
        </p:pic>
        <p:sp>
          <p:nvSpPr>
            <p:cNvPr id="809" name="object 809"/>
            <p:cNvSpPr/>
            <p:nvPr/>
          </p:nvSpPr>
          <p:spPr>
            <a:xfrm>
              <a:off x="9463896" y="5574458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40" y="6864"/>
                  </a:moveTo>
                  <a:lnTo>
                    <a:pt x="3427" y="3010"/>
                  </a:lnTo>
                  <a:lnTo>
                    <a:pt x="5012" y="0"/>
                  </a:lnTo>
                  <a:lnTo>
                    <a:pt x="7682" y="658"/>
                  </a:lnTo>
                  <a:lnTo>
                    <a:pt x="10352" y="1330"/>
                  </a:lnTo>
                  <a:lnTo>
                    <a:pt x="9679" y="4572"/>
                  </a:lnTo>
                  <a:lnTo>
                    <a:pt x="8297" y="8426"/>
                  </a:lnTo>
                  <a:lnTo>
                    <a:pt x="6920" y="12289"/>
                  </a:lnTo>
                  <a:lnTo>
                    <a:pt x="5339" y="15304"/>
                  </a:lnTo>
                  <a:lnTo>
                    <a:pt x="2669" y="14637"/>
                  </a:lnTo>
                  <a:lnTo>
                    <a:pt x="0" y="13965"/>
                  </a:lnTo>
                  <a:lnTo>
                    <a:pt x="662" y="10717"/>
                  </a:lnTo>
                  <a:lnTo>
                    <a:pt x="2040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0" name="object 81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28341" y="5585980"/>
              <a:ext cx="17018" cy="5664"/>
            </a:xfrm>
            <a:prstGeom prst="rect">
              <a:avLst/>
            </a:prstGeom>
          </p:spPr>
        </p:pic>
        <p:sp>
          <p:nvSpPr>
            <p:cNvPr id="811" name="object 811"/>
            <p:cNvSpPr/>
            <p:nvPr/>
          </p:nvSpPr>
          <p:spPr>
            <a:xfrm>
              <a:off x="9428348" y="5585963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595" y="18"/>
                  </a:moveTo>
                  <a:lnTo>
                    <a:pt x="13234" y="37"/>
                  </a:lnTo>
                  <a:lnTo>
                    <a:pt x="17002" y="473"/>
                  </a:lnTo>
                  <a:lnTo>
                    <a:pt x="16936" y="2878"/>
                  </a:lnTo>
                  <a:lnTo>
                    <a:pt x="16865" y="5287"/>
                  </a:lnTo>
                  <a:lnTo>
                    <a:pt x="13069" y="5685"/>
                  </a:lnTo>
                  <a:lnTo>
                    <a:pt x="8420" y="5666"/>
                  </a:lnTo>
                  <a:lnTo>
                    <a:pt x="3763" y="5647"/>
                  </a:lnTo>
                  <a:lnTo>
                    <a:pt x="0" y="5216"/>
                  </a:lnTo>
                  <a:lnTo>
                    <a:pt x="71" y="2802"/>
                  </a:lnTo>
                  <a:lnTo>
                    <a:pt x="146" y="397"/>
                  </a:lnTo>
                  <a:lnTo>
                    <a:pt x="3938" y="0"/>
                  </a:lnTo>
                  <a:lnTo>
                    <a:pt x="8595" y="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2" name="object 812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9441446" y="5579275"/>
              <a:ext cx="15100" cy="13347"/>
            </a:xfrm>
            <a:prstGeom prst="rect">
              <a:avLst/>
            </a:prstGeom>
          </p:spPr>
        </p:pic>
        <p:sp>
          <p:nvSpPr>
            <p:cNvPr id="813" name="object 813"/>
            <p:cNvSpPr/>
            <p:nvPr/>
          </p:nvSpPr>
          <p:spPr>
            <a:xfrm>
              <a:off x="9441448" y="557824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26" y="5425"/>
                  </a:moveTo>
                  <a:lnTo>
                    <a:pt x="8004" y="2281"/>
                  </a:lnTo>
                  <a:lnTo>
                    <a:pt x="10792" y="0"/>
                  </a:lnTo>
                  <a:lnTo>
                    <a:pt x="12950" y="1495"/>
                  </a:lnTo>
                  <a:lnTo>
                    <a:pt x="15095" y="3001"/>
                  </a:lnTo>
                  <a:lnTo>
                    <a:pt x="13040" y="5813"/>
                  </a:lnTo>
                  <a:lnTo>
                    <a:pt x="10063" y="8947"/>
                  </a:lnTo>
                  <a:lnTo>
                    <a:pt x="7081" y="12080"/>
                  </a:lnTo>
                  <a:lnTo>
                    <a:pt x="4297" y="14376"/>
                  </a:lnTo>
                  <a:lnTo>
                    <a:pt x="2153" y="12866"/>
                  </a:lnTo>
                  <a:lnTo>
                    <a:pt x="0" y="11370"/>
                  </a:lnTo>
                  <a:lnTo>
                    <a:pt x="2049" y="8558"/>
                  </a:lnTo>
                  <a:lnTo>
                    <a:pt x="5026" y="54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4" name="object 8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9242" y="5566371"/>
              <a:ext cx="17005" cy="5867"/>
            </a:xfrm>
            <a:prstGeom prst="rect">
              <a:avLst/>
            </a:prstGeom>
          </p:spPr>
        </p:pic>
        <p:sp>
          <p:nvSpPr>
            <p:cNvPr id="815" name="object 815"/>
            <p:cNvSpPr/>
            <p:nvPr/>
          </p:nvSpPr>
          <p:spPr>
            <a:xfrm>
              <a:off x="9429244" y="556624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25" y="170"/>
                  </a:moveTo>
                  <a:lnTo>
                    <a:pt x="13073" y="0"/>
                  </a:lnTo>
                  <a:lnTo>
                    <a:pt x="16870" y="269"/>
                  </a:lnTo>
                  <a:lnTo>
                    <a:pt x="16931" y="2674"/>
                  </a:lnTo>
                  <a:lnTo>
                    <a:pt x="17002" y="5079"/>
                  </a:lnTo>
                  <a:lnTo>
                    <a:pt x="13230" y="5638"/>
                  </a:lnTo>
                  <a:lnTo>
                    <a:pt x="8567" y="5808"/>
                  </a:lnTo>
                  <a:lnTo>
                    <a:pt x="3909" y="5988"/>
                  </a:lnTo>
                  <a:lnTo>
                    <a:pt x="127" y="5728"/>
                  </a:lnTo>
                  <a:lnTo>
                    <a:pt x="61" y="3313"/>
                  </a:lnTo>
                  <a:lnTo>
                    <a:pt x="0" y="899"/>
                  </a:lnTo>
                  <a:lnTo>
                    <a:pt x="3772" y="350"/>
                  </a:lnTo>
                  <a:lnTo>
                    <a:pt x="8425" y="17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6" name="object 81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7506" y="5569064"/>
              <a:ext cx="16548" cy="12064"/>
            </a:xfrm>
            <a:prstGeom prst="rect">
              <a:avLst/>
            </a:prstGeom>
          </p:spPr>
        </p:pic>
        <p:sp>
          <p:nvSpPr>
            <p:cNvPr id="817" name="object 817"/>
            <p:cNvSpPr/>
            <p:nvPr/>
          </p:nvSpPr>
          <p:spPr>
            <a:xfrm>
              <a:off x="9417500" y="5567977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191" y="4440"/>
                  </a:moveTo>
                  <a:lnTo>
                    <a:pt x="9774" y="1813"/>
                  </a:lnTo>
                  <a:lnTo>
                    <a:pt x="12993" y="0"/>
                  </a:lnTo>
                  <a:lnTo>
                    <a:pt x="14773" y="1822"/>
                  </a:lnTo>
                  <a:lnTo>
                    <a:pt x="16557" y="3645"/>
                  </a:lnTo>
                  <a:lnTo>
                    <a:pt x="13954" y="6087"/>
                  </a:lnTo>
                  <a:lnTo>
                    <a:pt x="10371" y="8705"/>
                  </a:lnTo>
                  <a:lnTo>
                    <a:pt x="6778" y="11337"/>
                  </a:lnTo>
                  <a:lnTo>
                    <a:pt x="3559" y="13150"/>
                  </a:lnTo>
                  <a:lnTo>
                    <a:pt x="1779" y="11328"/>
                  </a:lnTo>
                  <a:lnTo>
                    <a:pt x="0" y="9505"/>
                  </a:lnTo>
                  <a:lnTo>
                    <a:pt x="2598" y="7067"/>
                  </a:lnTo>
                  <a:lnTo>
                    <a:pt x="6191" y="444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8" name="object 81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4906" y="5571705"/>
              <a:ext cx="12979" cy="14262"/>
            </a:xfrm>
            <a:prstGeom prst="rect">
              <a:avLst/>
            </a:prstGeom>
          </p:spPr>
        </p:pic>
        <p:sp>
          <p:nvSpPr>
            <p:cNvPr id="819" name="object 819"/>
            <p:cNvSpPr/>
            <p:nvPr/>
          </p:nvSpPr>
          <p:spPr>
            <a:xfrm>
              <a:off x="9434899" y="5570838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616" y="6267"/>
                  </a:moveTo>
                  <a:lnTo>
                    <a:pt x="5845" y="2703"/>
                  </a:lnTo>
                  <a:lnTo>
                    <a:pt x="8080" y="0"/>
                  </a:lnTo>
                  <a:lnTo>
                    <a:pt x="10531" y="1117"/>
                  </a:lnTo>
                  <a:lnTo>
                    <a:pt x="12983" y="2220"/>
                  </a:lnTo>
                  <a:lnTo>
                    <a:pt x="11601" y="5297"/>
                  </a:lnTo>
                  <a:lnTo>
                    <a:pt x="9372" y="8861"/>
                  </a:lnTo>
                  <a:lnTo>
                    <a:pt x="7142" y="12426"/>
                  </a:lnTo>
                  <a:lnTo>
                    <a:pt x="4899" y="15124"/>
                  </a:lnTo>
                  <a:lnTo>
                    <a:pt x="2451" y="14017"/>
                  </a:lnTo>
                  <a:lnTo>
                    <a:pt x="0" y="12904"/>
                  </a:lnTo>
                  <a:lnTo>
                    <a:pt x="1382" y="9827"/>
                  </a:lnTo>
                  <a:lnTo>
                    <a:pt x="3616" y="62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0" name="object 820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50133" y="5592660"/>
              <a:ext cx="16319" cy="12344"/>
            </a:xfrm>
            <a:prstGeom prst="rect">
              <a:avLst/>
            </a:prstGeom>
          </p:spPr>
        </p:pic>
        <p:sp>
          <p:nvSpPr>
            <p:cNvPr id="821" name="object 821"/>
            <p:cNvSpPr/>
            <p:nvPr/>
          </p:nvSpPr>
          <p:spPr>
            <a:xfrm>
              <a:off x="9450134" y="559158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983" y="4648"/>
                  </a:moveTo>
                  <a:lnTo>
                    <a:pt x="9457" y="1921"/>
                  </a:lnTo>
                  <a:lnTo>
                    <a:pt x="12591" y="0"/>
                  </a:lnTo>
                  <a:lnTo>
                    <a:pt x="14451" y="1761"/>
                  </a:lnTo>
                  <a:lnTo>
                    <a:pt x="16321" y="3536"/>
                  </a:lnTo>
                  <a:lnTo>
                    <a:pt x="13817" y="6049"/>
                  </a:lnTo>
                  <a:lnTo>
                    <a:pt x="10337" y="8781"/>
                  </a:lnTo>
                  <a:lnTo>
                    <a:pt x="6863" y="11512"/>
                  </a:lnTo>
                  <a:lnTo>
                    <a:pt x="3725" y="13425"/>
                  </a:lnTo>
                  <a:lnTo>
                    <a:pt x="1869" y="11659"/>
                  </a:lnTo>
                  <a:lnTo>
                    <a:pt x="0" y="9893"/>
                  </a:lnTo>
                  <a:lnTo>
                    <a:pt x="2504" y="7380"/>
                  </a:lnTo>
                  <a:lnTo>
                    <a:pt x="5983" y="46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2" name="object 82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3389" y="5587707"/>
              <a:ext cx="10807" cy="14668"/>
            </a:xfrm>
            <a:prstGeom prst="rect">
              <a:avLst/>
            </a:prstGeom>
          </p:spPr>
        </p:pic>
        <p:sp>
          <p:nvSpPr>
            <p:cNvPr id="823" name="object 823"/>
            <p:cNvSpPr/>
            <p:nvPr/>
          </p:nvSpPr>
          <p:spPr>
            <a:xfrm>
              <a:off x="9443389" y="5587071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09" y="6788"/>
                  </a:moveTo>
                  <a:lnTo>
                    <a:pt x="3834" y="2977"/>
                  </a:lnTo>
                  <a:lnTo>
                    <a:pt x="5528" y="0"/>
                  </a:lnTo>
                  <a:lnTo>
                    <a:pt x="8169" y="747"/>
                  </a:lnTo>
                  <a:lnTo>
                    <a:pt x="10811" y="1491"/>
                  </a:lnTo>
                  <a:lnTo>
                    <a:pt x="10030" y="4710"/>
                  </a:lnTo>
                  <a:lnTo>
                    <a:pt x="8506" y="8525"/>
                  </a:lnTo>
                  <a:lnTo>
                    <a:pt x="6962" y="12355"/>
                  </a:lnTo>
                  <a:lnTo>
                    <a:pt x="5273" y="15314"/>
                  </a:lnTo>
                  <a:lnTo>
                    <a:pt x="2631" y="14575"/>
                  </a:lnTo>
                  <a:lnTo>
                    <a:pt x="0" y="13832"/>
                  </a:lnTo>
                  <a:lnTo>
                    <a:pt x="776" y="10608"/>
                  </a:lnTo>
                  <a:lnTo>
                    <a:pt x="2309" y="678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4" name="object 82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3232" y="5571566"/>
              <a:ext cx="17348" cy="6057"/>
            </a:xfrm>
            <a:prstGeom prst="rect">
              <a:avLst/>
            </a:prstGeom>
          </p:spPr>
        </p:pic>
        <p:sp>
          <p:nvSpPr>
            <p:cNvPr id="825" name="object 825"/>
            <p:cNvSpPr/>
            <p:nvPr/>
          </p:nvSpPr>
          <p:spPr>
            <a:xfrm>
              <a:off x="9453235" y="5571375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84" y="302"/>
                  </a:moveTo>
                  <a:lnTo>
                    <a:pt x="13622" y="615"/>
                  </a:lnTo>
                  <a:lnTo>
                    <a:pt x="17343" y="1287"/>
                  </a:lnTo>
                  <a:lnTo>
                    <a:pt x="17054" y="3687"/>
                  </a:lnTo>
                  <a:lnTo>
                    <a:pt x="16784" y="6087"/>
                  </a:lnTo>
                  <a:lnTo>
                    <a:pt x="12988" y="6248"/>
                  </a:lnTo>
                  <a:lnTo>
                    <a:pt x="8335" y="5931"/>
                  </a:lnTo>
                  <a:lnTo>
                    <a:pt x="3711" y="5623"/>
                  </a:lnTo>
                  <a:lnTo>
                    <a:pt x="0" y="4951"/>
                  </a:lnTo>
                  <a:lnTo>
                    <a:pt x="265" y="2551"/>
                  </a:lnTo>
                  <a:lnTo>
                    <a:pt x="544" y="156"/>
                  </a:lnTo>
                  <a:lnTo>
                    <a:pt x="4350" y="0"/>
                  </a:lnTo>
                  <a:lnTo>
                    <a:pt x="8984" y="30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6" name="object 82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3174" y="5556084"/>
              <a:ext cx="8420" cy="14782"/>
            </a:xfrm>
            <a:prstGeom prst="rect">
              <a:avLst/>
            </a:prstGeom>
          </p:spPr>
        </p:pic>
        <p:sp>
          <p:nvSpPr>
            <p:cNvPr id="827" name="object 827"/>
            <p:cNvSpPr/>
            <p:nvPr/>
          </p:nvSpPr>
          <p:spPr>
            <a:xfrm>
              <a:off x="9443170" y="555567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984" y="8137"/>
                  </a:moveTo>
                  <a:lnTo>
                    <a:pt x="179" y="4208"/>
                  </a:lnTo>
                  <a:lnTo>
                    <a:pt x="0" y="932"/>
                  </a:lnTo>
                  <a:lnTo>
                    <a:pt x="2764" y="463"/>
                  </a:lnTo>
                  <a:lnTo>
                    <a:pt x="5514" y="0"/>
                  </a:lnTo>
                  <a:lnTo>
                    <a:pt x="6636" y="3114"/>
                  </a:lnTo>
                  <a:lnTo>
                    <a:pt x="7436" y="7053"/>
                  </a:lnTo>
                  <a:lnTo>
                    <a:pt x="8240" y="10996"/>
                  </a:lnTo>
                  <a:lnTo>
                    <a:pt x="8425" y="14268"/>
                  </a:lnTo>
                  <a:lnTo>
                    <a:pt x="5661" y="14731"/>
                  </a:lnTo>
                  <a:lnTo>
                    <a:pt x="2911" y="15191"/>
                  </a:lnTo>
                  <a:lnTo>
                    <a:pt x="1789" y="12076"/>
                  </a:lnTo>
                  <a:lnTo>
                    <a:pt x="984" y="81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8" name="object 82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3334" y="5556123"/>
              <a:ext cx="7150" cy="14706"/>
            </a:xfrm>
            <a:prstGeom prst="rect">
              <a:avLst/>
            </a:prstGeom>
          </p:spPr>
        </p:pic>
        <p:sp>
          <p:nvSpPr>
            <p:cNvPr id="829" name="object 829"/>
            <p:cNvSpPr/>
            <p:nvPr/>
          </p:nvSpPr>
          <p:spPr>
            <a:xfrm>
              <a:off x="9453337" y="5555923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302" y="7692"/>
                  </a:moveTo>
                  <a:lnTo>
                    <a:pt x="0" y="3697"/>
                  </a:lnTo>
                  <a:lnTo>
                    <a:pt x="227" y="421"/>
                  </a:lnTo>
                  <a:lnTo>
                    <a:pt x="3019" y="208"/>
                  </a:lnTo>
                  <a:lnTo>
                    <a:pt x="5812" y="0"/>
                  </a:lnTo>
                  <a:lnTo>
                    <a:pt x="6541" y="3214"/>
                  </a:lnTo>
                  <a:lnTo>
                    <a:pt x="6839" y="7205"/>
                  </a:lnTo>
                  <a:lnTo>
                    <a:pt x="7147" y="11205"/>
                  </a:lnTo>
                  <a:lnTo>
                    <a:pt x="6920" y="14485"/>
                  </a:lnTo>
                  <a:lnTo>
                    <a:pt x="4132" y="14694"/>
                  </a:lnTo>
                  <a:lnTo>
                    <a:pt x="1344" y="14902"/>
                  </a:lnTo>
                  <a:lnTo>
                    <a:pt x="605" y="11697"/>
                  </a:lnTo>
                  <a:lnTo>
                    <a:pt x="302" y="76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0" name="object 83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46844" y="5566371"/>
              <a:ext cx="8077" cy="14782"/>
            </a:xfrm>
            <a:prstGeom prst="rect">
              <a:avLst/>
            </a:prstGeom>
          </p:spPr>
        </p:pic>
        <p:sp>
          <p:nvSpPr>
            <p:cNvPr id="831" name="object 831"/>
            <p:cNvSpPr/>
            <p:nvPr/>
          </p:nvSpPr>
          <p:spPr>
            <a:xfrm>
              <a:off x="9446845" y="5566002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99" y="8052"/>
                  </a:moveTo>
                  <a:lnTo>
                    <a:pt x="94" y="4104"/>
                  </a:lnTo>
                  <a:lnTo>
                    <a:pt x="0" y="823"/>
                  </a:lnTo>
                  <a:lnTo>
                    <a:pt x="2764" y="411"/>
                  </a:lnTo>
                  <a:lnTo>
                    <a:pt x="5528" y="0"/>
                  </a:lnTo>
                  <a:lnTo>
                    <a:pt x="6574" y="3133"/>
                  </a:lnTo>
                  <a:lnTo>
                    <a:pt x="7275" y="7091"/>
                  </a:lnTo>
                  <a:lnTo>
                    <a:pt x="7980" y="11039"/>
                  </a:lnTo>
                  <a:lnTo>
                    <a:pt x="8075" y="14320"/>
                  </a:lnTo>
                  <a:lnTo>
                    <a:pt x="5306" y="14731"/>
                  </a:lnTo>
                  <a:lnTo>
                    <a:pt x="2541" y="15153"/>
                  </a:lnTo>
                  <a:lnTo>
                    <a:pt x="1495" y="12009"/>
                  </a:lnTo>
                  <a:lnTo>
                    <a:pt x="799" y="80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2" name="object 83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5856" y="5580164"/>
              <a:ext cx="7048" cy="14605"/>
            </a:xfrm>
            <a:prstGeom prst="rect">
              <a:avLst/>
            </a:prstGeom>
          </p:spPr>
        </p:pic>
        <p:sp>
          <p:nvSpPr>
            <p:cNvPr id="833" name="object 833"/>
            <p:cNvSpPr/>
            <p:nvPr/>
          </p:nvSpPr>
          <p:spPr>
            <a:xfrm>
              <a:off x="9415855" y="558007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50" y="7247"/>
                  </a:moveTo>
                  <a:lnTo>
                    <a:pt x="506" y="3237"/>
                  </a:lnTo>
                  <a:lnTo>
                    <a:pt x="1192" y="0"/>
                  </a:lnTo>
                  <a:lnTo>
                    <a:pt x="3976" y="80"/>
                  </a:lnTo>
                  <a:lnTo>
                    <a:pt x="6778" y="156"/>
                  </a:lnTo>
                  <a:lnTo>
                    <a:pt x="7048" y="3427"/>
                  </a:lnTo>
                  <a:lnTo>
                    <a:pt x="6801" y="7432"/>
                  </a:lnTo>
                  <a:lnTo>
                    <a:pt x="6546" y="11446"/>
                  </a:lnTo>
                  <a:lnTo>
                    <a:pt x="5864" y="14689"/>
                  </a:lnTo>
                  <a:lnTo>
                    <a:pt x="3067" y="14613"/>
                  </a:lnTo>
                  <a:lnTo>
                    <a:pt x="274" y="14533"/>
                  </a:lnTo>
                  <a:lnTo>
                    <a:pt x="0" y="11261"/>
                  </a:lnTo>
                  <a:lnTo>
                    <a:pt x="250" y="72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4" name="object 83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3438" y="5585447"/>
              <a:ext cx="9359" cy="14782"/>
            </a:xfrm>
            <a:prstGeom prst="rect">
              <a:avLst/>
            </a:prstGeom>
          </p:spPr>
        </p:pic>
        <p:sp>
          <p:nvSpPr>
            <p:cNvPr id="835" name="object 835"/>
            <p:cNvSpPr/>
            <p:nvPr/>
          </p:nvSpPr>
          <p:spPr>
            <a:xfrm>
              <a:off x="9423448" y="5584995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1486" y="7015"/>
                  </a:moveTo>
                  <a:lnTo>
                    <a:pt x="2570" y="3095"/>
                  </a:lnTo>
                  <a:lnTo>
                    <a:pt x="3919" y="0"/>
                  </a:lnTo>
                  <a:lnTo>
                    <a:pt x="6636" y="515"/>
                  </a:lnTo>
                  <a:lnTo>
                    <a:pt x="9358" y="1022"/>
                  </a:lnTo>
                  <a:lnTo>
                    <a:pt x="8941" y="4298"/>
                  </a:lnTo>
                  <a:lnTo>
                    <a:pt x="7867" y="8218"/>
                  </a:lnTo>
                  <a:lnTo>
                    <a:pt x="6773" y="12147"/>
                  </a:lnTo>
                  <a:lnTo>
                    <a:pt x="5438" y="15233"/>
                  </a:lnTo>
                  <a:lnTo>
                    <a:pt x="2712" y="14717"/>
                  </a:lnTo>
                  <a:lnTo>
                    <a:pt x="0" y="14215"/>
                  </a:lnTo>
                  <a:lnTo>
                    <a:pt x="402" y="10944"/>
                  </a:lnTo>
                  <a:lnTo>
                    <a:pt x="1486" y="701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6" name="object 83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4778" y="5591441"/>
              <a:ext cx="10795" cy="14617"/>
            </a:xfrm>
            <a:prstGeom prst="rect">
              <a:avLst/>
            </a:prstGeom>
          </p:spPr>
        </p:pic>
        <p:sp>
          <p:nvSpPr>
            <p:cNvPr id="837" name="object 837"/>
            <p:cNvSpPr/>
            <p:nvPr/>
          </p:nvSpPr>
          <p:spPr>
            <a:xfrm>
              <a:off x="9434782" y="5590754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291" y="8625"/>
                  </a:moveTo>
                  <a:lnTo>
                    <a:pt x="776" y="4861"/>
                  </a:lnTo>
                  <a:lnTo>
                    <a:pt x="0" y="1661"/>
                  </a:lnTo>
                  <a:lnTo>
                    <a:pt x="2631" y="833"/>
                  </a:lnTo>
                  <a:lnTo>
                    <a:pt x="5282" y="0"/>
                  </a:lnTo>
                  <a:lnTo>
                    <a:pt x="6967" y="2901"/>
                  </a:lnTo>
                  <a:lnTo>
                    <a:pt x="8496" y="6665"/>
                  </a:lnTo>
                  <a:lnTo>
                    <a:pt x="10020" y="10438"/>
                  </a:lnTo>
                  <a:lnTo>
                    <a:pt x="10797" y="13628"/>
                  </a:lnTo>
                  <a:lnTo>
                    <a:pt x="8151" y="14462"/>
                  </a:lnTo>
                  <a:lnTo>
                    <a:pt x="5519" y="15300"/>
                  </a:lnTo>
                  <a:lnTo>
                    <a:pt x="3824" y="12388"/>
                  </a:lnTo>
                  <a:lnTo>
                    <a:pt x="2291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8" name="object 83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2874" y="5607938"/>
              <a:ext cx="17754" cy="7721"/>
            </a:xfrm>
            <a:prstGeom prst="rect">
              <a:avLst/>
            </a:prstGeom>
          </p:spPr>
        </p:pic>
        <p:sp>
          <p:nvSpPr>
            <p:cNvPr id="839" name="object 839"/>
            <p:cNvSpPr/>
            <p:nvPr/>
          </p:nvSpPr>
          <p:spPr>
            <a:xfrm>
              <a:off x="9432877" y="5607311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9" y="1443"/>
                  </a:moveTo>
                  <a:lnTo>
                    <a:pt x="14257" y="2456"/>
                  </a:lnTo>
                  <a:lnTo>
                    <a:pt x="17755" y="3687"/>
                  </a:lnTo>
                  <a:lnTo>
                    <a:pt x="16997" y="6012"/>
                  </a:lnTo>
                  <a:lnTo>
                    <a:pt x="16240" y="8341"/>
                  </a:lnTo>
                  <a:lnTo>
                    <a:pt x="12458" y="7919"/>
                  </a:lnTo>
                  <a:lnTo>
                    <a:pt x="7985" y="6906"/>
                  </a:lnTo>
                  <a:lnTo>
                    <a:pt x="3502" y="5884"/>
                  </a:lnTo>
                  <a:lnTo>
                    <a:pt x="0" y="4662"/>
                  </a:lnTo>
                  <a:lnTo>
                    <a:pt x="757" y="2329"/>
                  </a:lnTo>
                  <a:lnTo>
                    <a:pt x="1524" y="0"/>
                  </a:lnTo>
                  <a:lnTo>
                    <a:pt x="5287" y="426"/>
                  </a:lnTo>
                  <a:lnTo>
                    <a:pt x="9769" y="14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0" name="object 84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0563" y="5576773"/>
              <a:ext cx="6565" cy="14579"/>
            </a:xfrm>
            <a:prstGeom prst="rect">
              <a:avLst/>
            </a:prstGeom>
          </p:spPr>
        </p:pic>
        <p:sp>
          <p:nvSpPr>
            <p:cNvPr id="841" name="object 841"/>
            <p:cNvSpPr/>
            <p:nvPr/>
          </p:nvSpPr>
          <p:spPr>
            <a:xfrm>
              <a:off x="9430559" y="5576728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60" y="7257"/>
                  </a:moveTo>
                  <a:lnTo>
                    <a:pt x="6560" y="11271"/>
                  </a:lnTo>
                  <a:lnTo>
                    <a:pt x="6068" y="14528"/>
                  </a:lnTo>
                  <a:lnTo>
                    <a:pt x="3270" y="14580"/>
                  </a:lnTo>
                  <a:lnTo>
                    <a:pt x="478" y="14627"/>
                  </a:lnTo>
                  <a:lnTo>
                    <a:pt x="0" y="11385"/>
                  </a:lnTo>
                  <a:lnTo>
                    <a:pt x="0" y="7365"/>
                  </a:lnTo>
                  <a:lnTo>
                    <a:pt x="9" y="3356"/>
                  </a:lnTo>
                  <a:lnTo>
                    <a:pt x="497" y="89"/>
                  </a:lnTo>
                  <a:lnTo>
                    <a:pt x="3289" y="47"/>
                  </a:lnTo>
                  <a:lnTo>
                    <a:pt x="6077" y="0"/>
                  </a:lnTo>
                  <a:lnTo>
                    <a:pt x="6560" y="3242"/>
                  </a:lnTo>
                  <a:lnTo>
                    <a:pt x="6560" y="72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2" name="object 84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9458" y="5589117"/>
              <a:ext cx="16700" cy="11531"/>
            </a:xfrm>
            <a:prstGeom prst="rect">
              <a:avLst/>
            </a:prstGeom>
          </p:spPr>
        </p:pic>
        <p:sp>
          <p:nvSpPr>
            <p:cNvPr id="843" name="object 843"/>
            <p:cNvSpPr/>
            <p:nvPr/>
          </p:nvSpPr>
          <p:spPr>
            <a:xfrm>
              <a:off x="9429457" y="558803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56"/>
                  </a:moveTo>
                  <a:lnTo>
                    <a:pt x="14039" y="6485"/>
                  </a:lnTo>
                  <a:lnTo>
                    <a:pt x="16704" y="8771"/>
                  </a:lnTo>
                  <a:lnTo>
                    <a:pt x="14976" y="10689"/>
                  </a:lnTo>
                  <a:lnTo>
                    <a:pt x="13239" y="12620"/>
                  </a:lnTo>
                  <a:lnTo>
                    <a:pt x="9973" y="10982"/>
                  </a:lnTo>
                  <a:lnTo>
                    <a:pt x="6319" y="8558"/>
                  </a:lnTo>
                  <a:lnTo>
                    <a:pt x="2660" y="6130"/>
                  </a:lnTo>
                  <a:lnTo>
                    <a:pt x="0" y="3843"/>
                  </a:lnTo>
                  <a:lnTo>
                    <a:pt x="1737" y="1921"/>
                  </a:lnTo>
                  <a:lnTo>
                    <a:pt x="3469" y="0"/>
                  </a:lnTo>
                  <a:lnTo>
                    <a:pt x="6730" y="1633"/>
                  </a:lnTo>
                  <a:lnTo>
                    <a:pt x="10380" y="40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4" name="object 844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3054" y="5576646"/>
              <a:ext cx="6985" cy="14668"/>
            </a:xfrm>
            <a:prstGeom prst="rect">
              <a:avLst/>
            </a:prstGeom>
          </p:spPr>
        </p:pic>
        <p:sp>
          <p:nvSpPr>
            <p:cNvPr id="845" name="object 845"/>
            <p:cNvSpPr/>
            <p:nvPr/>
          </p:nvSpPr>
          <p:spPr>
            <a:xfrm>
              <a:off x="9453047" y="5576488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768" y="7219"/>
                  </a:moveTo>
                  <a:lnTo>
                    <a:pt x="6996" y="11224"/>
                  </a:lnTo>
                  <a:lnTo>
                    <a:pt x="6697" y="14499"/>
                  </a:lnTo>
                  <a:lnTo>
                    <a:pt x="3909" y="14665"/>
                  </a:lnTo>
                  <a:lnTo>
                    <a:pt x="1102" y="14826"/>
                  </a:lnTo>
                  <a:lnTo>
                    <a:pt x="454" y="11617"/>
                  </a:lnTo>
                  <a:lnTo>
                    <a:pt x="222" y="7607"/>
                  </a:lnTo>
                  <a:lnTo>
                    <a:pt x="0" y="3602"/>
                  </a:lnTo>
                  <a:lnTo>
                    <a:pt x="312" y="331"/>
                  </a:lnTo>
                  <a:lnTo>
                    <a:pt x="3100" y="165"/>
                  </a:lnTo>
                  <a:lnTo>
                    <a:pt x="5888" y="0"/>
                  </a:lnTo>
                  <a:lnTo>
                    <a:pt x="6546" y="3214"/>
                  </a:lnTo>
                  <a:lnTo>
                    <a:pt x="6768" y="72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6" name="object 84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2679" y="5567908"/>
              <a:ext cx="15303" cy="12941"/>
            </a:xfrm>
            <a:prstGeom prst="rect">
              <a:avLst/>
            </a:prstGeom>
          </p:spPr>
        </p:pic>
        <p:sp>
          <p:nvSpPr>
            <p:cNvPr id="847" name="object 847"/>
            <p:cNvSpPr/>
            <p:nvPr/>
          </p:nvSpPr>
          <p:spPr>
            <a:xfrm>
              <a:off x="9442674" y="5566843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20" y="5103"/>
                  </a:moveTo>
                  <a:lnTo>
                    <a:pt x="13187" y="8071"/>
                  </a:lnTo>
                  <a:lnTo>
                    <a:pt x="15312" y="10755"/>
                  </a:lnTo>
                  <a:lnTo>
                    <a:pt x="13201" y="12379"/>
                  </a:lnTo>
                  <a:lnTo>
                    <a:pt x="11095" y="13998"/>
                  </a:lnTo>
                  <a:lnTo>
                    <a:pt x="8255" y="11872"/>
                  </a:lnTo>
                  <a:lnTo>
                    <a:pt x="5187" y="8895"/>
                  </a:lnTo>
                  <a:lnTo>
                    <a:pt x="2125" y="5926"/>
                  </a:lnTo>
                  <a:lnTo>
                    <a:pt x="0" y="3237"/>
                  </a:lnTo>
                  <a:lnTo>
                    <a:pt x="2111" y="1628"/>
                  </a:lnTo>
                  <a:lnTo>
                    <a:pt x="4217" y="0"/>
                  </a:lnTo>
                  <a:lnTo>
                    <a:pt x="7062" y="2134"/>
                  </a:lnTo>
                  <a:lnTo>
                    <a:pt x="10120" y="51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8" name="object 84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7141" y="5583085"/>
              <a:ext cx="17576" cy="9740"/>
            </a:xfrm>
            <a:prstGeom prst="rect">
              <a:avLst/>
            </a:prstGeom>
          </p:spPr>
        </p:pic>
        <p:sp>
          <p:nvSpPr>
            <p:cNvPr id="849" name="object 849"/>
            <p:cNvSpPr/>
            <p:nvPr/>
          </p:nvSpPr>
          <p:spPr>
            <a:xfrm>
              <a:off x="9437146" y="5582125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81" y="2811"/>
                  </a:moveTo>
                  <a:lnTo>
                    <a:pt x="14422" y="4568"/>
                  </a:lnTo>
                  <a:lnTo>
                    <a:pt x="17565" y="6362"/>
                  </a:lnTo>
                  <a:lnTo>
                    <a:pt x="16297" y="8525"/>
                  </a:lnTo>
                  <a:lnTo>
                    <a:pt x="15024" y="10693"/>
                  </a:lnTo>
                  <a:lnTo>
                    <a:pt x="11436" y="9642"/>
                  </a:lnTo>
                  <a:lnTo>
                    <a:pt x="7294" y="7886"/>
                  </a:lnTo>
                  <a:lnTo>
                    <a:pt x="3147" y="6125"/>
                  </a:lnTo>
                  <a:lnTo>
                    <a:pt x="0" y="4336"/>
                  </a:lnTo>
                  <a:lnTo>
                    <a:pt x="1278" y="2163"/>
                  </a:lnTo>
                  <a:lnTo>
                    <a:pt x="2551" y="0"/>
                  </a:lnTo>
                  <a:lnTo>
                    <a:pt x="6134" y="1055"/>
                  </a:lnTo>
                  <a:lnTo>
                    <a:pt x="10281" y="281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0" name="object 85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5094" y="5597143"/>
              <a:ext cx="15633" cy="12700"/>
            </a:xfrm>
            <a:prstGeom prst="rect">
              <a:avLst/>
            </a:prstGeom>
          </p:spPr>
        </p:pic>
        <p:sp>
          <p:nvSpPr>
            <p:cNvPr id="851" name="object 851"/>
            <p:cNvSpPr/>
            <p:nvPr/>
          </p:nvSpPr>
          <p:spPr>
            <a:xfrm>
              <a:off x="9415098" y="559607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14" y="4904"/>
                  </a:moveTo>
                  <a:lnTo>
                    <a:pt x="13395" y="7763"/>
                  </a:lnTo>
                  <a:lnTo>
                    <a:pt x="15634" y="10390"/>
                  </a:lnTo>
                  <a:lnTo>
                    <a:pt x="13589" y="12076"/>
                  </a:lnTo>
                  <a:lnTo>
                    <a:pt x="11549" y="13761"/>
                  </a:lnTo>
                  <a:lnTo>
                    <a:pt x="8614" y="11721"/>
                  </a:lnTo>
                  <a:lnTo>
                    <a:pt x="5429" y="8852"/>
                  </a:lnTo>
                  <a:lnTo>
                    <a:pt x="2234" y="5988"/>
                  </a:lnTo>
                  <a:lnTo>
                    <a:pt x="0" y="3365"/>
                  </a:lnTo>
                  <a:lnTo>
                    <a:pt x="2040" y="1680"/>
                  </a:lnTo>
                  <a:lnTo>
                    <a:pt x="4084" y="0"/>
                  </a:lnTo>
                  <a:lnTo>
                    <a:pt x="7019" y="2035"/>
                  </a:lnTo>
                  <a:lnTo>
                    <a:pt x="10214" y="4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2" name="object 85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18129" y="5590907"/>
              <a:ext cx="17779" cy="8064"/>
            </a:xfrm>
            <a:prstGeom prst="rect">
              <a:avLst/>
            </a:prstGeom>
          </p:spPr>
        </p:pic>
        <p:sp>
          <p:nvSpPr>
            <p:cNvPr id="853" name="object 853"/>
            <p:cNvSpPr/>
            <p:nvPr/>
          </p:nvSpPr>
          <p:spPr>
            <a:xfrm>
              <a:off x="9418119" y="5590223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5" h="8889">
                  <a:moveTo>
                    <a:pt x="9892" y="1666"/>
                  </a:moveTo>
                  <a:lnTo>
                    <a:pt x="14328" y="2802"/>
                  </a:lnTo>
                  <a:lnTo>
                    <a:pt x="17788" y="4132"/>
                  </a:lnTo>
                  <a:lnTo>
                    <a:pt x="16926" y="6438"/>
                  </a:lnTo>
                  <a:lnTo>
                    <a:pt x="16089" y="8748"/>
                  </a:lnTo>
                  <a:lnTo>
                    <a:pt x="12340" y="8213"/>
                  </a:lnTo>
                  <a:lnTo>
                    <a:pt x="7904" y="7086"/>
                  </a:lnTo>
                  <a:lnTo>
                    <a:pt x="3460" y="5936"/>
                  </a:lnTo>
                  <a:lnTo>
                    <a:pt x="0" y="4615"/>
                  </a:lnTo>
                  <a:lnTo>
                    <a:pt x="861" y="2305"/>
                  </a:lnTo>
                  <a:lnTo>
                    <a:pt x="1708" y="0"/>
                  </a:lnTo>
                  <a:lnTo>
                    <a:pt x="5452" y="530"/>
                  </a:lnTo>
                  <a:lnTo>
                    <a:pt x="9892" y="16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4" name="object 854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46945" y="5597702"/>
              <a:ext cx="7213" cy="14643"/>
            </a:xfrm>
            <a:prstGeom prst="rect">
              <a:avLst/>
            </a:prstGeom>
          </p:spPr>
        </p:pic>
        <p:sp>
          <p:nvSpPr>
            <p:cNvPr id="855" name="object 855"/>
            <p:cNvSpPr/>
            <p:nvPr/>
          </p:nvSpPr>
          <p:spPr>
            <a:xfrm>
              <a:off x="9446943" y="559757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82" y="7536"/>
                  </a:moveTo>
                  <a:lnTo>
                    <a:pt x="6532" y="11550"/>
                  </a:lnTo>
                  <a:lnTo>
                    <a:pt x="5784" y="14765"/>
                  </a:lnTo>
                  <a:lnTo>
                    <a:pt x="2991" y="14646"/>
                  </a:lnTo>
                  <a:lnTo>
                    <a:pt x="203" y="14518"/>
                  </a:lnTo>
                  <a:lnTo>
                    <a:pt x="0" y="11247"/>
                  </a:lnTo>
                  <a:lnTo>
                    <a:pt x="345" y="7233"/>
                  </a:lnTo>
                  <a:lnTo>
                    <a:pt x="691" y="3228"/>
                  </a:lnTo>
                  <a:lnTo>
                    <a:pt x="1448" y="0"/>
                  </a:lnTo>
                  <a:lnTo>
                    <a:pt x="4226" y="127"/>
                  </a:lnTo>
                  <a:lnTo>
                    <a:pt x="7019" y="250"/>
                  </a:lnTo>
                  <a:lnTo>
                    <a:pt x="7223" y="3531"/>
                  </a:lnTo>
                  <a:lnTo>
                    <a:pt x="6882" y="753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6" name="object 85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4705" y="5588533"/>
              <a:ext cx="17640" cy="7340"/>
            </a:xfrm>
            <a:prstGeom prst="rect">
              <a:avLst/>
            </a:prstGeom>
          </p:spPr>
        </p:pic>
        <p:sp>
          <p:nvSpPr>
            <p:cNvPr id="857" name="object 857"/>
            <p:cNvSpPr/>
            <p:nvPr/>
          </p:nvSpPr>
          <p:spPr>
            <a:xfrm>
              <a:off x="9454701" y="5588006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4" y="1174"/>
                  </a:moveTo>
                  <a:lnTo>
                    <a:pt x="12733" y="302"/>
                  </a:lnTo>
                  <a:lnTo>
                    <a:pt x="16538" y="0"/>
                  </a:lnTo>
                  <a:lnTo>
                    <a:pt x="17097" y="2348"/>
                  </a:lnTo>
                  <a:lnTo>
                    <a:pt x="17651" y="4696"/>
                  </a:lnTo>
                  <a:lnTo>
                    <a:pt x="14030" y="5813"/>
                  </a:lnTo>
                  <a:lnTo>
                    <a:pt x="9466" y="6684"/>
                  </a:lnTo>
                  <a:lnTo>
                    <a:pt x="4903" y="7564"/>
                  </a:lnTo>
                  <a:lnTo>
                    <a:pt x="1093" y="7867"/>
                  </a:lnTo>
                  <a:lnTo>
                    <a:pt x="549" y="5510"/>
                  </a:lnTo>
                  <a:lnTo>
                    <a:pt x="0" y="3157"/>
                  </a:lnTo>
                  <a:lnTo>
                    <a:pt x="3606" y="2045"/>
                  </a:lnTo>
                  <a:lnTo>
                    <a:pt x="8174" y="11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8" name="object 858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54794" y="5597118"/>
              <a:ext cx="17297" cy="6286"/>
            </a:xfrm>
            <a:prstGeom prst="rect">
              <a:avLst/>
            </a:prstGeom>
          </p:spPr>
        </p:pic>
        <p:sp>
          <p:nvSpPr>
            <p:cNvPr id="859" name="object 859"/>
            <p:cNvSpPr/>
            <p:nvPr/>
          </p:nvSpPr>
          <p:spPr>
            <a:xfrm>
              <a:off x="9454785" y="5596890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359" y="454"/>
                  </a:moveTo>
                  <a:lnTo>
                    <a:pt x="12998" y="0"/>
                  </a:lnTo>
                  <a:lnTo>
                    <a:pt x="16799" y="61"/>
                  </a:lnTo>
                  <a:lnTo>
                    <a:pt x="17059" y="2452"/>
                  </a:lnTo>
                  <a:lnTo>
                    <a:pt x="17319" y="4847"/>
                  </a:lnTo>
                  <a:lnTo>
                    <a:pt x="13589" y="5619"/>
                  </a:lnTo>
                  <a:lnTo>
                    <a:pt x="8960" y="6068"/>
                  </a:lnTo>
                  <a:lnTo>
                    <a:pt x="4316" y="6513"/>
                  </a:lnTo>
                  <a:lnTo>
                    <a:pt x="511" y="6466"/>
                  </a:lnTo>
                  <a:lnTo>
                    <a:pt x="260" y="4080"/>
                  </a:lnTo>
                  <a:lnTo>
                    <a:pt x="0" y="1680"/>
                  </a:lnTo>
                  <a:lnTo>
                    <a:pt x="3720" y="908"/>
                  </a:lnTo>
                  <a:lnTo>
                    <a:pt x="8359" y="4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0" name="object 86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42780" y="5592102"/>
              <a:ext cx="17602" cy="7112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9442779" y="559164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8226" y="1017"/>
                  </a:moveTo>
                  <a:lnTo>
                    <a:pt x="12808" y="227"/>
                  </a:lnTo>
                  <a:lnTo>
                    <a:pt x="16609" y="0"/>
                  </a:lnTo>
                  <a:lnTo>
                    <a:pt x="17111" y="2357"/>
                  </a:lnTo>
                  <a:lnTo>
                    <a:pt x="17599" y="4724"/>
                  </a:lnTo>
                  <a:lnTo>
                    <a:pt x="13963" y="5761"/>
                  </a:lnTo>
                  <a:lnTo>
                    <a:pt x="9367" y="6556"/>
                  </a:lnTo>
                  <a:lnTo>
                    <a:pt x="4785" y="7337"/>
                  </a:lnTo>
                  <a:lnTo>
                    <a:pt x="979" y="7574"/>
                  </a:lnTo>
                  <a:lnTo>
                    <a:pt x="487" y="5212"/>
                  </a:lnTo>
                  <a:lnTo>
                    <a:pt x="0" y="2849"/>
                  </a:lnTo>
                  <a:lnTo>
                    <a:pt x="3640" y="1808"/>
                  </a:lnTo>
                  <a:lnTo>
                    <a:pt x="8226" y="101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2" name="object 862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6867" y="5566092"/>
              <a:ext cx="17018" cy="5689"/>
            </a:xfrm>
            <a:prstGeom prst="rect">
              <a:avLst/>
            </a:prstGeom>
          </p:spPr>
        </p:pic>
        <p:sp>
          <p:nvSpPr>
            <p:cNvPr id="863" name="object 863"/>
            <p:cNvSpPr/>
            <p:nvPr/>
          </p:nvSpPr>
          <p:spPr>
            <a:xfrm>
              <a:off x="9426864" y="5566070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600" y="33"/>
                  </a:moveTo>
                  <a:lnTo>
                    <a:pt x="13258" y="66"/>
                  </a:lnTo>
                  <a:lnTo>
                    <a:pt x="17026" y="506"/>
                  </a:lnTo>
                  <a:lnTo>
                    <a:pt x="16950" y="2906"/>
                  </a:lnTo>
                  <a:lnTo>
                    <a:pt x="16870" y="5320"/>
                  </a:lnTo>
                  <a:lnTo>
                    <a:pt x="13073" y="5709"/>
                  </a:lnTo>
                  <a:lnTo>
                    <a:pt x="8425" y="5671"/>
                  </a:lnTo>
                  <a:lnTo>
                    <a:pt x="3758" y="5642"/>
                  </a:lnTo>
                  <a:lnTo>
                    <a:pt x="0" y="5202"/>
                  </a:lnTo>
                  <a:lnTo>
                    <a:pt x="75" y="2797"/>
                  </a:lnTo>
                  <a:lnTo>
                    <a:pt x="156" y="383"/>
                  </a:lnTo>
                  <a:lnTo>
                    <a:pt x="3942" y="0"/>
                  </a:lnTo>
                  <a:lnTo>
                    <a:pt x="8600" y="3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4" name="object 86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20542" y="5573420"/>
              <a:ext cx="17678" cy="6997"/>
            </a:xfrm>
            <a:prstGeom prst="rect">
              <a:avLst/>
            </a:prstGeom>
          </p:spPr>
        </p:pic>
        <p:sp>
          <p:nvSpPr>
            <p:cNvPr id="865" name="object 865"/>
            <p:cNvSpPr/>
            <p:nvPr/>
          </p:nvSpPr>
          <p:spPr>
            <a:xfrm>
              <a:off x="9420541" y="5572974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523" y="951"/>
                  </a:moveTo>
                  <a:lnTo>
                    <a:pt x="14077" y="1699"/>
                  </a:lnTo>
                  <a:lnTo>
                    <a:pt x="17674" y="2717"/>
                  </a:lnTo>
                  <a:lnTo>
                    <a:pt x="17087" y="5084"/>
                  </a:lnTo>
                  <a:lnTo>
                    <a:pt x="16505" y="7446"/>
                  </a:lnTo>
                  <a:lnTo>
                    <a:pt x="12714" y="7247"/>
                  </a:lnTo>
                  <a:lnTo>
                    <a:pt x="8155" y="6494"/>
                  </a:lnTo>
                  <a:lnTo>
                    <a:pt x="3606" y="5746"/>
                  </a:lnTo>
                  <a:lnTo>
                    <a:pt x="0" y="4729"/>
                  </a:lnTo>
                  <a:lnTo>
                    <a:pt x="586" y="2357"/>
                  </a:lnTo>
                  <a:lnTo>
                    <a:pt x="1154" y="0"/>
                  </a:lnTo>
                  <a:lnTo>
                    <a:pt x="4955" y="203"/>
                  </a:lnTo>
                  <a:lnTo>
                    <a:pt x="9523" y="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6" name="object 86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3825" y="5583262"/>
              <a:ext cx="17780" cy="9017"/>
            </a:xfrm>
            <a:prstGeom prst="rect">
              <a:avLst/>
            </a:prstGeom>
          </p:spPr>
        </p:pic>
        <p:sp>
          <p:nvSpPr>
            <p:cNvPr id="867" name="object 867"/>
            <p:cNvSpPr/>
            <p:nvPr/>
          </p:nvSpPr>
          <p:spPr>
            <a:xfrm>
              <a:off x="9413830" y="5582414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734" y="2310"/>
                  </a:moveTo>
                  <a:lnTo>
                    <a:pt x="12103" y="823"/>
                  </a:lnTo>
                  <a:lnTo>
                    <a:pt x="15809" y="0"/>
                  </a:lnTo>
                  <a:lnTo>
                    <a:pt x="16794" y="2243"/>
                  </a:lnTo>
                  <a:lnTo>
                    <a:pt x="17769" y="4483"/>
                  </a:lnTo>
                  <a:lnTo>
                    <a:pt x="14394" y="6068"/>
                  </a:lnTo>
                  <a:lnTo>
                    <a:pt x="10039" y="7550"/>
                  </a:lnTo>
                  <a:lnTo>
                    <a:pt x="5670" y="9041"/>
                  </a:lnTo>
                  <a:lnTo>
                    <a:pt x="1969" y="9860"/>
                  </a:lnTo>
                  <a:lnTo>
                    <a:pt x="979" y="7621"/>
                  </a:lnTo>
                  <a:lnTo>
                    <a:pt x="0" y="5387"/>
                  </a:lnTo>
                  <a:lnTo>
                    <a:pt x="3374" y="3791"/>
                  </a:lnTo>
                  <a:lnTo>
                    <a:pt x="7734" y="23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8" name="object 868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9472143" y="5583123"/>
              <a:ext cx="15951" cy="12700"/>
            </a:xfrm>
            <a:prstGeom prst="rect">
              <a:avLst/>
            </a:prstGeom>
          </p:spPr>
        </p:pic>
        <p:sp>
          <p:nvSpPr>
            <p:cNvPr id="869" name="object 869"/>
            <p:cNvSpPr/>
            <p:nvPr/>
          </p:nvSpPr>
          <p:spPr>
            <a:xfrm>
              <a:off x="9472150" y="5582043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675" y="4923"/>
                  </a:moveTo>
                  <a:lnTo>
                    <a:pt x="8988" y="2045"/>
                  </a:lnTo>
                  <a:lnTo>
                    <a:pt x="12008" y="0"/>
                  </a:lnTo>
                  <a:lnTo>
                    <a:pt x="13977" y="1680"/>
                  </a:lnTo>
                  <a:lnTo>
                    <a:pt x="15937" y="3365"/>
                  </a:lnTo>
                  <a:lnTo>
                    <a:pt x="13589" y="5983"/>
                  </a:lnTo>
                  <a:lnTo>
                    <a:pt x="10271" y="8857"/>
                  </a:lnTo>
                  <a:lnTo>
                    <a:pt x="6953" y="11740"/>
                  </a:lnTo>
                  <a:lnTo>
                    <a:pt x="3924" y="13780"/>
                  </a:lnTo>
                  <a:lnTo>
                    <a:pt x="1964" y="12104"/>
                  </a:lnTo>
                  <a:lnTo>
                    <a:pt x="0" y="10419"/>
                  </a:lnTo>
                  <a:lnTo>
                    <a:pt x="2352" y="7796"/>
                  </a:lnTo>
                  <a:lnTo>
                    <a:pt x="5675" y="49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0" name="object 87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2725" y="5575706"/>
              <a:ext cx="17424" cy="10172"/>
            </a:xfrm>
            <a:prstGeom prst="rect">
              <a:avLst/>
            </a:prstGeom>
          </p:spPr>
        </p:pic>
        <p:sp>
          <p:nvSpPr>
            <p:cNvPr id="871" name="object 871"/>
            <p:cNvSpPr/>
            <p:nvPr/>
          </p:nvSpPr>
          <p:spPr>
            <a:xfrm>
              <a:off x="9452714" y="5574722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337" y="3086"/>
                  </a:moveTo>
                  <a:lnTo>
                    <a:pt x="14385" y="4994"/>
                  </a:lnTo>
                  <a:lnTo>
                    <a:pt x="17438" y="6916"/>
                  </a:lnTo>
                  <a:lnTo>
                    <a:pt x="16051" y="9037"/>
                  </a:lnTo>
                  <a:lnTo>
                    <a:pt x="14664" y="11153"/>
                  </a:lnTo>
                  <a:lnTo>
                    <a:pt x="11152" y="9964"/>
                  </a:lnTo>
                  <a:lnTo>
                    <a:pt x="7100" y="8061"/>
                  </a:lnTo>
                  <a:lnTo>
                    <a:pt x="3053" y="6144"/>
                  </a:lnTo>
                  <a:lnTo>
                    <a:pt x="0" y="4236"/>
                  </a:lnTo>
                  <a:lnTo>
                    <a:pt x="1386" y="2116"/>
                  </a:lnTo>
                  <a:lnTo>
                    <a:pt x="2769" y="0"/>
                  </a:lnTo>
                  <a:lnTo>
                    <a:pt x="6290" y="1183"/>
                  </a:lnTo>
                  <a:lnTo>
                    <a:pt x="10337" y="30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2" name="object 872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5005" y="5578030"/>
              <a:ext cx="17729" cy="9283"/>
            </a:xfrm>
            <a:prstGeom prst="rect">
              <a:avLst/>
            </a:prstGeom>
          </p:spPr>
        </p:pic>
        <p:sp>
          <p:nvSpPr>
            <p:cNvPr id="873" name="object 873"/>
            <p:cNvSpPr/>
            <p:nvPr/>
          </p:nvSpPr>
          <p:spPr>
            <a:xfrm>
              <a:off x="9465004" y="5577140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635" y="2490"/>
                  </a:moveTo>
                  <a:lnTo>
                    <a:pt x="11952" y="899"/>
                  </a:lnTo>
                  <a:lnTo>
                    <a:pt x="15629" y="0"/>
                  </a:lnTo>
                  <a:lnTo>
                    <a:pt x="16685" y="2201"/>
                  </a:lnTo>
                  <a:lnTo>
                    <a:pt x="17741" y="4416"/>
                  </a:lnTo>
                  <a:lnTo>
                    <a:pt x="14418" y="6087"/>
                  </a:lnTo>
                  <a:lnTo>
                    <a:pt x="10101" y="7678"/>
                  </a:lnTo>
                  <a:lnTo>
                    <a:pt x="5784" y="9264"/>
                  </a:lnTo>
                  <a:lnTo>
                    <a:pt x="2106" y="10173"/>
                  </a:lnTo>
                  <a:lnTo>
                    <a:pt x="1046" y="7952"/>
                  </a:lnTo>
                  <a:lnTo>
                    <a:pt x="0" y="5742"/>
                  </a:lnTo>
                  <a:lnTo>
                    <a:pt x="3318" y="4071"/>
                  </a:lnTo>
                  <a:lnTo>
                    <a:pt x="7635" y="249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4" name="object 87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4128" y="5558840"/>
              <a:ext cx="17576" cy="9690"/>
            </a:xfrm>
            <a:prstGeom prst="rect">
              <a:avLst/>
            </a:prstGeom>
          </p:spPr>
        </p:pic>
        <p:sp>
          <p:nvSpPr>
            <p:cNvPr id="875" name="object 875"/>
            <p:cNvSpPr/>
            <p:nvPr/>
          </p:nvSpPr>
          <p:spPr>
            <a:xfrm>
              <a:off x="9464128" y="5557902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66" y="2764"/>
                  </a:moveTo>
                  <a:lnTo>
                    <a:pt x="14427" y="4501"/>
                  </a:lnTo>
                  <a:lnTo>
                    <a:pt x="17580" y="6281"/>
                  </a:lnTo>
                  <a:lnTo>
                    <a:pt x="16311" y="8450"/>
                  </a:lnTo>
                  <a:lnTo>
                    <a:pt x="15052" y="10632"/>
                  </a:lnTo>
                  <a:lnTo>
                    <a:pt x="11469" y="9595"/>
                  </a:lnTo>
                  <a:lnTo>
                    <a:pt x="7308" y="7858"/>
                  </a:lnTo>
                  <a:lnTo>
                    <a:pt x="3152" y="6116"/>
                  </a:lnTo>
                  <a:lnTo>
                    <a:pt x="0" y="4336"/>
                  </a:lnTo>
                  <a:lnTo>
                    <a:pt x="1259" y="2163"/>
                  </a:lnTo>
                  <a:lnTo>
                    <a:pt x="2518" y="0"/>
                  </a:lnTo>
                  <a:lnTo>
                    <a:pt x="6115" y="1031"/>
                  </a:lnTo>
                  <a:lnTo>
                    <a:pt x="10266" y="27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6" name="object 87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0743" y="5559679"/>
              <a:ext cx="17665" cy="7353"/>
            </a:xfrm>
            <a:prstGeom prst="rect">
              <a:avLst/>
            </a:prstGeom>
          </p:spPr>
        </p:pic>
        <p:sp>
          <p:nvSpPr>
            <p:cNvPr id="877" name="object 877"/>
            <p:cNvSpPr/>
            <p:nvPr/>
          </p:nvSpPr>
          <p:spPr>
            <a:xfrm>
              <a:off x="9450744" y="5559141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9" y="1192"/>
                  </a:moveTo>
                  <a:lnTo>
                    <a:pt x="12747" y="312"/>
                  </a:lnTo>
                  <a:lnTo>
                    <a:pt x="16534" y="0"/>
                  </a:lnTo>
                  <a:lnTo>
                    <a:pt x="17102" y="2348"/>
                  </a:lnTo>
                  <a:lnTo>
                    <a:pt x="17660" y="4705"/>
                  </a:lnTo>
                  <a:lnTo>
                    <a:pt x="14044" y="5822"/>
                  </a:lnTo>
                  <a:lnTo>
                    <a:pt x="9485" y="6703"/>
                  </a:lnTo>
                  <a:lnTo>
                    <a:pt x="4922" y="7588"/>
                  </a:lnTo>
                  <a:lnTo>
                    <a:pt x="1121" y="7896"/>
                  </a:lnTo>
                  <a:lnTo>
                    <a:pt x="558" y="5548"/>
                  </a:lnTo>
                  <a:lnTo>
                    <a:pt x="0" y="3200"/>
                  </a:lnTo>
                  <a:lnTo>
                    <a:pt x="3606" y="2078"/>
                  </a:lnTo>
                  <a:lnTo>
                    <a:pt x="8179" y="11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8" name="object 87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2490" y="5567820"/>
              <a:ext cx="17183" cy="11150"/>
            </a:xfrm>
            <a:prstGeom prst="rect">
              <a:avLst/>
            </a:prstGeom>
          </p:spPr>
        </p:pic>
        <p:sp>
          <p:nvSpPr>
            <p:cNvPr id="879" name="object 879"/>
            <p:cNvSpPr/>
            <p:nvPr/>
          </p:nvSpPr>
          <p:spPr>
            <a:xfrm>
              <a:off x="9462495" y="5566763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6797" y="3777"/>
                  </a:moveTo>
                  <a:lnTo>
                    <a:pt x="10688" y="1505"/>
                  </a:lnTo>
                  <a:lnTo>
                    <a:pt x="14115" y="0"/>
                  </a:lnTo>
                  <a:lnTo>
                    <a:pt x="15639" y="1988"/>
                  </a:lnTo>
                  <a:lnTo>
                    <a:pt x="17177" y="3971"/>
                  </a:lnTo>
                  <a:lnTo>
                    <a:pt x="14276" y="6154"/>
                  </a:lnTo>
                  <a:lnTo>
                    <a:pt x="10394" y="8426"/>
                  </a:lnTo>
                  <a:lnTo>
                    <a:pt x="6503" y="10703"/>
                  </a:lnTo>
                  <a:lnTo>
                    <a:pt x="3072" y="12204"/>
                  </a:lnTo>
                  <a:lnTo>
                    <a:pt x="1538" y="10220"/>
                  </a:lnTo>
                  <a:lnTo>
                    <a:pt x="0" y="8227"/>
                  </a:lnTo>
                  <a:lnTo>
                    <a:pt x="2896" y="6045"/>
                  </a:lnTo>
                  <a:lnTo>
                    <a:pt x="6797" y="37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0" name="object 88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6072" y="5593918"/>
              <a:ext cx="17729" cy="7734"/>
            </a:xfrm>
            <a:prstGeom prst="rect">
              <a:avLst/>
            </a:prstGeom>
          </p:spPr>
        </p:pic>
        <p:sp>
          <p:nvSpPr>
            <p:cNvPr id="881" name="object 881"/>
            <p:cNvSpPr/>
            <p:nvPr/>
          </p:nvSpPr>
          <p:spPr>
            <a:xfrm>
              <a:off x="9466074" y="5593284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8089" y="1462"/>
                  </a:moveTo>
                  <a:lnTo>
                    <a:pt x="12619" y="435"/>
                  </a:lnTo>
                  <a:lnTo>
                    <a:pt x="16406" y="0"/>
                  </a:lnTo>
                  <a:lnTo>
                    <a:pt x="17064" y="2338"/>
                  </a:lnTo>
                  <a:lnTo>
                    <a:pt x="17722" y="4662"/>
                  </a:lnTo>
                  <a:lnTo>
                    <a:pt x="14153" y="5898"/>
                  </a:lnTo>
                  <a:lnTo>
                    <a:pt x="9632" y="6916"/>
                  </a:lnTo>
                  <a:lnTo>
                    <a:pt x="5093" y="7943"/>
                  </a:lnTo>
                  <a:lnTo>
                    <a:pt x="1315" y="8379"/>
                  </a:lnTo>
                  <a:lnTo>
                    <a:pt x="657" y="6049"/>
                  </a:lnTo>
                  <a:lnTo>
                    <a:pt x="0" y="3711"/>
                  </a:lnTo>
                  <a:lnTo>
                    <a:pt x="3559" y="2485"/>
                  </a:lnTo>
                  <a:lnTo>
                    <a:pt x="8089" y="14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2" name="object 88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60510" y="5584735"/>
              <a:ext cx="16179" cy="12471"/>
            </a:xfrm>
            <a:prstGeom prst="rect">
              <a:avLst/>
            </a:prstGeom>
          </p:spPr>
        </p:pic>
        <p:sp>
          <p:nvSpPr>
            <p:cNvPr id="883" name="object 883"/>
            <p:cNvSpPr/>
            <p:nvPr/>
          </p:nvSpPr>
          <p:spPr>
            <a:xfrm>
              <a:off x="9460511" y="558365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869" y="4748"/>
                  </a:moveTo>
                  <a:lnTo>
                    <a:pt x="9291" y="1959"/>
                  </a:lnTo>
                  <a:lnTo>
                    <a:pt x="12396" y="0"/>
                  </a:lnTo>
                  <a:lnTo>
                    <a:pt x="14299" y="1737"/>
                  </a:lnTo>
                  <a:lnTo>
                    <a:pt x="16188" y="3474"/>
                  </a:lnTo>
                  <a:lnTo>
                    <a:pt x="13736" y="6031"/>
                  </a:lnTo>
                  <a:lnTo>
                    <a:pt x="10314" y="8809"/>
                  </a:lnTo>
                  <a:lnTo>
                    <a:pt x="6891" y="11598"/>
                  </a:lnTo>
                  <a:lnTo>
                    <a:pt x="3791" y="13557"/>
                  </a:lnTo>
                  <a:lnTo>
                    <a:pt x="1888" y="11820"/>
                  </a:lnTo>
                  <a:lnTo>
                    <a:pt x="0" y="10087"/>
                  </a:lnTo>
                  <a:lnTo>
                    <a:pt x="2447" y="7531"/>
                  </a:lnTo>
                  <a:lnTo>
                    <a:pt x="5869" y="47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4" name="object 88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2556" y="5572823"/>
              <a:ext cx="17119" cy="10833"/>
            </a:xfrm>
            <a:prstGeom prst="rect">
              <a:avLst/>
            </a:prstGeom>
          </p:spPr>
        </p:pic>
        <p:sp>
          <p:nvSpPr>
            <p:cNvPr id="885" name="object 885"/>
            <p:cNvSpPr/>
            <p:nvPr/>
          </p:nvSpPr>
          <p:spPr>
            <a:xfrm>
              <a:off x="9482551" y="5571770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10380" y="3564"/>
                  </a:moveTo>
                  <a:lnTo>
                    <a:pt x="14252" y="5732"/>
                  </a:lnTo>
                  <a:lnTo>
                    <a:pt x="17130" y="7829"/>
                  </a:lnTo>
                  <a:lnTo>
                    <a:pt x="15568" y="9865"/>
                  </a:lnTo>
                  <a:lnTo>
                    <a:pt x="14015" y="11891"/>
                  </a:lnTo>
                  <a:lnTo>
                    <a:pt x="10607" y="10485"/>
                  </a:lnTo>
                  <a:lnTo>
                    <a:pt x="6730" y="8322"/>
                  </a:lnTo>
                  <a:lnTo>
                    <a:pt x="2863" y="6158"/>
                  </a:lnTo>
                  <a:lnTo>
                    <a:pt x="0" y="4056"/>
                  </a:lnTo>
                  <a:lnTo>
                    <a:pt x="1552" y="2026"/>
                  </a:lnTo>
                  <a:lnTo>
                    <a:pt x="3105" y="0"/>
                  </a:lnTo>
                  <a:lnTo>
                    <a:pt x="6517" y="1396"/>
                  </a:lnTo>
                  <a:lnTo>
                    <a:pt x="10380" y="3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6" name="object 88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4446" y="5558205"/>
              <a:ext cx="10591" cy="14706"/>
            </a:xfrm>
            <a:prstGeom prst="rect">
              <a:avLst/>
            </a:prstGeom>
          </p:spPr>
        </p:pic>
        <p:sp>
          <p:nvSpPr>
            <p:cNvPr id="887" name="object 887"/>
            <p:cNvSpPr/>
            <p:nvPr/>
          </p:nvSpPr>
          <p:spPr>
            <a:xfrm>
              <a:off x="9464447" y="5557598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186" y="6821"/>
                  </a:moveTo>
                  <a:lnTo>
                    <a:pt x="3644" y="2982"/>
                  </a:lnTo>
                  <a:lnTo>
                    <a:pt x="5277" y="0"/>
                  </a:lnTo>
                  <a:lnTo>
                    <a:pt x="7933" y="700"/>
                  </a:lnTo>
                  <a:lnTo>
                    <a:pt x="10588" y="1401"/>
                  </a:lnTo>
                  <a:lnTo>
                    <a:pt x="9869" y="4634"/>
                  </a:lnTo>
                  <a:lnTo>
                    <a:pt x="8411" y="8478"/>
                  </a:lnTo>
                  <a:lnTo>
                    <a:pt x="6953" y="12312"/>
                  </a:lnTo>
                  <a:lnTo>
                    <a:pt x="5315" y="15309"/>
                  </a:lnTo>
                  <a:lnTo>
                    <a:pt x="2655" y="14608"/>
                  </a:lnTo>
                  <a:lnTo>
                    <a:pt x="0" y="13898"/>
                  </a:lnTo>
                  <a:lnTo>
                    <a:pt x="728" y="10660"/>
                  </a:lnTo>
                  <a:lnTo>
                    <a:pt x="2186" y="682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8" name="object 88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6823" y="5558904"/>
              <a:ext cx="12052" cy="14503"/>
            </a:xfrm>
            <a:prstGeom prst="rect">
              <a:avLst/>
            </a:prstGeom>
          </p:spPr>
        </p:pic>
        <p:sp>
          <p:nvSpPr>
            <p:cNvPr id="889" name="object 889"/>
            <p:cNvSpPr/>
            <p:nvPr/>
          </p:nvSpPr>
          <p:spPr>
            <a:xfrm>
              <a:off x="9486818" y="5558132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3053" y="6528"/>
                  </a:moveTo>
                  <a:lnTo>
                    <a:pt x="4960" y="2840"/>
                  </a:lnTo>
                  <a:lnTo>
                    <a:pt x="6962" y="0"/>
                  </a:lnTo>
                  <a:lnTo>
                    <a:pt x="9514" y="951"/>
                  </a:lnTo>
                  <a:lnTo>
                    <a:pt x="12056" y="1903"/>
                  </a:lnTo>
                  <a:lnTo>
                    <a:pt x="10939" y="5055"/>
                  </a:lnTo>
                  <a:lnTo>
                    <a:pt x="9017" y="8748"/>
                  </a:lnTo>
                  <a:lnTo>
                    <a:pt x="7095" y="12435"/>
                  </a:lnTo>
                  <a:lnTo>
                    <a:pt x="5107" y="15271"/>
                  </a:lnTo>
                  <a:lnTo>
                    <a:pt x="2546" y="14320"/>
                  </a:lnTo>
                  <a:lnTo>
                    <a:pt x="0" y="13378"/>
                  </a:lnTo>
                  <a:lnTo>
                    <a:pt x="1131" y="10215"/>
                  </a:lnTo>
                  <a:lnTo>
                    <a:pt x="3053" y="65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0" name="object 89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6550" y="5565394"/>
              <a:ext cx="10909" cy="14693"/>
            </a:xfrm>
            <a:prstGeom prst="rect">
              <a:avLst/>
            </a:prstGeom>
          </p:spPr>
        </p:pic>
        <p:sp>
          <p:nvSpPr>
            <p:cNvPr id="891" name="object 891"/>
            <p:cNvSpPr/>
            <p:nvPr/>
          </p:nvSpPr>
          <p:spPr>
            <a:xfrm>
              <a:off x="9476559" y="5564751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57" y="6778"/>
                  </a:moveTo>
                  <a:lnTo>
                    <a:pt x="3909" y="2968"/>
                  </a:lnTo>
                  <a:lnTo>
                    <a:pt x="5618" y="0"/>
                  </a:lnTo>
                  <a:lnTo>
                    <a:pt x="8259" y="762"/>
                  </a:lnTo>
                  <a:lnTo>
                    <a:pt x="10901" y="1519"/>
                  </a:lnTo>
                  <a:lnTo>
                    <a:pt x="10087" y="4733"/>
                  </a:lnTo>
                  <a:lnTo>
                    <a:pt x="8543" y="8549"/>
                  </a:lnTo>
                  <a:lnTo>
                    <a:pt x="6986" y="12364"/>
                  </a:lnTo>
                  <a:lnTo>
                    <a:pt x="5273" y="15333"/>
                  </a:lnTo>
                  <a:lnTo>
                    <a:pt x="2636" y="14566"/>
                  </a:lnTo>
                  <a:lnTo>
                    <a:pt x="0" y="13813"/>
                  </a:lnTo>
                  <a:lnTo>
                    <a:pt x="804" y="10599"/>
                  </a:lnTo>
                  <a:lnTo>
                    <a:pt x="2357" y="67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2" name="object 89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0189" y="5565368"/>
              <a:ext cx="13525" cy="14097"/>
            </a:xfrm>
            <a:prstGeom prst="rect">
              <a:avLst/>
            </a:prstGeom>
          </p:spPr>
        </p:pic>
        <p:sp>
          <p:nvSpPr>
            <p:cNvPr id="893" name="object 893"/>
            <p:cNvSpPr/>
            <p:nvPr/>
          </p:nvSpPr>
          <p:spPr>
            <a:xfrm>
              <a:off x="9440188" y="556445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3966" y="6083"/>
                  </a:moveTo>
                  <a:lnTo>
                    <a:pt x="6385" y="2617"/>
                  </a:lnTo>
                  <a:lnTo>
                    <a:pt x="8756" y="0"/>
                  </a:lnTo>
                  <a:lnTo>
                    <a:pt x="11142" y="1211"/>
                  </a:lnTo>
                  <a:lnTo>
                    <a:pt x="13532" y="2414"/>
                  </a:lnTo>
                  <a:lnTo>
                    <a:pt x="11985" y="5434"/>
                  </a:lnTo>
                  <a:lnTo>
                    <a:pt x="9580" y="8913"/>
                  </a:lnTo>
                  <a:lnTo>
                    <a:pt x="7157" y="12393"/>
                  </a:lnTo>
                  <a:lnTo>
                    <a:pt x="4780" y="15006"/>
                  </a:lnTo>
                  <a:lnTo>
                    <a:pt x="2395" y="13794"/>
                  </a:lnTo>
                  <a:lnTo>
                    <a:pt x="0" y="12587"/>
                  </a:lnTo>
                  <a:lnTo>
                    <a:pt x="1543" y="9557"/>
                  </a:lnTo>
                  <a:lnTo>
                    <a:pt x="3966" y="60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4" name="object 894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9444050" y="5574106"/>
              <a:ext cx="15366" cy="13144"/>
            </a:xfrm>
            <a:prstGeom prst="rect">
              <a:avLst/>
            </a:prstGeom>
          </p:spPr>
        </p:pic>
        <p:sp>
          <p:nvSpPr>
            <p:cNvPr id="895" name="object 895"/>
            <p:cNvSpPr/>
            <p:nvPr/>
          </p:nvSpPr>
          <p:spPr>
            <a:xfrm>
              <a:off x="9444046" y="5573048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5235" y="5268"/>
                  </a:moveTo>
                  <a:lnTo>
                    <a:pt x="8326" y="2210"/>
                  </a:lnTo>
                  <a:lnTo>
                    <a:pt x="11199" y="0"/>
                  </a:lnTo>
                  <a:lnTo>
                    <a:pt x="13286" y="1562"/>
                  </a:lnTo>
                  <a:lnTo>
                    <a:pt x="15383" y="3124"/>
                  </a:lnTo>
                  <a:lnTo>
                    <a:pt x="13234" y="5870"/>
                  </a:lnTo>
                  <a:lnTo>
                    <a:pt x="10139" y="8923"/>
                  </a:lnTo>
                  <a:lnTo>
                    <a:pt x="7052" y="11986"/>
                  </a:lnTo>
                  <a:lnTo>
                    <a:pt x="4179" y="14201"/>
                  </a:lnTo>
                  <a:lnTo>
                    <a:pt x="2092" y="12639"/>
                  </a:lnTo>
                  <a:lnTo>
                    <a:pt x="0" y="11082"/>
                  </a:lnTo>
                  <a:lnTo>
                    <a:pt x="2148" y="8331"/>
                  </a:lnTo>
                  <a:lnTo>
                    <a:pt x="5235" y="52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6" name="object 89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4999" y="5582983"/>
              <a:ext cx="8178" cy="14757"/>
            </a:xfrm>
            <a:prstGeom prst="rect">
              <a:avLst/>
            </a:prstGeom>
          </p:spPr>
        </p:pic>
        <p:sp>
          <p:nvSpPr>
            <p:cNvPr id="897" name="object 897"/>
            <p:cNvSpPr/>
            <p:nvPr/>
          </p:nvSpPr>
          <p:spPr>
            <a:xfrm>
              <a:off x="9454997" y="5582671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52" y="7148"/>
                  </a:moveTo>
                  <a:lnTo>
                    <a:pt x="1580" y="3181"/>
                  </a:lnTo>
                  <a:lnTo>
                    <a:pt x="2650" y="0"/>
                  </a:lnTo>
                  <a:lnTo>
                    <a:pt x="5410" y="336"/>
                  </a:lnTo>
                  <a:lnTo>
                    <a:pt x="8174" y="667"/>
                  </a:lnTo>
                  <a:lnTo>
                    <a:pt x="8051" y="3938"/>
                  </a:lnTo>
                  <a:lnTo>
                    <a:pt x="7322" y="7924"/>
                  </a:lnTo>
                  <a:lnTo>
                    <a:pt x="6588" y="11896"/>
                  </a:lnTo>
                  <a:lnTo>
                    <a:pt x="5523" y="15063"/>
                  </a:lnTo>
                  <a:lnTo>
                    <a:pt x="2764" y="14741"/>
                  </a:lnTo>
                  <a:lnTo>
                    <a:pt x="0" y="14405"/>
                  </a:lnTo>
                  <a:lnTo>
                    <a:pt x="123" y="11124"/>
                  </a:lnTo>
                  <a:lnTo>
                    <a:pt x="852" y="71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8" name="object 89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07919" y="5539435"/>
              <a:ext cx="14566" cy="13639"/>
            </a:xfrm>
            <a:prstGeom prst="rect">
              <a:avLst/>
            </a:prstGeom>
          </p:spPr>
        </p:pic>
        <p:sp>
          <p:nvSpPr>
            <p:cNvPr id="899" name="object 899"/>
            <p:cNvSpPr/>
            <p:nvPr/>
          </p:nvSpPr>
          <p:spPr>
            <a:xfrm>
              <a:off x="9407913" y="553842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1"/>
                  </a:moveTo>
                  <a:lnTo>
                    <a:pt x="7128" y="12227"/>
                  </a:lnTo>
                  <a:lnTo>
                    <a:pt x="4487" y="14637"/>
                  </a:lnTo>
                  <a:lnTo>
                    <a:pt x="2248" y="13231"/>
                  </a:lnTo>
                  <a:lnTo>
                    <a:pt x="0" y="11825"/>
                  </a:lnTo>
                  <a:lnTo>
                    <a:pt x="1879" y="8942"/>
                  </a:lnTo>
                  <a:lnTo>
                    <a:pt x="4671" y="5680"/>
                  </a:lnTo>
                  <a:lnTo>
                    <a:pt x="7455" y="2414"/>
                  </a:lnTo>
                  <a:lnTo>
                    <a:pt x="10105" y="0"/>
                  </a:lnTo>
                  <a:lnTo>
                    <a:pt x="12340" y="1405"/>
                  </a:lnTo>
                  <a:lnTo>
                    <a:pt x="14579" y="2811"/>
                  </a:lnTo>
                  <a:lnTo>
                    <a:pt x="12714" y="5704"/>
                  </a:lnTo>
                  <a:lnTo>
                    <a:pt x="9911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0" name="object 90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9059" y="5544718"/>
              <a:ext cx="17779" cy="8661"/>
            </a:xfrm>
            <a:prstGeom prst="rect">
              <a:avLst/>
            </a:prstGeom>
          </p:spPr>
        </p:pic>
        <p:sp>
          <p:nvSpPr>
            <p:cNvPr id="901" name="object 901"/>
            <p:cNvSpPr/>
            <p:nvPr/>
          </p:nvSpPr>
          <p:spPr>
            <a:xfrm>
              <a:off x="9439070" y="5543929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06" y="7380"/>
                  </a:moveTo>
                  <a:lnTo>
                    <a:pt x="3360" y="6021"/>
                  </a:lnTo>
                  <a:lnTo>
                    <a:pt x="0" y="4525"/>
                  </a:lnTo>
                  <a:lnTo>
                    <a:pt x="1003" y="2258"/>
                  </a:lnTo>
                  <a:lnTo>
                    <a:pt x="2002" y="0"/>
                  </a:lnTo>
                  <a:lnTo>
                    <a:pt x="5699" y="705"/>
                  </a:lnTo>
                  <a:lnTo>
                    <a:pt x="10049" y="2073"/>
                  </a:lnTo>
                  <a:lnTo>
                    <a:pt x="14403" y="3422"/>
                  </a:lnTo>
                  <a:lnTo>
                    <a:pt x="17764" y="4913"/>
                  </a:lnTo>
                  <a:lnTo>
                    <a:pt x="16761" y="7186"/>
                  </a:lnTo>
                  <a:lnTo>
                    <a:pt x="15757" y="9448"/>
                  </a:lnTo>
                  <a:lnTo>
                    <a:pt x="12060" y="8738"/>
                  </a:lnTo>
                  <a:lnTo>
                    <a:pt x="7706" y="738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2" name="object 902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6614" y="5543511"/>
              <a:ext cx="17348" cy="10731"/>
            </a:xfrm>
            <a:prstGeom prst="rect">
              <a:avLst/>
            </a:prstGeom>
          </p:spPr>
        </p:pic>
        <p:sp>
          <p:nvSpPr>
            <p:cNvPr id="903" name="object 903"/>
            <p:cNvSpPr/>
            <p:nvPr/>
          </p:nvSpPr>
          <p:spPr>
            <a:xfrm>
              <a:off x="9426596" y="5542480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56" y="8274"/>
                  </a:moveTo>
                  <a:lnTo>
                    <a:pt x="6347" y="10409"/>
                  </a:lnTo>
                  <a:lnTo>
                    <a:pt x="2859" y="11768"/>
                  </a:lnTo>
                  <a:lnTo>
                    <a:pt x="1434" y="9737"/>
                  </a:lnTo>
                  <a:lnTo>
                    <a:pt x="0" y="7683"/>
                  </a:lnTo>
                  <a:lnTo>
                    <a:pt x="3005" y="5614"/>
                  </a:lnTo>
                  <a:lnTo>
                    <a:pt x="7010" y="3493"/>
                  </a:lnTo>
                  <a:lnTo>
                    <a:pt x="11019" y="1368"/>
                  </a:lnTo>
                  <a:lnTo>
                    <a:pt x="14498" y="0"/>
                  </a:lnTo>
                  <a:lnTo>
                    <a:pt x="15937" y="2045"/>
                  </a:lnTo>
                  <a:lnTo>
                    <a:pt x="17362" y="4085"/>
                  </a:lnTo>
                  <a:lnTo>
                    <a:pt x="14361" y="6158"/>
                  </a:lnTo>
                  <a:lnTo>
                    <a:pt x="10356" y="82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4" name="object 90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30638" y="5563260"/>
              <a:ext cx="17792" cy="8140"/>
            </a:xfrm>
            <a:prstGeom prst="rect">
              <a:avLst/>
            </a:prstGeom>
          </p:spPr>
        </p:pic>
        <p:sp>
          <p:nvSpPr>
            <p:cNvPr id="905" name="object 905"/>
            <p:cNvSpPr/>
            <p:nvPr/>
          </p:nvSpPr>
          <p:spPr>
            <a:xfrm>
              <a:off x="9430648" y="5562543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867" y="7129"/>
                  </a:moveTo>
                  <a:lnTo>
                    <a:pt x="3441" y="5959"/>
                  </a:lnTo>
                  <a:lnTo>
                    <a:pt x="0" y="4615"/>
                  </a:lnTo>
                  <a:lnTo>
                    <a:pt x="875" y="2310"/>
                  </a:lnTo>
                  <a:lnTo>
                    <a:pt x="1756" y="0"/>
                  </a:lnTo>
                  <a:lnTo>
                    <a:pt x="5481" y="558"/>
                  </a:lnTo>
                  <a:lnTo>
                    <a:pt x="9911" y="1737"/>
                  </a:lnTo>
                  <a:lnTo>
                    <a:pt x="14337" y="2901"/>
                  </a:lnTo>
                  <a:lnTo>
                    <a:pt x="17778" y="4251"/>
                  </a:lnTo>
                  <a:lnTo>
                    <a:pt x="16907" y="6556"/>
                  </a:lnTo>
                  <a:lnTo>
                    <a:pt x="16032" y="8857"/>
                  </a:lnTo>
                  <a:lnTo>
                    <a:pt x="12302" y="8303"/>
                  </a:lnTo>
                  <a:lnTo>
                    <a:pt x="7867" y="712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6" name="object 90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3898" y="5561317"/>
              <a:ext cx="17780" cy="8940"/>
            </a:xfrm>
            <a:prstGeom prst="rect">
              <a:avLst/>
            </a:prstGeom>
          </p:spPr>
        </p:pic>
        <p:sp>
          <p:nvSpPr>
            <p:cNvPr id="907" name="object 907"/>
            <p:cNvSpPr/>
            <p:nvPr/>
          </p:nvSpPr>
          <p:spPr>
            <a:xfrm>
              <a:off x="9443906" y="5560471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011" y="7531"/>
                  </a:moveTo>
                  <a:lnTo>
                    <a:pt x="5637" y="8989"/>
                  </a:lnTo>
                  <a:lnTo>
                    <a:pt x="1926" y="9794"/>
                  </a:lnTo>
                  <a:lnTo>
                    <a:pt x="956" y="7536"/>
                  </a:lnTo>
                  <a:lnTo>
                    <a:pt x="0" y="5306"/>
                  </a:lnTo>
                  <a:lnTo>
                    <a:pt x="3389" y="3735"/>
                  </a:lnTo>
                  <a:lnTo>
                    <a:pt x="7758" y="2267"/>
                  </a:lnTo>
                  <a:lnTo>
                    <a:pt x="12136" y="809"/>
                  </a:lnTo>
                  <a:lnTo>
                    <a:pt x="15852" y="0"/>
                  </a:lnTo>
                  <a:lnTo>
                    <a:pt x="16808" y="2258"/>
                  </a:lnTo>
                  <a:lnTo>
                    <a:pt x="17769" y="4492"/>
                  </a:lnTo>
                  <a:lnTo>
                    <a:pt x="14389" y="6064"/>
                  </a:lnTo>
                  <a:lnTo>
                    <a:pt x="10011" y="75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8" name="object 908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1515" y="5551588"/>
              <a:ext cx="16306" cy="12369"/>
            </a:xfrm>
            <a:prstGeom prst="rect">
              <a:avLst/>
            </a:prstGeom>
          </p:spPr>
        </p:pic>
        <p:sp>
          <p:nvSpPr>
            <p:cNvPr id="909" name="object 909"/>
            <p:cNvSpPr/>
            <p:nvPr/>
          </p:nvSpPr>
          <p:spPr>
            <a:xfrm>
              <a:off x="9431514" y="555050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7" y="8781"/>
                  </a:moveTo>
                  <a:lnTo>
                    <a:pt x="6877" y="11522"/>
                  </a:lnTo>
                  <a:lnTo>
                    <a:pt x="3744" y="13444"/>
                  </a:lnTo>
                  <a:lnTo>
                    <a:pt x="1879" y="11688"/>
                  </a:lnTo>
                  <a:lnTo>
                    <a:pt x="0" y="9922"/>
                  </a:lnTo>
                  <a:lnTo>
                    <a:pt x="2508" y="7403"/>
                  </a:lnTo>
                  <a:lnTo>
                    <a:pt x="5964" y="4658"/>
                  </a:lnTo>
                  <a:lnTo>
                    <a:pt x="9433" y="1912"/>
                  </a:lnTo>
                  <a:lnTo>
                    <a:pt x="12567" y="0"/>
                  </a:lnTo>
                  <a:lnTo>
                    <a:pt x="14432" y="1751"/>
                  </a:lnTo>
                  <a:lnTo>
                    <a:pt x="16306" y="3512"/>
                  </a:lnTo>
                  <a:lnTo>
                    <a:pt x="13802" y="6035"/>
                  </a:lnTo>
                  <a:lnTo>
                    <a:pt x="10347" y="87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0" name="object 91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8205" y="5543601"/>
              <a:ext cx="17754" cy="9296"/>
            </a:xfrm>
            <a:prstGeom prst="rect">
              <a:avLst/>
            </a:prstGeom>
          </p:spPr>
        </p:pic>
        <p:sp>
          <p:nvSpPr>
            <p:cNvPr id="911" name="object 911"/>
            <p:cNvSpPr/>
            <p:nvPr/>
          </p:nvSpPr>
          <p:spPr>
            <a:xfrm>
              <a:off x="9418207" y="5542707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110" y="7687"/>
                  </a:moveTo>
                  <a:lnTo>
                    <a:pt x="5803" y="9287"/>
                  </a:lnTo>
                  <a:lnTo>
                    <a:pt x="2125" y="10192"/>
                  </a:lnTo>
                  <a:lnTo>
                    <a:pt x="1060" y="7990"/>
                  </a:lnTo>
                  <a:lnTo>
                    <a:pt x="0" y="5780"/>
                  </a:lnTo>
                  <a:lnTo>
                    <a:pt x="3322" y="4104"/>
                  </a:lnTo>
                  <a:lnTo>
                    <a:pt x="7635" y="2508"/>
                  </a:lnTo>
                  <a:lnTo>
                    <a:pt x="11952" y="913"/>
                  </a:lnTo>
                  <a:lnTo>
                    <a:pt x="15625" y="0"/>
                  </a:lnTo>
                  <a:lnTo>
                    <a:pt x="16685" y="2210"/>
                  </a:lnTo>
                  <a:lnTo>
                    <a:pt x="17745" y="4421"/>
                  </a:lnTo>
                  <a:lnTo>
                    <a:pt x="14418" y="6087"/>
                  </a:lnTo>
                  <a:lnTo>
                    <a:pt x="10110" y="76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2" name="object 91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1617" y="5533390"/>
              <a:ext cx="14897" cy="13449"/>
            </a:xfrm>
            <a:prstGeom prst="rect">
              <a:avLst/>
            </a:prstGeom>
          </p:spPr>
        </p:pic>
        <p:sp>
          <p:nvSpPr>
            <p:cNvPr id="913" name="object 913"/>
            <p:cNvSpPr/>
            <p:nvPr/>
          </p:nvSpPr>
          <p:spPr>
            <a:xfrm>
              <a:off x="9431619" y="553236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11" y="8947"/>
                  </a:moveTo>
                  <a:lnTo>
                    <a:pt x="7109" y="12133"/>
                  </a:lnTo>
                  <a:lnTo>
                    <a:pt x="4368" y="14471"/>
                  </a:lnTo>
                  <a:lnTo>
                    <a:pt x="2182" y="13004"/>
                  </a:lnTo>
                  <a:lnTo>
                    <a:pt x="0" y="11531"/>
                  </a:lnTo>
                  <a:lnTo>
                    <a:pt x="1988" y="8700"/>
                  </a:lnTo>
                  <a:lnTo>
                    <a:pt x="4889" y="5519"/>
                  </a:lnTo>
                  <a:lnTo>
                    <a:pt x="7800" y="2333"/>
                  </a:lnTo>
                  <a:lnTo>
                    <a:pt x="10536" y="0"/>
                  </a:lnTo>
                  <a:lnTo>
                    <a:pt x="12718" y="1462"/>
                  </a:lnTo>
                  <a:lnTo>
                    <a:pt x="14900" y="2925"/>
                  </a:lnTo>
                  <a:lnTo>
                    <a:pt x="12917" y="5756"/>
                  </a:lnTo>
                  <a:lnTo>
                    <a:pt x="10011" y="89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4" name="object 91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0128" y="5550789"/>
              <a:ext cx="17665" cy="9410"/>
            </a:xfrm>
            <a:prstGeom prst="rect">
              <a:avLst/>
            </a:prstGeom>
          </p:spPr>
        </p:pic>
        <p:sp>
          <p:nvSpPr>
            <p:cNvPr id="915" name="object 915"/>
            <p:cNvSpPr/>
            <p:nvPr/>
          </p:nvSpPr>
          <p:spPr>
            <a:xfrm>
              <a:off x="9410135" y="5549879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431" y="7735"/>
                  </a:moveTo>
                  <a:lnTo>
                    <a:pt x="3214" y="6106"/>
                  </a:lnTo>
                  <a:lnTo>
                    <a:pt x="0" y="4407"/>
                  </a:lnTo>
                  <a:lnTo>
                    <a:pt x="1192" y="2201"/>
                  </a:lnTo>
                  <a:lnTo>
                    <a:pt x="2385" y="0"/>
                  </a:lnTo>
                  <a:lnTo>
                    <a:pt x="6011" y="946"/>
                  </a:lnTo>
                  <a:lnTo>
                    <a:pt x="10224" y="2575"/>
                  </a:lnTo>
                  <a:lnTo>
                    <a:pt x="14432" y="4213"/>
                  </a:lnTo>
                  <a:lnTo>
                    <a:pt x="17655" y="5907"/>
                  </a:lnTo>
                  <a:lnTo>
                    <a:pt x="16467" y="8113"/>
                  </a:lnTo>
                  <a:lnTo>
                    <a:pt x="15279" y="10310"/>
                  </a:lnTo>
                  <a:lnTo>
                    <a:pt x="11649" y="9368"/>
                  </a:lnTo>
                  <a:lnTo>
                    <a:pt x="7431" y="77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6" name="object 91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4034" y="5562663"/>
              <a:ext cx="8318" cy="14757"/>
            </a:xfrm>
            <a:prstGeom prst="rect">
              <a:avLst/>
            </a:prstGeom>
          </p:spPr>
        </p:pic>
        <p:sp>
          <p:nvSpPr>
            <p:cNvPr id="917" name="object 917"/>
            <p:cNvSpPr/>
            <p:nvPr/>
          </p:nvSpPr>
          <p:spPr>
            <a:xfrm>
              <a:off x="9424035" y="5562329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388" y="7957"/>
                  </a:moveTo>
                  <a:lnTo>
                    <a:pt x="6622" y="11919"/>
                  </a:lnTo>
                  <a:lnTo>
                    <a:pt x="5519" y="15086"/>
                  </a:lnTo>
                  <a:lnTo>
                    <a:pt x="2764" y="14736"/>
                  </a:lnTo>
                  <a:lnTo>
                    <a:pt x="0" y="14386"/>
                  </a:lnTo>
                  <a:lnTo>
                    <a:pt x="160" y="11105"/>
                  </a:lnTo>
                  <a:lnTo>
                    <a:pt x="937" y="7129"/>
                  </a:lnTo>
                  <a:lnTo>
                    <a:pt x="1708" y="3162"/>
                  </a:lnTo>
                  <a:lnTo>
                    <a:pt x="2806" y="0"/>
                  </a:lnTo>
                  <a:lnTo>
                    <a:pt x="5566" y="355"/>
                  </a:lnTo>
                  <a:lnTo>
                    <a:pt x="8321" y="705"/>
                  </a:lnTo>
                  <a:lnTo>
                    <a:pt x="8165" y="3985"/>
                  </a:lnTo>
                  <a:lnTo>
                    <a:pt x="7388" y="79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8" name="object 91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4345" y="5559920"/>
              <a:ext cx="9969" cy="14744"/>
            </a:xfrm>
            <a:prstGeom prst="rect">
              <a:avLst/>
            </a:prstGeom>
          </p:spPr>
        </p:pic>
        <p:sp>
          <p:nvSpPr>
            <p:cNvPr id="919" name="object 919"/>
            <p:cNvSpPr/>
            <p:nvPr/>
          </p:nvSpPr>
          <p:spPr>
            <a:xfrm>
              <a:off x="9414347" y="5559389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136" y="8350"/>
                  </a:moveTo>
                  <a:lnTo>
                    <a:pt x="6868" y="12241"/>
                  </a:lnTo>
                  <a:lnTo>
                    <a:pt x="5381" y="15281"/>
                  </a:lnTo>
                  <a:lnTo>
                    <a:pt x="2693" y="14679"/>
                  </a:lnTo>
                  <a:lnTo>
                    <a:pt x="0" y="14073"/>
                  </a:lnTo>
                  <a:lnTo>
                    <a:pt x="553" y="10821"/>
                  </a:lnTo>
                  <a:lnTo>
                    <a:pt x="1822" y="6944"/>
                  </a:lnTo>
                  <a:lnTo>
                    <a:pt x="3090" y="3053"/>
                  </a:lnTo>
                  <a:lnTo>
                    <a:pt x="4577" y="0"/>
                  </a:lnTo>
                  <a:lnTo>
                    <a:pt x="7261" y="601"/>
                  </a:lnTo>
                  <a:lnTo>
                    <a:pt x="9959" y="1216"/>
                  </a:lnTo>
                  <a:lnTo>
                    <a:pt x="9391" y="4473"/>
                  </a:lnTo>
                  <a:lnTo>
                    <a:pt x="8136" y="835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0" name="object 92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4581" y="5551881"/>
              <a:ext cx="8661" cy="14782"/>
            </a:xfrm>
            <a:prstGeom prst="rect">
              <a:avLst/>
            </a:prstGeom>
          </p:spPr>
        </p:pic>
        <p:sp>
          <p:nvSpPr>
            <p:cNvPr id="921" name="object 921"/>
            <p:cNvSpPr/>
            <p:nvPr/>
          </p:nvSpPr>
          <p:spPr>
            <a:xfrm>
              <a:off x="9424576" y="555151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59" y="8042"/>
                  </a:moveTo>
                  <a:lnTo>
                    <a:pt x="6688" y="11995"/>
                  </a:lnTo>
                  <a:lnTo>
                    <a:pt x="5495" y="15143"/>
                  </a:lnTo>
                  <a:lnTo>
                    <a:pt x="2759" y="14736"/>
                  </a:lnTo>
                  <a:lnTo>
                    <a:pt x="0" y="14324"/>
                  </a:lnTo>
                  <a:lnTo>
                    <a:pt x="255" y="11053"/>
                  </a:lnTo>
                  <a:lnTo>
                    <a:pt x="1126" y="7100"/>
                  </a:lnTo>
                  <a:lnTo>
                    <a:pt x="2002" y="3138"/>
                  </a:lnTo>
                  <a:lnTo>
                    <a:pt x="3180" y="0"/>
                  </a:lnTo>
                  <a:lnTo>
                    <a:pt x="5931" y="407"/>
                  </a:lnTo>
                  <a:lnTo>
                    <a:pt x="8671" y="804"/>
                  </a:lnTo>
                  <a:lnTo>
                    <a:pt x="8435" y="4075"/>
                  </a:lnTo>
                  <a:lnTo>
                    <a:pt x="7559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2" name="object 92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7932" y="5548058"/>
              <a:ext cx="11645" cy="14579"/>
            </a:xfrm>
            <a:prstGeom prst="rect">
              <a:avLst/>
            </a:prstGeom>
          </p:spPr>
        </p:pic>
        <p:sp>
          <p:nvSpPr>
            <p:cNvPr id="923" name="object 923"/>
            <p:cNvSpPr/>
            <p:nvPr/>
          </p:nvSpPr>
          <p:spPr>
            <a:xfrm>
              <a:off x="9457930" y="5547343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61" y="8681"/>
                  </a:moveTo>
                  <a:lnTo>
                    <a:pt x="7067" y="12412"/>
                  </a:lnTo>
                  <a:lnTo>
                    <a:pt x="5168" y="15290"/>
                  </a:lnTo>
                  <a:lnTo>
                    <a:pt x="2589" y="14419"/>
                  </a:lnTo>
                  <a:lnTo>
                    <a:pt x="0" y="13543"/>
                  </a:lnTo>
                  <a:lnTo>
                    <a:pt x="1017" y="10357"/>
                  </a:lnTo>
                  <a:lnTo>
                    <a:pt x="2811" y="6622"/>
                  </a:lnTo>
                  <a:lnTo>
                    <a:pt x="4596" y="2878"/>
                  </a:lnTo>
                  <a:lnTo>
                    <a:pt x="6489" y="0"/>
                  </a:lnTo>
                  <a:lnTo>
                    <a:pt x="9074" y="880"/>
                  </a:lnTo>
                  <a:lnTo>
                    <a:pt x="11649" y="1765"/>
                  </a:lnTo>
                  <a:lnTo>
                    <a:pt x="10650" y="4946"/>
                  </a:lnTo>
                  <a:lnTo>
                    <a:pt x="8861" y="86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4" name="object 92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6514" y="5553024"/>
              <a:ext cx="13868" cy="13970"/>
            </a:xfrm>
            <a:prstGeom prst="rect">
              <a:avLst/>
            </a:prstGeom>
          </p:spPr>
        </p:pic>
        <p:sp>
          <p:nvSpPr>
            <p:cNvPr id="925" name="object 925"/>
            <p:cNvSpPr/>
            <p:nvPr/>
          </p:nvSpPr>
          <p:spPr>
            <a:xfrm>
              <a:off x="9446512" y="555208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79" y="8937"/>
                  </a:moveTo>
                  <a:lnTo>
                    <a:pt x="7157" y="12360"/>
                  </a:lnTo>
                  <a:lnTo>
                    <a:pt x="4686" y="14897"/>
                  </a:lnTo>
                  <a:lnTo>
                    <a:pt x="2347" y="13624"/>
                  </a:lnTo>
                  <a:lnTo>
                    <a:pt x="0" y="12360"/>
                  </a:lnTo>
                  <a:lnTo>
                    <a:pt x="1647" y="9382"/>
                  </a:lnTo>
                  <a:lnTo>
                    <a:pt x="4189" y="5969"/>
                  </a:lnTo>
                  <a:lnTo>
                    <a:pt x="6716" y="2546"/>
                  </a:lnTo>
                  <a:lnTo>
                    <a:pt x="9173" y="0"/>
                  </a:lnTo>
                  <a:lnTo>
                    <a:pt x="11521" y="1263"/>
                  </a:lnTo>
                  <a:lnTo>
                    <a:pt x="13869" y="2537"/>
                  </a:lnTo>
                  <a:lnTo>
                    <a:pt x="12212" y="5515"/>
                  </a:lnTo>
                  <a:lnTo>
                    <a:pt x="9679" y="89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6" name="object 92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5244" y="5531307"/>
              <a:ext cx="6616" cy="14579"/>
            </a:xfrm>
            <a:prstGeom prst="rect">
              <a:avLst/>
            </a:prstGeom>
          </p:spPr>
        </p:pic>
        <p:sp>
          <p:nvSpPr>
            <p:cNvPr id="927" name="object 927"/>
            <p:cNvSpPr/>
            <p:nvPr/>
          </p:nvSpPr>
          <p:spPr>
            <a:xfrm>
              <a:off x="9445248" y="553127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79" y="7266"/>
                  </a:moveTo>
                  <a:lnTo>
                    <a:pt x="6551" y="11280"/>
                  </a:lnTo>
                  <a:lnTo>
                    <a:pt x="6044" y="14537"/>
                  </a:lnTo>
                  <a:lnTo>
                    <a:pt x="3251" y="14575"/>
                  </a:lnTo>
                  <a:lnTo>
                    <a:pt x="449" y="14613"/>
                  </a:lnTo>
                  <a:lnTo>
                    <a:pt x="0" y="11356"/>
                  </a:lnTo>
                  <a:lnTo>
                    <a:pt x="6162" y="0"/>
                  </a:lnTo>
                  <a:lnTo>
                    <a:pt x="6607" y="3256"/>
                  </a:lnTo>
                  <a:lnTo>
                    <a:pt x="6579" y="72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8" name="object 92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5026" y="5597525"/>
              <a:ext cx="13652" cy="14046"/>
            </a:xfrm>
            <a:prstGeom prst="rect">
              <a:avLst/>
            </a:prstGeom>
          </p:spPr>
        </p:pic>
        <p:sp>
          <p:nvSpPr>
            <p:cNvPr id="929" name="object 929"/>
            <p:cNvSpPr/>
            <p:nvPr/>
          </p:nvSpPr>
          <p:spPr>
            <a:xfrm>
              <a:off x="9425032" y="559659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8" y="8932"/>
                  </a:moveTo>
                  <a:lnTo>
                    <a:pt x="7147" y="12383"/>
                  </a:lnTo>
                  <a:lnTo>
                    <a:pt x="4747" y="14968"/>
                  </a:lnTo>
                  <a:lnTo>
                    <a:pt x="2390" y="13742"/>
                  </a:lnTo>
                  <a:lnTo>
                    <a:pt x="0" y="12511"/>
                  </a:lnTo>
                  <a:lnTo>
                    <a:pt x="1585" y="9510"/>
                  </a:lnTo>
                  <a:lnTo>
                    <a:pt x="4042" y="6049"/>
                  </a:lnTo>
                  <a:lnTo>
                    <a:pt x="6499" y="2594"/>
                  </a:lnTo>
                  <a:lnTo>
                    <a:pt x="8898" y="0"/>
                  </a:lnTo>
                  <a:lnTo>
                    <a:pt x="11275" y="1230"/>
                  </a:lnTo>
                  <a:lnTo>
                    <a:pt x="13651" y="2461"/>
                  </a:lnTo>
                  <a:lnTo>
                    <a:pt x="12070" y="5472"/>
                  </a:lnTo>
                  <a:lnTo>
                    <a:pt x="9608" y="89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0" name="object 93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55950" y="5600966"/>
              <a:ext cx="17767" cy="7759"/>
            </a:xfrm>
            <a:prstGeom prst="rect">
              <a:avLst/>
            </a:prstGeom>
          </p:spPr>
        </p:pic>
        <p:sp>
          <p:nvSpPr>
            <p:cNvPr id="931" name="object 931"/>
            <p:cNvSpPr/>
            <p:nvPr/>
          </p:nvSpPr>
          <p:spPr>
            <a:xfrm>
              <a:off x="9455945" y="5600341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980" y="6916"/>
                  </a:moveTo>
                  <a:lnTo>
                    <a:pt x="3502" y="5888"/>
                  </a:lnTo>
                  <a:lnTo>
                    <a:pt x="0" y="4658"/>
                  </a:lnTo>
                  <a:lnTo>
                    <a:pt x="776" y="2329"/>
                  </a:lnTo>
                  <a:lnTo>
                    <a:pt x="1552" y="0"/>
                  </a:lnTo>
                  <a:lnTo>
                    <a:pt x="5306" y="426"/>
                  </a:lnTo>
                  <a:lnTo>
                    <a:pt x="9788" y="1462"/>
                  </a:lnTo>
                  <a:lnTo>
                    <a:pt x="14266" y="2485"/>
                  </a:lnTo>
                  <a:lnTo>
                    <a:pt x="17774" y="3720"/>
                  </a:lnTo>
                  <a:lnTo>
                    <a:pt x="16997" y="6054"/>
                  </a:lnTo>
                  <a:lnTo>
                    <a:pt x="16221" y="8379"/>
                  </a:lnTo>
                  <a:lnTo>
                    <a:pt x="12458" y="7948"/>
                  </a:lnTo>
                  <a:lnTo>
                    <a:pt x="7980" y="691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2" name="object 93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3668" y="5599976"/>
              <a:ext cx="16967" cy="11493"/>
            </a:xfrm>
            <a:prstGeom prst="rect">
              <a:avLst/>
            </a:prstGeom>
          </p:spPr>
        </p:pic>
        <p:sp>
          <p:nvSpPr>
            <p:cNvPr id="933" name="object 933"/>
            <p:cNvSpPr/>
            <p:nvPr/>
          </p:nvSpPr>
          <p:spPr>
            <a:xfrm>
              <a:off x="9443676" y="559889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54"/>
                  </a:moveTo>
                  <a:lnTo>
                    <a:pt x="6598" y="10959"/>
                  </a:lnTo>
                  <a:lnTo>
                    <a:pt x="3261" y="12578"/>
                  </a:lnTo>
                  <a:lnTo>
                    <a:pt x="1623" y="10656"/>
                  </a:lnTo>
                  <a:lnTo>
                    <a:pt x="0" y="8729"/>
                  </a:lnTo>
                  <a:lnTo>
                    <a:pt x="2783" y="6447"/>
                  </a:lnTo>
                  <a:lnTo>
                    <a:pt x="6560" y="4042"/>
                  </a:lnTo>
                  <a:lnTo>
                    <a:pt x="10352" y="1628"/>
                  </a:lnTo>
                  <a:lnTo>
                    <a:pt x="13698" y="0"/>
                  </a:lnTo>
                  <a:lnTo>
                    <a:pt x="15336" y="1926"/>
                  </a:lnTo>
                  <a:lnTo>
                    <a:pt x="16964" y="3858"/>
                  </a:lnTo>
                  <a:lnTo>
                    <a:pt x="14176" y="6139"/>
                  </a:lnTo>
                  <a:lnTo>
                    <a:pt x="10389" y="85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4" name="object 93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9410" y="5620016"/>
              <a:ext cx="17729" cy="7226"/>
            </a:xfrm>
            <a:prstGeom prst="rect">
              <a:avLst/>
            </a:prstGeom>
          </p:spPr>
        </p:pic>
        <p:sp>
          <p:nvSpPr>
            <p:cNvPr id="935" name="object 935"/>
            <p:cNvSpPr/>
            <p:nvPr/>
          </p:nvSpPr>
          <p:spPr>
            <a:xfrm>
              <a:off x="9449415" y="5619510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08" y="6627"/>
                  </a:moveTo>
                  <a:lnTo>
                    <a:pt x="3578" y="5789"/>
                  </a:lnTo>
                  <a:lnTo>
                    <a:pt x="0" y="4714"/>
                  </a:lnTo>
                  <a:lnTo>
                    <a:pt x="648" y="2352"/>
                  </a:lnTo>
                  <a:lnTo>
                    <a:pt x="1287" y="0"/>
                  </a:lnTo>
                  <a:lnTo>
                    <a:pt x="5074" y="269"/>
                  </a:lnTo>
                  <a:lnTo>
                    <a:pt x="9604" y="1107"/>
                  </a:lnTo>
                  <a:lnTo>
                    <a:pt x="14143" y="1940"/>
                  </a:lnTo>
                  <a:lnTo>
                    <a:pt x="17712" y="3029"/>
                  </a:lnTo>
                  <a:lnTo>
                    <a:pt x="17083" y="5382"/>
                  </a:lnTo>
                  <a:lnTo>
                    <a:pt x="16434" y="7735"/>
                  </a:lnTo>
                  <a:lnTo>
                    <a:pt x="12643" y="7470"/>
                  </a:lnTo>
                  <a:lnTo>
                    <a:pt x="8108" y="66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6" name="object 93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6357" y="5608713"/>
              <a:ext cx="17653" cy="9804"/>
            </a:xfrm>
            <a:prstGeom prst="rect">
              <a:avLst/>
            </a:prstGeom>
          </p:spPr>
        </p:pic>
        <p:sp>
          <p:nvSpPr>
            <p:cNvPr id="937" name="object 937"/>
            <p:cNvSpPr/>
            <p:nvPr/>
          </p:nvSpPr>
          <p:spPr>
            <a:xfrm>
              <a:off x="9456355" y="5607751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00" y="7910"/>
                  </a:moveTo>
                  <a:lnTo>
                    <a:pt x="5992" y="9695"/>
                  </a:lnTo>
                  <a:lnTo>
                    <a:pt x="2366" y="10769"/>
                  </a:lnTo>
                  <a:lnTo>
                    <a:pt x="1178" y="8596"/>
                  </a:lnTo>
                  <a:lnTo>
                    <a:pt x="0" y="6438"/>
                  </a:lnTo>
                  <a:lnTo>
                    <a:pt x="3214" y="4629"/>
                  </a:lnTo>
                  <a:lnTo>
                    <a:pt x="7431" y="2854"/>
                  </a:lnTo>
                  <a:lnTo>
                    <a:pt x="11653" y="1074"/>
                  </a:lnTo>
                  <a:lnTo>
                    <a:pt x="15279" y="0"/>
                  </a:lnTo>
                  <a:lnTo>
                    <a:pt x="16458" y="2163"/>
                  </a:lnTo>
                  <a:lnTo>
                    <a:pt x="17651" y="4312"/>
                  </a:lnTo>
                  <a:lnTo>
                    <a:pt x="14437" y="6125"/>
                  </a:lnTo>
                  <a:lnTo>
                    <a:pt x="10200" y="79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8" name="object 93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9625" y="5607710"/>
              <a:ext cx="15608" cy="12979"/>
            </a:xfrm>
            <a:prstGeom prst="rect">
              <a:avLst/>
            </a:prstGeom>
          </p:spPr>
        </p:pic>
        <p:sp>
          <p:nvSpPr>
            <p:cNvPr id="939" name="object 939"/>
            <p:cNvSpPr/>
            <p:nvPr/>
          </p:nvSpPr>
          <p:spPr>
            <a:xfrm>
              <a:off x="9449620" y="5606655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200" y="8904"/>
                  </a:moveTo>
                  <a:lnTo>
                    <a:pt x="7015" y="11882"/>
                  </a:lnTo>
                  <a:lnTo>
                    <a:pt x="4075" y="14026"/>
                  </a:lnTo>
                  <a:lnTo>
                    <a:pt x="2040" y="12426"/>
                  </a:lnTo>
                  <a:lnTo>
                    <a:pt x="0" y="10816"/>
                  </a:lnTo>
                  <a:lnTo>
                    <a:pt x="2224" y="8118"/>
                  </a:lnTo>
                  <a:lnTo>
                    <a:pt x="5415" y="5141"/>
                  </a:lnTo>
                  <a:lnTo>
                    <a:pt x="8605" y="2144"/>
                  </a:lnTo>
                  <a:lnTo>
                    <a:pt x="11526" y="0"/>
                  </a:lnTo>
                  <a:lnTo>
                    <a:pt x="13575" y="1618"/>
                  </a:lnTo>
                  <a:lnTo>
                    <a:pt x="15620" y="3228"/>
                  </a:lnTo>
                  <a:lnTo>
                    <a:pt x="13386" y="5917"/>
                  </a:lnTo>
                  <a:lnTo>
                    <a:pt x="10200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0" name="object 94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8169" y="5586082"/>
              <a:ext cx="17576" cy="1014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9438168" y="5585085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81" y="8052"/>
                  </a:moveTo>
                  <a:lnTo>
                    <a:pt x="6134" y="9960"/>
                  </a:lnTo>
                  <a:lnTo>
                    <a:pt x="2560" y="11143"/>
                  </a:lnTo>
                  <a:lnTo>
                    <a:pt x="1273" y="9022"/>
                  </a:lnTo>
                  <a:lnTo>
                    <a:pt x="0" y="6906"/>
                  </a:lnTo>
                  <a:lnTo>
                    <a:pt x="3138" y="4994"/>
                  </a:lnTo>
                  <a:lnTo>
                    <a:pt x="7284" y="3077"/>
                  </a:lnTo>
                  <a:lnTo>
                    <a:pt x="11431" y="1183"/>
                  </a:lnTo>
                  <a:lnTo>
                    <a:pt x="15014" y="0"/>
                  </a:lnTo>
                  <a:lnTo>
                    <a:pt x="16287" y="2116"/>
                  </a:lnTo>
                  <a:lnTo>
                    <a:pt x="17575" y="4232"/>
                  </a:lnTo>
                  <a:lnTo>
                    <a:pt x="14422" y="6144"/>
                  </a:lnTo>
                  <a:lnTo>
                    <a:pt x="10281" y="80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2" name="object 94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8051" y="5589714"/>
              <a:ext cx="14008" cy="13893"/>
            </a:xfrm>
            <a:prstGeom prst="rect">
              <a:avLst/>
            </a:prstGeom>
          </p:spPr>
        </p:pic>
        <p:sp>
          <p:nvSpPr>
            <p:cNvPr id="943" name="object 943"/>
            <p:cNvSpPr/>
            <p:nvPr/>
          </p:nvSpPr>
          <p:spPr>
            <a:xfrm>
              <a:off x="9448050" y="558875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736" y="8937"/>
                  </a:moveTo>
                  <a:lnTo>
                    <a:pt x="7161" y="12322"/>
                  </a:lnTo>
                  <a:lnTo>
                    <a:pt x="4657" y="14855"/>
                  </a:lnTo>
                  <a:lnTo>
                    <a:pt x="2338" y="13557"/>
                  </a:lnTo>
                  <a:lnTo>
                    <a:pt x="0" y="12256"/>
                  </a:lnTo>
                  <a:lnTo>
                    <a:pt x="1708" y="9292"/>
                  </a:lnTo>
                  <a:lnTo>
                    <a:pt x="4288" y="5903"/>
                  </a:lnTo>
                  <a:lnTo>
                    <a:pt x="6868" y="2523"/>
                  </a:lnTo>
                  <a:lnTo>
                    <a:pt x="9358" y="0"/>
                  </a:lnTo>
                  <a:lnTo>
                    <a:pt x="11691" y="1297"/>
                  </a:lnTo>
                  <a:lnTo>
                    <a:pt x="14011" y="2575"/>
                  </a:lnTo>
                  <a:lnTo>
                    <a:pt x="12321" y="5552"/>
                  </a:lnTo>
                  <a:lnTo>
                    <a:pt x="9736" y="89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4" name="object 94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7654" y="5609183"/>
              <a:ext cx="17767" cy="8483"/>
            </a:xfrm>
            <a:prstGeom prst="rect">
              <a:avLst/>
            </a:prstGeom>
          </p:spPr>
        </p:pic>
        <p:sp>
          <p:nvSpPr>
            <p:cNvPr id="945" name="object 945"/>
            <p:cNvSpPr/>
            <p:nvPr/>
          </p:nvSpPr>
          <p:spPr>
            <a:xfrm>
              <a:off x="9427660" y="5608393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48" y="7313"/>
                  </a:moveTo>
                  <a:lnTo>
                    <a:pt x="3379" y="6012"/>
                  </a:lnTo>
                  <a:lnTo>
                    <a:pt x="0" y="4558"/>
                  </a:lnTo>
                  <a:lnTo>
                    <a:pt x="960" y="2277"/>
                  </a:lnTo>
                  <a:lnTo>
                    <a:pt x="1926" y="0"/>
                  </a:lnTo>
                  <a:lnTo>
                    <a:pt x="5642" y="667"/>
                  </a:lnTo>
                  <a:lnTo>
                    <a:pt x="10016" y="1974"/>
                  </a:lnTo>
                  <a:lnTo>
                    <a:pt x="14380" y="3285"/>
                  </a:lnTo>
                  <a:lnTo>
                    <a:pt x="17759" y="4724"/>
                  </a:lnTo>
                  <a:lnTo>
                    <a:pt x="16799" y="7010"/>
                  </a:lnTo>
                  <a:lnTo>
                    <a:pt x="15828" y="9283"/>
                  </a:lnTo>
                  <a:lnTo>
                    <a:pt x="12122" y="8625"/>
                  </a:lnTo>
                  <a:lnTo>
                    <a:pt x="7748" y="73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6" name="object 946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43605" y="5619838"/>
              <a:ext cx="7289" cy="14655"/>
            </a:xfrm>
            <a:prstGeom prst="rect">
              <a:avLst/>
            </a:prstGeom>
          </p:spPr>
        </p:pic>
        <p:sp>
          <p:nvSpPr>
            <p:cNvPr id="947" name="object 947"/>
            <p:cNvSpPr/>
            <p:nvPr/>
          </p:nvSpPr>
          <p:spPr>
            <a:xfrm>
              <a:off x="9443604" y="561970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01" y="7574"/>
                  </a:moveTo>
                  <a:lnTo>
                    <a:pt x="6532" y="11579"/>
                  </a:lnTo>
                  <a:lnTo>
                    <a:pt x="5751" y="14798"/>
                  </a:lnTo>
                  <a:lnTo>
                    <a:pt x="2963" y="14656"/>
                  </a:lnTo>
                  <a:lnTo>
                    <a:pt x="179" y="14518"/>
                  </a:lnTo>
                  <a:lnTo>
                    <a:pt x="0" y="11243"/>
                  </a:lnTo>
                  <a:lnTo>
                    <a:pt x="378" y="7233"/>
                  </a:lnTo>
                  <a:lnTo>
                    <a:pt x="752" y="3228"/>
                  </a:lnTo>
                  <a:lnTo>
                    <a:pt x="1528" y="0"/>
                  </a:lnTo>
                  <a:lnTo>
                    <a:pt x="4316" y="151"/>
                  </a:lnTo>
                  <a:lnTo>
                    <a:pt x="7109" y="288"/>
                  </a:lnTo>
                  <a:lnTo>
                    <a:pt x="7284" y="3564"/>
                  </a:lnTo>
                  <a:lnTo>
                    <a:pt x="6901" y="75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8" name="object 94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3776" y="5617743"/>
              <a:ext cx="8648" cy="14770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2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0983" y="5554178"/>
              <a:ext cx="105589" cy="78433"/>
            </a:xfrm>
            <a:prstGeom prst="rect">
              <a:avLst/>
            </a:prstGeom>
          </p:spPr>
        </p:pic>
        <p:sp>
          <p:nvSpPr>
            <p:cNvPr id="950" name="object 950"/>
            <p:cNvSpPr/>
            <p:nvPr/>
          </p:nvSpPr>
          <p:spPr>
            <a:xfrm>
              <a:off x="9405634" y="5559606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33" y="8184"/>
                  </a:moveTo>
                  <a:lnTo>
                    <a:pt x="6257" y="10206"/>
                  </a:lnTo>
                  <a:lnTo>
                    <a:pt x="2717" y="11489"/>
                  </a:lnTo>
                  <a:lnTo>
                    <a:pt x="1358" y="9411"/>
                  </a:lnTo>
                  <a:lnTo>
                    <a:pt x="0" y="7309"/>
                  </a:lnTo>
                  <a:lnTo>
                    <a:pt x="3076" y="5325"/>
                  </a:lnTo>
                  <a:lnTo>
                    <a:pt x="7142" y="3299"/>
                  </a:lnTo>
                  <a:lnTo>
                    <a:pt x="11218" y="1282"/>
                  </a:lnTo>
                  <a:lnTo>
                    <a:pt x="14754" y="0"/>
                  </a:lnTo>
                  <a:lnTo>
                    <a:pt x="16117" y="2082"/>
                  </a:lnTo>
                  <a:lnTo>
                    <a:pt x="17471" y="4156"/>
                  </a:lnTo>
                  <a:lnTo>
                    <a:pt x="14403" y="6154"/>
                  </a:lnTo>
                  <a:lnTo>
                    <a:pt x="10333" y="818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1" name="object 95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381350" y="5567336"/>
              <a:ext cx="15532" cy="12763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9381362" y="5566261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339" y="8866"/>
                  </a:moveTo>
                  <a:lnTo>
                    <a:pt x="2201" y="5964"/>
                  </a:lnTo>
                  <a:lnTo>
                    <a:pt x="0" y="3327"/>
                  </a:lnTo>
                  <a:lnTo>
                    <a:pt x="2054" y="1666"/>
                  </a:lnTo>
                  <a:lnTo>
                    <a:pt x="4118" y="0"/>
                  </a:lnTo>
                  <a:lnTo>
                    <a:pt x="7024" y="2063"/>
                  </a:lnTo>
                  <a:lnTo>
                    <a:pt x="10172" y="4956"/>
                  </a:lnTo>
                  <a:lnTo>
                    <a:pt x="13319" y="7867"/>
                  </a:lnTo>
                  <a:lnTo>
                    <a:pt x="15516" y="10504"/>
                  </a:lnTo>
                  <a:lnTo>
                    <a:pt x="13457" y="12170"/>
                  </a:lnTo>
                  <a:lnTo>
                    <a:pt x="11402" y="13832"/>
                  </a:lnTo>
                  <a:lnTo>
                    <a:pt x="8491" y="11768"/>
                  </a:lnTo>
                  <a:lnTo>
                    <a:pt x="5339" y="88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3" name="object 95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84208" y="5583478"/>
              <a:ext cx="13665" cy="14046"/>
            </a:xfrm>
            <a:prstGeom prst="rect">
              <a:avLst/>
            </a:prstGeom>
          </p:spPr>
        </p:pic>
        <p:sp>
          <p:nvSpPr>
            <p:cNvPr id="954" name="object 954"/>
            <p:cNvSpPr/>
            <p:nvPr/>
          </p:nvSpPr>
          <p:spPr>
            <a:xfrm>
              <a:off x="9384220" y="558256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13" y="8918"/>
                  </a:moveTo>
                  <a:lnTo>
                    <a:pt x="7152" y="12369"/>
                  </a:lnTo>
                  <a:lnTo>
                    <a:pt x="4747" y="14959"/>
                  </a:lnTo>
                  <a:lnTo>
                    <a:pt x="2376" y="13728"/>
                  </a:lnTo>
                  <a:lnTo>
                    <a:pt x="0" y="12506"/>
                  </a:lnTo>
                  <a:lnTo>
                    <a:pt x="1580" y="9491"/>
                  </a:lnTo>
                  <a:lnTo>
                    <a:pt x="4047" y="6040"/>
                  </a:lnTo>
                  <a:lnTo>
                    <a:pt x="6508" y="2589"/>
                  </a:lnTo>
                  <a:lnTo>
                    <a:pt x="8913" y="0"/>
                  </a:lnTo>
                  <a:lnTo>
                    <a:pt x="11289" y="1235"/>
                  </a:lnTo>
                  <a:lnTo>
                    <a:pt x="13656" y="2461"/>
                  </a:lnTo>
                  <a:lnTo>
                    <a:pt x="12075" y="5472"/>
                  </a:lnTo>
                  <a:lnTo>
                    <a:pt x="9613" y="89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5" name="object 95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76753" y="5578233"/>
              <a:ext cx="14808" cy="13512"/>
            </a:xfrm>
            <a:prstGeom prst="rect">
              <a:avLst/>
            </a:prstGeom>
          </p:spPr>
        </p:pic>
        <p:sp>
          <p:nvSpPr>
            <p:cNvPr id="956" name="object 956"/>
            <p:cNvSpPr/>
            <p:nvPr/>
          </p:nvSpPr>
          <p:spPr>
            <a:xfrm>
              <a:off x="9376755" y="557722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78" y="8956"/>
                  </a:moveTo>
                  <a:lnTo>
                    <a:pt x="7119" y="12170"/>
                  </a:lnTo>
                  <a:lnTo>
                    <a:pt x="4402" y="14528"/>
                  </a:lnTo>
                  <a:lnTo>
                    <a:pt x="2201" y="13079"/>
                  </a:lnTo>
                  <a:lnTo>
                    <a:pt x="0" y="11631"/>
                  </a:lnTo>
                  <a:lnTo>
                    <a:pt x="1954" y="8776"/>
                  </a:lnTo>
                  <a:lnTo>
                    <a:pt x="4818" y="5576"/>
                  </a:lnTo>
                  <a:lnTo>
                    <a:pt x="7701" y="2352"/>
                  </a:lnTo>
                  <a:lnTo>
                    <a:pt x="10394" y="0"/>
                  </a:lnTo>
                  <a:lnTo>
                    <a:pt x="12605" y="1443"/>
                  </a:lnTo>
                  <a:lnTo>
                    <a:pt x="14811" y="2892"/>
                  </a:lnTo>
                  <a:lnTo>
                    <a:pt x="12860" y="5742"/>
                  </a:lnTo>
                  <a:lnTo>
                    <a:pt x="9978" y="89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7" name="object 95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389503" y="5573712"/>
              <a:ext cx="13906" cy="13931"/>
            </a:xfrm>
            <a:prstGeom prst="rect">
              <a:avLst/>
            </a:prstGeom>
          </p:spPr>
        </p:pic>
        <p:sp>
          <p:nvSpPr>
            <p:cNvPr id="958" name="object 958"/>
            <p:cNvSpPr/>
            <p:nvPr/>
          </p:nvSpPr>
          <p:spPr>
            <a:xfrm>
              <a:off x="9389506" y="557275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98" y="8947"/>
                  </a:moveTo>
                  <a:lnTo>
                    <a:pt x="7157" y="12355"/>
                  </a:lnTo>
                  <a:lnTo>
                    <a:pt x="4681" y="14888"/>
                  </a:lnTo>
                  <a:lnTo>
                    <a:pt x="2338" y="13619"/>
                  </a:lnTo>
                  <a:lnTo>
                    <a:pt x="0" y="12336"/>
                  </a:lnTo>
                  <a:lnTo>
                    <a:pt x="1670" y="9368"/>
                  </a:lnTo>
                  <a:lnTo>
                    <a:pt x="4217" y="5964"/>
                  </a:lnTo>
                  <a:lnTo>
                    <a:pt x="6768" y="2546"/>
                  </a:lnTo>
                  <a:lnTo>
                    <a:pt x="9230" y="0"/>
                  </a:lnTo>
                  <a:lnTo>
                    <a:pt x="11568" y="1282"/>
                  </a:lnTo>
                  <a:lnTo>
                    <a:pt x="13916" y="2551"/>
                  </a:lnTo>
                  <a:lnTo>
                    <a:pt x="12250" y="5538"/>
                  </a:lnTo>
                  <a:lnTo>
                    <a:pt x="9698" y="89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9" name="object 95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2270" y="5581942"/>
              <a:ext cx="15887" cy="12776"/>
            </a:xfrm>
            <a:prstGeom prst="rect">
              <a:avLst/>
            </a:prstGeom>
          </p:spPr>
        </p:pic>
        <p:sp>
          <p:nvSpPr>
            <p:cNvPr id="960" name="object 960"/>
            <p:cNvSpPr/>
            <p:nvPr/>
          </p:nvSpPr>
          <p:spPr>
            <a:xfrm>
              <a:off x="9422281" y="5580878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57" y="8876"/>
                  </a:moveTo>
                  <a:lnTo>
                    <a:pt x="6981" y="11768"/>
                  </a:lnTo>
                  <a:lnTo>
                    <a:pt x="3966" y="13841"/>
                  </a:lnTo>
                  <a:lnTo>
                    <a:pt x="1988" y="12175"/>
                  </a:lnTo>
                  <a:lnTo>
                    <a:pt x="0" y="10504"/>
                  </a:lnTo>
                  <a:lnTo>
                    <a:pt x="2333" y="7867"/>
                  </a:lnTo>
                  <a:lnTo>
                    <a:pt x="5623" y="4975"/>
                  </a:lnTo>
                  <a:lnTo>
                    <a:pt x="8913" y="2068"/>
                  </a:lnTo>
                  <a:lnTo>
                    <a:pt x="11918" y="0"/>
                  </a:lnTo>
                  <a:lnTo>
                    <a:pt x="13906" y="1666"/>
                  </a:lnTo>
                  <a:lnTo>
                    <a:pt x="15880" y="3327"/>
                  </a:lnTo>
                  <a:lnTo>
                    <a:pt x="13551" y="5969"/>
                  </a:lnTo>
                  <a:lnTo>
                    <a:pt x="10257" y="887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1" name="object 96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9323" y="5573687"/>
              <a:ext cx="17056" cy="11353"/>
            </a:xfrm>
            <a:prstGeom prst="rect">
              <a:avLst/>
            </a:prstGeom>
          </p:spPr>
        </p:pic>
        <p:sp>
          <p:nvSpPr>
            <p:cNvPr id="962" name="object 962"/>
            <p:cNvSpPr/>
            <p:nvPr/>
          </p:nvSpPr>
          <p:spPr>
            <a:xfrm>
              <a:off x="9419324" y="557261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06"/>
                  </a:moveTo>
                  <a:lnTo>
                    <a:pt x="6560" y="10864"/>
                  </a:lnTo>
                  <a:lnTo>
                    <a:pt x="3190" y="12426"/>
                  </a:lnTo>
                  <a:lnTo>
                    <a:pt x="1599" y="10485"/>
                  </a:lnTo>
                  <a:lnTo>
                    <a:pt x="0" y="8525"/>
                  </a:lnTo>
                  <a:lnTo>
                    <a:pt x="2825" y="6296"/>
                  </a:lnTo>
                  <a:lnTo>
                    <a:pt x="6659" y="3929"/>
                  </a:lnTo>
                  <a:lnTo>
                    <a:pt x="10489" y="1571"/>
                  </a:lnTo>
                  <a:lnTo>
                    <a:pt x="13854" y="0"/>
                  </a:lnTo>
                  <a:lnTo>
                    <a:pt x="15454" y="1945"/>
                  </a:lnTo>
                  <a:lnTo>
                    <a:pt x="17054" y="3900"/>
                  </a:lnTo>
                  <a:lnTo>
                    <a:pt x="14219" y="6139"/>
                  </a:lnTo>
                  <a:lnTo>
                    <a:pt x="10389" y="850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3" name="object 96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7673" y="5560593"/>
              <a:ext cx="11684" cy="14554"/>
            </a:xfrm>
            <a:prstGeom prst="rect">
              <a:avLst/>
            </a:prstGeom>
          </p:spPr>
        </p:pic>
        <p:sp>
          <p:nvSpPr>
            <p:cNvPr id="964" name="object 964"/>
            <p:cNvSpPr/>
            <p:nvPr/>
          </p:nvSpPr>
          <p:spPr>
            <a:xfrm>
              <a:off x="9417667" y="5559866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65" y="8677"/>
                  </a:moveTo>
                  <a:lnTo>
                    <a:pt x="7067" y="12417"/>
                  </a:lnTo>
                  <a:lnTo>
                    <a:pt x="5164" y="15285"/>
                  </a:lnTo>
                  <a:lnTo>
                    <a:pt x="2584" y="14410"/>
                  </a:lnTo>
                  <a:lnTo>
                    <a:pt x="0" y="13510"/>
                  </a:lnTo>
                  <a:lnTo>
                    <a:pt x="1022" y="10343"/>
                  </a:lnTo>
                  <a:lnTo>
                    <a:pt x="2821" y="6608"/>
                  </a:lnTo>
                  <a:lnTo>
                    <a:pt x="4624" y="2868"/>
                  </a:lnTo>
                  <a:lnTo>
                    <a:pt x="6517" y="0"/>
                  </a:lnTo>
                  <a:lnTo>
                    <a:pt x="9102" y="885"/>
                  </a:lnTo>
                  <a:lnTo>
                    <a:pt x="11686" y="1765"/>
                  </a:lnTo>
                  <a:lnTo>
                    <a:pt x="10659" y="4946"/>
                  </a:lnTo>
                  <a:lnTo>
                    <a:pt x="8865" y="86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5" name="object 96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6393" y="5551055"/>
              <a:ext cx="17754" cy="8877"/>
            </a:xfrm>
            <a:prstGeom prst="rect">
              <a:avLst/>
            </a:prstGeom>
          </p:spPr>
        </p:pic>
        <p:sp>
          <p:nvSpPr>
            <p:cNvPr id="966" name="object 966"/>
            <p:cNvSpPr/>
            <p:nvPr/>
          </p:nvSpPr>
          <p:spPr>
            <a:xfrm>
              <a:off x="9436400" y="5550214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635" y="7493"/>
                  </a:moveTo>
                  <a:lnTo>
                    <a:pt x="3313" y="6045"/>
                  </a:lnTo>
                  <a:lnTo>
                    <a:pt x="0" y="4497"/>
                  </a:lnTo>
                  <a:lnTo>
                    <a:pt x="1060" y="2248"/>
                  </a:lnTo>
                  <a:lnTo>
                    <a:pt x="2115" y="0"/>
                  </a:lnTo>
                  <a:lnTo>
                    <a:pt x="5789" y="781"/>
                  </a:lnTo>
                  <a:lnTo>
                    <a:pt x="10110" y="2224"/>
                  </a:lnTo>
                  <a:lnTo>
                    <a:pt x="14427" y="3668"/>
                  </a:lnTo>
                  <a:lnTo>
                    <a:pt x="17741" y="5221"/>
                  </a:lnTo>
                  <a:lnTo>
                    <a:pt x="16676" y="7460"/>
                  </a:lnTo>
                  <a:lnTo>
                    <a:pt x="15620" y="9713"/>
                  </a:lnTo>
                  <a:lnTo>
                    <a:pt x="11942" y="8937"/>
                  </a:lnTo>
                  <a:lnTo>
                    <a:pt x="7635" y="74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7" name="object 96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5791" y="5575922"/>
              <a:ext cx="7556" cy="14706"/>
            </a:xfrm>
            <a:prstGeom prst="rect">
              <a:avLst/>
            </a:prstGeom>
          </p:spPr>
        </p:pic>
        <p:sp>
          <p:nvSpPr>
            <p:cNvPr id="968" name="object 968"/>
            <p:cNvSpPr/>
            <p:nvPr/>
          </p:nvSpPr>
          <p:spPr>
            <a:xfrm>
              <a:off x="9445797" y="557571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20" y="7200"/>
                  </a:moveTo>
                  <a:lnTo>
                    <a:pt x="1031" y="3204"/>
                  </a:lnTo>
                  <a:lnTo>
                    <a:pt x="1945" y="0"/>
                  </a:lnTo>
                  <a:lnTo>
                    <a:pt x="4714" y="217"/>
                  </a:lnTo>
                  <a:lnTo>
                    <a:pt x="7502" y="440"/>
                  </a:lnTo>
                  <a:lnTo>
                    <a:pt x="7540" y="3725"/>
                  </a:lnTo>
                  <a:lnTo>
                    <a:pt x="7029" y="7711"/>
                  </a:lnTo>
                  <a:lnTo>
                    <a:pt x="6508" y="11711"/>
                  </a:lnTo>
                  <a:lnTo>
                    <a:pt x="5609" y="14921"/>
                  </a:lnTo>
                  <a:lnTo>
                    <a:pt x="2811" y="14689"/>
                  </a:lnTo>
                  <a:lnTo>
                    <a:pt x="47" y="14466"/>
                  </a:lnTo>
                  <a:lnTo>
                    <a:pt x="0" y="11195"/>
                  </a:lnTo>
                  <a:lnTo>
                    <a:pt x="520" y="72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9" name="object 96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9021" y="5566854"/>
              <a:ext cx="15900" cy="12420"/>
            </a:xfrm>
            <a:prstGeom prst="rect">
              <a:avLst/>
            </a:prstGeom>
          </p:spPr>
        </p:pic>
        <p:sp>
          <p:nvSpPr>
            <p:cNvPr id="970" name="object 970"/>
            <p:cNvSpPr/>
            <p:nvPr/>
          </p:nvSpPr>
          <p:spPr>
            <a:xfrm>
              <a:off x="9439016" y="556577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642" y="8795"/>
                  </a:moveTo>
                  <a:lnTo>
                    <a:pt x="2328" y="6035"/>
                  </a:lnTo>
                  <a:lnTo>
                    <a:pt x="0" y="3488"/>
                  </a:lnTo>
                  <a:lnTo>
                    <a:pt x="1950" y="1746"/>
                  </a:lnTo>
                  <a:lnTo>
                    <a:pt x="3919" y="0"/>
                  </a:lnTo>
                  <a:lnTo>
                    <a:pt x="6939" y="1940"/>
                  </a:lnTo>
                  <a:lnTo>
                    <a:pt x="10252" y="4700"/>
                  </a:lnTo>
                  <a:lnTo>
                    <a:pt x="13561" y="7479"/>
                  </a:lnTo>
                  <a:lnTo>
                    <a:pt x="15909" y="10007"/>
                  </a:lnTo>
                  <a:lnTo>
                    <a:pt x="13949" y="11754"/>
                  </a:lnTo>
                  <a:lnTo>
                    <a:pt x="11970" y="13505"/>
                  </a:lnTo>
                  <a:lnTo>
                    <a:pt x="8950" y="11564"/>
                  </a:lnTo>
                  <a:lnTo>
                    <a:pt x="5642" y="87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1" name="object 971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23464" y="5573877"/>
              <a:ext cx="7124" cy="14604"/>
            </a:xfrm>
            <a:prstGeom prst="rect">
              <a:avLst/>
            </a:prstGeom>
          </p:spPr>
        </p:pic>
        <p:sp>
          <p:nvSpPr>
            <p:cNvPr id="972" name="object 972"/>
            <p:cNvSpPr/>
            <p:nvPr/>
          </p:nvSpPr>
          <p:spPr>
            <a:xfrm>
              <a:off x="9423466" y="557376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3" y="7233"/>
                  </a:moveTo>
                  <a:lnTo>
                    <a:pt x="591" y="3219"/>
                  </a:lnTo>
                  <a:lnTo>
                    <a:pt x="1311" y="0"/>
                  </a:lnTo>
                  <a:lnTo>
                    <a:pt x="4103" y="104"/>
                  </a:lnTo>
                  <a:lnTo>
                    <a:pt x="6896" y="198"/>
                  </a:lnTo>
                  <a:lnTo>
                    <a:pt x="7123" y="3469"/>
                  </a:lnTo>
                  <a:lnTo>
                    <a:pt x="6839" y="7484"/>
                  </a:lnTo>
                  <a:lnTo>
                    <a:pt x="6532" y="11484"/>
                  </a:lnTo>
                  <a:lnTo>
                    <a:pt x="5822" y="14722"/>
                  </a:lnTo>
                  <a:lnTo>
                    <a:pt x="3029" y="14627"/>
                  </a:lnTo>
                  <a:lnTo>
                    <a:pt x="236" y="14514"/>
                  </a:lnTo>
                  <a:lnTo>
                    <a:pt x="0" y="11247"/>
                  </a:lnTo>
                  <a:lnTo>
                    <a:pt x="293" y="723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3" name="object 97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4785" y="5585446"/>
              <a:ext cx="14211" cy="13589"/>
            </a:xfrm>
            <a:prstGeom prst="rect">
              <a:avLst/>
            </a:prstGeom>
          </p:spPr>
        </p:pic>
        <p:sp>
          <p:nvSpPr>
            <p:cNvPr id="974" name="object 974"/>
            <p:cNvSpPr/>
            <p:nvPr/>
          </p:nvSpPr>
          <p:spPr>
            <a:xfrm>
              <a:off x="9424784" y="558444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411" y="8951"/>
                  </a:moveTo>
                  <a:lnTo>
                    <a:pt x="1765" y="5704"/>
                  </a:lnTo>
                  <a:lnTo>
                    <a:pt x="0" y="2821"/>
                  </a:lnTo>
                  <a:lnTo>
                    <a:pt x="2314" y="1410"/>
                  </a:lnTo>
                  <a:lnTo>
                    <a:pt x="4615" y="0"/>
                  </a:lnTo>
                  <a:lnTo>
                    <a:pt x="7157" y="2395"/>
                  </a:lnTo>
                  <a:lnTo>
                    <a:pt x="9812" y="5642"/>
                  </a:lnTo>
                  <a:lnTo>
                    <a:pt x="12458" y="8895"/>
                  </a:lnTo>
                  <a:lnTo>
                    <a:pt x="14214" y="11777"/>
                  </a:lnTo>
                  <a:lnTo>
                    <a:pt x="11918" y="13193"/>
                  </a:lnTo>
                  <a:lnTo>
                    <a:pt x="9618" y="14594"/>
                  </a:lnTo>
                  <a:lnTo>
                    <a:pt x="7071" y="12204"/>
                  </a:lnTo>
                  <a:lnTo>
                    <a:pt x="4411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5" name="object 97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9445" y="5573712"/>
              <a:ext cx="17170" cy="10795"/>
            </a:xfrm>
            <a:prstGeom prst="rect">
              <a:avLst/>
            </a:prstGeom>
          </p:spPr>
        </p:pic>
        <p:sp>
          <p:nvSpPr>
            <p:cNvPr id="976" name="object 976"/>
            <p:cNvSpPr/>
            <p:nvPr/>
          </p:nvSpPr>
          <p:spPr>
            <a:xfrm>
              <a:off x="9429435" y="5572667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6768" y="8308"/>
                  </a:moveTo>
                  <a:lnTo>
                    <a:pt x="2892" y="6158"/>
                  </a:lnTo>
                  <a:lnTo>
                    <a:pt x="0" y="4066"/>
                  </a:lnTo>
                  <a:lnTo>
                    <a:pt x="1552" y="2035"/>
                  </a:lnTo>
                  <a:lnTo>
                    <a:pt x="3100" y="0"/>
                  </a:lnTo>
                  <a:lnTo>
                    <a:pt x="6517" y="1387"/>
                  </a:lnTo>
                  <a:lnTo>
                    <a:pt x="10394" y="3536"/>
                  </a:lnTo>
                  <a:lnTo>
                    <a:pt x="14276" y="5685"/>
                  </a:lnTo>
                  <a:lnTo>
                    <a:pt x="17163" y="7782"/>
                  </a:lnTo>
                  <a:lnTo>
                    <a:pt x="15615" y="9808"/>
                  </a:lnTo>
                  <a:lnTo>
                    <a:pt x="14072" y="11844"/>
                  </a:lnTo>
                  <a:lnTo>
                    <a:pt x="10650" y="10457"/>
                  </a:lnTo>
                  <a:lnTo>
                    <a:pt x="6768" y="830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7" name="object 97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5544" y="5559196"/>
              <a:ext cx="14605" cy="13411"/>
            </a:xfrm>
            <a:prstGeom prst="rect">
              <a:avLst/>
            </a:prstGeom>
          </p:spPr>
        </p:pic>
        <p:sp>
          <p:nvSpPr>
            <p:cNvPr id="978" name="object 978"/>
            <p:cNvSpPr/>
            <p:nvPr/>
          </p:nvSpPr>
          <p:spPr>
            <a:xfrm>
              <a:off x="9455556" y="555816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657" y="8951"/>
                  </a:moveTo>
                  <a:lnTo>
                    <a:pt x="1874" y="5784"/>
                  </a:lnTo>
                  <a:lnTo>
                    <a:pt x="0" y="2968"/>
                  </a:lnTo>
                  <a:lnTo>
                    <a:pt x="2234" y="1486"/>
                  </a:lnTo>
                  <a:lnTo>
                    <a:pt x="4477" y="0"/>
                  </a:lnTo>
                  <a:lnTo>
                    <a:pt x="7123" y="2314"/>
                  </a:lnTo>
                  <a:lnTo>
                    <a:pt x="9911" y="5481"/>
                  </a:lnTo>
                  <a:lnTo>
                    <a:pt x="12699" y="8648"/>
                  </a:lnTo>
                  <a:lnTo>
                    <a:pt x="14588" y="11460"/>
                  </a:lnTo>
                  <a:lnTo>
                    <a:pt x="12335" y="12947"/>
                  </a:lnTo>
                  <a:lnTo>
                    <a:pt x="10096" y="14428"/>
                  </a:lnTo>
                  <a:lnTo>
                    <a:pt x="7455" y="12114"/>
                  </a:lnTo>
                  <a:lnTo>
                    <a:pt x="4657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9" name="object 97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8863" y="5569140"/>
              <a:ext cx="17665" cy="9207"/>
            </a:xfrm>
            <a:prstGeom prst="rect">
              <a:avLst/>
            </a:prstGeom>
          </p:spPr>
        </p:pic>
        <p:sp>
          <p:nvSpPr>
            <p:cNvPr id="980" name="object 980"/>
            <p:cNvSpPr/>
            <p:nvPr/>
          </p:nvSpPr>
          <p:spPr>
            <a:xfrm>
              <a:off x="9448855" y="5568258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12" y="7654"/>
                  </a:moveTo>
                  <a:lnTo>
                    <a:pt x="3261" y="6087"/>
                  </a:lnTo>
                  <a:lnTo>
                    <a:pt x="0" y="4440"/>
                  </a:lnTo>
                  <a:lnTo>
                    <a:pt x="1140" y="2220"/>
                  </a:lnTo>
                  <a:lnTo>
                    <a:pt x="2286" y="0"/>
                  </a:lnTo>
                  <a:lnTo>
                    <a:pt x="5926" y="885"/>
                  </a:lnTo>
                  <a:lnTo>
                    <a:pt x="10172" y="2447"/>
                  </a:lnTo>
                  <a:lnTo>
                    <a:pt x="14432" y="4009"/>
                  </a:lnTo>
                  <a:lnTo>
                    <a:pt x="17679" y="5657"/>
                  </a:lnTo>
                  <a:lnTo>
                    <a:pt x="16543" y="7881"/>
                  </a:lnTo>
                  <a:lnTo>
                    <a:pt x="15388" y="10097"/>
                  </a:lnTo>
                  <a:lnTo>
                    <a:pt x="11762" y="9216"/>
                  </a:lnTo>
                  <a:lnTo>
                    <a:pt x="7512" y="76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1" name="object 98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1401" y="5553519"/>
              <a:ext cx="8597" cy="14770"/>
            </a:xfrm>
            <a:prstGeom prst="rect">
              <a:avLst/>
            </a:prstGeom>
          </p:spPr>
        </p:pic>
        <p:sp>
          <p:nvSpPr>
            <p:cNvPr id="982" name="object 982"/>
            <p:cNvSpPr/>
            <p:nvPr/>
          </p:nvSpPr>
          <p:spPr>
            <a:xfrm>
              <a:off x="9431394" y="5553159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1083" y="7105"/>
                  </a:moveTo>
                  <a:lnTo>
                    <a:pt x="1950" y="3148"/>
                  </a:lnTo>
                  <a:lnTo>
                    <a:pt x="3119" y="0"/>
                  </a:lnTo>
                  <a:lnTo>
                    <a:pt x="5864" y="397"/>
                  </a:lnTo>
                  <a:lnTo>
                    <a:pt x="8610" y="795"/>
                  </a:lnTo>
                  <a:lnTo>
                    <a:pt x="8387" y="4066"/>
                  </a:lnTo>
                  <a:lnTo>
                    <a:pt x="7521" y="8028"/>
                  </a:lnTo>
                  <a:lnTo>
                    <a:pt x="6669" y="11991"/>
                  </a:lnTo>
                  <a:lnTo>
                    <a:pt x="5505" y="15129"/>
                  </a:lnTo>
                  <a:lnTo>
                    <a:pt x="2750" y="14736"/>
                  </a:lnTo>
                  <a:lnTo>
                    <a:pt x="0" y="14339"/>
                  </a:lnTo>
                  <a:lnTo>
                    <a:pt x="222" y="11067"/>
                  </a:lnTo>
                  <a:lnTo>
                    <a:pt x="1083" y="71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3" name="object 98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12516" y="5569445"/>
              <a:ext cx="17297" cy="6248"/>
            </a:xfrm>
            <a:prstGeom prst="rect">
              <a:avLst/>
            </a:prstGeom>
          </p:spPr>
        </p:pic>
        <p:sp>
          <p:nvSpPr>
            <p:cNvPr id="984" name="object 984"/>
            <p:cNvSpPr/>
            <p:nvPr/>
          </p:nvSpPr>
          <p:spPr>
            <a:xfrm>
              <a:off x="9412507" y="5569221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932" y="6035"/>
                  </a:moveTo>
                  <a:lnTo>
                    <a:pt x="4297" y="6466"/>
                  </a:lnTo>
                  <a:lnTo>
                    <a:pt x="492" y="6409"/>
                  </a:lnTo>
                  <a:lnTo>
                    <a:pt x="241" y="4009"/>
                  </a:lnTo>
                  <a:lnTo>
                    <a:pt x="0" y="1614"/>
                  </a:lnTo>
                  <a:lnTo>
                    <a:pt x="3715" y="856"/>
                  </a:lnTo>
                  <a:lnTo>
                    <a:pt x="8368" y="426"/>
                  </a:lnTo>
                  <a:lnTo>
                    <a:pt x="13007" y="0"/>
                  </a:lnTo>
                  <a:lnTo>
                    <a:pt x="16818" y="52"/>
                  </a:lnTo>
                  <a:lnTo>
                    <a:pt x="17059" y="2456"/>
                  </a:lnTo>
                  <a:lnTo>
                    <a:pt x="17300" y="4847"/>
                  </a:lnTo>
                  <a:lnTo>
                    <a:pt x="13570" y="5609"/>
                  </a:lnTo>
                  <a:lnTo>
                    <a:pt x="8932" y="60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5" name="object 98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3811" y="5561457"/>
              <a:ext cx="16979" cy="5651"/>
            </a:xfrm>
            <a:prstGeom prst="rect">
              <a:avLst/>
            </a:prstGeom>
          </p:spPr>
        </p:pic>
        <p:sp>
          <p:nvSpPr>
            <p:cNvPr id="986" name="object 986"/>
            <p:cNvSpPr/>
            <p:nvPr/>
          </p:nvSpPr>
          <p:spPr>
            <a:xfrm>
              <a:off x="9413813" y="5561454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420" y="5647"/>
                  </a:moveTo>
                  <a:lnTo>
                    <a:pt x="3763" y="5647"/>
                  </a:lnTo>
                  <a:lnTo>
                    <a:pt x="0" y="5230"/>
                  </a:lnTo>
                  <a:lnTo>
                    <a:pt x="47" y="2821"/>
                  </a:lnTo>
                  <a:lnTo>
                    <a:pt x="108" y="416"/>
                  </a:lnTo>
                  <a:lnTo>
                    <a:pt x="3895" y="0"/>
                  </a:lnTo>
                  <a:lnTo>
                    <a:pt x="8548" y="4"/>
                  </a:lnTo>
                  <a:lnTo>
                    <a:pt x="13220" y="4"/>
                  </a:lnTo>
                  <a:lnTo>
                    <a:pt x="16983" y="411"/>
                  </a:lnTo>
                  <a:lnTo>
                    <a:pt x="16926" y="2826"/>
                  </a:lnTo>
                  <a:lnTo>
                    <a:pt x="16870" y="5230"/>
                  </a:lnTo>
                  <a:lnTo>
                    <a:pt x="13078" y="5647"/>
                  </a:lnTo>
                  <a:lnTo>
                    <a:pt x="8420" y="56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7" name="object 98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24848" y="5567171"/>
              <a:ext cx="17208" cy="6108"/>
            </a:xfrm>
            <a:prstGeom prst="rect">
              <a:avLst/>
            </a:prstGeom>
          </p:spPr>
        </p:pic>
        <p:sp>
          <p:nvSpPr>
            <p:cNvPr id="988" name="object 988"/>
            <p:cNvSpPr/>
            <p:nvPr/>
          </p:nvSpPr>
          <p:spPr>
            <a:xfrm>
              <a:off x="9424843" y="5566971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818" y="5964"/>
                  </a:moveTo>
                  <a:lnTo>
                    <a:pt x="4170" y="6310"/>
                  </a:lnTo>
                  <a:lnTo>
                    <a:pt x="369" y="6182"/>
                  </a:lnTo>
                  <a:lnTo>
                    <a:pt x="194" y="3777"/>
                  </a:lnTo>
                  <a:lnTo>
                    <a:pt x="0" y="1372"/>
                  </a:lnTo>
                  <a:lnTo>
                    <a:pt x="3744" y="691"/>
                  </a:lnTo>
                  <a:lnTo>
                    <a:pt x="8392" y="345"/>
                  </a:lnTo>
                  <a:lnTo>
                    <a:pt x="13040" y="0"/>
                  </a:lnTo>
                  <a:lnTo>
                    <a:pt x="16855" y="132"/>
                  </a:lnTo>
                  <a:lnTo>
                    <a:pt x="17021" y="2532"/>
                  </a:lnTo>
                  <a:lnTo>
                    <a:pt x="17210" y="4928"/>
                  </a:lnTo>
                  <a:lnTo>
                    <a:pt x="13466" y="5623"/>
                  </a:lnTo>
                  <a:lnTo>
                    <a:pt x="8818" y="59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9" name="object 98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7356" y="5595022"/>
              <a:ext cx="17475" cy="6324"/>
            </a:xfrm>
            <a:prstGeom prst="rect">
              <a:avLst/>
            </a:prstGeom>
          </p:spPr>
        </p:pic>
        <p:sp>
          <p:nvSpPr>
            <p:cNvPr id="990" name="object 990"/>
            <p:cNvSpPr/>
            <p:nvPr/>
          </p:nvSpPr>
          <p:spPr>
            <a:xfrm>
              <a:off x="9437341" y="5594794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283" y="6092"/>
                  </a:moveTo>
                  <a:lnTo>
                    <a:pt x="3673" y="5604"/>
                  </a:lnTo>
                  <a:lnTo>
                    <a:pt x="0" y="4809"/>
                  </a:lnTo>
                  <a:lnTo>
                    <a:pt x="388" y="2423"/>
                  </a:lnTo>
                  <a:lnTo>
                    <a:pt x="781" y="28"/>
                  </a:lnTo>
                  <a:lnTo>
                    <a:pt x="4596" y="0"/>
                  </a:lnTo>
                  <a:lnTo>
                    <a:pt x="9197" y="487"/>
                  </a:lnTo>
                  <a:lnTo>
                    <a:pt x="13826" y="965"/>
                  </a:lnTo>
                  <a:lnTo>
                    <a:pt x="17490" y="1756"/>
                  </a:lnTo>
                  <a:lnTo>
                    <a:pt x="17097" y="4161"/>
                  </a:lnTo>
                  <a:lnTo>
                    <a:pt x="16718" y="6547"/>
                  </a:lnTo>
                  <a:lnTo>
                    <a:pt x="12898" y="6565"/>
                  </a:lnTo>
                  <a:lnTo>
                    <a:pt x="8283" y="60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1" name="object 99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4152" y="5587187"/>
              <a:ext cx="17779" cy="8166"/>
            </a:xfrm>
            <a:prstGeom prst="rect">
              <a:avLst/>
            </a:prstGeom>
          </p:spPr>
        </p:pic>
        <p:sp>
          <p:nvSpPr>
            <p:cNvPr id="992" name="object 992"/>
            <p:cNvSpPr/>
            <p:nvPr/>
          </p:nvSpPr>
          <p:spPr>
            <a:xfrm>
              <a:off x="9444151" y="5586462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852" y="7148"/>
                  </a:moveTo>
                  <a:lnTo>
                    <a:pt x="3431" y="5964"/>
                  </a:lnTo>
                  <a:lnTo>
                    <a:pt x="0" y="4606"/>
                  </a:lnTo>
                  <a:lnTo>
                    <a:pt x="880" y="2305"/>
                  </a:lnTo>
                  <a:lnTo>
                    <a:pt x="1760" y="0"/>
                  </a:lnTo>
                  <a:lnTo>
                    <a:pt x="5505" y="572"/>
                  </a:lnTo>
                  <a:lnTo>
                    <a:pt x="9916" y="1756"/>
                  </a:lnTo>
                  <a:lnTo>
                    <a:pt x="14347" y="2939"/>
                  </a:lnTo>
                  <a:lnTo>
                    <a:pt x="17783" y="4298"/>
                  </a:lnTo>
                  <a:lnTo>
                    <a:pt x="16884" y="6603"/>
                  </a:lnTo>
                  <a:lnTo>
                    <a:pt x="16018" y="8899"/>
                  </a:lnTo>
                  <a:lnTo>
                    <a:pt x="12278" y="8331"/>
                  </a:lnTo>
                  <a:lnTo>
                    <a:pt x="7852" y="71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3" name="object 993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52152" y="5577344"/>
              <a:ext cx="17729" cy="7848"/>
            </a:xfrm>
            <a:prstGeom prst="rect">
              <a:avLst/>
            </a:prstGeom>
          </p:spPr>
        </p:pic>
        <p:sp>
          <p:nvSpPr>
            <p:cNvPr id="994" name="object 994"/>
            <p:cNvSpPr/>
            <p:nvPr/>
          </p:nvSpPr>
          <p:spPr>
            <a:xfrm>
              <a:off x="9452152" y="5576697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670" y="6973"/>
                  </a:moveTo>
                  <a:lnTo>
                    <a:pt x="5159" y="8028"/>
                  </a:lnTo>
                  <a:lnTo>
                    <a:pt x="1367" y="8487"/>
                  </a:lnTo>
                  <a:lnTo>
                    <a:pt x="695" y="6173"/>
                  </a:lnTo>
                  <a:lnTo>
                    <a:pt x="0" y="3848"/>
                  </a:lnTo>
                  <a:lnTo>
                    <a:pt x="3550" y="2579"/>
                  </a:lnTo>
                  <a:lnTo>
                    <a:pt x="8065" y="1519"/>
                  </a:lnTo>
                  <a:lnTo>
                    <a:pt x="12591" y="463"/>
                  </a:lnTo>
                  <a:lnTo>
                    <a:pt x="16363" y="0"/>
                  </a:lnTo>
                  <a:lnTo>
                    <a:pt x="17054" y="2329"/>
                  </a:lnTo>
                  <a:lnTo>
                    <a:pt x="17731" y="4643"/>
                  </a:lnTo>
                  <a:lnTo>
                    <a:pt x="14190" y="5907"/>
                  </a:lnTo>
                  <a:lnTo>
                    <a:pt x="9670" y="69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5" name="object 99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0720" y="5573471"/>
              <a:ext cx="11214" cy="14630"/>
            </a:xfrm>
            <a:prstGeom prst="rect">
              <a:avLst/>
            </a:prstGeom>
          </p:spPr>
        </p:pic>
        <p:sp>
          <p:nvSpPr>
            <p:cNvPr id="996" name="object 996"/>
            <p:cNvSpPr/>
            <p:nvPr/>
          </p:nvSpPr>
          <p:spPr>
            <a:xfrm>
              <a:off x="9470716" y="5572788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541" y="6707"/>
                  </a:moveTo>
                  <a:lnTo>
                    <a:pt x="4208" y="2930"/>
                  </a:lnTo>
                  <a:lnTo>
                    <a:pt x="5992" y="0"/>
                  </a:lnTo>
                  <a:lnTo>
                    <a:pt x="8600" y="818"/>
                  </a:lnTo>
                  <a:lnTo>
                    <a:pt x="11227" y="1618"/>
                  </a:lnTo>
                  <a:lnTo>
                    <a:pt x="10328" y="4833"/>
                  </a:lnTo>
                  <a:lnTo>
                    <a:pt x="8681" y="8606"/>
                  </a:lnTo>
                  <a:lnTo>
                    <a:pt x="7010" y="12383"/>
                  </a:lnTo>
                  <a:lnTo>
                    <a:pt x="5221" y="15314"/>
                  </a:lnTo>
                  <a:lnTo>
                    <a:pt x="2608" y="14509"/>
                  </a:lnTo>
                  <a:lnTo>
                    <a:pt x="0" y="13699"/>
                  </a:lnTo>
                  <a:lnTo>
                    <a:pt x="885" y="10504"/>
                  </a:lnTo>
                  <a:lnTo>
                    <a:pt x="2541" y="67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7" name="object 99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35084" y="5582538"/>
              <a:ext cx="17297" cy="5981"/>
            </a:xfrm>
            <a:prstGeom prst="rect">
              <a:avLst/>
            </a:prstGeom>
          </p:spPr>
        </p:pic>
        <p:sp>
          <p:nvSpPr>
            <p:cNvPr id="998" name="object 998"/>
            <p:cNvSpPr/>
            <p:nvPr/>
          </p:nvSpPr>
          <p:spPr>
            <a:xfrm>
              <a:off x="9435079" y="5582355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32" y="269"/>
                  </a:moveTo>
                  <a:lnTo>
                    <a:pt x="13580" y="530"/>
                  </a:lnTo>
                  <a:lnTo>
                    <a:pt x="17305" y="1169"/>
                  </a:lnTo>
                  <a:lnTo>
                    <a:pt x="17059" y="3569"/>
                  </a:lnTo>
                  <a:lnTo>
                    <a:pt x="16818" y="5974"/>
                  </a:lnTo>
                  <a:lnTo>
                    <a:pt x="13012" y="6168"/>
                  </a:lnTo>
                  <a:lnTo>
                    <a:pt x="8364" y="5903"/>
                  </a:lnTo>
                  <a:lnTo>
                    <a:pt x="3720" y="5642"/>
                  </a:lnTo>
                  <a:lnTo>
                    <a:pt x="0" y="5003"/>
                  </a:lnTo>
                  <a:lnTo>
                    <a:pt x="246" y="2603"/>
                  </a:lnTo>
                  <a:lnTo>
                    <a:pt x="487" y="208"/>
                  </a:lnTo>
                  <a:lnTo>
                    <a:pt x="4297" y="0"/>
                  </a:lnTo>
                  <a:lnTo>
                    <a:pt x="8932" y="2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9" name="object 999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9448254" y="5576760"/>
              <a:ext cx="15633" cy="12953"/>
            </a:xfrm>
            <a:prstGeom prst="rect">
              <a:avLst/>
            </a:prstGeom>
          </p:spPr>
        </p:pic>
        <p:sp>
          <p:nvSpPr>
            <p:cNvPr id="1000" name="object 1000"/>
            <p:cNvSpPr/>
            <p:nvPr/>
          </p:nvSpPr>
          <p:spPr>
            <a:xfrm>
              <a:off x="9448257" y="5575700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5434" y="5122"/>
                  </a:moveTo>
                  <a:lnTo>
                    <a:pt x="8629" y="2134"/>
                  </a:lnTo>
                  <a:lnTo>
                    <a:pt x="11568" y="0"/>
                  </a:lnTo>
                  <a:lnTo>
                    <a:pt x="13599" y="1609"/>
                  </a:lnTo>
                  <a:lnTo>
                    <a:pt x="15634" y="3237"/>
                  </a:lnTo>
                  <a:lnTo>
                    <a:pt x="13400" y="5926"/>
                  </a:lnTo>
                  <a:lnTo>
                    <a:pt x="10200" y="8904"/>
                  </a:lnTo>
                  <a:lnTo>
                    <a:pt x="7010" y="11882"/>
                  </a:lnTo>
                  <a:lnTo>
                    <a:pt x="4070" y="14012"/>
                  </a:lnTo>
                  <a:lnTo>
                    <a:pt x="2035" y="12398"/>
                  </a:lnTo>
                  <a:lnTo>
                    <a:pt x="0" y="10788"/>
                  </a:lnTo>
                  <a:lnTo>
                    <a:pt x="2238" y="8099"/>
                  </a:lnTo>
                  <a:lnTo>
                    <a:pt x="5434" y="51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1" name="object 100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37472" y="5563107"/>
              <a:ext cx="17068" cy="5727"/>
            </a:xfrm>
            <a:prstGeom prst="rect">
              <a:avLst/>
            </a:prstGeom>
          </p:spPr>
        </p:pic>
        <p:sp>
          <p:nvSpPr>
            <p:cNvPr id="1002" name="object 1002"/>
            <p:cNvSpPr/>
            <p:nvPr/>
          </p:nvSpPr>
          <p:spPr>
            <a:xfrm>
              <a:off x="9437480" y="5563046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662" y="71"/>
                  </a:moveTo>
                  <a:lnTo>
                    <a:pt x="13310" y="146"/>
                  </a:lnTo>
                  <a:lnTo>
                    <a:pt x="17064" y="605"/>
                  </a:lnTo>
                  <a:lnTo>
                    <a:pt x="16955" y="3020"/>
                  </a:lnTo>
                  <a:lnTo>
                    <a:pt x="16846" y="5434"/>
                  </a:lnTo>
                  <a:lnTo>
                    <a:pt x="13064" y="5784"/>
                  </a:lnTo>
                  <a:lnTo>
                    <a:pt x="8401" y="5718"/>
                  </a:lnTo>
                  <a:lnTo>
                    <a:pt x="3739" y="5652"/>
                  </a:lnTo>
                  <a:lnTo>
                    <a:pt x="0" y="5174"/>
                  </a:lnTo>
                  <a:lnTo>
                    <a:pt x="99" y="2759"/>
                  </a:lnTo>
                  <a:lnTo>
                    <a:pt x="203" y="359"/>
                  </a:lnTo>
                  <a:lnTo>
                    <a:pt x="3995" y="0"/>
                  </a:lnTo>
                  <a:lnTo>
                    <a:pt x="8662" y="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3" name="object 1003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5242" y="5565368"/>
              <a:ext cx="16916" cy="11582"/>
            </a:xfrm>
            <a:prstGeom prst="rect">
              <a:avLst/>
            </a:prstGeom>
          </p:spPr>
        </p:pic>
        <p:sp>
          <p:nvSpPr>
            <p:cNvPr id="1004" name="object 1004"/>
            <p:cNvSpPr/>
            <p:nvPr/>
          </p:nvSpPr>
          <p:spPr>
            <a:xfrm>
              <a:off x="9425239" y="556429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27" y="4075"/>
                  </a:moveTo>
                  <a:lnTo>
                    <a:pt x="10300" y="1642"/>
                  </a:lnTo>
                  <a:lnTo>
                    <a:pt x="13627" y="0"/>
                  </a:lnTo>
                  <a:lnTo>
                    <a:pt x="15284" y="1912"/>
                  </a:lnTo>
                  <a:lnTo>
                    <a:pt x="16926" y="3829"/>
                  </a:lnTo>
                  <a:lnTo>
                    <a:pt x="14153" y="6139"/>
                  </a:lnTo>
                  <a:lnTo>
                    <a:pt x="10399" y="8563"/>
                  </a:lnTo>
                  <a:lnTo>
                    <a:pt x="6631" y="11001"/>
                  </a:lnTo>
                  <a:lnTo>
                    <a:pt x="3294" y="12649"/>
                  </a:lnTo>
                  <a:lnTo>
                    <a:pt x="1656" y="10731"/>
                  </a:lnTo>
                  <a:lnTo>
                    <a:pt x="0" y="8814"/>
                  </a:lnTo>
                  <a:lnTo>
                    <a:pt x="2769" y="6509"/>
                  </a:lnTo>
                  <a:lnTo>
                    <a:pt x="6527" y="40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5" name="object 100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2158" y="5568734"/>
              <a:ext cx="13703" cy="14033"/>
            </a:xfrm>
            <a:prstGeom prst="rect">
              <a:avLst/>
            </a:prstGeom>
          </p:spPr>
        </p:pic>
        <p:sp>
          <p:nvSpPr>
            <p:cNvPr id="1006" name="object 1006"/>
            <p:cNvSpPr/>
            <p:nvPr/>
          </p:nvSpPr>
          <p:spPr>
            <a:xfrm>
              <a:off x="9442150" y="5567816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4070" y="6026"/>
                  </a:moveTo>
                  <a:lnTo>
                    <a:pt x="6551" y="2575"/>
                  </a:lnTo>
                  <a:lnTo>
                    <a:pt x="8965" y="0"/>
                  </a:lnTo>
                  <a:lnTo>
                    <a:pt x="11322" y="1235"/>
                  </a:lnTo>
                  <a:lnTo>
                    <a:pt x="13703" y="2466"/>
                  </a:lnTo>
                  <a:lnTo>
                    <a:pt x="12089" y="5477"/>
                  </a:lnTo>
                  <a:lnTo>
                    <a:pt x="9623" y="8918"/>
                  </a:lnTo>
                  <a:lnTo>
                    <a:pt x="7142" y="12360"/>
                  </a:lnTo>
                  <a:lnTo>
                    <a:pt x="4733" y="14944"/>
                  </a:lnTo>
                  <a:lnTo>
                    <a:pt x="2366" y="13709"/>
                  </a:lnTo>
                  <a:lnTo>
                    <a:pt x="0" y="12469"/>
                  </a:lnTo>
                  <a:lnTo>
                    <a:pt x="1590" y="9467"/>
                  </a:lnTo>
                  <a:lnTo>
                    <a:pt x="4070" y="602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7" name="object 100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6078" y="5590666"/>
              <a:ext cx="16700" cy="11887"/>
            </a:xfrm>
            <a:prstGeom prst="rect">
              <a:avLst/>
            </a:prstGeom>
          </p:spPr>
        </p:pic>
        <p:sp>
          <p:nvSpPr>
            <p:cNvPr id="1008" name="object 1008"/>
            <p:cNvSpPr/>
            <p:nvPr/>
          </p:nvSpPr>
          <p:spPr>
            <a:xfrm>
              <a:off x="9456071" y="5589579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333" y="4298"/>
                  </a:moveTo>
                  <a:lnTo>
                    <a:pt x="9992" y="1751"/>
                  </a:lnTo>
                  <a:lnTo>
                    <a:pt x="13258" y="0"/>
                  </a:lnTo>
                  <a:lnTo>
                    <a:pt x="14986" y="1865"/>
                  </a:lnTo>
                  <a:lnTo>
                    <a:pt x="16713" y="3725"/>
                  </a:lnTo>
                  <a:lnTo>
                    <a:pt x="14053" y="6116"/>
                  </a:lnTo>
                  <a:lnTo>
                    <a:pt x="10389" y="8653"/>
                  </a:lnTo>
                  <a:lnTo>
                    <a:pt x="6721" y="11209"/>
                  </a:lnTo>
                  <a:lnTo>
                    <a:pt x="3460" y="12966"/>
                  </a:lnTo>
                  <a:lnTo>
                    <a:pt x="1727" y="11096"/>
                  </a:lnTo>
                  <a:lnTo>
                    <a:pt x="0" y="9235"/>
                  </a:lnTo>
                  <a:lnTo>
                    <a:pt x="2674" y="6849"/>
                  </a:lnTo>
                  <a:lnTo>
                    <a:pt x="6333" y="429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9" name="object 100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9384" y="5585066"/>
              <a:ext cx="11645" cy="14579"/>
            </a:xfrm>
            <a:prstGeom prst="rect">
              <a:avLst/>
            </a:prstGeom>
          </p:spPr>
        </p:pic>
        <p:sp>
          <p:nvSpPr>
            <p:cNvPr id="1010" name="object 1010"/>
            <p:cNvSpPr/>
            <p:nvPr/>
          </p:nvSpPr>
          <p:spPr>
            <a:xfrm>
              <a:off x="9449386" y="5584352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2802" y="6608"/>
                  </a:moveTo>
                  <a:lnTo>
                    <a:pt x="4596" y="2878"/>
                  </a:lnTo>
                  <a:lnTo>
                    <a:pt x="6494" y="0"/>
                  </a:lnTo>
                  <a:lnTo>
                    <a:pt x="9078" y="871"/>
                  </a:lnTo>
                  <a:lnTo>
                    <a:pt x="11649" y="1765"/>
                  </a:lnTo>
                  <a:lnTo>
                    <a:pt x="10640" y="4937"/>
                  </a:lnTo>
                  <a:lnTo>
                    <a:pt x="8846" y="8672"/>
                  </a:lnTo>
                  <a:lnTo>
                    <a:pt x="7052" y="12412"/>
                  </a:lnTo>
                  <a:lnTo>
                    <a:pt x="5159" y="15290"/>
                  </a:lnTo>
                  <a:lnTo>
                    <a:pt x="2570" y="14405"/>
                  </a:lnTo>
                  <a:lnTo>
                    <a:pt x="0" y="13524"/>
                  </a:lnTo>
                  <a:lnTo>
                    <a:pt x="1008" y="10348"/>
                  </a:lnTo>
                  <a:lnTo>
                    <a:pt x="2802" y="660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1" name="object 101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60940" y="5569356"/>
              <a:ext cx="17564" cy="6502"/>
            </a:xfrm>
            <a:prstGeom prst="rect">
              <a:avLst/>
            </a:prstGeom>
          </p:spPr>
        </p:pic>
        <p:sp>
          <p:nvSpPr>
            <p:cNvPr id="1012" name="object 1012"/>
            <p:cNvSpPr/>
            <p:nvPr/>
          </p:nvSpPr>
          <p:spPr>
            <a:xfrm>
              <a:off x="9460943" y="5569076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9301" y="587"/>
                  </a:moveTo>
                  <a:lnTo>
                    <a:pt x="13911" y="1159"/>
                  </a:lnTo>
                  <a:lnTo>
                    <a:pt x="17546" y="2011"/>
                  </a:lnTo>
                  <a:lnTo>
                    <a:pt x="17111" y="4397"/>
                  </a:lnTo>
                  <a:lnTo>
                    <a:pt x="16671" y="6783"/>
                  </a:lnTo>
                  <a:lnTo>
                    <a:pt x="12851" y="6745"/>
                  </a:lnTo>
                  <a:lnTo>
                    <a:pt x="8250" y="6187"/>
                  </a:lnTo>
                  <a:lnTo>
                    <a:pt x="3654" y="5623"/>
                  </a:lnTo>
                  <a:lnTo>
                    <a:pt x="0" y="4767"/>
                  </a:lnTo>
                  <a:lnTo>
                    <a:pt x="454" y="2371"/>
                  </a:lnTo>
                  <a:lnTo>
                    <a:pt x="899" y="0"/>
                  </a:lnTo>
                  <a:lnTo>
                    <a:pt x="4705" y="33"/>
                  </a:lnTo>
                  <a:lnTo>
                    <a:pt x="9301" y="5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3" name="object 101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2267" y="5553252"/>
              <a:ext cx="7556" cy="14757"/>
            </a:xfrm>
            <a:prstGeom prst="rect">
              <a:avLst/>
            </a:prstGeom>
          </p:spPr>
        </p:pic>
        <p:sp>
          <p:nvSpPr>
            <p:cNvPr id="1014" name="object 1014"/>
            <p:cNvSpPr/>
            <p:nvPr/>
          </p:nvSpPr>
          <p:spPr>
            <a:xfrm>
              <a:off x="9452274" y="555295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15" y="7900"/>
                  </a:moveTo>
                  <a:lnTo>
                    <a:pt x="0" y="3929"/>
                  </a:lnTo>
                  <a:lnTo>
                    <a:pt x="52" y="643"/>
                  </a:lnTo>
                  <a:lnTo>
                    <a:pt x="2825" y="321"/>
                  </a:lnTo>
                  <a:lnTo>
                    <a:pt x="5609" y="0"/>
                  </a:lnTo>
                  <a:lnTo>
                    <a:pt x="6517" y="3176"/>
                  </a:lnTo>
                  <a:lnTo>
                    <a:pt x="7015" y="7162"/>
                  </a:lnTo>
                  <a:lnTo>
                    <a:pt x="7549" y="11129"/>
                  </a:lnTo>
                  <a:lnTo>
                    <a:pt x="7497" y="14419"/>
                  </a:lnTo>
                  <a:lnTo>
                    <a:pt x="4714" y="14736"/>
                  </a:lnTo>
                  <a:lnTo>
                    <a:pt x="1940" y="15058"/>
                  </a:lnTo>
                  <a:lnTo>
                    <a:pt x="1036" y="11886"/>
                  </a:lnTo>
                  <a:lnTo>
                    <a:pt x="515" y="7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5" name="object 1015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62250" y="5553824"/>
              <a:ext cx="6569" cy="14592"/>
            </a:xfrm>
            <a:prstGeom prst="rect">
              <a:avLst/>
            </a:prstGeom>
          </p:spPr>
        </p:pic>
        <p:sp>
          <p:nvSpPr>
            <p:cNvPr id="1016" name="object 1016"/>
            <p:cNvSpPr/>
            <p:nvPr/>
          </p:nvSpPr>
          <p:spPr>
            <a:xfrm>
              <a:off x="9462243" y="5553762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14" y="7403"/>
                  </a:moveTo>
                  <a:lnTo>
                    <a:pt x="0" y="3380"/>
                  </a:lnTo>
                  <a:lnTo>
                    <a:pt x="463" y="118"/>
                  </a:lnTo>
                  <a:lnTo>
                    <a:pt x="3261" y="61"/>
                  </a:lnTo>
                  <a:lnTo>
                    <a:pt x="6054" y="0"/>
                  </a:lnTo>
                  <a:lnTo>
                    <a:pt x="6551" y="3233"/>
                  </a:lnTo>
                  <a:lnTo>
                    <a:pt x="6570" y="7257"/>
                  </a:lnTo>
                  <a:lnTo>
                    <a:pt x="6598" y="11266"/>
                  </a:lnTo>
                  <a:lnTo>
                    <a:pt x="6134" y="14523"/>
                  </a:lnTo>
                  <a:lnTo>
                    <a:pt x="3332" y="14589"/>
                  </a:lnTo>
                  <a:lnTo>
                    <a:pt x="534" y="14651"/>
                  </a:lnTo>
                  <a:lnTo>
                    <a:pt x="42" y="11408"/>
                  </a:lnTo>
                  <a:lnTo>
                    <a:pt x="14" y="74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7" name="object 101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5125" y="5563717"/>
              <a:ext cx="7365" cy="14731"/>
            </a:xfrm>
            <a:prstGeom prst="rect">
              <a:avLst/>
            </a:prstGeom>
          </p:spPr>
        </p:pic>
        <p:sp>
          <p:nvSpPr>
            <p:cNvPr id="1018" name="object 1018"/>
            <p:cNvSpPr/>
            <p:nvPr/>
          </p:nvSpPr>
          <p:spPr>
            <a:xfrm>
              <a:off x="9455119" y="556347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416" y="7806"/>
                  </a:moveTo>
                  <a:lnTo>
                    <a:pt x="0" y="3810"/>
                  </a:lnTo>
                  <a:lnTo>
                    <a:pt x="137" y="530"/>
                  </a:lnTo>
                  <a:lnTo>
                    <a:pt x="2920" y="265"/>
                  </a:lnTo>
                  <a:lnTo>
                    <a:pt x="5713" y="0"/>
                  </a:lnTo>
                  <a:lnTo>
                    <a:pt x="6522" y="3181"/>
                  </a:lnTo>
                  <a:lnTo>
                    <a:pt x="6934" y="7176"/>
                  </a:lnTo>
                  <a:lnTo>
                    <a:pt x="7370" y="11162"/>
                  </a:lnTo>
                  <a:lnTo>
                    <a:pt x="7218" y="14443"/>
                  </a:lnTo>
                  <a:lnTo>
                    <a:pt x="4439" y="14713"/>
                  </a:lnTo>
                  <a:lnTo>
                    <a:pt x="1656" y="14982"/>
                  </a:lnTo>
                  <a:lnTo>
                    <a:pt x="837" y="11792"/>
                  </a:lnTo>
                  <a:lnTo>
                    <a:pt x="416" y="780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9" name="object 1019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22625" y="5575896"/>
              <a:ext cx="7581" cy="14693"/>
            </a:xfrm>
            <a:prstGeom prst="rect">
              <a:avLst/>
            </a:prstGeom>
          </p:spPr>
        </p:pic>
        <p:sp>
          <p:nvSpPr>
            <p:cNvPr id="1020" name="object 1020"/>
            <p:cNvSpPr/>
            <p:nvPr/>
          </p:nvSpPr>
          <p:spPr>
            <a:xfrm>
              <a:off x="9422625" y="557567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34" y="7200"/>
                  </a:moveTo>
                  <a:lnTo>
                    <a:pt x="1069" y="3195"/>
                  </a:lnTo>
                  <a:lnTo>
                    <a:pt x="1992" y="0"/>
                  </a:lnTo>
                  <a:lnTo>
                    <a:pt x="4761" y="227"/>
                  </a:lnTo>
                  <a:lnTo>
                    <a:pt x="7540" y="449"/>
                  </a:lnTo>
                  <a:lnTo>
                    <a:pt x="7578" y="3735"/>
                  </a:lnTo>
                  <a:lnTo>
                    <a:pt x="7043" y="7716"/>
                  </a:lnTo>
                  <a:lnTo>
                    <a:pt x="6508" y="11721"/>
                  </a:lnTo>
                  <a:lnTo>
                    <a:pt x="5590" y="14921"/>
                  </a:lnTo>
                  <a:lnTo>
                    <a:pt x="2811" y="14694"/>
                  </a:lnTo>
                  <a:lnTo>
                    <a:pt x="37" y="14466"/>
                  </a:lnTo>
                  <a:lnTo>
                    <a:pt x="0" y="11195"/>
                  </a:lnTo>
                  <a:lnTo>
                    <a:pt x="534" y="72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1" name="object 102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9623" y="5581700"/>
              <a:ext cx="10274" cy="14744"/>
            </a:xfrm>
            <a:prstGeom prst="rect">
              <a:avLst/>
            </a:prstGeom>
          </p:spPr>
        </p:pic>
        <p:sp>
          <p:nvSpPr>
            <p:cNvPr id="1022" name="object 1022"/>
            <p:cNvSpPr/>
            <p:nvPr/>
          </p:nvSpPr>
          <p:spPr>
            <a:xfrm>
              <a:off x="9429621" y="5581137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06" y="6887"/>
                  </a:moveTo>
                  <a:lnTo>
                    <a:pt x="3360" y="3024"/>
                  </a:lnTo>
                  <a:lnTo>
                    <a:pt x="4927" y="0"/>
                  </a:lnTo>
                  <a:lnTo>
                    <a:pt x="7601" y="658"/>
                  </a:lnTo>
                  <a:lnTo>
                    <a:pt x="10271" y="1311"/>
                  </a:lnTo>
                  <a:lnTo>
                    <a:pt x="9623" y="4558"/>
                  </a:lnTo>
                  <a:lnTo>
                    <a:pt x="8274" y="8416"/>
                  </a:lnTo>
                  <a:lnTo>
                    <a:pt x="6915" y="12289"/>
                  </a:lnTo>
                  <a:lnTo>
                    <a:pt x="5363" y="15304"/>
                  </a:lnTo>
                  <a:lnTo>
                    <a:pt x="2683" y="14651"/>
                  </a:lnTo>
                  <a:lnTo>
                    <a:pt x="0" y="13998"/>
                  </a:lnTo>
                  <a:lnTo>
                    <a:pt x="643" y="10750"/>
                  </a:lnTo>
                  <a:lnTo>
                    <a:pt x="2006" y="68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3" name="object 102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1396" y="5588152"/>
              <a:ext cx="9931" cy="14732"/>
            </a:xfrm>
            <a:prstGeom prst="rect">
              <a:avLst/>
            </a:prstGeom>
          </p:spPr>
        </p:pic>
        <p:sp>
          <p:nvSpPr>
            <p:cNvPr id="1024" name="object 1024"/>
            <p:cNvSpPr/>
            <p:nvPr/>
          </p:nvSpPr>
          <p:spPr>
            <a:xfrm>
              <a:off x="9441399" y="5587554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1808" y="8473"/>
                  </a:moveTo>
                  <a:lnTo>
                    <a:pt x="558" y="4625"/>
                  </a:lnTo>
                  <a:lnTo>
                    <a:pt x="0" y="1387"/>
                  </a:lnTo>
                  <a:lnTo>
                    <a:pt x="2698" y="691"/>
                  </a:lnTo>
                  <a:lnTo>
                    <a:pt x="5400" y="0"/>
                  </a:lnTo>
                  <a:lnTo>
                    <a:pt x="6868" y="2996"/>
                  </a:lnTo>
                  <a:lnTo>
                    <a:pt x="8117" y="6840"/>
                  </a:lnTo>
                  <a:lnTo>
                    <a:pt x="9367" y="10689"/>
                  </a:lnTo>
                  <a:lnTo>
                    <a:pt x="9930" y="13922"/>
                  </a:lnTo>
                  <a:lnTo>
                    <a:pt x="7232" y="14608"/>
                  </a:lnTo>
                  <a:lnTo>
                    <a:pt x="4534" y="15318"/>
                  </a:lnTo>
                  <a:lnTo>
                    <a:pt x="3062" y="12317"/>
                  </a:lnTo>
                  <a:lnTo>
                    <a:pt x="1808" y="84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5" name="object 102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6819" y="5540019"/>
              <a:ext cx="15074" cy="13093"/>
            </a:xfrm>
            <a:prstGeom prst="rect">
              <a:avLst/>
            </a:prstGeom>
          </p:spPr>
        </p:pic>
        <p:sp>
          <p:nvSpPr>
            <p:cNvPr id="1026" name="object 1026"/>
            <p:cNvSpPr/>
            <p:nvPr/>
          </p:nvSpPr>
          <p:spPr>
            <a:xfrm>
              <a:off x="9446806" y="5538961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17" y="8918"/>
                  </a:moveTo>
                  <a:lnTo>
                    <a:pt x="2044" y="5874"/>
                  </a:lnTo>
                  <a:lnTo>
                    <a:pt x="0" y="3148"/>
                  </a:lnTo>
                  <a:lnTo>
                    <a:pt x="2163" y="1576"/>
                  </a:lnTo>
                  <a:lnTo>
                    <a:pt x="4321" y="0"/>
                  </a:lnTo>
                  <a:lnTo>
                    <a:pt x="7095" y="2191"/>
                  </a:lnTo>
                  <a:lnTo>
                    <a:pt x="10068" y="5226"/>
                  </a:lnTo>
                  <a:lnTo>
                    <a:pt x="13045" y="8270"/>
                  </a:lnTo>
                  <a:lnTo>
                    <a:pt x="15085" y="10996"/>
                  </a:lnTo>
                  <a:lnTo>
                    <a:pt x="12927" y="12568"/>
                  </a:lnTo>
                  <a:lnTo>
                    <a:pt x="10768" y="14149"/>
                  </a:lnTo>
                  <a:lnTo>
                    <a:pt x="7994" y="11953"/>
                  </a:lnTo>
                  <a:lnTo>
                    <a:pt x="5017" y="89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7" name="object 102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5274" y="5555081"/>
              <a:ext cx="14173" cy="13817"/>
            </a:xfrm>
            <a:prstGeom prst="rect">
              <a:avLst/>
            </a:prstGeom>
          </p:spPr>
        </p:pic>
        <p:sp>
          <p:nvSpPr>
            <p:cNvPr id="1028" name="object 1028"/>
            <p:cNvSpPr/>
            <p:nvPr/>
          </p:nvSpPr>
          <p:spPr>
            <a:xfrm>
              <a:off x="9435269" y="555411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4397" y="5841"/>
                  </a:moveTo>
                  <a:lnTo>
                    <a:pt x="7029" y="2494"/>
                  </a:lnTo>
                  <a:lnTo>
                    <a:pt x="9580" y="0"/>
                  </a:lnTo>
                  <a:lnTo>
                    <a:pt x="11871" y="1330"/>
                  </a:lnTo>
                  <a:lnTo>
                    <a:pt x="14176" y="2650"/>
                  </a:lnTo>
                  <a:lnTo>
                    <a:pt x="12425" y="5590"/>
                  </a:lnTo>
                  <a:lnTo>
                    <a:pt x="9798" y="8947"/>
                  </a:lnTo>
                  <a:lnTo>
                    <a:pt x="7147" y="12293"/>
                  </a:lnTo>
                  <a:lnTo>
                    <a:pt x="4605" y="14793"/>
                  </a:lnTo>
                  <a:lnTo>
                    <a:pt x="2305" y="13467"/>
                  </a:lnTo>
                  <a:lnTo>
                    <a:pt x="0" y="12137"/>
                  </a:lnTo>
                  <a:lnTo>
                    <a:pt x="1746" y="9197"/>
                  </a:lnTo>
                  <a:lnTo>
                    <a:pt x="4397" y="584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9" name="object 102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0761" y="5543930"/>
              <a:ext cx="10325" cy="14693"/>
            </a:xfrm>
            <a:prstGeom prst="rect">
              <a:avLst/>
            </a:prstGeom>
          </p:spPr>
        </p:pic>
        <p:sp>
          <p:nvSpPr>
            <p:cNvPr id="1030" name="object 1030"/>
            <p:cNvSpPr/>
            <p:nvPr/>
          </p:nvSpPr>
          <p:spPr>
            <a:xfrm>
              <a:off x="9440760" y="5543301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25" y="8539"/>
                  </a:moveTo>
                  <a:lnTo>
                    <a:pt x="648" y="4729"/>
                  </a:lnTo>
                  <a:lnTo>
                    <a:pt x="0" y="1519"/>
                  </a:lnTo>
                  <a:lnTo>
                    <a:pt x="2674" y="747"/>
                  </a:lnTo>
                  <a:lnTo>
                    <a:pt x="5334" y="0"/>
                  </a:lnTo>
                  <a:lnTo>
                    <a:pt x="6915" y="2958"/>
                  </a:lnTo>
                  <a:lnTo>
                    <a:pt x="8288" y="6769"/>
                  </a:lnTo>
                  <a:lnTo>
                    <a:pt x="9661" y="10580"/>
                  </a:lnTo>
                  <a:lnTo>
                    <a:pt x="10323" y="13804"/>
                  </a:lnTo>
                  <a:lnTo>
                    <a:pt x="7644" y="14556"/>
                  </a:lnTo>
                  <a:lnTo>
                    <a:pt x="4970" y="15314"/>
                  </a:lnTo>
                  <a:lnTo>
                    <a:pt x="3393" y="12355"/>
                  </a:lnTo>
                  <a:lnTo>
                    <a:pt x="2025" y="85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1" name="object 103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6999" y="5543969"/>
              <a:ext cx="13639" cy="14033"/>
            </a:xfrm>
            <a:prstGeom prst="rect">
              <a:avLst/>
            </a:prstGeom>
          </p:spPr>
        </p:pic>
        <p:sp>
          <p:nvSpPr>
            <p:cNvPr id="1032" name="object 1032"/>
            <p:cNvSpPr/>
            <p:nvPr/>
          </p:nvSpPr>
          <p:spPr>
            <a:xfrm>
              <a:off x="9417009" y="554304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4037" y="6045"/>
                  </a:moveTo>
                  <a:lnTo>
                    <a:pt x="6494" y="2594"/>
                  </a:lnTo>
                  <a:lnTo>
                    <a:pt x="8884" y="0"/>
                  </a:lnTo>
                  <a:lnTo>
                    <a:pt x="11256" y="1226"/>
                  </a:lnTo>
                  <a:lnTo>
                    <a:pt x="13637" y="2447"/>
                  </a:lnTo>
                  <a:lnTo>
                    <a:pt x="12065" y="5462"/>
                  </a:lnTo>
                  <a:lnTo>
                    <a:pt x="9604" y="8918"/>
                  </a:lnTo>
                  <a:lnTo>
                    <a:pt x="7152" y="12379"/>
                  </a:lnTo>
                  <a:lnTo>
                    <a:pt x="4761" y="14968"/>
                  </a:lnTo>
                  <a:lnTo>
                    <a:pt x="2376" y="13742"/>
                  </a:lnTo>
                  <a:lnTo>
                    <a:pt x="0" y="12516"/>
                  </a:lnTo>
                  <a:lnTo>
                    <a:pt x="1580" y="9500"/>
                  </a:lnTo>
                  <a:lnTo>
                    <a:pt x="4037" y="60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3" name="object 103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18473" y="5554751"/>
              <a:ext cx="7569" cy="14757"/>
            </a:xfrm>
            <a:prstGeom prst="rect">
              <a:avLst/>
            </a:prstGeom>
          </p:spPr>
        </p:pic>
        <p:sp>
          <p:nvSpPr>
            <p:cNvPr id="1034" name="object 1034"/>
            <p:cNvSpPr/>
            <p:nvPr/>
          </p:nvSpPr>
          <p:spPr>
            <a:xfrm>
              <a:off x="9418474" y="5554453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25" y="7896"/>
                  </a:moveTo>
                  <a:lnTo>
                    <a:pt x="0" y="3924"/>
                  </a:lnTo>
                  <a:lnTo>
                    <a:pt x="37" y="643"/>
                  </a:lnTo>
                  <a:lnTo>
                    <a:pt x="2816" y="312"/>
                  </a:lnTo>
                  <a:lnTo>
                    <a:pt x="5599" y="0"/>
                  </a:lnTo>
                  <a:lnTo>
                    <a:pt x="6513" y="3162"/>
                  </a:lnTo>
                  <a:lnTo>
                    <a:pt x="7043" y="7148"/>
                  </a:lnTo>
                  <a:lnTo>
                    <a:pt x="7568" y="11119"/>
                  </a:lnTo>
                  <a:lnTo>
                    <a:pt x="7526" y="14405"/>
                  </a:lnTo>
                  <a:lnTo>
                    <a:pt x="4752" y="14727"/>
                  </a:lnTo>
                  <a:lnTo>
                    <a:pt x="1969" y="15053"/>
                  </a:lnTo>
                  <a:lnTo>
                    <a:pt x="1060" y="11882"/>
                  </a:lnTo>
                  <a:lnTo>
                    <a:pt x="525" y="789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5" name="object 103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8328" y="5546115"/>
              <a:ext cx="12941" cy="14147"/>
            </a:xfrm>
            <a:prstGeom prst="rect">
              <a:avLst/>
            </a:prstGeom>
          </p:spPr>
        </p:pic>
        <p:sp>
          <p:nvSpPr>
            <p:cNvPr id="1036" name="object 1036"/>
            <p:cNvSpPr/>
            <p:nvPr/>
          </p:nvSpPr>
          <p:spPr>
            <a:xfrm>
              <a:off x="9428336" y="554522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578" y="8909"/>
                  </a:moveTo>
                  <a:lnTo>
                    <a:pt x="1367" y="5406"/>
                  </a:lnTo>
                  <a:lnTo>
                    <a:pt x="0" y="2371"/>
                  </a:lnTo>
                  <a:lnTo>
                    <a:pt x="2461" y="1188"/>
                  </a:lnTo>
                  <a:lnTo>
                    <a:pt x="4918" y="0"/>
                  </a:lnTo>
                  <a:lnTo>
                    <a:pt x="7133" y="2627"/>
                  </a:lnTo>
                  <a:lnTo>
                    <a:pt x="9348" y="6116"/>
                  </a:lnTo>
                  <a:lnTo>
                    <a:pt x="11559" y="9609"/>
                  </a:lnTo>
                  <a:lnTo>
                    <a:pt x="12936" y="12644"/>
                  </a:lnTo>
                  <a:lnTo>
                    <a:pt x="10460" y="13837"/>
                  </a:lnTo>
                  <a:lnTo>
                    <a:pt x="8004" y="15030"/>
                  </a:lnTo>
                  <a:lnTo>
                    <a:pt x="5793" y="12398"/>
                  </a:lnTo>
                  <a:lnTo>
                    <a:pt x="3578" y="890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7" name="object 103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9645" y="5543842"/>
              <a:ext cx="8051" cy="14782"/>
            </a:xfrm>
            <a:prstGeom prst="rect">
              <a:avLst/>
            </a:prstGeom>
          </p:spPr>
        </p:pic>
        <p:sp>
          <p:nvSpPr>
            <p:cNvPr id="1038" name="object 1038"/>
            <p:cNvSpPr/>
            <p:nvPr/>
          </p:nvSpPr>
          <p:spPr>
            <a:xfrm>
              <a:off x="9459645" y="5543470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90" y="8061"/>
                  </a:moveTo>
                  <a:lnTo>
                    <a:pt x="94" y="4104"/>
                  </a:lnTo>
                  <a:lnTo>
                    <a:pt x="0" y="823"/>
                  </a:lnTo>
                  <a:lnTo>
                    <a:pt x="2759" y="416"/>
                  </a:lnTo>
                  <a:lnTo>
                    <a:pt x="5523" y="0"/>
                  </a:lnTo>
                  <a:lnTo>
                    <a:pt x="6570" y="3133"/>
                  </a:lnTo>
                  <a:lnTo>
                    <a:pt x="7270" y="7091"/>
                  </a:lnTo>
                  <a:lnTo>
                    <a:pt x="7966" y="11048"/>
                  </a:lnTo>
                  <a:lnTo>
                    <a:pt x="8056" y="14324"/>
                  </a:lnTo>
                  <a:lnTo>
                    <a:pt x="5296" y="14736"/>
                  </a:lnTo>
                  <a:lnTo>
                    <a:pt x="2522" y="15153"/>
                  </a:lnTo>
                  <a:lnTo>
                    <a:pt x="1486" y="12014"/>
                  </a:lnTo>
                  <a:lnTo>
                    <a:pt x="790" y="8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9" name="object 103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7467" y="5549874"/>
              <a:ext cx="14770" cy="13309"/>
            </a:xfrm>
            <a:prstGeom prst="rect">
              <a:avLst/>
            </a:prstGeom>
          </p:spPr>
        </p:pic>
        <p:sp>
          <p:nvSpPr>
            <p:cNvPr id="1040" name="object 1040"/>
            <p:cNvSpPr/>
            <p:nvPr/>
          </p:nvSpPr>
          <p:spPr>
            <a:xfrm>
              <a:off x="9447467" y="554884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795" y="8942"/>
                  </a:moveTo>
                  <a:lnTo>
                    <a:pt x="1935" y="5827"/>
                  </a:lnTo>
                  <a:lnTo>
                    <a:pt x="0" y="3024"/>
                  </a:lnTo>
                  <a:lnTo>
                    <a:pt x="2215" y="1514"/>
                  </a:lnTo>
                  <a:lnTo>
                    <a:pt x="4430" y="0"/>
                  </a:lnTo>
                  <a:lnTo>
                    <a:pt x="7114" y="2277"/>
                  </a:lnTo>
                  <a:lnTo>
                    <a:pt x="9968" y="5391"/>
                  </a:lnTo>
                  <a:lnTo>
                    <a:pt x="12827" y="8516"/>
                  </a:lnTo>
                  <a:lnTo>
                    <a:pt x="14768" y="11309"/>
                  </a:lnTo>
                  <a:lnTo>
                    <a:pt x="12553" y="12814"/>
                  </a:lnTo>
                  <a:lnTo>
                    <a:pt x="10342" y="14334"/>
                  </a:lnTo>
                  <a:lnTo>
                    <a:pt x="7649" y="12066"/>
                  </a:lnTo>
                  <a:lnTo>
                    <a:pt x="4795" y="89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1" name="object 1041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9435097" y="5529643"/>
              <a:ext cx="14922" cy="13449"/>
            </a:xfrm>
            <a:prstGeom prst="rect">
              <a:avLst/>
            </a:prstGeom>
          </p:spPr>
        </p:pic>
        <p:sp>
          <p:nvSpPr>
            <p:cNvPr id="1042" name="object 1042"/>
            <p:cNvSpPr/>
            <p:nvPr/>
          </p:nvSpPr>
          <p:spPr>
            <a:xfrm>
              <a:off x="9435095" y="552863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899" y="5505"/>
                  </a:moveTo>
                  <a:lnTo>
                    <a:pt x="7819" y="2324"/>
                  </a:lnTo>
                  <a:lnTo>
                    <a:pt x="10555" y="0"/>
                  </a:lnTo>
                  <a:lnTo>
                    <a:pt x="12737" y="1462"/>
                  </a:lnTo>
                  <a:lnTo>
                    <a:pt x="14919" y="2935"/>
                  </a:lnTo>
                  <a:lnTo>
                    <a:pt x="12931" y="5761"/>
                  </a:lnTo>
                  <a:lnTo>
                    <a:pt x="10011" y="8951"/>
                  </a:lnTo>
                  <a:lnTo>
                    <a:pt x="7095" y="12133"/>
                  </a:lnTo>
                  <a:lnTo>
                    <a:pt x="4354" y="14457"/>
                  </a:lnTo>
                  <a:lnTo>
                    <a:pt x="2172" y="12989"/>
                  </a:lnTo>
                  <a:lnTo>
                    <a:pt x="0" y="11522"/>
                  </a:lnTo>
                  <a:lnTo>
                    <a:pt x="1983" y="8677"/>
                  </a:lnTo>
                  <a:lnTo>
                    <a:pt x="4899" y="55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3" name="object 104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6987" y="5549290"/>
              <a:ext cx="17716" cy="9029"/>
            </a:xfrm>
            <a:prstGeom prst="rect">
              <a:avLst/>
            </a:prstGeom>
          </p:spPr>
        </p:pic>
        <p:sp>
          <p:nvSpPr>
            <p:cNvPr id="1044" name="object 1044"/>
            <p:cNvSpPr/>
            <p:nvPr/>
          </p:nvSpPr>
          <p:spPr>
            <a:xfrm>
              <a:off x="9416982" y="554843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73" y="7560"/>
                  </a:moveTo>
                  <a:lnTo>
                    <a:pt x="3294" y="6068"/>
                  </a:lnTo>
                  <a:lnTo>
                    <a:pt x="0" y="4464"/>
                  </a:lnTo>
                  <a:lnTo>
                    <a:pt x="1112" y="2234"/>
                  </a:lnTo>
                  <a:lnTo>
                    <a:pt x="2205" y="0"/>
                  </a:lnTo>
                  <a:lnTo>
                    <a:pt x="5874" y="828"/>
                  </a:lnTo>
                  <a:lnTo>
                    <a:pt x="10158" y="2333"/>
                  </a:lnTo>
                  <a:lnTo>
                    <a:pt x="14432" y="3834"/>
                  </a:lnTo>
                  <a:lnTo>
                    <a:pt x="17726" y="5434"/>
                  </a:lnTo>
                  <a:lnTo>
                    <a:pt x="16619" y="7668"/>
                  </a:lnTo>
                  <a:lnTo>
                    <a:pt x="15525" y="9898"/>
                  </a:lnTo>
                  <a:lnTo>
                    <a:pt x="11852" y="9070"/>
                  </a:lnTo>
                  <a:lnTo>
                    <a:pt x="7573" y="756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5" name="object 104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0200" y="5529021"/>
              <a:ext cx="17449" cy="10109"/>
            </a:xfrm>
            <a:prstGeom prst="rect">
              <a:avLst/>
            </a:prstGeom>
          </p:spPr>
        </p:pic>
        <p:sp>
          <p:nvSpPr>
            <p:cNvPr id="1046" name="object 1046"/>
            <p:cNvSpPr/>
            <p:nvPr/>
          </p:nvSpPr>
          <p:spPr>
            <a:xfrm>
              <a:off x="9420201" y="5528029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7119" y="8042"/>
                  </a:moveTo>
                  <a:lnTo>
                    <a:pt x="3053" y="6158"/>
                  </a:lnTo>
                  <a:lnTo>
                    <a:pt x="0" y="4255"/>
                  </a:lnTo>
                  <a:lnTo>
                    <a:pt x="1367" y="2125"/>
                  </a:lnTo>
                  <a:lnTo>
                    <a:pt x="2735" y="0"/>
                  </a:lnTo>
                  <a:lnTo>
                    <a:pt x="6267" y="1178"/>
                  </a:lnTo>
                  <a:lnTo>
                    <a:pt x="10318" y="3067"/>
                  </a:lnTo>
                  <a:lnTo>
                    <a:pt x="14385" y="4961"/>
                  </a:lnTo>
                  <a:lnTo>
                    <a:pt x="17457" y="6859"/>
                  </a:lnTo>
                  <a:lnTo>
                    <a:pt x="16089" y="8984"/>
                  </a:lnTo>
                  <a:lnTo>
                    <a:pt x="14711" y="11105"/>
                  </a:lnTo>
                  <a:lnTo>
                    <a:pt x="11185" y="9927"/>
                  </a:lnTo>
                  <a:lnTo>
                    <a:pt x="7119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7" name="object 104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6613" y="5539143"/>
              <a:ext cx="17678" cy="9258"/>
            </a:xfrm>
            <a:prstGeom prst="rect">
              <a:avLst/>
            </a:prstGeom>
          </p:spPr>
        </p:pic>
        <p:sp>
          <p:nvSpPr>
            <p:cNvPr id="1048" name="object 1048"/>
            <p:cNvSpPr/>
            <p:nvPr/>
          </p:nvSpPr>
          <p:spPr>
            <a:xfrm>
              <a:off x="9426608" y="5538241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488" y="7678"/>
                  </a:moveTo>
                  <a:lnTo>
                    <a:pt x="3242" y="6102"/>
                  </a:lnTo>
                  <a:lnTo>
                    <a:pt x="0" y="4430"/>
                  </a:lnTo>
                  <a:lnTo>
                    <a:pt x="1154" y="2224"/>
                  </a:lnTo>
                  <a:lnTo>
                    <a:pt x="2309" y="0"/>
                  </a:lnTo>
                  <a:lnTo>
                    <a:pt x="5949" y="918"/>
                  </a:lnTo>
                  <a:lnTo>
                    <a:pt x="10186" y="2490"/>
                  </a:lnTo>
                  <a:lnTo>
                    <a:pt x="14441" y="4071"/>
                  </a:lnTo>
                  <a:lnTo>
                    <a:pt x="17674" y="5742"/>
                  </a:lnTo>
                  <a:lnTo>
                    <a:pt x="16510" y="7957"/>
                  </a:lnTo>
                  <a:lnTo>
                    <a:pt x="15364" y="10163"/>
                  </a:lnTo>
                  <a:lnTo>
                    <a:pt x="11729" y="9269"/>
                  </a:lnTo>
                  <a:lnTo>
                    <a:pt x="7488" y="76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9" name="object 104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2715" y="5568314"/>
              <a:ext cx="16929" cy="11226"/>
            </a:xfrm>
            <a:prstGeom prst="rect">
              <a:avLst/>
            </a:prstGeom>
          </p:spPr>
        </p:pic>
        <p:sp>
          <p:nvSpPr>
            <p:cNvPr id="1050" name="object 1050"/>
            <p:cNvSpPr/>
            <p:nvPr/>
          </p:nvSpPr>
          <p:spPr>
            <a:xfrm>
              <a:off x="9422706" y="556724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7" y="8459"/>
                  </a:moveTo>
                  <a:lnTo>
                    <a:pt x="2764" y="6149"/>
                  </a:lnTo>
                  <a:lnTo>
                    <a:pt x="0" y="3948"/>
                  </a:lnTo>
                  <a:lnTo>
                    <a:pt x="1651" y="1983"/>
                  </a:lnTo>
                  <a:lnTo>
                    <a:pt x="3299" y="0"/>
                  </a:lnTo>
                  <a:lnTo>
                    <a:pt x="6631" y="1529"/>
                  </a:lnTo>
                  <a:lnTo>
                    <a:pt x="10389" y="3829"/>
                  </a:lnTo>
                  <a:lnTo>
                    <a:pt x="14153" y="6135"/>
                  </a:lnTo>
                  <a:lnTo>
                    <a:pt x="16926" y="8341"/>
                  </a:lnTo>
                  <a:lnTo>
                    <a:pt x="15274" y="10315"/>
                  </a:lnTo>
                  <a:lnTo>
                    <a:pt x="13618" y="12293"/>
                  </a:lnTo>
                  <a:lnTo>
                    <a:pt x="10281" y="10760"/>
                  </a:lnTo>
                  <a:lnTo>
                    <a:pt x="6517" y="84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1" name="object 105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3305" y="5564047"/>
              <a:ext cx="15684" cy="12636"/>
            </a:xfrm>
            <a:prstGeom prst="rect">
              <a:avLst/>
            </a:prstGeom>
          </p:spPr>
        </p:pic>
        <p:sp>
          <p:nvSpPr>
            <p:cNvPr id="1052" name="object 1052"/>
            <p:cNvSpPr/>
            <p:nvPr/>
          </p:nvSpPr>
          <p:spPr>
            <a:xfrm>
              <a:off x="9433312" y="556296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457" y="8852"/>
                  </a:moveTo>
                  <a:lnTo>
                    <a:pt x="2243" y="5997"/>
                  </a:lnTo>
                  <a:lnTo>
                    <a:pt x="0" y="3384"/>
                  </a:lnTo>
                  <a:lnTo>
                    <a:pt x="2030" y="1690"/>
                  </a:lnTo>
                  <a:lnTo>
                    <a:pt x="4056" y="0"/>
                  </a:lnTo>
                  <a:lnTo>
                    <a:pt x="7005" y="2035"/>
                  </a:lnTo>
                  <a:lnTo>
                    <a:pt x="10214" y="4880"/>
                  </a:lnTo>
                  <a:lnTo>
                    <a:pt x="13424" y="7730"/>
                  </a:lnTo>
                  <a:lnTo>
                    <a:pt x="15677" y="10334"/>
                  </a:lnTo>
                  <a:lnTo>
                    <a:pt x="13641" y="12038"/>
                  </a:lnTo>
                  <a:lnTo>
                    <a:pt x="11615" y="13718"/>
                  </a:lnTo>
                  <a:lnTo>
                    <a:pt x="8671" y="11697"/>
                  </a:lnTo>
                  <a:lnTo>
                    <a:pt x="5457" y="88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3" name="object 105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698" y="5560758"/>
              <a:ext cx="17729" cy="7378"/>
            </a:xfrm>
            <a:prstGeom prst="rect">
              <a:avLst/>
            </a:prstGeom>
          </p:spPr>
        </p:pic>
        <p:sp>
          <p:nvSpPr>
            <p:cNvPr id="1054" name="object 1054"/>
            <p:cNvSpPr/>
            <p:nvPr/>
          </p:nvSpPr>
          <p:spPr>
            <a:xfrm>
              <a:off x="9444700" y="5560213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080" y="6722"/>
                  </a:moveTo>
                  <a:lnTo>
                    <a:pt x="3559" y="5827"/>
                  </a:lnTo>
                  <a:lnTo>
                    <a:pt x="0" y="4700"/>
                  </a:lnTo>
                  <a:lnTo>
                    <a:pt x="686" y="2357"/>
                  </a:lnTo>
                  <a:lnTo>
                    <a:pt x="1358" y="0"/>
                  </a:lnTo>
                  <a:lnTo>
                    <a:pt x="5140" y="321"/>
                  </a:lnTo>
                  <a:lnTo>
                    <a:pt x="9661" y="1211"/>
                  </a:lnTo>
                  <a:lnTo>
                    <a:pt x="14186" y="2097"/>
                  </a:lnTo>
                  <a:lnTo>
                    <a:pt x="17731" y="3228"/>
                  </a:lnTo>
                  <a:lnTo>
                    <a:pt x="17059" y="5571"/>
                  </a:lnTo>
                  <a:lnTo>
                    <a:pt x="16382" y="7919"/>
                  </a:lnTo>
                  <a:lnTo>
                    <a:pt x="12586" y="7607"/>
                  </a:lnTo>
                  <a:lnTo>
                    <a:pt x="8080" y="67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5" name="object 105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89275" y="5593460"/>
              <a:ext cx="16332" cy="12026"/>
            </a:xfrm>
            <a:prstGeom prst="rect">
              <a:avLst/>
            </a:prstGeom>
          </p:spPr>
        </p:pic>
        <p:sp>
          <p:nvSpPr>
            <p:cNvPr id="1056" name="object 1056"/>
            <p:cNvSpPr/>
            <p:nvPr/>
          </p:nvSpPr>
          <p:spPr>
            <a:xfrm>
              <a:off x="9389284" y="5592378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47" y="4412"/>
                  </a:moveTo>
                  <a:lnTo>
                    <a:pt x="13821" y="7020"/>
                  </a:lnTo>
                  <a:lnTo>
                    <a:pt x="16330" y="9439"/>
                  </a:lnTo>
                  <a:lnTo>
                    <a:pt x="14465" y="11261"/>
                  </a:lnTo>
                  <a:lnTo>
                    <a:pt x="12605" y="13103"/>
                  </a:lnTo>
                  <a:lnTo>
                    <a:pt x="9457" y="11309"/>
                  </a:lnTo>
                  <a:lnTo>
                    <a:pt x="5983" y="8696"/>
                  </a:lnTo>
                  <a:lnTo>
                    <a:pt x="2508" y="6087"/>
                  </a:lnTo>
                  <a:lnTo>
                    <a:pt x="0" y="3659"/>
                  </a:lnTo>
                  <a:lnTo>
                    <a:pt x="1869" y="1827"/>
                  </a:lnTo>
                  <a:lnTo>
                    <a:pt x="3729" y="0"/>
                  </a:lnTo>
                  <a:lnTo>
                    <a:pt x="6873" y="1789"/>
                  </a:lnTo>
                  <a:lnTo>
                    <a:pt x="10347" y="44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7" name="object 105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98114" y="5564199"/>
              <a:ext cx="12395" cy="14427"/>
            </a:xfrm>
            <a:prstGeom prst="rect">
              <a:avLst/>
            </a:prstGeom>
          </p:spPr>
        </p:pic>
        <p:sp>
          <p:nvSpPr>
            <p:cNvPr id="1058" name="object 1058"/>
            <p:cNvSpPr/>
            <p:nvPr/>
          </p:nvSpPr>
          <p:spPr>
            <a:xfrm>
              <a:off x="9398108" y="5563396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49" y="8795"/>
                  </a:moveTo>
                  <a:lnTo>
                    <a:pt x="7109" y="12440"/>
                  </a:lnTo>
                  <a:lnTo>
                    <a:pt x="5031" y="15224"/>
                  </a:lnTo>
                  <a:lnTo>
                    <a:pt x="2513" y="14220"/>
                  </a:lnTo>
                  <a:lnTo>
                    <a:pt x="0" y="13207"/>
                  </a:lnTo>
                  <a:lnTo>
                    <a:pt x="1216" y="10078"/>
                  </a:lnTo>
                  <a:lnTo>
                    <a:pt x="3261" y="6433"/>
                  </a:lnTo>
                  <a:lnTo>
                    <a:pt x="5296" y="2778"/>
                  </a:lnTo>
                  <a:lnTo>
                    <a:pt x="7384" y="0"/>
                  </a:lnTo>
                  <a:lnTo>
                    <a:pt x="9897" y="1003"/>
                  </a:lnTo>
                  <a:lnTo>
                    <a:pt x="12401" y="2021"/>
                  </a:lnTo>
                  <a:lnTo>
                    <a:pt x="11185" y="5145"/>
                  </a:lnTo>
                  <a:lnTo>
                    <a:pt x="9149" y="87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9" name="object 105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96425" y="5575135"/>
              <a:ext cx="12369" cy="14300"/>
            </a:xfrm>
            <a:prstGeom prst="rect">
              <a:avLst/>
            </a:prstGeom>
          </p:spPr>
        </p:pic>
        <p:sp>
          <p:nvSpPr>
            <p:cNvPr id="1060" name="object 1060"/>
            <p:cNvSpPr/>
            <p:nvPr/>
          </p:nvSpPr>
          <p:spPr>
            <a:xfrm>
              <a:off x="9396430" y="5574295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40" y="6296"/>
                  </a:moveTo>
                  <a:lnTo>
                    <a:pt x="11180" y="9870"/>
                  </a:lnTo>
                  <a:lnTo>
                    <a:pt x="12373" y="12951"/>
                  </a:lnTo>
                  <a:lnTo>
                    <a:pt x="9864" y="14045"/>
                  </a:lnTo>
                  <a:lnTo>
                    <a:pt x="7341" y="15143"/>
                  </a:lnTo>
                  <a:lnTo>
                    <a:pt x="5273" y="12426"/>
                  </a:lnTo>
                  <a:lnTo>
                    <a:pt x="3247" y="8852"/>
                  </a:lnTo>
                  <a:lnTo>
                    <a:pt x="1216" y="5278"/>
                  </a:lnTo>
                  <a:lnTo>
                    <a:pt x="0" y="2191"/>
                  </a:lnTo>
                  <a:lnTo>
                    <a:pt x="2527" y="1088"/>
                  </a:lnTo>
                  <a:lnTo>
                    <a:pt x="5041" y="0"/>
                  </a:lnTo>
                  <a:lnTo>
                    <a:pt x="7119" y="2717"/>
                  </a:lnTo>
                  <a:lnTo>
                    <a:pt x="9140" y="629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1" name="object 10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8714" y="5572519"/>
              <a:ext cx="11772" cy="14554"/>
            </a:xfrm>
            <a:prstGeom prst="rect">
              <a:avLst/>
            </a:prstGeom>
          </p:spPr>
        </p:pic>
        <p:sp>
          <p:nvSpPr>
            <p:cNvPr id="1062" name="object 1062"/>
            <p:cNvSpPr/>
            <p:nvPr/>
          </p:nvSpPr>
          <p:spPr>
            <a:xfrm>
              <a:off x="9418716" y="5571789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696"/>
                  </a:moveTo>
                  <a:lnTo>
                    <a:pt x="7062" y="12417"/>
                  </a:lnTo>
                  <a:lnTo>
                    <a:pt x="5145" y="15285"/>
                  </a:lnTo>
                  <a:lnTo>
                    <a:pt x="2575" y="14376"/>
                  </a:lnTo>
                  <a:lnTo>
                    <a:pt x="0" y="13477"/>
                  </a:lnTo>
                  <a:lnTo>
                    <a:pt x="1046" y="10315"/>
                  </a:lnTo>
                  <a:lnTo>
                    <a:pt x="2882" y="6594"/>
                  </a:lnTo>
                  <a:lnTo>
                    <a:pt x="4700" y="2864"/>
                  </a:lnTo>
                  <a:lnTo>
                    <a:pt x="6636" y="0"/>
                  </a:lnTo>
                  <a:lnTo>
                    <a:pt x="9201" y="904"/>
                  </a:lnTo>
                  <a:lnTo>
                    <a:pt x="11772" y="1803"/>
                  </a:lnTo>
                  <a:lnTo>
                    <a:pt x="10730" y="4975"/>
                  </a:lnTo>
                  <a:lnTo>
                    <a:pt x="8908" y="869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3" name="object 106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9246" y="5560872"/>
              <a:ext cx="9842" cy="14719"/>
            </a:xfrm>
            <a:prstGeom prst="rect">
              <a:avLst/>
            </a:prstGeom>
          </p:spPr>
        </p:pic>
        <p:sp>
          <p:nvSpPr>
            <p:cNvPr id="1064" name="object 1064"/>
            <p:cNvSpPr/>
            <p:nvPr/>
          </p:nvSpPr>
          <p:spPr>
            <a:xfrm>
              <a:off x="9419253" y="5560298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084" y="6859"/>
                  </a:moveTo>
                  <a:lnTo>
                    <a:pt x="9301" y="10703"/>
                  </a:lnTo>
                  <a:lnTo>
                    <a:pt x="9831" y="13941"/>
                  </a:lnTo>
                  <a:lnTo>
                    <a:pt x="7123" y="14627"/>
                  </a:lnTo>
                  <a:lnTo>
                    <a:pt x="4435" y="15300"/>
                  </a:lnTo>
                  <a:lnTo>
                    <a:pt x="2977" y="12293"/>
                  </a:lnTo>
                  <a:lnTo>
                    <a:pt x="1751" y="8445"/>
                  </a:lnTo>
                  <a:lnTo>
                    <a:pt x="534" y="4587"/>
                  </a:lnTo>
                  <a:lnTo>
                    <a:pt x="0" y="1349"/>
                  </a:lnTo>
                  <a:lnTo>
                    <a:pt x="2698" y="672"/>
                  </a:lnTo>
                  <a:lnTo>
                    <a:pt x="5400" y="0"/>
                  </a:lnTo>
                  <a:lnTo>
                    <a:pt x="6844" y="2996"/>
                  </a:lnTo>
                  <a:lnTo>
                    <a:pt x="8084" y="68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5" name="object 106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6039" y="5572505"/>
              <a:ext cx="14617" cy="13385"/>
            </a:xfrm>
            <a:prstGeom prst="rect">
              <a:avLst/>
            </a:prstGeom>
          </p:spPr>
        </p:pic>
        <p:sp>
          <p:nvSpPr>
            <p:cNvPr id="1066" name="object 1066"/>
            <p:cNvSpPr/>
            <p:nvPr/>
          </p:nvSpPr>
          <p:spPr>
            <a:xfrm>
              <a:off x="9406036" y="5571476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21" y="5462"/>
                  </a:moveTo>
                  <a:lnTo>
                    <a:pt x="12723" y="8620"/>
                  </a:lnTo>
                  <a:lnTo>
                    <a:pt x="14616" y="11427"/>
                  </a:lnTo>
                  <a:lnTo>
                    <a:pt x="12387" y="12918"/>
                  </a:lnTo>
                  <a:lnTo>
                    <a:pt x="10143" y="14414"/>
                  </a:lnTo>
                  <a:lnTo>
                    <a:pt x="7488" y="12095"/>
                  </a:lnTo>
                  <a:lnTo>
                    <a:pt x="4690" y="8947"/>
                  </a:lnTo>
                  <a:lnTo>
                    <a:pt x="1883" y="5794"/>
                  </a:lnTo>
                  <a:lnTo>
                    <a:pt x="0" y="2977"/>
                  </a:lnTo>
                  <a:lnTo>
                    <a:pt x="2234" y="1486"/>
                  </a:lnTo>
                  <a:lnTo>
                    <a:pt x="4468" y="0"/>
                  </a:lnTo>
                  <a:lnTo>
                    <a:pt x="7123" y="2305"/>
                  </a:lnTo>
                  <a:lnTo>
                    <a:pt x="9921" y="54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7" name="object 106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395930" y="5581853"/>
              <a:ext cx="10337" cy="14668"/>
            </a:xfrm>
            <a:prstGeom prst="rect">
              <a:avLst/>
            </a:prstGeom>
          </p:spPr>
        </p:pic>
        <p:sp>
          <p:nvSpPr>
            <p:cNvPr id="1068" name="object 1068"/>
            <p:cNvSpPr/>
            <p:nvPr/>
          </p:nvSpPr>
          <p:spPr>
            <a:xfrm>
              <a:off x="9395923" y="5581209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302" y="6769"/>
                  </a:moveTo>
                  <a:lnTo>
                    <a:pt x="9689" y="10570"/>
                  </a:lnTo>
                  <a:lnTo>
                    <a:pt x="10347" y="13789"/>
                  </a:lnTo>
                  <a:lnTo>
                    <a:pt x="7682" y="14552"/>
                  </a:lnTo>
                  <a:lnTo>
                    <a:pt x="5003" y="15323"/>
                  </a:lnTo>
                  <a:lnTo>
                    <a:pt x="3431" y="12360"/>
                  </a:lnTo>
                  <a:lnTo>
                    <a:pt x="2044" y="8554"/>
                  </a:lnTo>
                  <a:lnTo>
                    <a:pt x="657" y="4743"/>
                  </a:lnTo>
                  <a:lnTo>
                    <a:pt x="0" y="1524"/>
                  </a:lnTo>
                  <a:lnTo>
                    <a:pt x="2674" y="762"/>
                  </a:lnTo>
                  <a:lnTo>
                    <a:pt x="5344" y="0"/>
                  </a:lnTo>
                  <a:lnTo>
                    <a:pt x="6915" y="2958"/>
                  </a:lnTo>
                  <a:lnTo>
                    <a:pt x="8302" y="67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9" name="object 106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384855" y="5572443"/>
              <a:ext cx="16065" cy="12280"/>
            </a:xfrm>
            <a:prstGeom prst="rect">
              <a:avLst/>
            </a:prstGeom>
          </p:spPr>
        </p:pic>
        <p:sp>
          <p:nvSpPr>
            <p:cNvPr id="1070" name="object 1070"/>
            <p:cNvSpPr/>
            <p:nvPr/>
          </p:nvSpPr>
          <p:spPr>
            <a:xfrm>
              <a:off x="9384846" y="5571363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00" y="4587"/>
                  </a:moveTo>
                  <a:lnTo>
                    <a:pt x="13670" y="7294"/>
                  </a:lnTo>
                  <a:lnTo>
                    <a:pt x="16079" y="9794"/>
                  </a:lnTo>
                  <a:lnTo>
                    <a:pt x="14143" y="11583"/>
                  </a:lnTo>
                  <a:lnTo>
                    <a:pt x="12212" y="13359"/>
                  </a:lnTo>
                  <a:lnTo>
                    <a:pt x="9154" y="11465"/>
                  </a:lnTo>
                  <a:lnTo>
                    <a:pt x="5770" y="8757"/>
                  </a:lnTo>
                  <a:lnTo>
                    <a:pt x="2404" y="6045"/>
                  </a:lnTo>
                  <a:lnTo>
                    <a:pt x="0" y="3555"/>
                  </a:lnTo>
                  <a:lnTo>
                    <a:pt x="1921" y="1770"/>
                  </a:lnTo>
                  <a:lnTo>
                    <a:pt x="3853" y="0"/>
                  </a:lnTo>
                  <a:lnTo>
                    <a:pt x="6920" y="1884"/>
                  </a:lnTo>
                  <a:lnTo>
                    <a:pt x="10300" y="45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1" name="object 107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01924" y="5589663"/>
              <a:ext cx="13322" cy="14173"/>
            </a:xfrm>
            <a:prstGeom prst="rect">
              <a:avLst/>
            </a:prstGeom>
          </p:spPr>
        </p:pic>
        <p:sp>
          <p:nvSpPr>
            <p:cNvPr id="1072" name="object 1072"/>
            <p:cNvSpPr/>
            <p:nvPr/>
          </p:nvSpPr>
          <p:spPr>
            <a:xfrm>
              <a:off x="9401931" y="5588783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95" y="8904"/>
                  </a:moveTo>
                  <a:lnTo>
                    <a:pt x="7152" y="12407"/>
                  </a:lnTo>
                  <a:lnTo>
                    <a:pt x="4847" y="15053"/>
                  </a:lnTo>
                  <a:lnTo>
                    <a:pt x="2418" y="13898"/>
                  </a:lnTo>
                  <a:lnTo>
                    <a:pt x="0" y="12734"/>
                  </a:lnTo>
                  <a:lnTo>
                    <a:pt x="1500" y="9671"/>
                  </a:lnTo>
                  <a:lnTo>
                    <a:pt x="3829" y="6168"/>
                  </a:lnTo>
                  <a:lnTo>
                    <a:pt x="6167" y="2655"/>
                  </a:lnTo>
                  <a:lnTo>
                    <a:pt x="8482" y="0"/>
                  </a:lnTo>
                  <a:lnTo>
                    <a:pt x="10910" y="1164"/>
                  </a:lnTo>
                  <a:lnTo>
                    <a:pt x="13319" y="2329"/>
                  </a:lnTo>
                  <a:lnTo>
                    <a:pt x="11833" y="5382"/>
                  </a:lnTo>
                  <a:lnTo>
                    <a:pt x="9495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3" name="object 107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7863" y="5585904"/>
              <a:ext cx="17754" cy="7480"/>
            </a:xfrm>
            <a:prstGeom prst="rect">
              <a:avLst/>
            </a:prstGeom>
          </p:spPr>
        </p:pic>
        <p:sp>
          <p:nvSpPr>
            <p:cNvPr id="1074" name="object 1074"/>
            <p:cNvSpPr/>
            <p:nvPr/>
          </p:nvSpPr>
          <p:spPr>
            <a:xfrm>
              <a:off x="9417870" y="5585337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9689" y="1278"/>
                  </a:moveTo>
                  <a:lnTo>
                    <a:pt x="14190" y="2196"/>
                  </a:lnTo>
                  <a:lnTo>
                    <a:pt x="17731" y="3346"/>
                  </a:lnTo>
                  <a:lnTo>
                    <a:pt x="17040" y="5690"/>
                  </a:lnTo>
                  <a:lnTo>
                    <a:pt x="16335" y="8042"/>
                  </a:lnTo>
                  <a:lnTo>
                    <a:pt x="12557" y="7697"/>
                  </a:lnTo>
                  <a:lnTo>
                    <a:pt x="8051" y="6760"/>
                  </a:lnTo>
                  <a:lnTo>
                    <a:pt x="3531" y="5841"/>
                  </a:lnTo>
                  <a:lnTo>
                    <a:pt x="0" y="4691"/>
                  </a:lnTo>
                  <a:lnTo>
                    <a:pt x="710" y="2348"/>
                  </a:lnTo>
                  <a:lnTo>
                    <a:pt x="1401" y="0"/>
                  </a:lnTo>
                  <a:lnTo>
                    <a:pt x="5187" y="340"/>
                  </a:lnTo>
                  <a:lnTo>
                    <a:pt x="9689" y="12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5" name="object 10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3633" y="5592889"/>
              <a:ext cx="17767" cy="8597"/>
            </a:xfrm>
            <a:prstGeom prst="rect">
              <a:avLst/>
            </a:prstGeom>
          </p:spPr>
        </p:pic>
        <p:sp>
          <p:nvSpPr>
            <p:cNvPr id="1076" name="object 1076"/>
            <p:cNvSpPr/>
            <p:nvPr/>
          </p:nvSpPr>
          <p:spPr>
            <a:xfrm>
              <a:off x="9413628" y="5592091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0030" y="2040"/>
                  </a:moveTo>
                  <a:lnTo>
                    <a:pt x="14394" y="3380"/>
                  </a:lnTo>
                  <a:lnTo>
                    <a:pt x="17759" y="4847"/>
                  </a:lnTo>
                  <a:lnTo>
                    <a:pt x="16775" y="7129"/>
                  </a:lnTo>
                  <a:lnTo>
                    <a:pt x="15786" y="9396"/>
                  </a:lnTo>
                  <a:lnTo>
                    <a:pt x="12075" y="8700"/>
                  </a:lnTo>
                  <a:lnTo>
                    <a:pt x="7729" y="7361"/>
                  </a:lnTo>
                  <a:lnTo>
                    <a:pt x="3356" y="6026"/>
                  </a:lnTo>
                  <a:lnTo>
                    <a:pt x="0" y="4539"/>
                  </a:lnTo>
                  <a:lnTo>
                    <a:pt x="989" y="2277"/>
                  </a:lnTo>
                  <a:lnTo>
                    <a:pt x="1978" y="0"/>
                  </a:lnTo>
                  <a:lnTo>
                    <a:pt x="5680" y="700"/>
                  </a:lnTo>
                  <a:lnTo>
                    <a:pt x="10030" y="204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7" name="object 107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05454" y="5584494"/>
              <a:ext cx="17767" cy="7708"/>
            </a:xfrm>
            <a:prstGeom prst="rect">
              <a:avLst/>
            </a:prstGeom>
          </p:spPr>
        </p:pic>
        <p:sp>
          <p:nvSpPr>
            <p:cNvPr id="1078" name="object 1078"/>
            <p:cNvSpPr/>
            <p:nvPr/>
          </p:nvSpPr>
          <p:spPr>
            <a:xfrm>
              <a:off x="9405457" y="5583868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9" y="1439"/>
                  </a:moveTo>
                  <a:lnTo>
                    <a:pt x="14252" y="2437"/>
                  </a:lnTo>
                  <a:lnTo>
                    <a:pt x="17759" y="3668"/>
                  </a:lnTo>
                  <a:lnTo>
                    <a:pt x="16997" y="5997"/>
                  </a:lnTo>
                  <a:lnTo>
                    <a:pt x="16240" y="8331"/>
                  </a:lnTo>
                  <a:lnTo>
                    <a:pt x="12467" y="7900"/>
                  </a:lnTo>
                  <a:lnTo>
                    <a:pt x="7985" y="6892"/>
                  </a:lnTo>
                  <a:lnTo>
                    <a:pt x="3512" y="5874"/>
                  </a:lnTo>
                  <a:lnTo>
                    <a:pt x="0" y="4667"/>
                  </a:lnTo>
                  <a:lnTo>
                    <a:pt x="776" y="2324"/>
                  </a:lnTo>
                  <a:lnTo>
                    <a:pt x="1524" y="0"/>
                  </a:lnTo>
                  <a:lnTo>
                    <a:pt x="5287" y="416"/>
                  </a:lnTo>
                  <a:lnTo>
                    <a:pt x="9769" y="14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9" name="object 107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4566" y="5553417"/>
              <a:ext cx="17551" cy="9829"/>
            </a:xfrm>
            <a:prstGeom prst="rect">
              <a:avLst/>
            </a:prstGeom>
          </p:spPr>
        </p:pic>
        <p:sp>
          <p:nvSpPr>
            <p:cNvPr id="1080" name="object 1080"/>
            <p:cNvSpPr/>
            <p:nvPr/>
          </p:nvSpPr>
          <p:spPr>
            <a:xfrm>
              <a:off x="9404567" y="5552463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90" y="2849"/>
                  </a:moveTo>
                  <a:lnTo>
                    <a:pt x="14413" y="4639"/>
                  </a:lnTo>
                  <a:lnTo>
                    <a:pt x="17546" y="6457"/>
                  </a:lnTo>
                  <a:lnTo>
                    <a:pt x="16259" y="8610"/>
                  </a:lnTo>
                  <a:lnTo>
                    <a:pt x="14957" y="10774"/>
                  </a:lnTo>
                  <a:lnTo>
                    <a:pt x="11388" y="9699"/>
                  </a:lnTo>
                  <a:lnTo>
                    <a:pt x="7265" y="7915"/>
                  </a:lnTo>
                  <a:lnTo>
                    <a:pt x="3124" y="6139"/>
                  </a:lnTo>
                  <a:lnTo>
                    <a:pt x="0" y="4322"/>
                  </a:lnTo>
                  <a:lnTo>
                    <a:pt x="1287" y="2158"/>
                  </a:lnTo>
                  <a:lnTo>
                    <a:pt x="2589" y="0"/>
                  </a:lnTo>
                  <a:lnTo>
                    <a:pt x="6158" y="1074"/>
                  </a:lnTo>
                  <a:lnTo>
                    <a:pt x="10290" y="28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1" name="object 108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09112" y="5561812"/>
              <a:ext cx="16751" cy="11468"/>
            </a:xfrm>
            <a:prstGeom prst="rect">
              <a:avLst/>
            </a:prstGeom>
          </p:spPr>
        </p:pic>
        <p:sp>
          <p:nvSpPr>
            <p:cNvPr id="1082" name="object 1082"/>
            <p:cNvSpPr/>
            <p:nvPr/>
          </p:nvSpPr>
          <p:spPr>
            <a:xfrm>
              <a:off x="9409118" y="556072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4"/>
                  </a:moveTo>
                  <a:lnTo>
                    <a:pt x="14067" y="6409"/>
                  </a:lnTo>
                  <a:lnTo>
                    <a:pt x="16751" y="8681"/>
                  </a:lnTo>
                  <a:lnTo>
                    <a:pt x="15028" y="10613"/>
                  </a:lnTo>
                  <a:lnTo>
                    <a:pt x="13315" y="12549"/>
                  </a:lnTo>
                  <a:lnTo>
                    <a:pt x="10039" y="10940"/>
                  </a:lnTo>
                  <a:lnTo>
                    <a:pt x="6366" y="8535"/>
                  </a:lnTo>
                  <a:lnTo>
                    <a:pt x="2683" y="6144"/>
                  </a:lnTo>
                  <a:lnTo>
                    <a:pt x="0" y="3867"/>
                  </a:lnTo>
                  <a:lnTo>
                    <a:pt x="1708" y="1936"/>
                  </a:lnTo>
                  <a:lnTo>
                    <a:pt x="3431" y="0"/>
                  </a:lnTo>
                  <a:lnTo>
                    <a:pt x="6702" y="1609"/>
                  </a:lnTo>
                  <a:lnTo>
                    <a:pt x="10380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3" name="object 108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384068" y="5566905"/>
              <a:ext cx="17322" cy="6032"/>
            </a:xfrm>
            <a:prstGeom prst="rect">
              <a:avLst/>
            </a:prstGeom>
          </p:spPr>
        </p:pic>
        <p:sp>
          <p:nvSpPr>
            <p:cNvPr id="1084" name="object 1084"/>
            <p:cNvSpPr/>
            <p:nvPr/>
          </p:nvSpPr>
          <p:spPr>
            <a:xfrm>
              <a:off x="9384064" y="5566720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74" y="293"/>
                  </a:moveTo>
                  <a:lnTo>
                    <a:pt x="13608" y="587"/>
                  </a:lnTo>
                  <a:lnTo>
                    <a:pt x="17329" y="1235"/>
                  </a:lnTo>
                  <a:lnTo>
                    <a:pt x="17068" y="3635"/>
                  </a:lnTo>
                  <a:lnTo>
                    <a:pt x="16803" y="6045"/>
                  </a:lnTo>
                  <a:lnTo>
                    <a:pt x="13007" y="6215"/>
                  </a:lnTo>
                  <a:lnTo>
                    <a:pt x="8373" y="5917"/>
                  </a:lnTo>
                  <a:lnTo>
                    <a:pt x="3720" y="5642"/>
                  </a:lnTo>
                  <a:lnTo>
                    <a:pt x="0" y="4989"/>
                  </a:lnTo>
                  <a:lnTo>
                    <a:pt x="265" y="2579"/>
                  </a:lnTo>
                  <a:lnTo>
                    <a:pt x="530" y="175"/>
                  </a:lnTo>
                  <a:lnTo>
                    <a:pt x="4340" y="0"/>
                  </a:lnTo>
                  <a:lnTo>
                    <a:pt x="8974" y="2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5" name="object 108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8262" y="5583338"/>
              <a:ext cx="16865" cy="11315"/>
            </a:xfrm>
            <a:prstGeom prst="rect">
              <a:avLst/>
            </a:prstGeom>
          </p:spPr>
        </p:pic>
        <p:sp>
          <p:nvSpPr>
            <p:cNvPr id="1086" name="object 1086"/>
            <p:cNvSpPr/>
            <p:nvPr/>
          </p:nvSpPr>
          <p:spPr>
            <a:xfrm>
              <a:off x="9458268" y="558227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4" y="3886"/>
                  </a:moveTo>
                  <a:lnTo>
                    <a:pt x="14129" y="6220"/>
                  </a:lnTo>
                  <a:lnTo>
                    <a:pt x="16855" y="8450"/>
                  </a:lnTo>
                  <a:lnTo>
                    <a:pt x="15189" y="10409"/>
                  </a:lnTo>
                  <a:lnTo>
                    <a:pt x="13514" y="12369"/>
                  </a:lnTo>
                  <a:lnTo>
                    <a:pt x="10205" y="10816"/>
                  </a:lnTo>
                  <a:lnTo>
                    <a:pt x="6470" y="8473"/>
                  </a:lnTo>
                  <a:lnTo>
                    <a:pt x="2740" y="6139"/>
                  </a:lnTo>
                  <a:lnTo>
                    <a:pt x="0" y="3910"/>
                  </a:lnTo>
                  <a:lnTo>
                    <a:pt x="1675" y="1959"/>
                  </a:lnTo>
                  <a:lnTo>
                    <a:pt x="3346" y="0"/>
                  </a:lnTo>
                  <a:lnTo>
                    <a:pt x="6664" y="1543"/>
                  </a:lnTo>
                  <a:lnTo>
                    <a:pt x="10394" y="38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7" name="object 108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5119" y="5553189"/>
              <a:ext cx="11252" cy="14643"/>
            </a:xfrm>
            <a:prstGeom prst="rect">
              <a:avLst/>
            </a:prstGeom>
          </p:spPr>
        </p:pic>
        <p:sp>
          <p:nvSpPr>
            <p:cNvPr id="1088" name="object 1088"/>
            <p:cNvSpPr/>
            <p:nvPr/>
          </p:nvSpPr>
          <p:spPr>
            <a:xfrm>
              <a:off x="9465132" y="5552518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76" y="8620"/>
                  </a:moveTo>
                  <a:lnTo>
                    <a:pt x="7010" y="12393"/>
                  </a:lnTo>
                  <a:lnTo>
                    <a:pt x="5206" y="15323"/>
                  </a:lnTo>
                  <a:lnTo>
                    <a:pt x="2608" y="14509"/>
                  </a:lnTo>
                  <a:lnTo>
                    <a:pt x="0" y="13685"/>
                  </a:lnTo>
                  <a:lnTo>
                    <a:pt x="889" y="10495"/>
                  </a:lnTo>
                  <a:lnTo>
                    <a:pt x="2560" y="6717"/>
                  </a:lnTo>
                  <a:lnTo>
                    <a:pt x="4236" y="2935"/>
                  </a:lnTo>
                  <a:lnTo>
                    <a:pt x="6025" y="0"/>
                  </a:lnTo>
                  <a:lnTo>
                    <a:pt x="8643" y="823"/>
                  </a:lnTo>
                  <a:lnTo>
                    <a:pt x="11246" y="1637"/>
                  </a:lnTo>
                  <a:lnTo>
                    <a:pt x="10347" y="4847"/>
                  </a:lnTo>
                  <a:lnTo>
                    <a:pt x="8676" y="86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9" name="object 108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3443" y="5564606"/>
              <a:ext cx="13423" cy="13944"/>
            </a:xfrm>
            <a:prstGeom prst="rect">
              <a:avLst/>
            </a:prstGeom>
          </p:spPr>
        </p:pic>
        <p:sp>
          <p:nvSpPr>
            <p:cNvPr id="1090" name="object 1090"/>
            <p:cNvSpPr/>
            <p:nvPr/>
          </p:nvSpPr>
          <p:spPr>
            <a:xfrm>
              <a:off x="9463443" y="556366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528" y="5955"/>
                  </a:moveTo>
                  <a:lnTo>
                    <a:pt x="11914" y="9368"/>
                  </a:lnTo>
                  <a:lnTo>
                    <a:pt x="13419" y="12341"/>
                  </a:lnTo>
                  <a:lnTo>
                    <a:pt x="11024" y="13614"/>
                  </a:lnTo>
                  <a:lnTo>
                    <a:pt x="8624" y="14888"/>
                  </a:lnTo>
                  <a:lnTo>
                    <a:pt x="6276" y="12336"/>
                  </a:lnTo>
                  <a:lnTo>
                    <a:pt x="3905" y="8942"/>
                  </a:lnTo>
                  <a:lnTo>
                    <a:pt x="1524" y="5529"/>
                  </a:lnTo>
                  <a:lnTo>
                    <a:pt x="0" y="2546"/>
                  </a:lnTo>
                  <a:lnTo>
                    <a:pt x="2399" y="1278"/>
                  </a:lnTo>
                  <a:lnTo>
                    <a:pt x="4804" y="0"/>
                  </a:lnTo>
                  <a:lnTo>
                    <a:pt x="7152" y="2542"/>
                  </a:lnTo>
                  <a:lnTo>
                    <a:pt x="9528" y="595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1" name="object 109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6557" y="5559983"/>
              <a:ext cx="10566" cy="14719"/>
            </a:xfrm>
            <a:prstGeom prst="rect">
              <a:avLst/>
            </a:prstGeom>
          </p:spPr>
        </p:pic>
        <p:sp>
          <p:nvSpPr>
            <p:cNvPr id="1092" name="object 1092"/>
            <p:cNvSpPr/>
            <p:nvPr/>
          </p:nvSpPr>
          <p:spPr>
            <a:xfrm>
              <a:off x="9486554" y="5559390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411" y="8487"/>
                  </a:moveTo>
                  <a:lnTo>
                    <a:pt x="6953" y="12327"/>
                  </a:lnTo>
                  <a:lnTo>
                    <a:pt x="5325" y="15314"/>
                  </a:lnTo>
                  <a:lnTo>
                    <a:pt x="2660" y="14608"/>
                  </a:lnTo>
                  <a:lnTo>
                    <a:pt x="0" y="13898"/>
                  </a:lnTo>
                  <a:lnTo>
                    <a:pt x="724" y="10670"/>
                  </a:lnTo>
                  <a:lnTo>
                    <a:pt x="2182" y="6831"/>
                  </a:lnTo>
                  <a:lnTo>
                    <a:pt x="3635" y="2996"/>
                  </a:lnTo>
                  <a:lnTo>
                    <a:pt x="5268" y="0"/>
                  </a:lnTo>
                  <a:lnTo>
                    <a:pt x="7928" y="700"/>
                  </a:lnTo>
                  <a:lnTo>
                    <a:pt x="10574" y="1415"/>
                  </a:lnTo>
                  <a:lnTo>
                    <a:pt x="9864" y="4643"/>
                  </a:lnTo>
                  <a:lnTo>
                    <a:pt x="8411" y="84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3" name="object 109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5204" y="5553519"/>
              <a:ext cx="11074" cy="14566"/>
            </a:xfrm>
            <a:prstGeom prst="rect">
              <a:avLst/>
            </a:prstGeom>
          </p:spPr>
        </p:pic>
        <p:sp>
          <p:nvSpPr>
            <p:cNvPr id="1094" name="object 1094"/>
            <p:cNvSpPr/>
            <p:nvPr/>
          </p:nvSpPr>
          <p:spPr>
            <a:xfrm>
              <a:off x="9475210" y="5552795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05" y="6632"/>
                  </a:moveTo>
                  <a:lnTo>
                    <a:pt x="10205" y="10367"/>
                  </a:lnTo>
                  <a:lnTo>
                    <a:pt x="11066" y="13548"/>
                  </a:lnTo>
                  <a:lnTo>
                    <a:pt x="8435" y="14424"/>
                  </a:lnTo>
                  <a:lnTo>
                    <a:pt x="5807" y="15295"/>
                  </a:lnTo>
                  <a:lnTo>
                    <a:pt x="4056" y="12412"/>
                  </a:lnTo>
                  <a:lnTo>
                    <a:pt x="2451" y="8677"/>
                  </a:lnTo>
                  <a:lnTo>
                    <a:pt x="847" y="4937"/>
                  </a:lnTo>
                  <a:lnTo>
                    <a:pt x="0" y="1756"/>
                  </a:lnTo>
                  <a:lnTo>
                    <a:pt x="2627" y="880"/>
                  </a:lnTo>
                  <a:lnTo>
                    <a:pt x="5249" y="0"/>
                  </a:lnTo>
                  <a:lnTo>
                    <a:pt x="6986" y="2878"/>
                  </a:lnTo>
                  <a:lnTo>
                    <a:pt x="8605" y="66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5" name="object 10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2804" y="5561253"/>
              <a:ext cx="15443" cy="12839"/>
            </a:xfrm>
            <a:prstGeom prst="rect">
              <a:avLst/>
            </a:prstGeom>
          </p:spPr>
        </p:pic>
        <p:sp>
          <p:nvSpPr>
            <p:cNvPr id="1096" name="object 1096"/>
            <p:cNvSpPr/>
            <p:nvPr/>
          </p:nvSpPr>
          <p:spPr>
            <a:xfrm>
              <a:off x="9472812" y="5560184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153" y="5022"/>
                  </a:moveTo>
                  <a:lnTo>
                    <a:pt x="13267" y="7952"/>
                  </a:lnTo>
                  <a:lnTo>
                    <a:pt x="15435" y="10618"/>
                  </a:lnTo>
                  <a:lnTo>
                    <a:pt x="13362" y="12260"/>
                  </a:lnTo>
                  <a:lnTo>
                    <a:pt x="11275" y="13908"/>
                  </a:lnTo>
                  <a:lnTo>
                    <a:pt x="8401" y="11815"/>
                  </a:lnTo>
                  <a:lnTo>
                    <a:pt x="5287" y="8885"/>
                  </a:lnTo>
                  <a:lnTo>
                    <a:pt x="2172" y="5955"/>
                  </a:lnTo>
                  <a:lnTo>
                    <a:pt x="0" y="3299"/>
                  </a:lnTo>
                  <a:lnTo>
                    <a:pt x="2092" y="1647"/>
                  </a:lnTo>
                  <a:lnTo>
                    <a:pt x="4170" y="0"/>
                  </a:lnTo>
                  <a:lnTo>
                    <a:pt x="7048" y="2097"/>
                  </a:lnTo>
                  <a:lnTo>
                    <a:pt x="10153" y="50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7" name="object 109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7022" y="5567768"/>
              <a:ext cx="11544" cy="14490"/>
            </a:xfrm>
            <a:prstGeom prst="rect">
              <a:avLst/>
            </a:prstGeom>
          </p:spPr>
        </p:pic>
        <p:sp>
          <p:nvSpPr>
            <p:cNvPr id="1098" name="object 1098"/>
            <p:cNvSpPr/>
            <p:nvPr/>
          </p:nvSpPr>
          <p:spPr>
            <a:xfrm>
              <a:off x="9447013" y="5566991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04" y="6509"/>
                  </a:moveTo>
                  <a:lnTo>
                    <a:pt x="10565" y="10196"/>
                  </a:lnTo>
                  <a:lnTo>
                    <a:pt x="11554" y="13340"/>
                  </a:lnTo>
                  <a:lnTo>
                    <a:pt x="8960" y="14301"/>
                  </a:lnTo>
                  <a:lnTo>
                    <a:pt x="6375" y="15266"/>
                  </a:lnTo>
                  <a:lnTo>
                    <a:pt x="4510" y="12435"/>
                  </a:lnTo>
                  <a:lnTo>
                    <a:pt x="2735" y="8757"/>
                  </a:lnTo>
                  <a:lnTo>
                    <a:pt x="984" y="5065"/>
                  </a:lnTo>
                  <a:lnTo>
                    <a:pt x="0" y="1912"/>
                  </a:lnTo>
                  <a:lnTo>
                    <a:pt x="2584" y="960"/>
                  </a:lnTo>
                  <a:lnTo>
                    <a:pt x="5168" y="0"/>
                  </a:lnTo>
                  <a:lnTo>
                    <a:pt x="7043" y="2830"/>
                  </a:lnTo>
                  <a:lnTo>
                    <a:pt x="8804" y="650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9" name="object 109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1708" y="5562764"/>
              <a:ext cx="16687" cy="11582"/>
            </a:xfrm>
            <a:prstGeom prst="rect">
              <a:avLst/>
            </a:prstGeom>
          </p:spPr>
        </p:pic>
        <p:sp>
          <p:nvSpPr>
            <p:cNvPr id="1100" name="object 1100"/>
            <p:cNvSpPr/>
            <p:nvPr/>
          </p:nvSpPr>
          <p:spPr>
            <a:xfrm>
              <a:off x="9451710" y="556169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4085"/>
                  </a:moveTo>
                  <a:lnTo>
                    <a:pt x="14030" y="6528"/>
                  </a:lnTo>
                  <a:lnTo>
                    <a:pt x="16680" y="8833"/>
                  </a:lnTo>
                  <a:lnTo>
                    <a:pt x="14938" y="10750"/>
                  </a:lnTo>
                  <a:lnTo>
                    <a:pt x="13182" y="12663"/>
                  </a:lnTo>
                  <a:lnTo>
                    <a:pt x="9930" y="11011"/>
                  </a:lnTo>
                  <a:lnTo>
                    <a:pt x="6304" y="8568"/>
                  </a:lnTo>
                  <a:lnTo>
                    <a:pt x="2660" y="6130"/>
                  </a:lnTo>
                  <a:lnTo>
                    <a:pt x="0" y="3820"/>
                  </a:lnTo>
                  <a:lnTo>
                    <a:pt x="1756" y="1903"/>
                  </a:lnTo>
                  <a:lnTo>
                    <a:pt x="3488" y="0"/>
                  </a:lnTo>
                  <a:lnTo>
                    <a:pt x="6745" y="1637"/>
                  </a:lnTo>
                  <a:lnTo>
                    <a:pt x="10389" y="408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1" name="object 110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1444" y="5578195"/>
              <a:ext cx="12217" cy="14439"/>
            </a:xfrm>
            <a:prstGeom prst="rect">
              <a:avLst/>
            </a:prstGeom>
          </p:spPr>
        </p:pic>
        <p:sp>
          <p:nvSpPr>
            <p:cNvPr id="1102" name="object 1102"/>
            <p:cNvSpPr/>
            <p:nvPr/>
          </p:nvSpPr>
          <p:spPr>
            <a:xfrm>
              <a:off x="9471446" y="557740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088" y="8767"/>
                  </a:moveTo>
                  <a:lnTo>
                    <a:pt x="7100" y="12435"/>
                  </a:lnTo>
                  <a:lnTo>
                    <a:pt x="5064" y="15228"/>
                  </a:lnTo>
                  <a:lnTo>
                    <a:pt x="2522" y="14258"/>
                  </a:lnTo>
                  <a:lnTo>
                    <a:pt x="0" y="13278"/>
                  </a:lnTo>
                  <a:lnTo>
                    <a:pt x="1169" y="10135"/>
                  </a:lnTo>
                  <a:lnTo>
                    <a:pt x="3143" y="6471"/>
                  </a:lnTo>
                  <a:lnTo>
                    <a:pt x="5140" y="2807"/>
                  </a:lnTo>
                  <a:lnTo>
                    <a:pt x="7166" y="0"/>
                  </a:lnTo>
                  <a:lnTo>
                    <a:pt x="9708" y="975"/>
                  </a:lnTo>
                  <a:lnTo>
                    <a:pt x="12221" y="1955"/>
                  </a:lnTo>
                  <a:lnTo>
                    <a:pt x="11066" y="5098"/>
                  </a:lnTo>
                  <a:lnTo>
                    <a:pt x="9088" y="87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3" name="object 110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6189" y="5573636"/>
              <a:ext cx="17576" cy="6565"/>
            </a:xfrm>
            <a:prstGeom prst="rect">
              <a:avLst/>
            </a:prstGeom>
          </p:spPr>
        </p:pic>
        <p:sp>
          <p:nvSpPr>
            <p:cNvPr id="1104" name="object 1104"/>
            <p:cNvSpPr/>
            <p:nvPr/>
          </p:nvSpPr>
          <p:spPr>
            <a:xfrm>
              <a:off x="9486190" y="5573313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9334" y="653"/>
                  </a:moveTo>
                  <a:lnTo>
                    <a:pt x="13921" y="1230"/>
                  </a:lnTo>
                  <a:lnTo>
                    <a:pt x="17561" y="2120"/>
                  </a:lnTo>
                  <a:lnTo>
                    <a:pt x="17106" y="4501"/>
                  </a:lnTo>
                  <a:lnTo>
                    <a:pt x="16642" y="6887"/>
                  </a:lnTo>
                  <a:lnTo>
                    <a:pt x="12841" y="6826"/>
                  </a:lnTo>
                  <a:lnTo>
                    <a:pt x="8245" y="6234"/>
                  </a:lnTo>
                  <a:lnTo>
                    <a:pt x="3649" y="5652"/>
                  </a:lnTo>
                  <a:lnTo>
                    <a:pt x="0" y="4771"/>
                  </a:lnTo>
                  <a:lnTo>
                    <a:pt x="463" y="2385"/>
                  </a:lnTo>
                  <a:lnTo>
                    <a:pt x="937" y="0"/>
                  </a:lnTo>
                  <a:lnTo>
                    <a:pt x="4733" y="66"/>
                  </a:lnTo>
                  <a:lnTo>
                    <a:pt x="9334" y="65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5" name="object 110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2620" y="5580938"/>
              <a:ext cx="17754" cy="7683"/>
            </a:xfrm>
            <a:prstGeom prst="rect">
              <a:avLst/>
            </a:prstGeom>
          </p:spPr>
        </p:pic>
        <p:sp>
          <p:nvSpPr>
            <p:cNvPr id="1106" name="object 1106"/>
            <p:cNvSpPr/>
            <p:nvPr/>
          </p:nvSpPr>
          <p:spPr>
            <a:xfrm>
              <a:off x="9482622" y="5580308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5" y="1424"/>
                  </a:moveTo>
                  <a:lnTo>
                    <a:pt x="14252" y="2428"/>
                  </a:lnTo>
                  <a:lnTo>
                    <a:pt x="17750" y="3645"/>
                  </a:lnTo>
                  <a:lnTo>
                    <a:pt x="16997" y="5983"/>
                  </a:lnTo>
                  <a:lnTo>
                    <a:pt x="16240" y="8308"/>
                  </a:lnTo>
                  <a:lnTo>
                    <a:pt x="12472" y="7896"/>
                  </a:lnTo>
                  <a:lnTo>
                    <a:pt x="7990" y="6887"/>
                  </a:lnTo>
                  <a:lnTo>
                    <a:pt x="3502" y="5879"/>
                  </a:lnTo>
                  <a:lnTo>
                    <a:pt x="0" y="4667"/>
                  </a:lnTo>
                  <a:lnTo>
                    <a:pt x="752" y="2333"/>
                  </a:lnTo>
                  <a:lnTo>
                    <a:pt x="1509" y="0"/>
                  </a:lnTo>
                  <a:lnTo>
                    <a:pt x="5282" y="421"/>
                  </a:lnTo>
                  <a:lnTo>
                    <a:pt x="9765" y="142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7" name="object 110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3653" y="5573153"/>
              <a:ext cx="17627" cy="6794"/>
            </a:xfrm>
            <a:prstGeom prst="rect">
              <a:avLst/>
            </a:prstGeom>
          </p:spPr>
        </p:pic>
        <p:sp>
          <p:nvSpPr>
            <p:cNvPr id="1108" name="object 1108"/>
            <p:cNvSpPr/>
            <p:nvPr/>
          </p:nvSpPr>
          <p:spPr>
            <a:xfrm>
              <a:off x="9473652" y="5572769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433" y="809"/>
                  </a:moveTo>
                  <a:lnTo>
                    <a:pt x="14006" y="1481"/>
                  </a:lnTo>
                  <a:lnTo>
                    <a:pt x="17622" y="2433"/>
                  </a:lnTo>
                  <a:lnTo>
                    <a:pt x="17097" y="4809"/>
                  </a:lnTo>
                  <a:lnTo>
                    <a:pt x="16581" y="7186"/>
                  </a:lnTo>
                  <a:lnTo>
                    <a:pt x="12770" y="7044"/>
                  </a:lnTo>
                  <a:lnTo>
                    <a:pt x="8198" y="6376"/>
                  </a:lnTo>
                  <a:lnTo>
                    <a:pt x="3625" y="5704"/>
                  </a:lnTo>
                  <a:lnTo>
                    <a:pt x="0" y="4748"/>
                  </a:lnTo>
                  <a:lnTo>
                    <a:pt x="525" y="2376"/>
                  </a:lnTo>
                  <a:lnTo>
                    <a:pt x="1046" y="0"/>
                  </a:lnTo>
                  <a:lnTo>
                    <a:pt x="4847" y="137"/>
                  </a:lnTo>
                  <a:lnTo>
                    <a:pt x="9433" y="80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9" name="object 110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9577" y="5542381"/>
              <a:ext cx="17729" cy="8953"/>
            </a:xfrm>
            <a:prstGeom prst="rect">
              <a:avLst/>
            </a:prstGeom>
          </p:spPr>
        </p:pic>
        <p:sp>
          <p:nvSpPr>
            <p:cNvPr id="1110" name="object 1110"/>
            <p:cNvSpPr/>
            <p:nvPr/>
          </p:nvSpPr>
          <p:spPr>
            <a:xfrm>
              <a:off x="9469577" y="5541534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124" y="2267"/>
                  </a:moveTo>
                  <a:lnTo>
                    <a:pt x="14422" y="3730"/>
                  </a:lnTo>
                  <a:lnTo>
                    <a:pt x="17731" y="5301"/>
                  </a:lnTo>
                  <a:lnTo>
                    <a:pt x="16652" y="7536"/>
                  </a:lnTo>
                  <a:lnTo>
                    <a:pt x="15587" y="9794"/>
                  </a:lnTo>
                  <a:lnTo>
                    <a:pt x="11909" y="8984"/>
                  </a:lnTo>
                  <a:lnTo>
                    <a:pt x="7616" y="7526"/>
                  </a:lnTo>
                  <a:lnTo>
                    <a:pt x="3308" y="6054"/>
                  </a:lnTo>
                  <a:lnTo>
                    <a:pt x="0" y="4492"/>
                  </a:lnTo>
                  <a:lnTo>
                    <a:pt x="1074" y="2229"/>
                  </a:lnTo>
                  <a:lnTo>
                    <a:pt x="2148" y="0"/>
                  </a:lnTo>
                  <a:lnTo>
                    <a:pt x="5826" y="795"/>
                  </a:lnTo>
                  <a:lnTo>
                    <a:pt x="10124" y="22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1" name="object 111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1069" y="5547055"/>
              <a:ext cx="17195" cy="10706"/>
            </a:xfrm>
            <a:prstGeom prst="rect">
              <a:avLst/>
            </a:prstGeom>
          </p:spPr>
        </p:pic>
        <p:sp>
          <p:nvSpPr>
            <p:cNvPr id="1112" name="object 1112"/>
            <p:cNvSpPr/>
            <p:nvPr/>
          </p:nvSpPr>
          <p:spPr>
            <a:xfrm>
              <a:off x="9461065" y="5546032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80" y="3465"/>
                  </a:moveTo>
                  <a:lnTo>
                    <a:pt x="14295" y="5567"/>
                  </a:lnTo>
                  <a:lnTo>
                    <a:pt x="17191" y="7635"/>
                  </a:lnTo>
                  <a:lnTo>
                    <a:pt x="15677" y="9685"/>
                  </a:lnTo>
                  <a:lnTo>
                    <a:pt x="14153" y="11735"/>
                  </a:lnTo>
                  <a:lnTo>
                    <a:pt x="10740" y="10381"/>
                  </a:lnTo>
                  <a:lnTo>
                    <a:pt x="6820" y="8274"/>
                  </a:lnTo>
                  <a:lnTo>
                    <a:pt x="2911" y="6154"/>
                  </a:lnTo>
                  <a:lnTo>
                    <a:pt x="0" y="4094"/>
                  </a:lnTo>
                  <a:lnTo>
                    <a:pt x="1524" y="2040"/>
                  </a:lnTo>
                  <a:lnTo>
                    <a:pt x="3038" y="0"/>
                  </a:lnTo>
                  <a:lnTo>
                    <a:pt x="6470" y="1353"/>
                  </a:lnTo>
                  <a:lnTo>
                    <a:pt x="10380" y="346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3" name="object 111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0616" y="5557050"/>
              <a:ext cx="16903" cy="5702"/>
            </a:xfrm>
            <a:prstGeom prst="rect">
              <a:avLst/>
            </a:prstGeom>
          </p:spPr>
        </p:pic>
        <p:sp>
          <p:nvSpPr>
            <p:cNvPr id="1114" name="object 1114"/>
            <p:cNvSpPr/>
            <p:nvPr/>
          </p:nvSpPr>
          <p:spPr>
            <a:xfrm>
              <a:off x="9450618" y="5556985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77" y="66"/>
                  </a:moveTo>
                  <a:lnTo>
                    <a:pt x="13135" y="0"/>
                  </a:lnTo>
                  <a:lnTo>
                    <a:pt x="16912" y="378"/>
                  </a:lnTo>
                  <a:lnTo>
                    <a:pt x="16893" y="2783"/>
                  </a:lnTo>
                  <a:lnTo>
                    <a:pt x="16870" y="5197"/>
                  </a:lnTo>
                  <a:lnTo>
                    <a:pt x="13102" y="5652"/>
                  </a:lnTo>
                  <a:lnTo>
                    <a:pt x="8439" y="5713"/>
                  </a:lnTo>
                  <a:lnTo>
                    <a:pt x="3772" y="5770"/>
                  </a:lnTo>
                  <a:lnTo>
                    <a:pt x="0" y="5387"/>
                  </a:lnTo>
                  <a:lnTo>
                    <a:pt x="18" y="2987"/>
                  </a:lnTo>
                  <a:lnTo>
                    <a:pt x="42" y="577"/>
                  </a:lnTo>
                  <a:lnTo>
                    <a:pt x="3829" y="123"/>
                  </a:lnTo>
                  <a:lnTo>
                    <a:pt x="8477" y="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5" name="object 111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08795" y="5615203"/>
              <a:ext cx="12420" cy="14287"/>
            </a:xfrm>
            <a:prstGeom prst="rect">
              <a:avLst/>
            </a:prstGeom>
          </p:spPr>
        </p:pic>
        <p:sp>
          <p:nvSpPr>
            <p:cNvPr id="1116" name="object 1116"/>
            <p:cNvSpPr/>
            <p:nvPr/>
          </p:nvSpPr>
          <p:spPr>
            <a:xfrm>
              <a:off x="9408790" y="5614349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54" y="6281"/>
                  </a:moveTo>
                  <a:lnTo>
                    <a:pt x="11199" y="9851"/>
                  </a:lnTo>
                  <a:lnTo>
                    <a:pt x="12415" y="12937"/>
                  </a:lnTo>
                  <a:lnTo>
                    <a:pt x="9892" y="14036"/>
                  </a:lnTo>
                  <a:lnTo>
                    <a:pt x="7388" y="15139"/>
                  </a:lnTo>
                  <a:lnTo>
                    <a:pt x="5301" y="12431"/>
                  </a:lnTo>
                  <a:lnTo>
                    <a:pt x="3261" y="8857"/>
                  </a:lnTo>
                  <a:lnTo>
                    <a:pt x="1230" y="5278"/>
                  </a:lnTo>
                  <a:lnTo>
                    <a:pt x="0" y="2191"/>
                  </a:lnTo>
                  <a:lnTo>
                    <a:pt x="2532" y="1093"/>
                  </a:lnTo>
                  <a:lnTo>
                    <a:pt x="5031" y="0"/>
                  </a:lnTo>
                  <a:lnTo>
                    <a:pt x="7114" y="2707"/>
                  </a:lnTo>
                  <a:lnTo>
                    <a:pt x="9154" y="62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7" name="object 111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5457" y="5592482"/>
              <a:ext cx="16306" cy="12357"/>
            </a:xfrm>
            <a:prstGeom prst="rect">
              <a:avLst/>
            </a:prstGeom>
          </p:spPr>
        </p:pic>
        <p:sp>
          <p:nvSpPr>
            <p:cNvPr id="1118" name="object 1118"/>
            <p:cNvSpPr/>
            <p:nvPr/>
          </p:nvSpPr>
          <p:spPr>
            <a:xfrm>
              <a:off x="9425445" y="559140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7" y="8781"/>
                  </a:moveTo>
                  <a:lnTo>
                    <a:pt x="6868" y="11517"/>
                  </a:lnTo>
                  <a:lnTo>
                    <a:pt x="3725" y="13430"/>
                  </a:lnTo>
                  <a:lnTo>
                    <a:pt x="1869" y="11659"/>
                  </a:lnTo>
                  <a:lnTo>
                    <a:pt x="0" y="9903"/>
                  </a:lnTo>
                  <a:lnTo>
                    <a:pt x="2494" y="7384"/>
                  </a:lnTo>
                  <a:lnTo>
                    <a:pt x="5978" y="4648"/>
                  </a:lnTo>
                  <a:lnTo>
                    <a:pt x="9462" y="1912"/>
                  </a:lnTo>
                  <a:lnTo>
                    <a:pt x="12600" y="0"/>
                  </a:lnTo>
                  <a:lnTo>
                    <a:pt x="14456" y="1765"/>
                  </a:lnTo>
                  <a:lnTo>
                    <a:pt x="16316" y="3526"/>
                  </a:lnTo>
                  <a:lnTo>
                    <a:pt x="13807" y="6045"/>
                  </a:lnTo>
                  <a:lnTo>
                    <a:pt x="10347" y="87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9" name="object 1119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23731" y="5600433"/>
              <a:ext cx="7099" cy="14706"/>
            </a:xfrm>
            <a:prstGeom prst="rect">
              <a:avLst/>
            </a:prstGeom>
          </p:spPr>
        </p:pic>
        <p:sp>
          <p:nvSpPr>
            <p:cNvPr id="1120" name="object 1120"/>
            <p:cNvSpPr/>
            <p:nvPr/>
          </p:nvSpPr>
          <p:spPr>
            <a:xfrm>
              <a:off x="9423721" y="560025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20" y="7219"/>
                  </a:moveTo>
                  <a:lnTo>
                    <a:pt x="7104" y="11228"/>
                  </a:lnTo>
                  <a:lnTo>
                    <a:pt x="6844" y="14495"/>
                  </a:lnTo>
                  <a:lnTo>
                    <a:pt x="4066" y="14689"/>
                  </a:lnTo>
                  <a:lnTo>
                    <a:pt x="1268" y="14892"/>
                  </a:lnTo>
                  <a:lnTo>
                    <a:pt x="558" y="11673"/>
                  </a:lnTo>
                  <a:lnTo>
                    <a:pt x="279" y="7673"/>
                  </a:lnTo>
                  <a:lnTo>
                    <a:pt x="0" y="3673"/>
                  </a:lnTo>
                  <a:lnTo>
                    <a:pt x="246" y="397"/>
                  </a:lnTo>
                  <a:lnTo>
                    <a:pt x="3043" y="198"/>
                  </a:lnTo>
                  <a:lnTo>
                    <a:pt x="5836" y="0"/>
                  </a:lnTo>
                  <a:lnTo>
                    <a:pt x="6536" y="3204"/>
                  </a:lnTo>
                  <a:lnTo>
                    <a:pt x="6820" y="72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1" name="object 1121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40520" y="5606795"/>
              <a:ext cx="15963" cy="12700"/>
            </a:xfrm>
            <a:prstGeom prst="rect">
              <a:avLst/>
            </a:prstGeom>
          </p:spPr>
        </p:pic>
        <p:sp>
          <p:nvSpPr>
            <p:cNvPr id="1122" name="object 1122"/>
            <p:cNvSpPr/>
            <p:nvPr/>
          </p:nvSpPr>
          <p:spPr>
            <a:xfrm>
              <a:off x="9440521" y="560573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281" y="8857"/>
                  </a:moveTo>
                  <a:lnTo>
                    <a:pt x="6962" y="11721"/>
                  </a:lnTo>
                  <a:lnTo>
                    <a:pt x="3933" y="13770"/>
                  </a:lnTo>
                  <a:lnTo>
                    <a:pt x="1969" y="12090"/>
                  </a:lnTo>
                  <a:lnTo>
                    <a:pt x="0" y="10400"/>
                  </a:lnTo>
                  <a:lnTo>
                    <a:pt x="2362" y="7777"/>
                  </a:lnTo>
                  <a:lnTo>
                    <a:pt x="5684" y="4909"/>
                  </a:lnTo>
                  <a:lnTo>
                    <a:pt x="9003" y="2045"/>
                  </a:lnTo>
                  <a:lnTo>
                    <a:pt x="12041" y="0"/>
                  </a:lnTo>
                  <a:lnTo>
                    <a:pt x="13996" y="1671"/>
                  </a:lnTo>
                  <a:lnTo>
                    <a:pt x="15956" y="3356"/>
                  </a:lnTo>
                  <a:lnTo>
                    <a:pt x="13599" y="5988"/>
                  </a:lnTo>
                  <a:lnTo>
                    <a:pt x="10281" y="88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3" name="object 112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42894" y="5595810"/>
              <a:ext cx="7670" cy="14719"/>
            </a:xfrm>
            <a:prstGeom prst="rect">
              <a:avLst/>
            </a:prstGeom>
          </p:spPr>
        </p:pic>
        <p:sp>
          <p:nvSpPr>
            <p:cNvPr id="1124" name="object 1124"/>
            <p:cNvSpPr/>
            <p:nvPr/>
          </p:nvSpPr>
          <p:spPr>
            <a:xfrm>
              <a:off x="9442898" y="5595563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081" y="7782"/>
                  </a:moveTo>
                  <a:lnTo>
                    <a:pt x="6508" y="11768"/>
                  </a:lnTo>
                  <a:lnTo>
                    <a:pt x="5566" y="14968"/>
                  </a:lnTo>
                  <a:lnTo>
                    <a:pt x="2783" y="14708"/>
                  </a:lnTo>
                  <a:lnTo>
                    <a:pt x="9" y="14466"/>
                  </a:lnTo>
                  <a:lnTo>
                    <a:pt x="0" y="11190"/>
                  </a:lnTo>
                  <a:lnTo>
                    <a:pt x="582" y="7190"/>
                  </a:lnTo>
                  <a:lnTo>
                    <a:pt x="1164" y="3195"/>
                  </a:lnTo>
                  <a:lnTo>
                    <a:pt x="2106" y="0"/>
                  </a:lnTo>
                  <a:lnTo>
                    <a:pt x="4880" y="255"/>
                  </a:lnTo>
                  <a:lnTo>
                    <a:pt x="7654" y="497"/>
                  </a:lnTo>
                  <a:lnTo>
                    <a:pt x="7663" y="3777"/>
                  </a:lnTo>
                  <a:lnTo>
                    <a:pt x="7081" y="778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5" name="object 112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3674" y="5601132"/>
              <a:ext cx="9664" cy="14744"/>
            </a:xfrm>
            <a:prstGeom prst="rect">
              <a:avLst/>
            </a:prstGeom>
          </p:spPr>
        </p:pic>
        <p:sp>
          <p:nvSpPr>
            <p:cNvPr id="1126" name="object 1126"/>
            <p:cNvSpPr/>
            <p:nvPr/>
          </p:nvSpPr>
          <p:spPr>
            <a:xfrm>
              <a:off x="9433673" y="5600572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990" y="6883"/>
                  </a:moveTo>
                  <a:lnTo>
                    <a:pt x="9187" y="10736"/>
                  </a:lnTo>
                  <a:lnTo>
                    <a:pt x="9665" y="13993"/>
                  </a:lnTo>
                  <a:lnTo>
                    <a:pt x="6967" y="14651"/>
                  </a:lnTo>
                  <a:lnTo>
                    <a:pt x="4260" y="15304"/>
                  </a:lnTo>
                  <a:lnTo>
                    <a:pt x="2835" y="12289"/>
                  </a:lnTo>
                  <a:lnTo>
                    <a:pt x="1666" y="8421"/>
                  </a:lnTo>
                  <a:lnTo>
                    <a:pt x="487" y="4568"/>
                  </a:lnTo>
                  <a:lnTo>
                    <a:pt x="0" y="1320"/>
                  </a:lnTo>
                  <a:lnTo>
                    <a:pt x="2707" y="658"/>
                  </a:lnTo>
                  <a:lnTo>
                    <a:pt x="5410" y="0"/>
                  </a:lnTo>
                  <a:lnTo>
                    <a:pt x="6820" y="3024"/>
                  </a:lnTo>
                  <a:lnTo>
                    <a:pt x="7990" y="68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7" name="object 112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06458" y="5596737"/>
              <a:ext cx="7340" cy="14668"/>
            </a:xfrm>
            <a:prstGeom prst="rect">
              <a:avLst/>
            </a:prstGeom>
          </p:spPr>
        </p:pic>
        <p:sp>
          <p:nvSpPr>
            <p:cNvPr id="1128" name="object 1128"/>
            <p:cNvSpPr/>
            <p:nvPr/>
          </p:nvSpPr>
          <p:spPr>
            <a:xfrm>
              <a:off x="9406458" y="5596579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39" y="7607"/>
                  </a:moveTo>
                  <a:lnTo>
                    <a:pt x="6527" y="11607"/>
                  </a:lnTo>
                  <a:lnTo>
                    <a:pt x="5718" y="14821"/>
                  </a:lnTo>
                  <a:lnTo>
                    <a:pt x="2925" y="14656"/>
                  </a:lnTo>
                  <a:lnTo>
                    <a:pt x="142" y="14504"/>
                  </a:lnTo>
                  <a:lnTo>
                    <a:pt x="0" y="11224"/>
                  </a:lnTo>
                  <a:lnTo>
                    <a:pt x="402" y="7223"/>
                  </a:lnTo>
                  <a:lnTo>
                    <a:pt x="828" y="3214"/>
                  </a:lnTo>
                  <a:lnTo>
                    <a:pt x="1633" y="0"/>
                  </a:lnTo>
                  <a:lnTo>
                    <a:pt x="4416" y="160"/>
                  </a:lnTo>
                  <a:lnTo>
                    <a:pt x="7199" y="321"/>
                  </a:lnTo>
                  <a:lnTo>
                    <a:pt x="7346" y="3593"/>
                  </a:lnTo>
                  <a:lnTo>
                    <a:pt x="6939" y="76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9" name="object 112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4040" y="5594134"/>
              <a:ext cx="11988" cy="14401"/>
            </a:xfrm>
            <a:prstGeom prst="rect">
              <a:avLst/>
            </a:prstGeom>
          </p:spPr>
        </p:pic>
        <p:sp>
          <p:nvSpPr>
            <p:cNvPr id="1130" name="object 1130"/>
            <p:cNvSpPr/>
            <p:nvPr/>
          </p:nvSpPr>
          <p:spPr>
            <a:xfrm>
              <a:off x="9414027" y="5593326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9003" y="6400"/>
                  </a:moveTo>
                  <a:lnTo>
                    <a:pt x="10896" y="10031"/>
                  </a:lnTo>
                  <a:lnTo>
                    <a:pt x="12004" y="13155"/>
                  </a:lnTo>
                  <a:lnTo>
                    <a:pt x="9443" y="14182"/>
                  </a:lnTo>
                  <a:lnTo>
                    <a:pt x="6882" y="15205"/>
                  </a:lnTo>
                  <a:lnTo>
                    <a:pt x="4918" y="12440"/>
                  </a:lnTo>
                  <a:lnTo>
                    <a:pt x="3005" y="8814"/>
                  </a:lnTo>
                  <a:lnTo>
                    <a:pt x="1107" y="5183"/>
                  </a:lnTo>
                  <a:lnTo>
                    <a:pt x="0" y="2059"/>
                  </a:lnTo>
                  <a:lnTo>
                    <a:pt x="2551" y="1027"/>
                  </a:lnTo>
                  <a:lnTo>
                    <a:pt x="5102" y="0"/>
                  </a:lnTo>
                  <a:lnTo>
                    <a:pt x="7081" y="2769"/>
                  </a:lnTo>
                  <a:lnTo>
                    <a:pt x="9003" y="64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1" name="object 113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7990" y="5617769"/>
              <a:ext cx="16776" cy="11772"/>
            </a:xfrm>
            <a:prstGeom prst="rect">
              <a:avLst/>
            </a:prstGeom>
          </p:spPr>
        </p:pic>
        <p:sp>
          <p:nvSpPr>
            <p:cNvPr id="1132" name="object 1132"/>
            <p:cNvSpPr/>
            <p:nvPr/>
          </p:nvSpPr>
          <p:spPr>
            <a:xfrm>
              <a:off x="9417993" y="5616698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0389" y="8625"/>
                  </a:moveTo>
                  <a:lnTo>
                    <a:pt x="6693" y="11138"/>
                  </a:lnTo>
                  <a:lnTo>
                    <a:pt x="3398" y="12852"/>
                  </a:lnTo>
                  <a:lnTo>
                    <a:pt x="1694" y="10973"/>
                  </a:lnTo>
                  <a:lnTo>
                    <a:pt x="0" y="9103"/>
                  </a:lnTo>
                  <a:lnTo>
                    <a:pt x="2693" y="6731"/>
                  </a:lnTo>
                  <a:lnTo>
                    <a:pt x="6375" y="4222"/>
                  </a:lnTo>
                  <a:lnTo>
                    <a:pt x="10077" y="1718"/>
                  </a:lnTo>
                  <a:lnTo>
                    <a:pt x="13362" y="0"/>
                  </a:lnTo>
                  <a:lnTo>
                    <a:pt x="15076" y="1874"/>
                  </a:lnTo>
                  <a:lnTo>
                    <a:pt x="16775" y="3753"/>
                  </a:lnTo>
                  <a:lnTo>
                    <a:pt x="14072" y="6120"/>
                  </a:lnTo>
                  <a:lnTo>
                    <a:pt x="10389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3" name="object 113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7662" y="5617438"/>
              <a:ext cx="16852" cy="11328"/>
            </a:xfrm>
            <a:prstGeom prst="rect">
              <a:avLst/>
            </a:prstGeom>
          </p:spPr>
        </p:pic>
        <p:sp>
          <p:nvSpPr>
            <p:cNvPr id="1134" name="object 1134"/>
            <p:cNvSpPr/>
            <p:nvPr/>
          </p:nvSpPr>
          <p:spPr>
            <a:xfrm>
              <a:off x="9437666" y="5616383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3900"/>
                  </a:moveTo>
                  <a:lnTo>
                    <a:pt x="14105" y="6229"/>
                  </a:lnTo>
                  <a:lnTo>
                    <a:pt x="16851" y="8459"/>
                  </a:lnTo>
                  <a:lnTo>
                    <a:pt x="15170" y="10428"/>
                  </a:lnTo>
                  <a:lnTo>
                    <a:pt x="13504" y="12383"/>
                  </a:lnTo>
                  <a:lnTo>
                    <a:pt x="10186" y="10831"/>
                  </a:lnTo>
                  <a:lnTo>
                    <a:pt x="6451" y="8487"/>
                  </a:lnTo>
                  <a:lnTo>
                    <a:pt x="2731" y="6149"/>
                  </a:lnTo>
                  <a:lnTo>
                    <a:pt x="0" y="3910"/>
                  </a:lnTo>
                  <a:lnTo>
                    <a:pt x="1670" y="1950"/>
                  </a:lnTo>
                  <a:lnTo>
                    <a:pt x="3341" y="0"/>
                  </a:lnTo>
                  <a:lnTo>
                    <a:pt x="6659" y="1552"/>
                  </a:lnTo>
                  <a:lnTo>
                    <a:pt x="10380" y="3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5" name="object 113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0842" y="5622569"/>
              <a:ext cx="16154" cy="12204"/>
            </a:xfrm>
            <a:prstGeom prst="rect">
              <a:avLst/>
            </a:prstGeom>
          </p:spPr>
        </p:pic>
        <p:sp>
          <p:nvSpPr>
            <p:cNvPr id="1136" name="object 1136"/>
            <p:cNvSpPr/>
            <p:nvPr/>
          </p:nvSpPr>
          <p:spPr>
            <a:xfrm>
              <a:off x="9430840" y="562147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28" y="4549"/>
                  </a:moveTo>
                  <a:lnTo>
                    <a:pt x="13731" y="7223"/>
                  </a:lnTo>
                  <a:lnTo>
                    <a:pt x="16160" y="9695"/>
                  </a:lnTo>
                  <a:lnTo>
                    <a:pt x="14257" y="11498"/>
                  </a:lnTo>
                  <a:lnTo>
                    <a:pt x="12349" y="13297"/>
                  </a:lnTo>
                  <a:lnTo>
                    <a:pt x="9258" y="11432"/>
                  </a:lnTo>
                  <a:lnTo>
                    <a:pt x="5855" y="8762"/>
                  </a:lnTo>
                  <a:lnTo>
                    <a:pt x="2447" y="6078"/>
                  </a:lnTo>
                  <a:lnTo>
                    <a:pt x="0" y="3607"/>
                  </a:lnTo>
                  <a:lnTo>
                    <a:pt x="1912" y="1808"/>
                  </a:lnTo>
                  <a:lnTo>
                    <a:pt x="3819" y="0"/>
                  </a:lnTo>
                  <a:lnTo>
                    <a:pt x="6906" y="1865"/>
                  </a:lnTo>
                  <a:lnTo>
                    <a:pt x="10328" y="45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113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6930" y="5612054"/>
              <a:ext cx="16725" cy="11531"/>
            </a:xfrm>
            <a:prstGeom prst="rect">
              <a:avLst/>
            </a:prstGeom>
          </p:spPr>
        </p:pic>
        <p:sp>
          <p:nvSpPr>
            <p:cNvPr id="1138" name="object 1138"/>
            <p:cNvSpPr/>
            <p:nvPr/>
          </p:nvSpPr>
          <p:spPr>
            <a:xfrm>
              <a:off x="9426928" y="561097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4042"/>
                  </a:moveTo>
                  <a:lnTo>
                    <a:pt x="14053" y="6452"/>
                  </a:lnTo>
                  <a:lnTo>
                    <a:pt x="16737" y="8738"/>
                  </a:lnTo>
                  <a:lnTo>
                    <a:pt x="15014" y="10665"/>
                  </a:lnTo>
                  <a:lnTo>
                    <a:pt x="13286" y="12601"/>
                  </a:lnTo>
                  <a:lnTo>
                    <a:pt x="10016" y="10963"/>
                  </a:lnTo>
                  <a:lnTo>
                    <a:pt x="6352" y="8549"/>
                  </a:lnTo>
                  <a:lnTo>
                    <a:pt x="2683" y="6135"/>
                  </a:lnTo>
                  <a:lnTo>
                    <a:pt x="0" y="3858"/>
                  </a:lnTo>
                  <a:lnTo>
                    <a:pt x="1722" y="1940"/>
                  </a:lnTo>
                  <a:lnTo>
                    <a:pt x="3460" y="0"/>
                  </a:lnTo>
                  <a:lnTo>
                    <a:pt x="6716" y="1628"/>
                  </a:lnTo>
                  <a:lnTo>
                    <a:pt x="10389" y="4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9" name="object 113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0113" y="5582793"/>
              <a:ext cx="15151" cy="13055"/>
            </a:xfrm>
            <a:prstGeom prst="rect">
              <a:avLst/>
            </a:prstGeom>
          </p:spPr>
        </p:pic>
        <p:sp>
          <p:nvSpPr>
            <p:cNvPr id="1140" name="object 1140"/>
            <p:cNvSpPr/>
            <p:nvPr/>
          </p:nvSpPr>
          <p:spPr>
            <a:xfrm>
              <a:off x="9440114" y="5581736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87" y="5197"/>
                  </a:moveTo>
                  <a:lnTo>
                    <a:pt x="13083" y="8213"/>
                  </a:lnTo>
                  <a:lnTo>
                    <a:pt x="15151" y="10930"/>
                  </a:lnTo>
                  <a:lnTo>
                    <a:pt x="13021" y="12521"/>
                  </a:lnTo>
                  <a:lnTo>
                    <a:pt x="10877" y="14111"/>
                  </a:lnTo>
                  <a:lnTo>
                    <a:pt x="8070" y="11929"/>
                  </a:lnTo>
                  <a:lnTo>
                    <a:pt x="5074" y="8923"/>
                  </a:lnTo>
                  <a:lnTo>
                    <a:pt x="2063" y="5907"/>
                  </a:lnTo>
                  <a:lnTo>
                    <a:pt x="0" y="3190"/>
                  </a:lnTo>
                  <a:lnTo>
                    <a:pt x="2134" y="1590"/>
                  </a:lnTo>
                  <a:lnTo>
                    <a:pt x="4279" y="0"/>
                  </a:lnTo>
                  <a:lnTo>
                    <a:pt x="7071" y="2182"/>
                  </a:lnTo>
                  <a:lnTo>
                    <a:pt x="10087" y="519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1" name="object 114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0448" y="5583694"/>
              <a:ext cx="13233" cy="14020"/>
            </a:xfrm>
            <a:prstGeom prst="rect">
              <a:avLst/>
            </a:prstGeom>
          </p:spPr>
        </p:pic>
        <p:sp>
          <p:nvSpPr>
            <p:cNvPr id="1142" name="object 1142"/>
            <p:cNvSpPr/>
            <p:nvPr/>
          </p:nvSpPr>
          <p:spPr>
            <a:xfrm>
              <a:off x="9430440" y="558277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62" y="6021"/>
                  </a:moveTo>
                  <a:lnTo>
                    <a:pt x="11786" y="9463"/>
                  </a:lnTo>
                  <a:lnTo>
                    <a:pt x="13244" y="12464"/>
                  </a:lnTo>
                  <a:lnTo>
                    <a:pt x="10811" y="13699"/>
                  </a:lnTo>
                  <a:lnTo>
                    <a:pt x="8378" y="14944"/>
                  </a:lnTo>
                  <a:lnTo>
                    <a:pt x="6096" y="12364"/>
                  </a:lnTo>
                  <a:lnTo>
                    <a:pt x="3777" y="8923"/>
                  </a:lnTo>
                  <a:lnTo>
                    <a:pt x="1467" y="5486"/>
                  </a:lnTo>
                  <a:lnTo>
                    <a:pt x="0" y="2485"/>
                  </a:lnTo>
                  <a:lnTo>
                    <a:pt x="2428" y="1240"/>
                  </a:lnTo>
                  <a:lnTo>
                    <a:pt x="4856" y="0"/>
                  </a:lnTo>
                  <a:lnTo>
                    <a:pt x="7152" y="2579"/>
                  </a:lnTo>
                  <a:lnTo>
                    <a:pt x="9462" y="602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3" name="object 114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4726" y="5588787"/>
              <a:ext cx="17538" cy="9842"/>
            </a:xfrm>
            <a:prstGeom prst="rect">
              <a:avLst/>
            </a:prstGeom>
          </p:spPr>
        </p:pic>
        <p:sp>
          <p:nvSpPr>
            <p:cNvPr id="1144" name="object 1144"/>
            <p:cNvSpPr/>
            <p:nvPr/>
          </p:nvSpPr>
          <p:spPr>
            <a:xfrm>
              <a:off x="9414736" y="558782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90" y="2873"/>
                  </a:moveTo>
                  <a:lnTo>
                    <a:pt x="14413" y="4658"/>
                  </a:lnTo>
                  <a:lnTo>
                    <a:pt x="17532" y="6494"/>
                  </a:lnTo>
                  <a:lnTo>
                    <a:pt x="16245" y="8644"/>
                  </a:lnTo>
                  <a:lnTo>
                    <a:pt x="14929" y="10807"/>
                  </a:lnTo>
                  <a:lnTo>
                    <a:pt x="11374" y="9723"/>
                  </a:lnTo>
                  <a:lnTo>
                    <a:pt x="7246" y="7929"/>
                  </a:lnTo>
                  <a:lnTo>
                    <a:pt x="3114" y="6139"/>
                  </a:lnTo>
                  <a:lnTo>
                    <a:pt x="0" y="4326"/>
                  </a:lnTo>
                  <a:lnTo>
                    <a:pt x="1296" y="2163"/>
                  </a:lnTo>
                  <a:lnTo>
                    <a:pt x="2598" y="0"/>
                  </a:lnTo>
                  <a:lnTo>
                    <a:pt x="6167" y="1088"/>
                  </a:lnTo>
                  <a:lnTo>
                    <a:pt x="10290" y="28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5" name="object 1145"/>
            <p:cNvPicPr/>
            <p:nvPr/>
          </p:nvPicPr>
          <p:blipFill>
            <a:blip r:embed="rId3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2000" y="5492076"/>
              <a:ext cx="130632" cy="113601"/>
            </a:xfrm>
            <a:prstGeom prst="rect">
              <a:avLst/>
            </a:prstGeom>
          </p:spPr>
        </p:pic>
        <p:pic>
          <p:nvPicPr>
            <p:cNvPr id="1146" name="object 114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0671" y="5540869"/>
              <a:ext cx="10350" cy="14731"/>
            </a:xfrm>
            <a:prstGeom prst="rect">
              <a:avLst/>
            </a:prstGeom>
          </p:spPr>
        </p:pic>
        <p:sp>
          <p:nvSpPr>
            <p:cNvPr id="1147" name="object 1147"/>
            <p:cNvSpPr/>
            <p:nvPr/>
          </p:nvSpPr>
          <p:spPr>
            <a:xfrm>
              <a:off x="9490665" y="5540298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54" y="6868"/>
                  </a:moveTo>
                  <a:lnTo>
                    <a:pt x="3431" y="3010"/>
                  </a:lnTo>
                  <a:lnTo>
                    <a:pt x="5012" y="0"/>
                  </a:lnTo>
                  <a:lnTo>
                    <a:pt x="7691" y="662"/>
                  </a:lnTo>
                  <a:lnTo>
                    <a:pt x="10356" y="1330"/>
                  </a:lnTo>
                  <a:lnTo>
                    <a:pt x="9689" y="4577"/>
                  </a:lnTo>
                  <a:lnTo>
                    <a:pt x="8302" y="8421"/>
                  </a:lnTo>
                  <a:lnTo>
                    <a:pt x="6920" y="12289"/>
                  </a:lnTo>
                  <a:lnTo>
                    <a:pt x="5339" y="15304"/>
                  </a:lnTo>
                  <a:lnTo>
                    <a:pt x="2674" y="14637"/>
                  </a:lnTo>
                  <a:lnTo>
                    <a:pt x="0" y="13960"/>
                  </a:lnTo>
                  <a:lnTo>
                    <a:pt x="667" y="10722"/>
                  </a:lnTo>
                  <a:lnTo>
                    <a:pt x="2054" y="68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8" name="object 114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5125" y="5551817"/>
              <a:ext cx="16992" cy="5664"/>
            </a:xfrm>
            <a:prstGeom prst="rect">
              <a:avLst/>
            </a:prstGeom>
          </p:spPr>
        </p:pic>
        <p:sp>
          <p:nvSpPr>
            <p:cNvPr id="1149" name="object 1149"/>
            <p:cNvSpPr/>
            <p:nvPr/>
          </p:nvSpPr>
          <p:spPr>
            <a:xfrm>
              <a:off x="9455121" y="5551804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595" y="18"/>
                  </a:moveTo>
                  <a:lnTo>
                    <a:pt x="13244" y="42"/>
                  </a:lnTo>
                  <a:lnTo>
                    <a:pt x="17002" y="473"/>
                  </a:lnTo>
                  <a:lnTo>
                    <a:pt x="16936" y="2878"/>
                  </a:lnTo>
                  <a:lnTo>
                    <a:pt x="16865" y="5292"/>
                  </a:lnTo>
                  <a:lnTo>
                    <a:pt x="13073" y="5680"/>
                  </a:lnTo>
                  <a:lnTo>
                    <a:pt x="8420" y="5671"/>
                  </a:lnTo>
                  <a:lnTo>
                    <a:pt x="3763" y="5642"/>
                  </a:lnTo>
                  <a:lnTo>
                    <a:pt x="0" y="5221"/>
                  </a:lnTo>
                  <a:lnTo>
                    <a:pt x="71" y="2807"/>
                  </a:lnTo>
                  <a:lnTo>
                    <a:pt x="146" y="402"/>
                  </a:lnTo>
                  <a:lnTo>
                    <a:pt x="3938" y="0"/>
                  </a:lnTo>
                  <a:lnTo>
                    <a:pt x="8595" y="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0" name="object 1150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468218" y="5545112"/>
              <a:ext cx="15100" cy="13334"/>
            </a:xfrm>
            <a:prstGeom prst="rect">
              <a:avLst/>
            </a:prstGeom>
          </p:spPr>
        </p:pic>
        <p:sp>
          <p:nvSpPr>
            <p:cNvPr id="1151" name="object 1151"/>
            <p:cNvSpPr/>
            <p:nvPr/>
          </p:nvSpPr>
          <p:spPr>
            <a:xfrm>
              <a:off x="9468222" y="5544086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31" y="5425"/>
                  </a:moveTo>
                  <a:lnTo>
                    <a:pt x="8004" y="2286"/>
                  </a:lnTo>
                  <a:lnTo>
                    <a:pt x="10797" y="0"/>
                  </a:lnTo>
                  <a:lnTo>
                    <a:pt x="12950" y="1500"/>
                  </a:lnTo>
                  <a:lnTo>
                    <a:pt x="15095" y="3006"/>
                  </a:lnTo>
                  <a:lnTo>
                    <a:pt x="13040" y="5808"/>
                  </a:lnTo>
                  <a:lnTo>
                    <a:pt x="10063" y="8947"/>
                  </a:lnTo>
                  <a:lnTo>
                    <a:pt x="7081" y="12080"/>
                  </a:lnTo>
                  <a:lnTo>
                    <a:pt x="4302" y="14372"/>
                  </a:lnTo>
                  <a:lnTo>
                    <a:pt x="2153" y="12866"/>
                  </a:lnTo>
                  <a:lnTo>
                    <a:pt x="0" y="11370"/>
                  </a:lnTo>
                  <a:lnTo>
                    <a:pt x="2049" y="8563"/>
                  </a:lnTo>
                  <a:lnTo>
                    <a:pt x="5031" y="54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2" name="object 115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56013" y="5532221"/>
              <a:ext cx="16992" cy="5867"/>
            </a:xfrm>
            <a:prstGeom prst="rect">
              <a:avLst/>
            </a:prstGeom>
          </p:spPr>
        </p:pic>
        <p:sp>
          <p:nvSpPr>
            <p:cNvPr id="1153" name="object 1153"/>
            <p:cNvSpPr/>
            <p:nvPr/>
          </p:nvSpPr>
          <p:spPr>
            <a:xfrm>
              <a:off x="9456022" y="5532088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25" y="175"/>
                  </a:moveTo>
                  <a:lnTo>
                    <a:pt x="13073" y="0"/>
                  </a:lnTo>
                  <a:lnTo>
                    <a:pt x="16865" y="274"/>
                  </a:lnTo>
                  <a:lnTo>
                    <a:pt x="16926" y="2679"/>
                  </a:lnTo>
                  <a:lnTo>
                    <a:pt x="16997" y="5084"/>
                  </a:lnTo>
                  <a:lnTo>
                    <a:pt x="13225" y="5638"/>
                  </a:lnTo>
                  <a:lnTo>
                    <a:pt x="8562" y="5813"/>
                  </a:lnTo>
                  <a:lnTo>
                    <a:pt x="3914" y="5993"/>
                  </a:lnTo>
                  <a:lnTo>
                    <a:pt x="123" y="5723"/>
                  </a:lnTo>
                  <a:lnTo>
                    <a:pt x="56" y="3309"/>
                  </a:lnTo>
                  <a:lnTo>
                    <a:pt x="0" y="904"/>
                  </a:lnTo>
                  <a:lnTo>
                    <a:pt x="3763" y="350"/>
                  </a:lnTo>
                  <a:lnTo>
                    <a:pt x="8425" y="1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4" name="object 115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265" y="5534901"/>
              <a:ext cx="16560" cy="12064"/>
            </a:xfrm>
            <a:prstGeom prst="rect">
              <a:avLst/>
            </a:prstGeom>
          </p:spPr>
        </p:pic>
        <p:sp>
          <p:nvSpPr>
            <p:cNvPr id="1155" name="object 1155"/>
            <p:cNvSpPr/>
            <p:nvPr/>
          </p:nvSpPr>
          <p:spPr>
            <a:xfrm>
              <a:off x="9444268" y="5533819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191" y="4445"/>
                  </a:moveTo>
                  <a:lnTo>
                    <a:pt x="9779" y="1817"/>
                  </a:lnTo>
                  <a:lnTo>
                    <a:pt x="12998" y="0"/>
                  </a:lnTo>
                  <a:lnTo>
                    <a:pt x="14777" y="1817"/>
                  </a:lnTo>
                  <a:lnTo>
                    <a:pt x="16557" y="3649"/>
                  </a:lnTo>
                  <a:lnTo>
                    <a:pt x="13959" y="6092"/>
                  </a:lnTo>
                  <a:lnTo>
                    <a:pt x="10375" y="8705"/>
                  </a:lnTo>
                  <a:lnTo>
                    <a:pt x="6783" y="11342"/>
                  </a:lnTo>
                  <a:lnTo>
                    <a:pt x="3564" y="13150"/>
                  </a:lnTo>
                  <a:lnTo>
                    <a:pt x="1779" y="11332"/>
                  </a:lnTo>
                  <a:lnTo>
                    <a:pt x="0" y="9510"/>
                  </a:lnTo>
                  <a:lnTo>
                    <a:pt x="2598" y="7072"/>
                  </a:lnTo>
                  <a:lnTo>
                    <a:pt x="6191" y="44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6" name="object 115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1678" y="5537530"/>
              <a:ext cx="12979" cy="14274"/>
            </a:xfrm>
            <a:prstGeom prst="rect">
              <a:avLst/>
            </a:prstGeom>
          </p:spPr>
        </p:pic>
        <p:sp>
          <p:nvSpPr>
            <p:cNvPr id="1157" name="object 1157"/>
            <p:cNvSpPr/>
            <p:nvPr/>
          </p:nvSpPr>
          <p:spPr>
            <a:xfrm>
              <a:off x="9461672" y="5536684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616" y="6262"/>
                  </a:moveTo>
                  <a:lnTo>
                    <a:pt x="5845" y="2698"/>
                  </a:lnTo>
                  <a:lnTo>
                    <a:pt x="8080" y="0"/>
                  </a:lnTo>
                  <a:lnTo>
                    <a:pt x="10527" y="1107"/>
                  </a:lnTo>
                  <a:lnTo>
                    <a:pt x="12988" y="2215"/>
                  </a:lnTo>
                  <a:lnTo>
                    <a:pt x="11601" y="5297"/>
                  </a:lnTo>
                  <a:lnTo>
                    <a:pt x="9377" y="8857"/>
                  </a:lnTo>
                  <a:lnTo>
                    <a:pt x="7142" y="12421"/>
                  </a:lnTo>
                  <a:lnTo>
                    <a:pt x="4903" y="15124"/>
                  </a:lnTo>
                  <a:lnTo>
                    <a:pt x="2456" y="14012"/>
                  </a:lnTo>
                  <a:lnTo>
                    <a:pt x="0" y="12899"/>
                  </a:lnTo>
                  <a:lnTo>
                    <a:pt x="1386" y="9827"/>
                  </a:lnTo>
                  <a:lnTo>
                    <a:pt x="3616" y="62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8" name="object 115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6905" y="5558510"/>
              <a:ext cx="16332" cy="12344"/>
            </a:xfrm>
            <a:prstGeom prst="rect">
              <a:avLst/>
            </a:prstGeom>
          </p:spPr>
        </p:pic>
        <p:sp>
          <p:nvSpPr>
            <p:cNvPr id="1159" name="object 1159"/>
            <p:cNvSpPr/>
            <p:nvPr/>
          </p:nvSpPr>
          <p:spPr>
            <a:xfrm>
              <a:off x="9476908" y="5557423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983" y="4648"/>
                  </a:moveTo>
                  <a:lnTo>
                    <a:pt x="9457" y="1921"/>
                  </a:lnTo>
                  <a:lnTo>
                    <a:pt x="12591" y="0"/>
                  </a:lnTo>
                  <a:lnTo>
                    <a:pt x="14451" y="1765"/>
                  </a:lnTo>
                  <a:lnTo>
                    <a:pt x="16330" y="3536"/>
                  </a:lnTo>
                  <a:lnTo>
                    <a:pt x="13817" y="6049"/>
                  </a:lnTo>
                  <a:lnTo>
                    <a:pt x="10337" y="8781"/>
                  </a:lnTo>
                  <a:lnTo>
                    <a:pt x="6863" y="11512"/>
                  </a:lnTo>
                  <a:lnTo>
                    <a:pt x="3729" y="13430"/>
                  </a:lnTo>
                  <a:lnTo>
                    <a:pt x="1864" y="11664"/>
                  </a:lnTo>
                  <a:lnTo>
                    <a:pt x="0" y="9898"/>
                  </a:lnTo>
                  <a:lnTo>
                    <a:pt x="2499" y="7384"/>
                  </a:lnTo>
                  <a:lnTo>
                    <a:pt x="5983" y="46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0" name="object 116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0161" y="5553532"/>
              <a:ext cx="10820" cy="14693"/>
            </a:xfrm>
            <a:prstGeom prst="rect">
              <a:avLst/>
            </a:prstGeom>
          </p:spPr>
        </p:pic>
        <p:sp>
          <p:nvSpPr>
            <p:cNvPr id="1161" name="object 1161"/>
            <p:cNvSpPr/>
            <p:nvPr/>
          </p:nvSpPr>
          <p:spPr>
            <a:xfrm>
              <a:off x="9470163" y="5552916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09" y="6788"/>
                  </a:moveTo>
                  <a:lnTo>
                    <a:pt x="3834" y="2972"/>
                  </a:lnTo>
                  <a:lnTo>
                    <a:pt x="5528" y="0"/>
                  </a:lnTo>
                  <a:lnTo>
                    <a:pt x="8169" y="743"/>
                  </a:lnTo>
                  <a:lnTo>
                    <a:pt x="10815" y="1486"/>
                  </a:lnTo>
                  <a:lnTo>
                    <a:pt x="10025" y="4710"/>
                  </a:lnTo>
                  <a:lnTo>
                    <a:pt x="8501" y="8521"/>
                  </a:lnTo>
                  <a:lnTo>
                    <a:pt x="6967" y="12346"/>
                  </a:lnTo>
                  <a:lnTo>
                    <a:pt x="5277" y="15309"/>
                  </a:lnTo>
                  <a:lnTo>
                    <a:pt x="2636" y="14566"/>
                  </a:lnTo>
                  <a:lnTo>
                    <a:pt x="0" y="13827"/>
                  </a:lnTo>
                  <a:lnTo>
                    <a:pt x="781" y="10608"/>
                  </a:lnTo>
                  <a:lnTo>
                    <a:pt x="2309" y="678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2" name="object 116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0004" y="5537415"/>
              <a:ext cx="17348" cy="6045"/>
            </a:xfrm>
            <a:prstGeom prst="rect">
              <a:avLst/>
            </a:prstGeom>
          </p:spPr>
        </p:pic>
        <p:sp>
          <p:nvSpPr>
            <p:cNvPr id="1163" name="object 1163"/>
            <p:cNvSpPr/>
            <p:nvPr/>
          </p:nvSpPr>
          <p:spPr>
            <a:xfrm>
              <a:off x="9480010" y="5537211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84" y="312"/>
                  </a:moveTo>
                  <a:lnTo>
                    <a:pt x="13622" y="624"/>
                  </a:lnTo>
                  <a:lnTo>
                    <a:pt x="17338" y="1292"/>
                  </a:lnTo>
                  <a:lnTo>
                    <a:pt x="17064" y="3697"/>
                  </a:lnTo>
                  <a:lnTo>
                    <a:pt x="16784" y="6092"/>
                  </a:lnTo>
                  <a:lnTo>
                    <a:pt x="12988" y="6253"/>
                  </a:lnTo>
                  <a:lnTo>
                    <a:pt x="8340" y="5936"/>
                  </a:lnTo>
                  <a:lnTo>
                    <a:pt x="3711" y="5628"/>
                  </a:lnTo>
                  <a:lnTo>
                    <a:pt x="0" y="4956"/>
                  </a:lnTo>
                  <a:lnTo>
                    <a:pt x="269" y="2561"/>
                  </a:lnTo>
                  <a:lnTo>
                    <a:pt x="544" y="160"/>
                  </a:lnTo>
                  <a:lnTo>
                    <a:pt x="4354" y="0"/>
                  </a:lnTo>
                  <a:lnTo>
                    <a:pt x="8984" y="3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4" name="object 116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9945" y="5521934"/>
              <a:ext cx="8432" cy="14782"/>
            </a:xfrm>
            <a:prstGeom prst="rect">
              <a:avLst/>
            </a:prstGeom>
          </p:spPr>
        </p:pic>
        <p:sp>
          <p:nvSpPr>
            <p:cNvPr id="1165" name="object 1165"/>
            <p:cNvSpPr/>
            <p:nvPr/>
          </p:nvSpPr>
          <p:spPr>
            <a:xfrm>
              <a:off x="9469948" y="5521513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989" y="8142"/>
                  </a:moveTo>
                  <a:lnTo>
                    <a:pt x="179" y="4208"/>
                  </a:lnTo>
                  <a:lnTo>
                    <a:pt x="0" y="932"/>
                  </a:lnTo>
                  <a:lnTo>
                    <a:pt x="2759" y="468"/>
                  </a:lnTo>
                  <a:lnTo>
                    <a:pt x="5509" y="0"/>
                  </a:lnTo>
                  <a:lnTo>
                    <a:pt x="6626" y="3114"/>
                  </a:lnTo>
                  <a:lnTo>
                    <a:pt x="7431" y="7053"/>
                  </a:lnTo>
                  <a:lnTo>
                    <a:pt x="8236" y="10992"/>
                  </a:lnTo>
                  <a:lnTo>
                    <a:pt x="8420" y="14268"/>
                  </a:lnTo>
                  <a:lnTo>
                    <a:pt x="5661" y="14731"/>
                  </a:lnTo>
                  <a:lnTo>
                    <a:pt x="2901" y="15195"/>
                  </a:lnTo>
                  <a:lnTo>
                    <a:pt x="1784" y="12080"/>
                  </a:lnTo>
                  <a:lnTo>
                    <a:pt x="989" y="81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6" name="object 1166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80106" y="5521972"/>
              <a:ext cx="7162" cy="14706"/>
            </a:xfrm>
            <a:prstGeom prst="rect">
              <a:avLst/>
            </a:prstGeom>
          </p:spPr>
        </p:pic>
        <p:sp>
          <p:nvSpPr>
            <p:cNvPr id="1167" name="object 1167"/>
            <p:cNvSpPr/>
            <p:nvPr/>
          </p:nvSpPr>
          <p:spPr>
            <a:xfrm>
              <a:off x="9480111" y="5521764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302" y="7692"/>
                  </a:moveTo>
                  <a:lnTo>
                    <a:pt x="0" y="3692"/>
                  </a:lnTo>
                  <a:lnTo>
                    <a:pt x="227" y="421"/>
                  </a:lnTo>
                  <a:lnTo>
                    <a:pt x="3019" y="208"/>
                  </a:lnTo>
                  <a:lnTo>
                    <a:pt x="5812" y="0"/>
                  </a:lnTo>
                  <a:lnTo>
                    <a:pt x="6536" y="3214"/>
                  </a:lnTo>
                  <a:lnTo>
                    <a:pt x="6839" y="7205"/>
                  </a:lnTo>
                  <a:lnTo>
                    <a:pt x="7152" y="11200"/>
                  </a:lnTo>
                  <a:lnTo>
                    <a:pt x="6920" y="14485"/>
                  </a:lnTo>
                  <a:lnTo>
                    <a:pt x="4132" y="14694"/>
                  </a:lnTo>
                  <a:lnTo>
                    <a:pt x="1349" y="14907"/>
                  </a:lnTo>
                  <a:lnTo>
                    <a:pt x="605" y="11702"/>
                  </a:lnTo>
                  <a:lnTo>
                    <a:pt x="302" y="76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8" name="object 116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3616" y="5532221"/>
              <a:ext cx="8089" cy="14782"/>
            </a:xfrm>
            <a:prstGeom prst="rect">
              <a:avLst/>
            </a:prstGeom>
          </p:spPr>
        </p:pic>
        <p:sp>
          <p:nvSpPr>
            <p:cNvPr id="1169" name="object 1169"/>
            <p:cNvSpPr/>
            <p:nvPr/>
          </p:nvSpPr>
          <p:spPr>
            <a:xfrm>
              <a:off x="9473618" y="5531838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04" y="8061"/>
                  </a:moveTo>
                  <a:lnTo>
                    <a:pt x="94" y="4109"/>
                  </a:lnTo>
                  <a:lnTo>
                    <a:pt x="0" y="828"/>
                  </a:lnTo>
                  <a:lnTo>
                    <a:pt x="2764" y="416"/>
                  </a:lnTo>
                  <a:lnTo>
                    <a:pt x="5538" y="0"/>
                  </a:lnTo>
                  <a:lnTo>
                    <a:pt x="6574" y="3133"/>
                  </a:lnTo>
                  <a:lnTo>
                    <a:pt x="7275" y="7096"/>
                  </a:lnTo>
                  <a:lnTo>
                    <a:pt x="7980" y="11048"/>
                  </a:lnTo>
                  <a:lnTo>
                    <a:pt x="8075" y="14324"/>
                  </a:lnTo>
                  <a:lnTo>
                    <a:pt x="5306" y="14736"/>
                  </a:lnTo>
                  <a:lnTo>
                    <a:pt x="2541" y="15157"/>
                  </a:lnTo>
                  <a:lnTo>
                    <a:pt x="1495" y="12014"/>
                  </a:lnTo>
                  <a:lnTo>
                    <a:pt x="804" y="8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0" name="object 117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42628" y="5545988"/>
              <a:ext cx="7048" cy="14617"/>
            </a:xfrm>
            <a:prstGeom prst="rect">
              <a:avLst/>
            </a:prstGeom>
          </p:spPr>
        </p:pic>
        <p:sp>
          <p:nvSpPr>
            <p:cNvPr id="1171" name="object 1171"/>
            <p:cNvSpPr/>
            <p:nvPr/>
          </p:nvSpPr>
          <p:spPr>
            <a:xfrm>
              <a:off x="9442628" y="55459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50" y="7247"/>
                  </a:moveTo>
                  <a:lnTo>
                    <a:pt x="511" y="3233"/>
                  </a:lnTo>
                  <a:lnTo>
                    <a:pt x="1188" y="0"/>
                  </a:lnTo>
                  <a:lnTo>
                    <a:pt x="3980" y="75"/>
                  </a:lnTo>
                  <a:lnTo>
                    <a:pt x="6778" y="151"/>
                  </a:lnTo>
                  <a:lnTo>
                    <a:pt x="7052" y="3422"/>
                  </a:lnTo>
                  <a:lnTo>
                    <a:pt x="6797" y="7427"/>
                  </a:lnTo>
                  <a:lnTo>
                    <a:pt x="6541" y="11441"/>
                  </a:lnTo>
                  <a:lnTo>
                    <a:pt x="5869" y="14679"/>
                  </a:lnTo>
                  <a:lnTo>
                    <a:pt x="3062" y="14608"/>
                  </a:lnTo>
                  <a:lnTo>
                    <a:pt x="279" y="14528"/>
                  </a:lnTo>
                  <a:lnTo>
                    <a:pt x="0" y="11252"/>
                  </a:lnTo>
                  <a:lnTo>
                    <a:pt x="250" y="72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2" name="object 117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0222" y="5551297"/>
              <a:ext cx="9359" cy="14782"/>
            </a:xfrm>
            <a:prstGeom prst="rect">
              <a:avLst/>
            </a:prstGeom>
          </p:spPr>
        </p:pic>
        <p:sp>
          <p:nvSpPr>
            <p:cNvPr id="1173" name="object 1173"/>
            <p:cNvSpPr/>
            <p:nvPr/>
          </p:nvSpPr>
          <p:spPr>
            <a:xfrm>
              <a:off x="9450222" y="5550840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1495" y="7015"/>
                  </a:moveTo>
                  <a:lnTo>
                    <a:pt x="2570" y="3095"/>
                  </a:lnTo>
                  <a:lnTo>
                    <a:pt x="3919" y="0"/>
                  </a:lnTo>
                  <a:lnTo>
                    <a:pt x="6636" y="515"/>
                  </a:lnTo>
                  <a:lnTo>
                    <a:pt x="9353" y="1022"/>
                  </a:lnTo>
                  <a:lnTo>
                    <a:pt x="8946" y="4298"/>
                  </a:lnTo>
                  <a:lnTo>
                    <a:pt x="7867" y="8213"/>
                  </a:lnTo>
                  <a:lnTo>
                    <a:pt x="6783" y="12147"/>
                  </a:lnTo>
                  <a:lnTo>
                    <a:pt x="5438" y="15233"/>
                  </a:lnTo>
                  <a:lnTo>
                    <a:pt x="2717" y="14713"/>
                  </a:lnTo>
                  <a:lnTo>
                    <a:pt x="0" y="14211"/>
                  </a:lnTo>
                  <a:lnTo>
                    <a:pt x="407" y="10940"/>
                  </a:lnTo>
                  <a:lnTo>
                    <a:pt x="1495" y="701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4" name="object 1174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61563" y="5557291"/>
              <a:ext cx="10794" cy="14604"/>
            </a:xfrm>
            <a:prstGeom prst="rect">
              <a:avLst/>
            </a:prstGeom>
          </p:spPr>
        </p:pic>
        <p:sp>
          <p:nvSpPr>
            <p:cNvPr id="1175" name="object 1175"/>
            <p:cNvSpPr/>
            <p:nvPr/>
          </p:nvSpPr>
          <p:spPr>
            <a:xfrm>
              <a:off x="9461556" y="5556590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291" y="8634"/>
                  </a:moveTo>
                  <a:lnTo>
                    <a:pt x="776" y="4871"/>
                  </a:lnTo>
                  <a:lnTo>
                    <a:pt x="0" y="1661"/>
                  </a:lnTo>
                  <a:lnTo>
                    <a:pt x="2631" y="842"/>
                  </a:lnTo>
                  <a:lnTo>
                    <a:pt x="5287" y="0"/>
                  </a:lnTo>
                  <a:lnTo>
                    <a:pt x="6972" y="2906"/>
                  </a:lnTo>
                  <a:lnTo>
                    <a:pt x="8496" y="6674"/>
                  </a:lnTo>
                  <a:lnTo>
                    <a:pt x="10020" y="10447"/>
                  </a:lnTo>
                  <a:lnTo>
                    <a:pt x="10806" y="13633"/>
                  </a:lnTo>
                  <a:lnTo>
                    <a:pt x="8151" y="14466"/>
                  </a:lnTo>
                  <a:lnTo>
                    <a:pt x="5519" y="15304"/>
                  </a:lnTo>
                  <a:lnTo>
                    <a:pt x="3824" y="12398"/>
                  </a:lnTo>
                  <a:lnTo>
                    <a:pt x="2291" y="863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6" name="object 117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9646" y="5573776"/>
              <a:ext cx="17767" cy="7721"/>
            </a:xfrm>
            <a:prstGeom prst="rect">
              <a:avLst/>
            </a:prstGeom>
          </p:spPr>
        </p:pic>
        <p:sp>
          <p:nvSpPr>
            <p:cNvPr id="1177" name="object 1177"/>
            <p:cNvSpPr/>
            <p:nvPr/>
          </p:nvSpPr>
          <p:spPr>
            <a:xfrm>
              <a:off x="9459647" y="557315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79" y="1443"/>
                  </a:moveTo>
                  <a:lnTo>
                    <a:pt x="14261" y="2452"/>
                  </a:lnTo>
                  <a:lnTo>
                    <a:pt x="17764" y="3682"/>
                  </a:lnTo>
                  <a:lnTo>
                    <a:pt x="16997" y="6007"/>
                  </a:lnTo>
                  <a:lnTo>
                    <a:pt x="16240" y="8341"/>
                  </a:lnTo>
                  <a:lnTo>
                    <a:pt x="12463" y="7915"/>
                  </a:lnTo>
                  <a:lnTo>
                    <a:pt x="7990" y="6902"/>
                  </a:lnTo>
                  <a:lnTo>
                    <a:pt x="3507" y="5879"/>
                  </a:lnTo>
                  <a:lnTo>
                    <a:pt x="0" y="4662"/>
                  </a:lnTo>
                  <a:lnTo>
                    <a:pt x="762" y="2329"/>
                  </a:lnTo>
                  <a:lnTo>
                    <a:pt x="1528" y="0"/>
                  </a:lnTo>
                  <a:lnTo>
                    <a:pt x="5292" y="426"/>
                  </a:lnTo>
                  <a:lnTo>
                    <a:pt x="9779" y="14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8" name="object 117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7347" y="5542610"/>
              <a:ext cx="6540" cy="14592"/>
            </a:xfrm>
            <a:prstGeom prst="rect">
              <a:avLst/>
            </a:prstGeom>
          </p:spPr>
        </p:pic>
        <p:sp>
          <p:nvSpPr>
            <p:cNvPr id="1179" name="object 1179"/>
            <p:cNvSpPr/>
            <p:nvPr/>
          </p:nvSpPr>
          <p:spPr>
            <a:xfrm>
              <a:off x="9457328" y="554256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65" y="7252"/>
                  </a:moveTo>
                  <a:lnTo>
                    <a:pt x="6565" y="11271"/>
                  </a:lnTo>
                  <a:lnTo>
                    <a:pt x="6073" y="14528"/>
                  </a:lnTo>
                  <a:lnTo>
                    <a:pt x="3275" y="14580"/>
                  </a:lnTo>
                  <a:lnTo>
                    <a:pt x="487" y="14632"/>
                  </a:lnTo>
                  <a:lnTo>
                    <a:pt x="9" y="11385"/>
                  </a:lnTo>
                  <a:lnTo>
                    <a:pt x="0" y="7365"/>
                  </a:lnTo>
                  <a:lnTo>
                    <a:pt x="18" y="3356"/>
                  </a:lnTo>
                  <a:lnTo>
                    <a:pt x="501" y="94"/>
                  </a:lnTo>
                  <a:lnTo>
                    <a:pt x="3289" y="47"/>
                  </a:lnTo>
                  <a:lnTo>
                    <a:pt x="6082" y="0"/>
                  </a:lnTo>
                  <a:lnTo>
                    <a:pt x="6565" y="3237"/>
                  </a:lnTo>
                  <a:lnTo>
                    <a:pt x="6565" y="72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0" name="object 118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6230" y="5554954"/>
              <a:ext cx="16700" cy="11531"/>
            </a:xfrm>
            <a:prstGeom prst="rect">
              <a:avLst/>
            </a:prstGeom>
          </p:spPr>
        </p:pic>
        <p:sp>
          <p:nvSpPr>
            <p:cNvPr id="1181" name="object 1181"/>
            <p:cNvSpPr/>
            <p:nvPr/>
          </p:nvSpPr>
          <p:spPr>
            <a:xfrm>
              <a:off x="9456230" y="555387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61"/>
                  </a:moveTo>
                  <a:lnTo>
                    <a:pt x="14039" y="6485"/>
                  </a:lnTo>
                  <a:lnTo>
                    <a:pt x="16704" y="8776"/>
                  </a:lnTo>
                  <a:lnTo>
                    <a:pt x="14981" y="10689"/>
                  </a:lnTo>
                  <a:lnTo>
                    <a:pt x="13239" y="12615"/>
                  </a:lnTo>
                  <a:lnTo>
                    <a:pt x="9973" y="10982"/>
                  </a:lnTo>
                  <a:lnTo>
                    <a:pt x="6323" y="8558"/>
                  </a:lnTo>
                  <a:lnTo>
                    <a:pt x="2669" y="6130"/>
                  </a:lnTo>
                  <a:lnTo>
                    <a:pt x="0" y="3843"/>
                  </a:lnTo>
                  <a:lnTo>
                    <a:pt x="1737" y="1921"/>
                  </a:lnTo>
                  <a:lnTo>
                    <a:pt x="3464" y="0"/>
                  </a:lnTo>
                  <a:lnTo>
                    <a:pt x="6730" y="1637"/>
                  </a:lnTo>
                  <a:lnTo>
                    <a:pt x="10380" y="4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2" name="object 1182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79826" y="5542483"/>
              <a:ext cx="6985" cy="14681"/>
            </a:xfrm>
            <a:prstGeom prst="rect">
              <a:avLst/>
            </a:prstGeom>
          </p:spPr>
        </p:pic>
        <p:sp>
          <p:nvSpPr>
            <p:cNvPr id="1183" name="object 1183"/>
            <p:cNvSpPr/>
            <p:nvPr/>
          </p:nvSpPr>
          <p:spPr>
            <a:xfrm>
              <a:off x="9479825" y="554232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764" y="7223"/>
                  </a:moveTo>
                  <a:lnTo>
                    <a:pt x="6986" y="11228"/>
                  </a:lnTo>
                  <a:lnTo>
                    <a:pt x="6697" y="14499"/>
                  </a:lnTo>
                  <a:lnTo>
                    <a:pt x="3905" y="14665"/>
                  </a:lnTo>
                  <a:lnTo>
                    <a:pt x="1102" y="14831"/>
                  </a:lnTo>
                  <a:lnTo>
                    <a:pt x="449" y="11617"/>
                  </a:lnTo>
                  <a:lnTo>
                    <a:pt x="222" y="7612"/>
                  </a:lnTo>
                  <a:lnTo>
                    <a:pt x="0" y="3607"/>
                  </a:lnTo>
                  <a:lnTo>
                    <a:pt x="302" y="331"/>
                  </a:lnTo>
                  <a:lnTo>
                    <a:pt x="3095" y="165"/>
                  </a:lnTo>
                  <a:lnTo>
                    <a:pt x="5883" y="0"/>
                  </a:lnTo>
                  <a:lnTo>
                    <a:pt x="6551" y="3219"/>
                  </a:lnTo>
                  <a:lnTo>
                    <a:pt x="6764" y="72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4" name="object 118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9450" y="5533745"/>
              <a:ext cx="15316" cy="12941"/>
            </a:xfrm>
            <a:prstGeom prst="rect">
              <a:avLst/>
            </a:prstGeom>
          </p:spPr>
        </p:pic>
        <p:sp>
          <p:nvSpPr>
            <p:cNvPr id="1185" name="object 1185"/>
            <p:cNvSpPr/>
            <p:nvPr/>
          </p:nvSpPr>
          <p:spPr>
            <a:xfrm>
              <a:off x="9469448" y="5532680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24" y="5103"/>
                  </a:moveTo>
                  <a:lnTo>
                    <a:pt x="13192" y="8076"/>
                  </a:lnTo>
                  <a:lnTo>
                    <a:pt x="15312" y="10760"/>
                  </a:lnTo>
                  <a:lnTo>
                    <a:pt x="13201" y="12383"/>
                  </a:lnTo>
                  <a:lnTo>
                    <a:pt x="11095" y="14007"/>
                  </a:lnTo>
                  <a:lnTo>
                    <a:pt x="8250" y="11872"/>
                  </a:lnTo>
                  <a:lnTo>
                    <a:pt x="5187" y="8899"/>
                  </a:lnTo>
                  <a:lnTo>
                    <a:pt x="2130" y="5931"/>
                  </a:lnTo>
                  <a:lnTo>
                    <a:pt x="0" y="3242"/>
                  </a:lnTo>
                  <a:lnTo>
                    <a:pt x="2120" y="1633"/>
                  </a:lnTo>
                  <a:lnTo>
                    <a:pt x="4226" y="0"/>
                  </a:lnTo>
                  <a:lnTo>
                    <a:pt x="7067" y="2134"/>
                  </a:lnTo>
                  <a:lnTo>
                    <a:pt x="10124" y="51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6" name="object 118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3925" y="5548922"/>
              <a:ext cx="17564" cy="9740"/>
            </a:xfrm>
            <a:prstGeom prst="rect">
              <a:avLst/>
            </a:prstGeom>
          </p:spPr>
        </p:pic>
        <p:sp>
          <p:nvSpPr>
            <p:cNvPr id="1187" name="object 1187"/>
            <p:cNvSpPr/>
            <p:nvPr/>
          </p:nvSpPr>
          <p:spPr>
            <a:xfrm>
              <a:off x="9463921" y="5547966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81" y="2811"/>
                  </a:moveTo>
                  <a:lnTo>
                    <a:pt x="14422" y="4563"/>
                  </a:lnTo>
                  <a:lnTo>
                    <a:pt x="17565" y="6362"/>
                  </a:lnTo>
                  <a:lnTo>
                    <a:pt x="16297" y="8521"/>
                  </a:lnTo>
                  <a:lnTo>
                    <a:pt x="15024" y="10693"/>
                  </a:lnTo>
                  <a:lnTo>
                    <a:pt x="11436" y="9642"/>
                  </a:lnTo>
                  <a:lnTo>
                    <a:pt x="7294" y="7881"/>
                  </a:lnTo>
                  <a:lnTo>
                    <a:pt x="3152" y="6125"/>
                  </a:lnTo>
                  <a:lnTo>
                    <a:pt x="0" y="4331"/>
                  </a:lnTo>
                  <a:lnTo>
                    <a:pt x="1273" y="2168"/>
                  </a:lnTo>
                  <a:lnTo>
                    <a:pt x="2551" y="0"/>
                  </a:lnTo>
                  <a:lnTo>
                    <a:pt x="6134" y="1055"/>
                  </a:lnTo>
                  <a:lnTo>
                    <a:pt x="10281" y="281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8" name="object 118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1865" y="5562980"/>
              <a:ext cx="15633" cy="12687"/>
            </a:xfrm>
            <a:prstGeom prst="rect">
              <a:avLst/>
            </a:prstGeom>
          </p:spPr>
        </p:pic>
        <p:sp>
          <p:nvSpPr>
            <p:cNvPr id="1189" name="object 1189"/>
            <p:cNvSpPr/>
            <p:nvPr/>
          </p:nvSpPr>
          <p:spPr>
            <a:xfrm>
              <a:off x="9441872" y="5561911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14" y="4904"/>
                  </a:moveTo>
                  <a:lnTo>
                    <a:pt x="13395" y="7768"/>
                  </a:lnTo>
                  <a:lnTo>
                    <a:pt x="15634" y="10395"/>
                  </a:lnTo>
                  <a:lnTo>
                    <a:pt x="13589" y="12076"/>
                  </a:lnTo>
                  <a:lnTo>
                    <a:pt x="11544" y="13761"/>
                  </a:lnTo>
                  <a:lnTo>
                    <a:pt x="8614" y="11721"/>
                  </a:lnTo>
                  <a:lnTo>
                    <a:pt x="5434" y="8852"/>
                  </a:lnTo>
                  <a:lnTo>
                    <a:pt x="2238" y="5988"/>
                  </a:lnTo>
                  <a:lnTo>
                    <a:pt x="0" y="3365"/>
                  </a:lnTo>
                  <a:lnTo>
                    <a:pt x="2044" y="1675"/>
                  </a:lnTo>
                  <a:lnTo>
                    <a:pt x="4089" y="0"/>
                  </a:lnTo>
                  <a:lnTo>
                    <a:pt x="7024" y="2040"/>
                  </a:lnTo>
                  <a:lnTo>
                    <a:pt x="10214" y="4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0" name="object 119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901" y="5556757"/>
              <a:ext cx="17779" cy="8064"/>
            </a:xfrm>
            <a:prstGeom prst="rect">
              <a:avLst/>
            </a:prstGeom>
          </p:spPr>
        </p:pic>
        <p:sp>
          <p:nvSpPr>
            <p:cNvPr id="1191" name="object 1191"/>
            <p:cNvSpPr/>
            <p:nvPr/>
          </p:nvSpPr>
          <p:spPr>
            <a:xfrm>
              <a:off x="9444903" y="5556064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883" y="1671"/>
                  </a:moveTo>
                  <a:lnTo>
                    <a:pt x="14318" y="2802"/>
                  </a:lnTo>
                  <a:lnTo>
                    <a:pt x="17778" y="4132"/>
                  </a:lnTo>
                  <a:lnTo>
                    <a:pt x="16926" y="6442"/>
                  </a:lnTo>
                  <a:lnTo>
                    <a:pt x="16079" y="8753"/>
                  </a:lnTo>
                  <a:lnTo>
                    <a:pt x="12325" y="8218"/>
                  </a:lnTo>
                  <a:lnTo>
                    <a:pt x="7895" y="7081"/>
                  </a:lnTo>
                  <a:lnTo>
                    <a:pt x="3455" y="5941"/>
                  </a:lnTo>
                  <a:lnTo>
                    <a:pt x="0" y="4620"/>
                  </a:lnTo>
                  <a:lnTo>
                    <a:pt x="852" y="2310"/>
                  </a:lnTo>
                  <a:lnTo>
                    <a:pt x="1699" y="0"/>
                  </a:lnTo>
                  <a:lnTo>
                    <a:pt x="5448" y="525"/>
                  </a:lnTo>
                  <a:lnTo>
                    <a:pt x="9883" y="16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2" name="object 119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3717" y="5563539"/>
              <a:ext cx="7226" cy="14655"/>
            </a:xfrm>
            <a:prstGeom prst="rect">
              <a:avLst/>
            </a:prstGeom>
          </p:spPr>
        </p:pic>
        <p:sp>
          <p:nvSpPr>
            <p:cNvPr id="1193" name="object 1193"/>
            <p:cNvSpPr/>
            <p:nvPr/>
          </p:nvSpPr>
          <p:spPr>
            <a:xfrm>
              <a:off x="9473721" y="55634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77" y="7531"/>
                  </a:moveTo>
                  <a:lnTo>
                    <a:pt x="6532" y="11546"/>
                  </a:lnTo>
                  <a:lnTo>
                    <a:pt x="5779" y="14765"/>
                  </a:lnTo>
                  <a:lnTo>
                    <a:pt x="2991" y="14637"/>
                  </a:lnTo>
                  <a:lnTo>
                    <a:pt x="198" y="14518"/>
                  </a:lnTo>
                  <a:lnTo>
                    <a:pt x="0" y="11243"/>
                  </a:lnTo>
                  <a:lnTo>
                    <a:pt x="340" y="7233"/>
                  </a:lnTo>
                  <a:lnTo>
                    <a:pt x="681" y="3228"/>
                  </a:lnTo>
                  <a:lnTo>
                    <a:pt x="1443" y="0"/>
                  </a:lnTo>
                  <a:lnTo>
                    <a:pt x="4231" y="123"/>
                  </a:lnTo>
                  <a:lnTo>
                    <a:pt x="7015" y="246"/>
                  </a:lnTo>
                  <a:lnTo>
                    <a:pt x="7223" y="3526"/>
                  </a:lnTo>
                  <a:lnTo>
                    <a:pt x="6877" y="75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4" name="object 119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1477" y="5554383"/>
              <a:ext cx="17652" cy="7340"/>
            </a:xfrm>
            <a:prstGeom prst="rect">
              <a:avLst/>
            </a:prstGeom>
          </p:spPr>
        </p:pic>
        <p:sp>
          <p:nvSpPr>
            <p:cNvPr id="1195" name="object 1195"/>
            <p:cNvSpPr/>
            <p:nvPr/>
          </p:nvSpPr>
          <p:spPr>
            <a:xfrm>
              <a:off x="9481475" y="5553843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4" y="1183"/>
                  </a:moveTo>
                  <a:lnTo>
                    <a:pt x="12733" y="312"/>
                  </a:lnTo>
                  <a:lnTo>
                    <a:pt x="16543" y="0"/>
                  </a:lnTo>
                  <a:lnTo>
                    <a:pt x="17102" y="2357"/>
                  </a:lnTo>
                  <a:lnTo>
                    <a:pt x="17651" y="4705"/>
                  </a:lnTo>
                  <a:lnTo>
                    <a:pt x="14034" y="5817"/>
                  </a:lnTo>
                  <a:lnTo>
                    <a:pt x="9466" y="6693"/>
                  </a:lnTo>
                  <a:lnTo>
                    <a:pt x="4903" y="7569"/>
                  </a:lnTo>
                  <a:lnTo>
                    <a:pt x="1102" y="7872"/>
                  </a:lnTo>
                  <a:lnTo>
                    <a:pt x="549" y="5515"/>
                  </a:lnTo>
                  <a:lnTo>
                    <a:pt x="0" y="3162"/>
                  </a:lnTo>
                  <a:lnTo>
                    <a:pt x="3602" y="2054"/>
                  </a:lnTo>
                  <a:lnTo>
                    <a:pt x="8174" y="11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6" name="object 119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1553" y="5562968"/>
              <a:ext cx="17322" cy="6273"/>
            </a:xfrm>
            <a:prstGeom prst="rect">
              <a:avLst/>
            </a:prstGeom>
          </p:spPr>
        </p:pic>
        <p:sp>
          <p:nvSpPr>
            <p:cNvPr id="1197" name="object 1197"/>
            <p:cNvSpPr/>
            <p:nvPr/>
          </p:nvSpPr>
          <p:spPr>
            <a:xfrm>
              <a:off x="9481554" y="5562736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364" y="444"/>
                  </a:moveTo>
                  <a:lnTo>
                    <a:pt x="13002" y="0"/>
                  </a:lnTo>
                  <a:lnTo>
                    <a:pt x="16813" y="56"/>
                  </a:lnTo>
                  <a:lnTo>
                    <a:pt x="17064" y="2447"/>
                  </a:lnTo>
                  <a:lnTo>
                    <a:pt x="17324" y="4842"/>
                  </a:lnTo>
                  <a:lnTo>
                    <a:pt x="13594" y="5614"/>
                  </a:lnTo>
                  <a:lnTo>
                    <a:pt x="8960" y="6064"/>
                  </a:lnTo>
                  <a:lnTo>
                    <a:pt x="4321" y="6509"/>
                  </a:lnTo>
                  <a:lnTo>
                    <a:pt x="515" y="6461"/>
                  </a:lnTo>
                  <a:lnTo>
                    <a:pt x="260" y="4071"/>
                  </a:lnTo>
                  <a:lnTo>
                    <a:pt x="0" y="1675"/>
                  </a:lnTo>
                  <a:lnTo>
                    <a:pt x="3729" y="899"/>
                  </a:lnTo>
                  <a:lnTo>
                    <a:pt x="8364" y="44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8" name="object 1198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69564" y="5557951"/>
              <a:ext cx="17589" cy="7111"/>
            </a:xfrm>
            <a:prstGeom prst="rect">
              <a:avLst/>
            </a:prstGeom>
          </p:spPr>
        </p:pic>
        <p:sp>
          <p:nvSpPr>
            <p:cNvPr id="1199" name="object 1199"/>
            <p:cNvSpPr/>
            <p:nvPr/>
          </p:nvSpPr>
          <p:spPr>
            <a:xfrm>
              <a:off x="9469557" y="5557475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8222" y="1027"/>
                  </a:moveTo>
                  <a:lnTo>
                    <a:pt x="12799" y="231"/>
                  </a:lnTo>
                  <a:lnTo>
                    <a:pt x="16614" y="0"/>
                  </a:lnTo>
                  <a:lnTo>
                    <a:pt x="17106" y="2366"/>
                  </a:lnTo>
                  <a:lnTo>
                    <a:pt x="17594" y="4729"/>
                  </a:lnTo>
                  <a:lnTo>
                    <a:pt x="13963" y="5770"/>
                  </a:lnTo>
                  <a:lnTo>
                    <a:pt x="9367" y="6556"/>
                  </a:lnTo>
                  <a:lnTo>
                    <a:pt x="4780" y="7342"/>
                  </a:lnTo>
                  <a:lnTo>
                    <a:pt x="975" y="7578"/>
                  </a:lnTo>
                  <a:lnTo>
                    <a:pt x="482" y="5216"/>
                  </a:lnTo>
                  <a:lnTo>
                    <a:pt x="0" y="2859"/>
                  </a:lnTo>
                  <a:lnTo>
                    <a:pt x="3630" y="1813"/>
                  </a:lnTo>
                  <a:lnTo>
                    <a:pt x="8222" y="10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0" name="object 1200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53626" y="5531929"/>
              <a:ext cx="17043" cy="5702"/>
            </a:xfrm>
            <a:prstGeom prst="rect">
              <a:avLst/>
            </a:prstGeom>
          </p:spPr>
        </p:pic>
        <p:sp>
          <p:nvSpPr>
            <p:cNvPr id="1201" name="object 1201"/>
            <p:cNvSpPr/>
            <p:nvPr/>
          </p:nvSpPr>
          <p:spPr>
            <a:xfrm>
              <a:off x="9453633" y="5531911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605" y="28"/>
                  </a:moveTo>
                  <a:lnTo>
                    <a:pt x="13263" y="66"/>
                  </a:lnTo>
                  <a:lnTo>
                    <a:pt x="17031" y="511"/>
                  </a:lnTo>
                  <a:lnTo>
                    <a:pt x="16950" y="2911"/>
                  </a:lnTo>
                  <a:lnTo>
                    <a:pt x="16870" y="5320"/>
                  </a:lnTo>
                  <a:lnTo>
                    <a:pt x="13078" y="5713"/>
                  </a:lnTo>
                  <a:lnTo>
                    <a:pt x="8430" y="5675"/>
                  </a:lnTo>
                  <a:lnTo>
                    <a:pt x="3763" y="5642"/>
                  </a:lnTo>
                  <a:lnTo>
                    <a:pt x="0" y="5207"/>
                  </a:lnTo>
                  <a:lnTo>
                    <a:pt x="80" y="2797"/>
                  </a:lnTo>
                  <a:lnTo>
                    <a:pt x="165" y="383"/>
                  </a:lnTo>
                  <a:lnTo>
                    <a:pt x="3952" y="0"/>
                  </a:lnTo>
                  <a:lnTo>
                    <a:pt x="8605" y="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2" name="object 120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47315" y="5539257"/>
              <a:ext cx="17678" cy="7010"/>
            </a:xfrm>
            <a:prstGeom prst="rect">
              <a:avLst/>
            </a:prstGeom>
          </p:spPr>
        </p:pic>
        <p:sp>
          <p:nvSpPr>
            <p:cNvPr id="1203" name="object 1203"/>
            <p:cNvSpPr/>
            <p:nvPr/>
          </p:nvSpPr>
          <p:spPr>
            <a:xfrm>
              <a:off x="9447320" y="553881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519" y="951"/>
                  </a:moveTo>
                  <a:lnTo>
                    <a:pt x="14077" y="1699"/>
                  </a:lnTo>
                  <a:lnTo>
                    <a:pt x="17674" y="2726"/>
                  </a:lnTo>
                  <a:lnTo>
                    <a:pt x="17087" y="5088"/>
                  </a:lnTo>
                  <a:lnTo>
                    <a:pt x="16510" y="7451"/>
                  </a:lnTo>
                  <a:lnTo>
                    <a:pt x="12709" y="7252"/>
                  </a:lnTo>
                  <a:lnTo>
                    <a:pt x="8151" y="6499"/>
                  </a:lnTo>
                  <a:lnTo>
                    <a:pt x="3597" y="5751"/>
                  </a:lnTo>
                  <a:lnTo>
                    <a:pt x="0" y="4733"/>
                  </a:lnTo>
                  <a:lnTo>
                    <a:pt x="586" y="2362"/>
                  </a:lnTo>
                  <a:lnTo>
                    <a:pt x="1154" y="0"/>
                  </a:lnTo>
                  <a:lnTo>
                    <a:pt x="4960" y="208"/>
                  </a:lnTo>
                  <a:lnTo>
                    <a:pt x="9519" y="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4" name="object 120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0608" y="5549112"/>
              <a:ext cx="17767" cy="8991"/>
            </a:xfrm>
            <a:prstGeom prst="rect">
              <a:avLst/>
            </a:prstGeom>
          </p:spPr>
        </p:pic>
        <p:sp>
          <p:nvSpPr>
            <p:cNvPr id="1205" name="object 1205"/>
            <p:cNvSpPr/>
            <p:nvPr/>
          </p:nvSpPr>
          <p:spPr>
            <a:xfrm>
              <a:off x="9440603" y="554825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734" y="2305"/>
                  </a:moveTo>
                  <a:lnTo>
                    <a:pt x="12098" y="828"/>
                  </a:lnTo>
                  <a:lnTo>
                    <a:pt x="15809" y="0"/>
                  </a:lnTo>
                  <a:lnTo>
                    <a:pt x="16789" y="2248"/>
                  </a:lnTo>
                  <a:lnTo>
                    <a:pt x="17769" y="4478"/>
                  </a:lnTo>
                  <a:lnTo>
                    <a:pt x="14394" y="6068"/>
                  </a:lnTo>
                  <a:lnTo>
                    <a:pt x="10039" y="7550"/>
                  </a:lnTo>
                  <a:lnTo>
                    <a:pt x="5665" y="9041"/>
                  </a:lnTo>
                  <a:lnTo>
                    <a:pt x="1973" y="9860"/>
                  </a:lnTo>
                  <a:lnTo>
                    <a:pt x="984" y="7621"/>
                  </a:lnTo>
                  <a:lnTo>
                    <a:pt x="0" y="5382"/>
                  </a:lnTo>
                  <a:lnTo>
                    <a:pt x="3374" y="3791"/>
                  </a:lnTo>
                  <a:lnTo>
                    <a:pt x="7734" y="23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6" name="object 1206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9498927" y="5548960"/>
              <a:ext cx="15925" cy="12700"/>
            </a:xfrm>
            <a:prstGeom prst="rect">
              <a:avLst/>
            </a:prstGeom>
          </p:spPr>
        </p:pic>
        <p:sp>
          <p:nvSpPr>
            <p:cNvPr id="1207" name="object 1207"/>
            <p:cNvSpPr/>
            <p:nvPr/>
          </p:nvSpPr>
          <p:spPr>
            <a:xfrm>
              <a:off x="9498923" y="554788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675" y="4918"/>
                  </a:moveTo>
                  <a:lnTo>
                    <a:pt x="8984" y="2040"/>
                  </a:lnTo>
                  <a:lnTo>
                    <a:pt x="12013" y="0"/>
                  </a:lnTo>
                  <a:lnTo>
                    <a:pt x="13977" y="1680"/>
                  </a:lnTo>
                  <a:lnTo>
                    <a:pt x="15937" y="3356"/>
                  </a:lnTo>
                  <a:lnTo>
                    <a:pt x="13589" y="5978"/>
                  </a:lnTo>
                  <a:lnTo>
                    <a:pt x="10271" y="8857"/>
                  </a:lnTo>
                  <a:lnTo>
                    <a:pt x="6953" y="11735"/>
                  </a:lnTo>
                  <a:lnTo>
                    <a:pt x="3919" y="13775"/>
                  </a:lnTo>
                  <a:lnTo>
                    <a:pt x="1969" y="12095"/>
                  </a:lnTo>
                  <a:lnTo>
                    <a:pt x="0" y="10419"/>
                  </a:lnTo>
                  <a:lnTo>
                    <a:pt x="2347" y="7792"/>
                  </a:lnTo>
                  <a:lnTo>
                    <a:pt x="5675" y="49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8" name="object 120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9495" y="5541543"/>
              <a:ext cx="17424" cy="10172"/>
            </a:xfrm>
            <a:prstGeom prst="rect">
              <a:avLst/>
            </a:prstGeom>
          </p:spPr>
        </p:pic>
        <p:sp>
          <p:nvSpPr>
            <p:cNvPr id="1209" name="object 1209"/>
            <p:cNvSpPr/>
            <p:nvPr/>
          </p:nvSpPr>
          <p:spPr>
            <a:xfrm>
              <a:off x="9479488" y="5540567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342" y="3086"/>
                  </a:moveTo>
                  <a:lnTo>
                    <a:pt x="14385" y="4989"/>
                  </a:lnTo>
                  <a:lnTo>
                    <a:pt x="17433" y="6911"/>
                  </a:lnTo>
                  <a:lnTo>
                    <a:pt x="16051" y="9032"/>
                  </a:lnTo>
                  <a:lnTo>
                    <a:pt x="14669" y="11148"/>
                  </a:lnTo>
                  <a:lnTo>
                    <a:pt x="11152" y="9964"/>
                  </a:lnTo>
                  <a:lnTo>
                    <a:pt x="7100" y="8052"/>
                  </a:lnTo>
                  <a:lnTo>
                    <a:pt x="3053" y="6144"/>
                  </a:lnTo>
                  <a:lnTo>
                    <a:pt x="0" y="4232"/>
                  </a:lnTo>
                  <a:lnTo>
                    <a:pt x="1386" y="2111"/>
                  </a:lnTo>
                  <a:lnTo>
                    <a:pt x="2764" y="0"/>
                  </a:lnTo>
                  <a:lnTo>
                    <a:pt x="6290" y="1174"/>
                  </a:lnTo>
                  <a:lnTo>
                    <a:pt x="10342" y="30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0" name="object 121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1765" y="5543867"/>
              <a:ext cx="17754" cy="9283"/>
            </a:xfrm>
            <a:prstGeom prst="rect">
              <a:avLst/>
            </a:prstGeom>
          </p:spPr>
        </p:pic>
        <p:sp>
          <p:nvSpPr>
            <p:cNvPr id="1211" name="object 1211"/>
            <p:cNvSpPr/>
            <p:nvPr/>
          </p:nvSpPr>
          <p:spPr>
            <a:xfrm>
              <a:off x="9491777" y="5542980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635" y="2490"/>
                  </a:moveTo>
                  <a:lnTo>
                    <a:pt x="11952" y="899"/>
                  </a:lnTo>
                  <a:lnTo>
                    <a:pt x="15634" y="0"/>
                  </a:lnTo>
                  <a:lnTo>
                    <a:pt x="16685" y="2206"/>
                  </a:lnTo>
                  <a:lnTo>
                    <a:pt x="17741" y="4416"/>
                  </a:lnTo>
                  <a:lnTo>
                    <a:pt x="14418" y="6087"/>
                  </a:lnTo>
                  <a:lnTo>
                    <a:pt x="10101" y="7673"/>
                  </a:lnTo>
                  <a:lnTo>
                    <a:pt x="5784" y="9264"/>
                  </a:lnTo>
                  <a:lnTo>
                    <a:pt x="2106" y="10173"/>
                  </a:lnTo>
                  <a:lnTo>
                    <a:pt x="1050" y="7957"/>
                  </a:lnTo>
                  <a:lnTo>
                    <a:pt x="0" y="5746"/>
                  </a:lnTo>
                  <a:lnTo>
                    <a:pt x="3318" y="4066"/>
                  </a:lnTo>
                  <a:lnTo>
                    <a:pt x="7635" y="249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2" name="object 1212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0901" y="5524690"/>
              <a:ext cx="17576" cy="9677"/>
            </a:xfrm>
            <a:prstGeom prst="rect">
              <a:avLst/>
            </a:prstGeom>
          </p:spPr>
        </p:pic>
        <p:sp>
          <p:nvSpPr>
            <p:cNvPr id="1213" name="object 1213"/>
            <p:cNvSpPr/>
            <p:nvPr/>
          </p:nvSpPr>
          <p:spPr>
            <a:xfrm>
              <a:off x="9490902" y="5523742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71" y="2769"/>
                  </a:moveTo>
                  <a:lnTo>
                    <a:pt x="14427" y="4501"/>
                  </a:lnTo>
                  <a:lnTo>
                    <a:pt x="17580" y="6281"/>
                  </a:lnTo>
                  <a:lnTo>
                    <a:pt x="16311" y="8454"/>
                  </a:lnTo>
                  <a:lnTo>
                    <a:pt x="15057" y="10627"/>
                  </a:lnTo>
                  <a:lnTo>
                    <a:pt x="11473" y="9595"/>
                  </a:lnTo>
                  <a:lnTo>
                    <a:pt x="7317" y="7853"/>
                  </a:lnTo>
                  <a:lnTo>
                    <a:pt x="3157" y="6116"/>
                  </a:lnTo>
                  <a:lnTo>
                    <a:pt x="0" y="4340"/>
                  </a:lnTo>
                  <a:lnTo>
                    <a:pt x="1254" y="2168"/>
                  </a:lnTo>
                  <a:lnTo>
                    <a:pt x="2518" y="0"/>
                  </a:lnTo>
                  <a:lnTo>
                    <a:pt x="6110" y="1031"/>
                  </a:lnTo>
                  <a:lnTo>
                    <a:pt x="10271" y="27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4" name="object 121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7527" y="5525528"/>
              <a:ext cx="17653" cy="7353"/>
            </a:xfrm>
            <a:prstGeom prst="rect">
              <a:avLst/>
            </a:prstGeom>
          </p:spPr>
        </p:pic>
        <p:sp>
          <p:nvSpPr>
            <p:cNvPr id="1215" name="object 1215"/>
            <p:cNvSpPr/>
            <p:nvPr/>
          </p:nvSpPr>
          <p:spPr>
            <a:xfrm>
              <a:off x="9477517" y="5524981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84" y="1197"/>
                  </a:moveTo>
                  <a:lnTo>
                    <a:pt x="12751" y="312"/>
                  </a:lnTo>
                  <a:lnTo>
                    <a:pt x="16538" y="0"/>
                  </a:lnTo>
                  <a:lnTo>
                    <a:pt x="17102" y="2352"/>
                  </a:lnTo>
                  <a:lnTo>
                    <a:pt x="17660" y="4705"/>
                  </a:lnTo>
                  <a:lnTo>
                    <a:pt x="14044" y="5822"/>
                  </a:lnTo>
                  <a:lnTo>
                    <a:pt x="9485" y="6703"/>
                  </a:lnTo>
                  <a:lnTo>
                    <a:pt x="4922" y="7588"/>
                  </a:lnTo>
                  <a:lnTo>
                    <a:pt x="1121" y="7900"/>
                  </a:lnTo>
                  <a:lnTo>
                    <a:pt x="568" y="5552"/>
                  </a:lnTo>
                  <a:lnTo>
                    <a:pt x="0" y="3195"/>
                  </a:lnTo>
                  <a:lnTo>
                    <a:pt x="3606" y="2082"/>
                  </a:lnTo>
                  <a:lnTo>
                    <a:pt x="8184" y="119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6" name="object 121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9262" y="5533669"/>
              <a:ext cx="17195" cy="11150"/>
            </a:xfrm>
            <a:prstGeom prst="rect">
              <a:avLst/>
            </a:prstGeom>
          </p:spPr>
        </p:pic>
        <p:sp>
          <p:nvSpPr>
            <p:cNvPr id="1217" name="object 1217"/>
            <p:cNvSpPr/>
            <p:nvPr/>
          </p:nvSpPr>
          <p:spPr>
            <a:xfrm>
              <a:off x="9489268" y="5532604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6797" y="3782"/>
                  </a:moveTo>
                  <a:lnTo>
                    <a:pt x="10688" y="1510"/>
                  </a:lnTo>
                  <a:lnTo>
                    <a:pt x="14110" y="0"/>
                  </a:lnTo>
                  <a:lnTo>
                    <a:pt x="15644" y="1988"/>
                  </a:lnTo>
                  <a:lnTo>
                    <a:pt x="17187" y="3976"/>
                  </a:lnTo>
                  <a:lnTo>
                    <a:pt x="14276" y="6158"/>
                  </a:lnTo>
                  <a:lnTo>
                    <a:pt x="10394" y="8426"/>
                  </a:lnTo>
                  <a:lnTo>
                    <a:pt x="6503" y="10703"/>
                  </a:lnTo>
                  <a:lnTo>
                    <a:pt x="3076" y="12204"/>
                  </a:lnTo>
                  <a:lnTo>
                    <a:pt x="1547" y="10215"/>
                  </a:lnTo>
                  <a:lnTo>
                    <a:pt x="0" y="8227"/>
                  </a:lnTo>
                  <a:lnTo>
                    <a:pt x="2901" y="6049"/>
                  </a:lnTo>
                  <a:lnTo>
                    <a:pt x="6797" y="378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8" name="object 121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2856" y="5559767"/>
              <a:ext cx="17716" cy="7734"/>
            </a:xfrm>
            <a:prstGeom prst="rect">
              <a:avLst/>
            </a:prstGeom>
          </p:spPr>
        </p:pic>
        <p:sp>
          <p:nvSpPr>
            <p:cNvPr id="1219" name="object 1219"/>
            <p:cNvSpPr/>
            <p:nvPr/>
          </p:nvSpPr>
          <p:spPr>
            <a:xfrm>
              <a:off x="9492853" y="555912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8084" y="1462"/>
                  </a:moveTo>
                  <a:lnTo>
                    <a:pt x="12614" y="435"/>
                  </a:lnTo>
                  <a:lnTo>
                    <a:pt x="16406" y="0"/>
                  </a:lnTo>
                  <a:lnTo>
                    <a:pt x="17054" y="2333"/>
                  </a:lnTo>
                  <a:lnTo>
                    <a:pt x="17717" y="4653"/>
                  </a:lnTo>
                  <a:lnTo>
                    <a:pt x="14157" y="5893"/>
                  </a:lnTo>
                  <a:lnTo>
                    <a:pt x="9632" y="6911"/>
                  </a:lnTo>
                  <a:lnTo>
                    <a:pt x="5093" y="7934"/>
                  </a:lnTo>
                  <a:lnTo>
                    <a:pt x="1311" y="8369"/>
                  </a:lnTo>
                  <a:lnTo>
                    <a:pt x="653" y="6045"/>
                  </a:lnTo>
                  <a:lnTo>
                    <a:pt x="0" y="3711"/>
                  </a:lnTo>
                  <a:lnTo>
                    <a:pt x="3559" y="2480"/>
                  </a:lnTo>
                  <a:lnTo>
                    <a:pt x="8084" y="14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0" name="object 122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7281" y="5550573"/>
              <a:ext cx="16192" cy="12471"/>
            </a:xfrm>
            <a:prstGeom prst="rect">
              <a:avLst/>
            </a:prstGeom>
          </p:spPr>
        </p:pic>
        <p:sp>
          <p:nvSpPr>
            <p:cNvPr id="1221" name="object 1221"/>
            <p:cNvSpPr/>
            <p:nvPr/>
          </p:nvSpPr>
          <p:spPr>
            <a:xfrm>
              <a:off x="9487284" y="5549487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869" y="4752"/>
                  </a:moveTo>
                  <a:lnTo>
                    <a:pt x="9291" y="1969"/>
                  </a:lnTo>
                  <a:lnTo>
                    <a:pt x="12396" y="0"/>
                  </a:lnTo>
                  <a:lnTo>
                    <a:pt x="14299" y="1742"/>
                  </a:lnTo>
                  <a:lnTo>
                    <a:pt x="16188" y="3479"/>
                  </a:lnTo>
                  <a:lnTo>
                    <a:pt x="13736" y="6031"/>
                  </a:lnTo>
                  <a:lnTo>
                    <a:pt x="10314" y="8814"/>
                  </a:lnTo>
                  <a:lnTo>
                    <a:pt x="6896" y="11602"/>
                  </a:lnTo>
                  <a:lnTo>
                    <a:pt x="3800" y="13562"/>
                  </a:lnTo>
                  <a:lnTo>
                    <a:pt x="1893" y="11825"/>
                  </a:lnTo>
                  <a:lnTo>
                    <a:pt x="0" y="10097"/>
                  </a:lnTo>
                  <a:lnTo>
                    <a:pt x="2447" y="7536"/>
                  </a:lnTo>
                  <a:lnTo>
                    <a:pt x="5869" y="47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2" name="object 122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509328" y="5538660"/>
              <a:ext cx="17132" cy="10845"/>
            </a:xfrm>
            <a:prstGeom prst="rect">
              <a:avLst/>
            </a:prstGeom>
          </p:spPr>
        </p:pic>
        <p:sp>
          <p:nvSpPr>
            <p:cNvPr id="1223" name="object 1223"/>
            <p:cNvSpPr/>
            <p:nvPr/>
          </p:nvSpPr>
          <p:spPr>
            <a:xfrm>
              <a:off x="9509325" y="5537611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10385" y="3564"/>
                  </a:moveTo>
                  <a:lnTo>
                    <a:pt x="14252" y="5737"/>
                  </a:lnTo>
                  <a:lnTo>
                    <a:pt x="17130" y="7834"/>
                  </a:lnTo>
                  <a:lnTo>
                    <a:pt x="15577" y="9865"/>
                  </a:lnTo>
                  <a:lnTo>
                    <a:pt x="14025" y="11896"/>
                  </a:lnTo>
                  <a:lnTo>
                    <a:pt x="10612" y="10490"/>
                  </a:lnTo>
                  <a:lnTo>
                    <a:pt x="6735" y="8326"/>
                  </a:lnTo>
                  <a:lnTo>
                    <a:pt x="2863" y="6163"/>
                  </a:lnTo>
                  <a:lnTo>
                    <a:pt x="0" y="4056"/>
                  </a:lnTo>
                  <a:lnTo>
                    <a:pt x="1552" y="2030"/>
                  </a:lnTo>
                  <a:lnTo>
                    <a:pt x="3105" y="0"/>
                  </a:lnTo>
                  <a:lnTo>
                    <a:pt x="6517" y="1401"/>
                  </a:lnTo>
                  <a:lnTo>
                    <a:pt x="10385" y="3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4" name="object 122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1217" y="5524042"/>
              <a:ext cx="10591" cy="14719"/>
            </a:xfrm>
            <a:prstGeom prst="rect">
              <a:avLst/>
            </a:prstGeom>
          </p:spPr>
        </p:pic>
        <p:sp>
          <p:nvSpPr>
            <p:cNvPr id="1225" name="object 1225"/>
            <p:cNvSpPr/>
            <p:nvPr/>
          </p:nvSpPr>
          <p:spPr>
            <a:xfrm>
              <a:off x="9491221" y="5523435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186" y="6831"/>
                  </a:moveTo>
                  <a:lnTo>
                    <a:pt x="3644" y="2991"/>
                  </a:lnTo>
                  <a:lnTo>
                    <a:pt x="5277" y="0"/>
                  </a:lnTo>
                  <a:lnTo>
                    <a:pt x="7933" y="710"/>
                  </a:lnTo>
                  <a:lnTo>
                    <a:pt x="10584" y="1405"/>
                  </a:lnTo>
                  <a:lnTo>
                    <a:pt x="9864" y="4639"/>
                  </a:lnTo>
                  <a:lnTo>
                    <a:pt x="8411" y="8487"/>
                  </a:lnTo>
                  <a:lnTo>
                    <a:pt x="6962" y="12322"/>
                  </a:lnTo>
                  <a:lnTo>
                    <a:pt x="5315" y="15318"/>
                  </a:lnTo>
                  <a:lnTo>
                    <a:pt x="2655" y="14613"/>
                  </a:lnTo>
                  <a:lnTo>
                    <a:pt x="0" y="13903"/>
                  </a:lnTo>
                  <a:lnTo>
                    <a:pt x="728" y="10665"/>
                  </a:lnTo>
                  <a:lnTo>
                    <a:pt x="2186" y="68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6" name="object 122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13595" y="5524741"/>
              <a:ext cx="12064" cy="14503"/>
            </a:xfrm>
            <a:prstGeom prst="rect">
              <a:avLst/>
            </a:prstGeom>
          </p:spPr>
        </p:pic>
        <p:sp>
          <p:nvSpPr>
            <p:cNvPr id="1227" name="object 1227"/>
            <p:cNvSpPr/>
            <p:nvPr/>
          </p:nvSpPr>
          <p:spPr>
            <a:xfrm>
              <a:off x="9513592" y="5523978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3048" y="6518"/>
                  </a:moveTo>
                  <a:lnTo>
                    <a:pt x="4965" y="2835"/>
                  </a:lnTo>
                  <a:lnTo>
                    <a:pt x="6967" y="0"/>
                  </a:lnTo>
                  <a:lnTo>
                    <a:pt x="9514" y="951"/>
                  </a:lnTo>
                  <a:lnTo>
                    <a:pt x="12060" y="1898"/>
                  </a:lnTo>
                  <a:lnTo>
                    <a:pt x="10939" y="5055"/>
                  </a:lnTo>
                  <a:lnTo>
                    <a:pt x="9017" y="8743"/>
                  </a:lnTo>
                  <a:lnTo>
                    <a:pt x="7090" y="12431"/>
                  </a:lnTo>
                  <a:lnTo>
                    <a:pt x="5112" y="15266"/>
                  </a:lnTo>
                  <a:lnTo>
                    <a:pt x="2556" y="14320"/>
                  </a:lnTo>
                  <a:lnTo>
                    <a:pt x="0" y="13368"/>
                  </a:lnTo>
                  <a:lnTo>
                    <a:pt x="1131" y="10211"/>
                  </a:lnTo>
                  <a:lnTo>
                    <a:pt x="3048" y="65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8" name="object 122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3334" y="5531244"/>
              <a:ext cx="10896" cy="14681"/>
            </a:xfrm>
            <a:prstGeom prst="rect">
              <a:avLst/>
            </a:prstGeom>
          </p:spPr>
        </p:pic>
        <p:sp>
          <p:nvSpPr>
            <p:cNvPr id="1229" name="object 1229"/>
            <p:cNvSpPr/>
            <p:nvPr/>
          </p:nvSpPr>
          <p:spPr>
            <a:xfrm>
              <a:off x="9503332" y="5530597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57" y="6774"/>
                  </a:moveTo>
                  <a:lnTo>
                    <a:pt x="3909" y="2968"/>
                  </a:lnTo>
                  <a:lnTo>
                    <a:pt x="5623" y="0"/>
                  </a:lnTo>
                  <a:lnTo>
                    <a:pt x="8255" y="757"/>
                  </a:lnTo>
                  <a:lnTo>
                    <a:pt x="10901" y="1510"/>
                  </a:lnTo>
                  <a:lnTo>
                    <a:pt x="10087" y="4729"/>
                  </a:lnTo>
                  <a:lnTo>
                    <a:pt x="8543" y="8544"/>
                  </a:lnTo>
                  <a:lnTo>
                    <a:pt x="6981" y="12360"/>
                  </a:lnTo>
                  <a:lnTo>
                    <a:pt x="5277" y="15323"/>
                  </a:lnTo>
                  <a:lnTo>
                    <a:pt x="2641" y="14566"/>
                  </a:lnTo>
                  <a:lnTo>
                    <a:pt x="0" y="13804"/>
                  </a:lnTo>
                  <a:lnTo>
                    <a:pt x="804" y="10594"/>
                  </a:lnTo>
                  <a:lnTo>
                    <a:pt x="2357" y="67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0" name="object 123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6961" y="5531218"/>
              <a:ext cx="13538" cy="14084"/>
            </a:xfrm>
            <a:prstGeom prst="rect">
              <a:avLst/>
            </a:prstGeom>
          </p:spPr>
        </p:pic>
        <p:sp>
          <p:nvSpPr>
            <p:cNvPr id="1231" name="object 1231"/>
            <p:cNvSpPr/>
            <p:nvPr/>
          </p:nvSpPr>
          <p:spPr>
            <a:xfrm>
              <a:off x="9466961" y="553030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3971" y="6083"/>
                  </a:moveTo>
                  <a:lnTo>
                    <a:pt x="6390" y="2613"/>
                  </a:lnTo>
                  <a:lnTo>
                    <a:pt x="8756" y="0"/>
                  </a:lnTo>
                  <a:lnTo>
                    <a:pt x="11142" y="1211"/>
                  </a:lnTo>
                  <a:lnTo>
                    <a:pt x="13537" y="2414"/>
                  </a:lnTo>
                  <a:lnTo>
                    <a:pt x="11980" y="5434"/>
                  </a:lnTo>
                  <a:lnTo>
                    <a:pt x="9575" y="8913"/>
                  </a:lnTo>
                  <a:lnTo>
                    <a:pt x="7157" y="12388"/>
                  </a:lnTo>
                  <a:lnTo>
                    <a:pt x="4785" y="15001"/>
                  </a:lnTo>
                  <a:lnTo>
                    <a:pt x="2395" y="13794"/>
                  </a:lnTo>
                  <a:lnTo>
                    <a:pt x="0" y="12582"/>
                  </a:lnTo>
                  <a:lnTo>
                    <a:pt x="1552" y="9557"/>
                  </a:lnTo>
                  <a:lnTo>
                    <a:pt x="3971" y="60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2" name="object 1232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9470822" y="5539930"/>
              <a:ext cx="15379" cy="13157"/>
            </a:xfrm>
            <a:prstGeom prst="rect">
              <a:avLst/>
            </a:prstGeom>
          </p:spPr>
        </p:pic>
        <p:sp>
          <p:nvSpPr>
            <p:cNvPr id="1233" name="object 1233"/>
            <p:cNvSpPr/>
            <p:nvPr/>
          </p:nvSpPr>
          <p:spPr>
            <a:xfrm>
              <a:off x="9470819" y="5538893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5239" y="5268"/>
                  </a:moveTo>
                  <a:lnTo>
                    <a:pt x="8326" y="2210"/>
                  </a:lnTo>
                  <a:lnTo>
                    <a:pt x="11199" y="0"/>
                  </a:lnTo>
                  <a:lnTo>
                    <a:pt x="13291" y="1562"/>
                  </a:lnTo>
                  <a:lnTo>
                    <a:pt x="15383" y="3124"/>
                  </a:lnTo>
                  <a:lnTo>
                    <a:pt x="13234" y="5865"/>
                  </a:lnTo>
                  <a:lnTo>
                    <a:pt x="10139" y="8918"/>
                  </a:lnTo>
                  <a:lnTo>
                    <a:pt x="7057" y="11981"/>
                  </a:lnTo>
                  <a:lnTo>
                    <a:pt x="4179" y="14197"/>
                  </a:lnTo>
                  <a:lnTo>
                    <a:pt x="2087" y="12634"/>
                  </a:lnTo>
                  <a:lnTo>
                    <a:pt x="0" y="11077"/>
                  </a:lnTo>
                  <a:lnTo>
                    <a:pt x="2153" y="8326"/>
                  </a:lnTo>
                  <a:lnTo>
                    <a:pt x="5239" y="52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4" name="object 123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1769" y="5548833"/>
              <a:ext cx="8178" cy="14744"/>
            </a:xfrm>
            <a:prstGeom prst="rect">
              <a:avLst/>
            </a:prstGeom>
          </p:spPr>
        </p:pic>
        <p:sp>
          <p:nvSpPr>
            <p:cNvPr id="1235" name="object 1235"/>
            <p:cNvSpPr/>
            <p:nvPr/>
          </p:nvSpPr>
          <p:spPr>
            <a:xfrm>
              <a:off x="9481772" y="5548516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52" y="7143"/>
                  </a:moveTo>
                  <a:lnTo>
                    <a:pt x="1580" y="3171"/>
                  </a:lnTo>
                  <a:lnTo>
                    <a:pt x="2650" y="0"/>
                  </a:lnTo>
                  <a:lnTo>
                    <a:pt x="5410" y="336"/>
                  </a:lnTo>
                  <a:lnTo>
                    <a:pt x="8174" y="658"/>
                  </a:lnTo>
                  <a:lnTo>
                    <a:pt x="8051" y="3938"/>
                  </a:lnTo>
                  <a:lnTo>
                    <a:pt x="7322" y="7915"/>
                  </a:lnTo>
                  <a:lnTo>
                    <a:pt x="6588" y="11891"/>
                  </a:lnTo>
                  <a:lnTo>
                    <a:pt x="5519" y="15063"/>
                  </a:lnTo>
                  <a:lnTo>
                    <a:pt x="2764" y="14731"/>
                  </a:lnTo>
                  <a:lnTo>
                    <a:pt x="0" y="14405"/>
                  </a:lnTo>
                  <a:lnTo>
                    <a:pt x="118" y="11119"/>
                  </a:lnTo>
                  <a:lnTo>
                    <a:pt x="852" y="71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6" name="object 123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4690" y="5505272"/>
              <a:ext cx="14579" cy="13627"/>
            </a:xfrm>
            <a:prstGeom prst="rect">
              <a:avLst/>
            </a:prstGeom>
          </p:spPr>
        </p:pic>
        <p:sp>
          <p:nvSpPr>
            <p:cNvPr id="1237" name="object 1237"/>
            <p:cNvSpPr/>
            <p:nvPr/>
          </p:nvSpPr>
          <p:spPr>
            <a:xfrm>
              <a:off x="9434687" y="550427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1"/>
                  </a:moveTo>
                  <a:lnTo>
                    <a:pt x="7128" y="12222"/>
                  </a:lnTo>
                  <a:lnTo>
                    <a:pt x="4487" y="14627"/>
                  </a:lnTo>
                  <a:lnTo>
                    <a:pt x="2248" y="13231"/>
                  </a:lnTo>
                  <a:lnTo>
                    <a:pt x="0" y="11820"/>
                  </a:lnTo>
                  <a:lnTo>
                    <a:pt x="1879" y="8932"/>
                  </a:lnTo>
                  <a:lnTo>
                    <a:pt x="4667" y="5675"/>
                  </a:lnTo>
                  <a:lnTo>
                    <a:pt x="7459" y="2414"/>
                  </a:lnTo>
                  <a:lnTo>
                    <a:pt x="10101" y="0"/>
                  </a:lnTo>
                  <a:lnTo>
                    <a:pt x="12344" y="1405"/>
                  </a:lnTo>
                  <a:lnTo>
                    <a:pt x="14579" y="2802"/>
                  </a:lnTo>
                  <a:lnTo>
                    <a:pt x="12709" y="5699"/>
                  </a:lnTo>
                  <a:lnTo>
                    <a:pt x="9911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8" name="object 1238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65843" y="5510568"/>
              <a:ext cx="17779" cy="8661"/>
            </a:xfrm>
            <a:prstGeom prst="rect">
              <a:avLst/>
            </a:prstGeom>
          </p:spPr>
        </p:pic>
        <p:sp>
          <p:nvSpPr>
            <p:cNvPr id="1239" name="object 1239"/>
            <p:cNvSpPr/>
            <p:nvPr/>
          </p:nvSpPr>
          <p:spPr>
            <a:xfrm>
              <a:off x="9465843" y="5509775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10" y="7375"/>
                  </a:moveTo>
                  <a:lnTo>
                    <a:pt x="3365" y="6016"/>
                  </a:lnTo>
                  <a:lnTo>
                    <a:pt x="0" y="4520"/>
                  </a:lnTo>
                  <a:lnTo>
                    <a:pt x="998" y="2258"/>
                  </a:lnTo>
                  <a:lnTo>
                    <a:pt x="2006" y="0"/>
                  </a:lnTo>
                  <a:lnTo>
                    <a:pt x="5699" y="705"/>
                  </a:lnTo>
                  <a:lnTo>
                    <a:pt x="10053" y="2063"/>
                  </a:lnTo>
                  <a:lnTo>
                    <a:pt x="14403" y="3422"/>
                  </a:lnTo>
                  <a:lnTo>
                    <a:pt x="17769" y="4909"/>
                  </a:lnTo>
                  <a:lnTo>
                    <a:pt x="16761" y="7186"/>
                  </a:lnTo>
                  <a:lnTo>
                    <a:pt x="15762" y="9444"/>
                  </a:lnTo>
                  <a:lnTo>
                    <a:pt x="12056" y="8738"/>
                  </a:lnTo>
                  <a:lnTo>
                    <a:pt x="7710" y="73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0" name="object 1240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53372" y="5509361"/>
              <a:ext cx="17360" cy="10744"/>
            </a:xfrm>
            <a:prstGeom prst="rect">
              <a:avLst/>
            </a:prstGeom>
          </p:spPr>
        </p:pic>
        <p:sp>
          <p:nvSpPr>
            <p:cNvPr id="1241" name="object 1241"/>
            <p:cNvSpPr/>
            <p:nvPr/>
          </p:nvSpPr>
          <p:spPr>
            <a:xfrm>
              <a:off x="9453370" y="5508321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56" y="8279"/>
                  </a:moveTo>
                  <a:lnTo>
                    <a:pt x="6347" y="10405"/>
                  </a:lnTo>
                  <a:lnTo>
                    <a:pt x="2863" y="11773"/>
                  </a:lnTo>
                  <a:lnTo>
                    <a:pt x="1429" y="9732"/>
                  </a:lnTo>
                  <a:lnTo>
                    <a:pt x="0" y="7687"/>
                  </a:lnTo>
                  <a:lnTo>
                    <a:pt x="3001" y="5619"/>
                  </a:lnTo>
                  <a:lnTo>
                    <a:pt x="7005" y="3488"/>
                  </a:lnTo>
                  <a:lnTo>
                    <a:pt x="11014" y="1372"/>
                  </a:lnTo>
                  <a:lnTo>
                    <a:pt x="14503" y="0"/>
                  </a:lnTo>
                  <a:lnTo>
                    <a:pt x="15937" y="2045"/>
                  </a:lnTo>
                  <a:lnTo>
                    <a:pt x="17367" y="4080"/>
                  </a:lnTo>
                  <a:lnTo>
                    <a:pt x="14366" y="6163"/>
                  </a:lnTo>
                  <a:lnTo>
                    <a:pt x="10356" y="827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2" name="object 124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57424" y="5529097"/>
              <a:ext cx="17767" cy="8153"/>
            </a:xfrm>
            <a:prstGeom prst="rect">
              <a:avLst/>
            </a:prstGeom>
          </p:spPr>
        </p:pic>
        <p:sp>
          <p:nvSpPr>
            <p:cNvPr id="1243" name="object 1243"/>
            <p:cNvSpPr/>
            <p:nvPr/>
          </p:nvSpPr>
          <p:spPr>
            <a:xfrm>
              <a:off x="9457422" y="5528388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862" y="7129"/>
                  </a:moveTo>
                  <a:lnTo>
                    <a:pt x="3441" y="5955"/>
                  </a:lnTo>
                  <a:lnTo>
                    <a:pt x="0" y="4606"/>
                  </a:lnTo>
                  <a:lnTo>
                    <a:pt x="875" y="2300"/>
                  </a:lnTo>
                  <a:lnTo>
                    <a:pt x="1756" y="0"/>
                  </a:lnTo>
                  <a:lnTo>
                    <a:pt x="5481" y="553"/>
                  </a:lnTo>
                  <a:lnTo>
                    <a:pt x="9911" y="1727"/>
                  </a:lnTo>
                  <a:lnTo>
                    <a:pt x="14337" y="2892"/>
                  </a:lnTo>
                  <a:lnTo>
                    <a:pt x="17778" y="4246"/>
                  </a:lnTo>
                  <a:lnTo>
                    <a:pt x="16903" y="6551"/>
                  </a:lnTo>
                  <a:lnTo>
                    <a:pt x="16032" y="8857"/>
                  </a:lnTo>
                  <a:lnTo>
                    <a:pt x="12297" y="8293"/>
                  </a:lnTo>
                  <a:lnTo>
                    <a:pt x="7862" y="712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4" name="object 124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0682" y="5527167"/>
              <a:ext cx="17767" cy="8940"/>
            </a:xfrm>
            <a:prstGeom prst="rect">
              <a:avLst/>
            </a:prstGeom>
          </p:spPr>
        </p:pic>
        <p:sp>
          <p:nvSpPr>
            <p:cNvPr id="1245" name="object 1245"/>
            <p:cNvSpPr/>
            <p:nvPr/>
          </p:nvSpPr>
          <p:spPr>
            <a:xfrm>
              <a:off x="9470680" y="552631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011" y="7526"/>
                  </a:moveTo>
                  <a:lnTo>
                    <a:pt x="5642" y="8989"/>
                  </a:lnTo>
                  <a:lnTo>
                    <a:pt x="1931" y="9794"/>
                  </a:lnTo>
                  <a:lnTo>
                    <a:pt x="960" y="7536"/>
                  </a:lnTo>
                  <a:lnTo>
                    <a:pt x="0" y="5297"/>
                  </a:lnTo>
                  <a:lnTo>
                    <a:pt x="3389" y="3725"/>
                  </a:lnTo>
                  <a:lnTo>
                    <a:pt x="7762" y="2262"/>
                  </a:lnTo>
                  <a:lnTo>
                    <a:pt x="12136" y="804"/>
                  </a:lnTo>
                  <a:lnTo>
                    <a:pt x="15852" y="0"/>
                  </a:lnTo>
                  <a:lnTo>
                    <a:pt x="16808" y="2253"/>
                  </a:lnTo>
                  <a:lnTo>
                    <a:pt x="17774" y="4492"/>
                  </a:lnTo>
                  <a:lnTo>
                    <a:pt x="14389" y="6059"/>
                  </a:lnTo>
                  <a:lnTo>
                    <a:pt x="10011" y="752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6" name="object 124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8287" y="5517413"/>
              <a:ext cx="16306" cy="12382"/>
            </a:xfrm>
            <a:prstGeom prst="rect">
              <a:avLst/>
            </a:prstGeom>
          </p:spPr>
        </p:pic>
        <p:sp>
          <p:nvSpPr>
            <p:cNvPr id="1247" name="object 1247"/>
            <p:cNvSpPr/>
            <p:nvPr/>
          </p:nvSpPr>
          <p:spPr>
            <a:xfrm>
              <a:off x="9458288" y="5516344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7" y="8781"/>
                  </a:moveTo>
                  <a:lnTo>
                    <a:pt x="6882" y="11527"/>
                  </a:lnTo>
                  <a:lnTo>
                    <a:pt x="3744" y="13449"/>
                  </a:lnTo>
                  <a:lnTo>
                    <a:pt x="1883" y="11692"/>
                  </a:lnTo>
                  <a:lnTo>
                    <a:pt x="0" y="9927"/>
                  </a:lnTo>
                  <a:lnTo>
                    <a:pt x="2508" y="7403"/>
                  </a:lnTo>
                  <a:lnTo>
                    <a:pt x="5964" y="4667"/>
                  </a:lnTo>
                  <a:lnTo>
                    <a:pt x="9438" y="1921"/>
                  </a:lnTo>
                  <a:lnTo>
                    <a:pt x="12572" y="0"/>
                  </a:lnTo>
                  <a:lnTo>
                    <a:pt x="14432" y="1756"/>
                  </a:lnTo>
                  <a:lnTo>
                    <a:pt x="16302" y="3512"/>
                  </a:lnTo>
                  <a:lnTo>
                    <a:pt x="13807" y="6035"/>
                  </a:lnTo>
                  <a:lnTo>
                    <a:pt x="10347" y="87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8" name="object 124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990" y="5509437"/>
              <a:ext cx="17729" cy="9309"/>
            </a:xfrm>
            <a:prstGeom prst="rect">
              <a:avLst/>
            </a:prstGeom>
          </p:spPr>
        </p:pic>
        <p:sp>
          <p:nvSpPr>
            <p:cNvPr id="1249" name="object 1249"/>
            <p:cNvSpPr/>
            <p:nvPr/>
          </p:nvSpPr>
          <p:spPr>
            <a:xfrm>
              <a:off x="9444986" y="5508547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105" y="7687"/>
                  </a:moveTo>
                  <a:lnTo>
                    <a:pt x="5798" y="9283"/>
                  </a:lnTo>
                  <a:lnTo>
                    <a:pt x="2120" y="10192"/>
                  </a:lnTo>
                  <a:lnTo>
                    <a:pt x="1060" y="7986"/>
                  </a:lnTo>
                  <a:lnTo>
                    <a:pt x="0" y="5780"/>
                  </a:lnTo>
                  <a:lnTo>
                    <a:pt x="3322" y="4104"/>
                  </a:lnTo>
                  <a:lnTo>
                    <a:pt x="7630" y="2504"/>
                  </a:lnTo>
                  <a:lnTo>
                    <a:pt x="11947" y="913"/>
                  </a:lnTo>
                  <a:lnTo>
                    <a:pt x="15620" y="0"/>
                  </a:lnTo>
                  <a:lnTo>
                    <a:pt x="16680" y="2210"/>
                  </a:lnTo>
                  <a:lnTo>
                    <a:pt x="17741" y="4421"/>
                  </a:lnTo>
                  <a:lnTo>
                    <a:pt x="14418" y="6087"/>
                  </a:lnTo>
                  <a:lnTo>
                    <a:pt x="10105" y="76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0" name="object 125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8388" y="5499227"/>
              <a:ext cx="14909" cy="13449"/>
            </a:xfrm>
            <a:prstGeom prst="rect">
              <a:avLst/>
            </a:prstGeom>
          </p:spPr>
        </p:pic>
        <p:sp>
          <p:nvSpPr>
            <p:cNvPr id="1251" name="object 1251"/>
            <p:cNvSpPr/>
            <p:nvPr/>
          </p:nvSpPr>
          <p:spPr>
            <a:xfrm>
              <a:off x="9458393" y="549820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11" y="8947"/>
                  </a:moveTo>
                  <a:lnTo>
                    <a:pt x="7109" y="12133"/>
                  </a:lnTo>
                  <a:lnTo>
                    <a:pt x="4373" y="14471"/>
                  </a:lnTo>
                  <a:lnTo>
                    <a:pt x="2182" y="13004"/>
                  </a:lnTo>
                  <a:lnTo>
                    <a:pt x="0" y="11531"/>
                  </a:lnTo>
                  <a:lnTo>
                    <a:pt x="1988" y="8700"/>
                  </a:lnTo>
                  <a:lnTo>
                    <a:pt x="4894" y="5515"/>
                  </a:lnTo>
                  <a:lnTo>
                    <a:pt x="7800" y="2333"/>
                  </a:lnTo>
                  <a:lnTo>
                    <a:pt x="10531" y="0"/>
                  </a:lnTo>
                  <a:lnTo>
                    <a:pt x="12723" y="1458"/>
                  </a:lnTo>
                  <a:lnTo>
                    <a:pt x="14900" y="2930"/>
                  </a:lnTo>
                  <a:lnTo>
                    <a:pt x="12922" y="5756"/>
                  </a:lnTo>
                  <a:lnTo>
                    <a:pt x="10011" y="89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2" name="object 125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6913" y="5516625"/>
              <a:ext cx="17652" cy="9397"/>
            </a:xfrm>
            <a:prstGeom prst="rect">
              <a:avLst/>
            </a:prstGeom>
          </p:spPr>
        </p:pic>
        <p:sp>
          <p:nvSpPr>
            <p:cNvPr id="1253" name="object 1253"/>
            <p:cNvSpPr/>
            <p:nvPr/>
          </p:nvSpPr>
          <p:spPr>
            <a:xfrm>
              <a:off x="9436918" y="5515721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422" y="7735"/>
                  </a:moveTo>
                  <a:lnTo>
                    <a:pt x="3214" y="6102"/>
                  </a:lnTo>
                  <a:lnTo>
                    <a:pt x="0" y="4407"/>
                  </a:lnTo>
                  <a:lnTo>
                    <a:pt x="1183" y="2201"/>
                  </a:lnTo>
                  <a:lnTo>
                    <a:pt x="2376" y="0"/>
                  </a:lnTo>
                  <a:lnTo>
                    <a:pt x="6002" y="951"/>
                  </a:lnTo>
                  <a:lnTo>
                    <a:pt x="10214" y="2575"/>
                  </a:lnTo>
                  <a:lnTo>
                    <a:pt x="14422" y="4208"/>
                  </a:lnTo>
                  <a:lnTo>
                    <a:pt x="17646" y="5907"/>
                  </a:lnTo>
                  <a:lnTo>
                    <a:pt x="16453" y="8113"/>
                  </a:lnTo>
                  <a:lnTo>
                    <a:pt x="15270" y="10310"/>
                  </a:lnTo>
                  <a:lnTo>
                    <a:pt x="11644" y="9368"/>
                  </a:lnTo>
                  <a:lnTo>
                    <a:pt x="7422" y="77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4" name="object 1254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50818" y="5528500"/>
              <a:ext cx="8318" cy="14744"/>
            </a:xfrm>
            <a:prstGeom prst="rect">
              <a:avLst/>
            </a:prstGeom>
          </p:spPr>
        </p:pic>
        <p:sp>
          <p:nvSpPr>
            <p:cNvPr id="1255" name="object 1255"/>
            <p:cNvSpPr/>
            <p:nvPr/>
          </p:nvSpPr>
          <p:spPr>
            <a:xfrm>
              <a:off x="9450809" y="552817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388" y="7957"/>
                  </a:moveTo>
                  <a:lnTo>
                    <a:pt x="6622" y="11924"/>
                  </a:lnTo>
                  <a:lnTo>
                    <a:pt x="5519" y="15086"/>
                  </a:lnTo>
                  <a:lnTo>
                    <a:pt x="2764" y="14736"/>
                  </a:lnTo>
                  <a:lnTo>
                    <a:pt x="0" y="14381"/>
                  </a:lnTo>
                  <a:lnTo>
                    <a:pt x="160" y="11110"/>
                  </a:lnTo>
                  <a:lnTo>
                    <a:pt x="941" y="7134"/>
                  </a:lnTo>
                  <a:lnTo>
                    <a:pt x="1713" y="3157"/>
                  </a:lnTo>
                  <a:lnTo>
                    <a:pt x="2802" y="0"/>
                  </a:lnTo>
                  <a:lnTo>
                    <a:pt x="5571" y="359"/>
                  </a:lnTo>
                  <a:lnTo>
                    <a:pt x="8321" y="710"/>
                  </a:lnTo>
                  <a:lnTo>
                    <a:pt x="8174" y="3985"/>
                  </a:lnTo>
                  <a:lnTo>
                    <a:pt x="7388" y="79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6" name="object 125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1130" y="5525757"/>
              <a:ext cx="9944" cy="14744"/>
            </a:xfrm>
            <a:prstGeom prst="rect">
              <a:avLst/>
            </a:prstGeom>
          </p:spPr>
        </p:pic>
        <p:sp>
          <p:nvSpPr>
            <p:cNvPr id="1257" name="object 1257"/>
            <p:cNvSpPr/>
            <p:nvPr/>
          </p:nvSpPr>
          <p:spPr>
            <a:xfrm>
              <a:off x="9441122" y="5525230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132" y="8355"/>
                  </a:moveTo>
                  <a:lnTo>
                    <a:pt x="6868" y="12237"/>
                  </a:lnTo>
                  <a:lnTo>
                    <a:pt x="5386" y="15281"/>
                  </a:lnTo>
                  <a:lnTo>
                    <a:pt x="2693" y="14679"/>
                  </a:lnTo>
                  <a:lnTo>
                    <a:pt x="0" y="14078"/>
                  </a:lnTo>
                  <a:lnTo>
                    <a:pt x="553" y="10821"/>
                  </a:lnTo>
                  <a:lnTo>
                    <a:pt x="1822" y="6939"/>
                  </a:lnTo>
                  <a:lnTo>
                    <a:pt x="3090" y="3048"/>
                  </a:lnTo>
                  <a:lnTo>
                    <a:pt x="4577" y="0"/>
                  </a:lnTo>
                  <a:lnTo>
                    <a:pt x="7256" y="605"/>
                  </a:lnTo>
                  <a:lnTo>
                    <a:pt x="9959" y="1216"/>
                  </a:lnTo>
                  <a:lnTo>
                    <a:pt x="9395" y="4473"/>
                  </a:lnTo>
                  <a:lnTo>
                    <a:pt x="8132" y="835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8" name="object 125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1366" y="5517730"/>
              <a:ext cx="8661" cy="14770"/>
            </a:xfrm>
            <a:prstGeom prst="rect">
              <a:avLst/>
            </a:prstGeom>
          </p:spPr>
        </p:pic>
        <p:sp>
          <p:nvSpPr>
            <p:cNvPr id="1259" name="object 1259"/>
            <p:cNvSpPr/>
            <p:nvPr/>
          </p:nvSpPr>
          <p:spPr>
            <a:xfrm>
              <a:off x="9451355" y="551735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54" y="8042"/>
                  </a:moveTo>
                  <a:lnTo>
                    <a:pt x="6683" y="12000"/>
                  </a:lnTo>
                  <a:lnTo>
                    <a:pt x="5495" y="15143"/>
                  </a:lnTo>
                  <a:lnTo>
                    <a:pt x="2754" y="14746"/>
                  </a:lnTo>
                  <a:lnTo>
                    <a:pt x="0" y="14329"/>
                  </a:lnTo>
                  <a:lnTo>
                    <a:pt x="246" y="11058"/>
                  </a:lnTo>
                  <a:lnTo>
                    <a:pt x="1121" y="7105"/>
                  </a:lnTo>
                  <a:lnTo>
                    <a:pt x="1997" y="3143"/>
                  </a:lnTo>
                  <a:lnTo>
                    <a:pt x="3176" y="0"/>
                  </a:lnTo>
                  <a:lnTo>
                    <a:pt x="5926" y="411"/>
                  </a:lnTo>
                  <a:lnTo>
                    <a:pt x="8671" y="804"/>
                  </a:lnTo>
                  <a:lnTo>
                    <a:pt x="8435" y="4085"/>
                  </a:lnTo>
                  <a:lnTo>
                    <a:pt x="7554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0" name="object 126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4703" y="5513908"/>
              <a:ext cx="11645" cy="14579"/>
            </a:xfrm>
            <a:prstGeom prst="rect">
              <a:avLst/>
            </a:prstGeom>
          </p:spPr>
        </p:pic>
        <p:sp>
          <p:nvSpPr>
            <p:cNvPr id="1261" name="object 1261"/>
            <p:cNvSpPr/>
            <p:nvPr/>
          </p:nvSpPr>
          <p:spPr>
            <a:xfrm>
              <a:off x="9484709" y="551318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61" y="8686"/>
                  </a:moveTo>
                  <a:lnTo>
                    <a:pt x="7057" y="12412"/>
                  </a:lnTo>
                  <a:lnTo>
                    <a:pt x="5164" y="15295"/>
                  </a:lnTo>
                  <a:lnTo>
                    <a:pt x="2584" y="14419"/>
                  </a:lnTo>
                  <a:lnTo>
                    <a:pt x="0" y="13548"/>
                  </a:lnTo>
                  <a:lnTo>
                    <a:pt x="1012" y="10362"/>
                  </a:lnTo>
                  <a:lnTo>
                    <a:pt x="2802" y="6622"/>
                  </a:lnTo>
                  <a:lnTo>
                    <a:pt x="4591" y="2878"/>
                  </a:lnTo>
                  <a:lnTo>
                    <a:pt x="6484" y="0"/>
                  </a:lnTo>
                  <a:lnTo>
                    <a:pt x="9074" y="885"/>
                  </a:lnTo>
                  <a:lnTo>
                    <a:pt x="11649" y="1765"/>
                  </a:lnTo>
                  <a:lnTo>
                    <a:pt x="10645" y="4951"/>
                  </a:lnTo>
                  <a:lnTo>
                    <a:pt x="8861" y="86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2" name="object 126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3286" y="5518874"/>
              <a:ext cx="13868" cy="13957"/>
            </a:xfrm>
            <a:prstGeom prst="rect">
              <a:avLst/>
            </a:prstGeom>
          </p:spPr>
        </p:pic>
        <p:sp>
          <p:nvSpPr>
            <p:cNvPr id="1263" name="object 1263"/>
            <p:cNvSpPr/>
            <p:nvPr/>
          </p:nvSpPr>
          <p:spPr>
            <a:xfrm>
              <a:off x="9473286" y="551793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79" y="8932"/>
                  </a:moveTo>
                  <a:lnTo>
                    <a:pt x="7157" y="12355"/>
                  </a:lnTo>
                  <a:lnTo>
                    <a:pt x="4695" y="14897"/>
                  </a:lnTo>
                  <a:lnTo>
                    <a:pt x="2347" y="13628"/>
                  </a:lnTo>
                  <a:lnTo>
                    <a:pt x="0" y="12360"/>
                  </a:lnTo>
                  <a:lnTo>
                    <a:pt x="1651" y="9382"/>
                  </a:lnTo>
                  <a:lnTo>
                    <a:pt x="4189" y="5964"/>
                  </a:lnTo>
                  <a:lnTo>
                    <a:pt x="6716" y="2546"/>
                  </a:lnTo>
                  <a:lnTo>
                    <a:pt x="9178" y="0"/>
                  </a:lnTo>
                  <a:lnTo>
                    <a:pt x="11526" y="1263"/>
                  </a:lnTo>
                  <a:lnTo>
                    <a:pt x="13869" y="2532"/>
                  </a:lnTo>
                  <a:lnTo>
                    <a:pt x="12212" y="5515"/>
                  </a:lnTo>
                  <a:lnTo>
                    <a:pt x="9679" y="89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4" name="object 1264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72015" y="5497156"/>
              <a:ext cx="6616" cy="14566"/>
            </a:xfrm>
            <a:prstGeom prst="rect">
              <a:avLst/>
            </a:prstGeom>
          </p:spPr>
        </p:pic>
        <p:sp>
          <p:nvSpPr>
            <p:cNvPr id="1265" name="object 1265"/>
            <p:cNvSpPr/>
            <p:nvPr/>
          </p:nvSpPr>
          <p:spPr>
            <a:xfrm>
              <a:off x="9472017" y="5497120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84" y="7266"/>
                  </a:moveTo>
                  <a:lnTo>
                    <a:pt x="6555" y="11280"/>
                  </a:lnTo>
                  <a:lnTo>
                    <a:pt x="6044" y="14537"/>
                  </a:lnTo>
                  <a:lnTo>
                    <a:pt x="3251" y="14570"/>
                  </a:lnTo>
                  <a:lnTo>
                    <a:pt x="449" y="14613"/>
                  </a:lnTo>
                  <a:lnTo>
                    <a:pt x="0" y="11356"/>
                  </a:lnTo>
                  <a:lnTo>
                    <a:pt x="33" y="7351"/>
                  </a:lnTo>
                  <a:lnTo>
                    <a:pt x="56" y="3332"/>
                  </a:lnTo>
                  <a:lnTo>
                    <a:pt x="568" y="71"/>
                  </a:lnTo>
                  <a:lnTo>
                    <a:pt x="3365" y="37"/>
                  </a:lnTo>
                  <a:lnTo>
                    <a:pt x="6167" y="0"/>
                  </a:lnTo>
                  <a:lnTo>
                    <a:pt x="6622" y="3256"/>
                  </a:lnTo>
                  <a:lnTo>
                    <a:pt x="6584" y="72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6" name="object 126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1810" y="5563362"/>
              <a:ext cx="13652" cy="14046"/>
            </a:xfrm>
            <a:prstGeom prst="rect">
              <a:avLst/>
            </a:prstGeom>
          </p:spPr>
        </p:pic>
        <p:sp>
          <p:nvSpPr>
            <p:cNvPr id="1267" name="object 1267"/>
            <p:cNvSpPr/>
            <p:nvPr/>
          </p:nvSpPr>
          <p:spPr>
            <a:xfrm>
              <a:off x="9451811" y="556244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4" y="8923"/>
                  </a:moveTo>
                  <a:lnTo>
                    <a:pt x="7147" y="12379"/>
                  </a:lnTo>
                  <a:lnTo>
                    <a:pt x="4747" y="14963"/>
                  </a:lnTo>
                  <a:lnTo>
                    <a:pt x="2385" y="13742"/>
                  </a:lnTo>
                  <a:lnTo>
                    <a:pt x="0" y="12511"/>
                  </a:lnTo>
                  <a:lnTo>
                    <a:pt x="1580" y="9505"/>
                  </a:lnTo>
                  <a:lnTo>
                    <a:pt x="4037" y="6045"/>
                  </a:lnTo>
                  <a:lnTo>
                    <a:pt x="6489" y="2589"/>
                  </a:lnTo>
                  <a:lnTo>
                    <a:pt x="8898" y="0"/>
                  </a:lnTo>
                  <a:lnTo>
                    <a:pt x="11270" y="1230"/>
                  </a:lnTo>
                  <a:lnTo>
                    <a:pt x="13646" y="2452"/>
                  </a:lnTo>
                  <a:lnTo>
                    <a:pt x="12065" y="5467"/>
                  </a:lnTo>
                  <a:lnTo>
                    <a:pt x="9604" y="89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8" name="object 126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2734" y="5566816"/>
              <a:ext cx="17754" cy="7734"/>
            </a:xfrm>
            <a:prstGeom prst="rect">
              <a:avLst/>
            </a:prstGeom>
          </p:spPr>
        </p:pic>
        <p:sp>
          <p:nvSpPr>
            <p:cNvPr id="1269" name="object 1269"/>
            <p:cNvSpPr/>
            <p:nvPr/>
          </p:nvSpPr>
          <p:spPr>
            <a:xfrm>
              <a:off x="9482718" y="5566181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985" y="6920"/>
                  </a:moveTo>
                  <a:lnTo>
                    <a:pt x="3502" y="5893"/>
                  </a:lnTo>
                  <a:lnTo>
                    <a:pt x="0" y="4653"/>
                  </a:lnTo>
                  <a:lnTo>
                    <a:pt x="776" y="2333"/>
                  </a:lnTo>
                  <a:lnTo>
                    <a:pt x="1552" y="0"/>
                  </a:lnTo>
                  <a:lnTo>
                    <a:pt x="5306" y="430"/>
                  </a:lnTo>
                  <a:lnTo>
                    <a:pt x="9788" y="1462"/>
                  </a:lnTo>
                  <a:lnTo>
                    <a:pt x="14266" y="2485"/>
                  </a:lnTo>
                  <a:lnTo>
                    <a:pt x="17774" y="3720"/>
                  </a:lnTo>
                  <a:lnTo>
                    <a:pt x="16997" y="6054"/>
                  </a:lnTo>
                  <a:lnTo>
                    <a:pt x="16221" y="8379"/>
                  </a:lnTo>
                  <a:lnTo>
                    <a:pt x="12458" y="7948"/>
                  </a:lnTo>
                  <a:lnTo>
                    <a:pt x="7985" y="69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0" name="object 127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0453" y="5565825"/>
              <a:ext cx="16954" cy="11493"/>
            </a:xfrm>
            <a:prstGeom prst="rect">
              <a:avLst/>
            </a:prstGeom>
          </p:spPr>
        </p:pic>
        <p:sp>
          <p:nvSpPr>
            <p:cNvPr id="1271" name="object 1271"/>
            <p:cNvSpPr/>
            <p:nvPr/>
          </p:nvSpPr>
          <p:spPr>
            <a:xfrm>
              <a:off x="9470449" y="556473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49"/>
                  </a:moveTo>
                  <a:lnTo>
                    <a:pt x="6598" y="10963"/>
                  </a:lnTo>
                  <a:lnTo>
                    <a:pt x="3261" y="12582"/>
                  </a:lnTo>
                  <a:lnTo>
                    <a:pt x="1623" y="10656"/>
                  </a:lnTo>
                  <a:lnTo>
                    <a:pt x="0" y="8734"/>
                  </a:lnTo>
                  <a:lnTo>
                    <a:pt x="2788" y="6447"/>
                  </a:lnTo>
                  <a:lnTo>
                    <a:pt x="6560" y="4042"/>
                  </a:lnTo>
                  <a:lnTo>
                    <a:pt x="10352" y="1633"/>
                  </a:lnTo>
                  <a:lnTo>
                    <a:pt x="13703" y="0"/>
                  </a:lnTo>
                  <a:lnTo>
                    <a:pt x="15336" y="1931"/>
                  </a:lnTo>
                  <a:lnTo>
                    <a:pt x="16974" y="3853"/>
                  </a:lnTo>
                  <a:lnTo>
                    <a:pt x="14181" y="6135"/>
                  </a:lnTo>
                  <a:lnTo>
                    <a:pt x="10389" y="85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2" name="object 127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6194" y="5585853"/>
              <a:ext cx="17716" cy="7226"/>
            </a:xfrm>
            <a:prstGeom prst="rect">
              <a:avLst/>
            </a:prstGeom>
          </p:spPr>
        </p:pic>
        <p:sp>
          <p:nvSpPr>
            <p:cNvPr id="1273" name="object 1273"/>
            <p:cNvSpPr/>
            <p:nvPr/>
          </p:nvSpPr>
          <p:spPr>
            <a:xfrm>
              <a:off x="9476188" y="5585345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08" y="6632"/>
                  </a:moveTo>
                  <a:lnTo>
                    <a:pt x="3573" y="5794"/>
                  </a:lnTo>
                  <a:lnTo>
                    <a:pt x="0" y="4714"/>
                  </a:lnTo>
                  <a:lnTo>
                    <a:pt x="653" y="2357"/>
                  </a:lnTo>
                  <a:lnTo>
                    <a:pt x="1287" y="0"/>
                  </a:lnTo>
                  <a:lnTo>
                    <a:pt x="5074" y="274"/>
                  </a:lnTo>
                  <a:lnTo>
                    <a:pt x="9604" y="1112"/>
                  </a:lnTo>
                  <a:lnTo>
                    <a:pt x="14143" y="1945"/>
                  </a:lnTo>
                  <a:lnTo>
                    <a:pt x="17712" y="3029"/>
                  </a:lnTo>
                  <a:lnTo>
                    <a:pt x="17083" y="5387"/>
                  </a:lnTo>
                  <a:lnTo>
                    <a:pt x="16429" y="7735"/>
                  </a:lnTo>
                  <a:lnTo>
                    <a:pt x="12638" y="7470"/>
                  </a:lnTo>
                  <a:lnTo>
                    <a:pt x="8108" y="66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4" name="object 127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3116" y="5574550"/>
              <a:ext cx="17678" cy="9804"/>
            </a:xfrm>
            <a:prstGeom prst="rect">
              <a:avLst/>
            </a:prstGeom>
          </p:spPr>
        </p:pic>
        <p:sp>
          <p:nvSpPr>
            <p:cNvPr id="1275" name="object 1275"/>
            <p:cNvSpPr/>
            <p:nvPr/>
          </p:nvSpPr>
          <p:spPr>
            <a:xfrm>
              <a:off x="9483124" y="5573592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10" y="7915"/>
                  </a:moveTo>
                  <a:lnTo>
                    <a:pt x="5997" y="9690"/>
                  </a:lnTo>
                  <a:lnTo>
                    <a:pt x="2376" y="10764"/>
                  </a:lnTo>
                  <a:lnTo>
                    <a:pt x="1183" y="8601"/>
                  </a:lnTo>
                  <a:lnTo>
                    <a:pt x="0" y="6438"/>
                  </a:lnTo>
                  <a:lnTo>
                    <a:pt x="3223" y="4634"/>
                  </a:lnTo>
                  <a:lnTo>
                    <a:pt x="7441" y="2854"/>
                  </a:lnTo>
                  <a:lnTo>
                    <a:pt x="11658" y="1074"/>
                  </a:lnTo>
                  <a:lnTo>
                    <a:pt x="15289" y="0"/>
                  </a:lnTo>
                  <a:lnTo>
                    <a:pt x="16472" y="2168"/>
                  </a:lnTo>
                  <a:lnTo>
                    <a:pt x="17660" y="4317"/>
                  </a:lnTo>
                  <a:lnTo>
                    <a:pt x="14441" y="6130"/>
                  </a:lnTo>
                  <a:lnTo>
                    <a:pt x="10210" y="791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6" name="object 127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6397" y="5573560"/>
              <a:ext cx="15608" cy="12966"/>
            </a:xfrm>
            <a:prstGeom prst="rect">
              <a:avLst/>
            </a:prstGeom>
          </p:spPr>
        </p:pic>
        <p:sp>
          <p:nvSpPr>
            <p:cNvPr id="1277" name="object 1277"/>
            <p:cNvSpPr/>
            <p:nvPr/>
          </p:nvSpPr>
          <p:spPr>
            <a:xfrm>
              <a:off x="9476394" y="557249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200" y="8899"/>
                  </a:moveTo>
                  <a:lnTo>
                    <a:pt x="7015" y="11886"/>
                  </a:lnTo>
                  <a:lnTo>
                    <a:pt x="4070" y="14031"/>
                  </a:lnTo>
                  <a:lnTo>
                    <a:pt x="2040" y="12421"/>
                  </a:lnTo>
                  <a:lnTo>
                    <a:pt x="0" y="10812"/>
                  </a:lnTo>
                  <a:lnTo>
                    <a:pt x="2224" y="8118"/>
                  </a:lnTo>
                  <a:lnTo>
                    <a:pt x="5415" y="5136"/>
                  </a:lnTo>
                  <a:lnTo>
                    <a:pt x="8600" y="2144"/>
                  </a:lnTo>
                  <a:lnTo>
                    <a:pt x="11526" y="0"/>
                  </a:lnTo>
                  <a:lnTo>
                    <a:pt x="13580" y="1614"/>
                  </a:lnTo>
                  <a:lnTo>
                    <a:pt x="15615" y="3223"/>
                  </a:lnTo>
                  <a:lnTo>
                    <a:pt x="13381" y="5917"/>
                  </a:lnTo>
                  <a:lnTo>
                    <a:pt x="10200" y="889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8" name="object 127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4928" y="5551919"/>
              <a:ext cx="17576" cy="10147"/>
            </a:xfrm>
            <a:prstGeom prst="rect">
              <a:avLst/>
            </a:prstGeom>
          </p:spPr>
        </p:pic>
        <p:sp>
          <p:nvSpPr>
            <p:cNvPr id="1279" name="object 1279"/>
            <p:cNvSpPr/>
            <p:nvPr/>
          </p:nvSpPr>
          <p:spPr>
            <a:xfrm>
              <a:off x="9464937" y="5550922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90" y="8061"/>
                  </a:moveTo>
                  <a:lnTo>
                    <a:pt x="6139" y="9964"/>
                  </a:lnTo>
                  <a:lnTo>
                    <a:pt x="2565" y="11148"/>
                  </a:lnTo>
                  <a:lnTo>
                    <a:pt x="1278" y="9032"/>
                  </a:lnTo>
                  <a:lnTo>
                    <a:pt x="0" y="6911"/>
                  </a:lnTo>
                  <a:lnTo>
                    <a:pt x="3143" y="4999"/>
                  </a:lnTo>
                  <a:lnTo>
                    <a:pt x="7284" y="3086"/>
                  </a:lnTo>
                  <a:lnTo>
                    <a:pt x="11436" y="1192"/>
                  </a:lnTo>
                  <a:lnTo>
                    <a:pt x="15024" y="0"/>
                  </a:lnTo>
                  <a:lnTo>
                    <a:pt x="16297" y="2125"/>
                  </a:lnTo>
                  <a:lnTo>
                    <a:pt x="17575" y="4241"/>
                  </a:lnTo>
                  <a:lnTo>
                    <a:pt x="14432" y="6149"/>
                  </a:lnTo>
                  <a:lnTo>
                    <a:pt x="10290" y="8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0" name="object 128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4834" y="5555551"/>
              <a:ext cx="13995" cy="13906"/>
            </a:xfrm>
            <a:prstGeom prst="rect">
              <a:avLst/>
            </a:prstGeom>
          </p:spPr>
        </p:pic>
        <p:sp>
          <p:nvSpPr>
            <p:cNvPr id="1281" name="object 1281"/>
            <p:cNvSpPr/>
            <p:nvPr/>
          </p:nvSpPr>
          <p:spPr>
            <a:xfrm>
              <a:off x="9474824" y="555460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732" y="8942"/>
                  </a:moveTo>
                  <a:lnTo>
                    <a:pt x="7161" y="12327"/>
                  </a:lnTo>
                  <a:lnTo>
                    <a:pt x="4657" y="14855"/>
                  </a:lnTo>
                  <a:lnTo>
                    <a:pt x="2338" y="13557"/>
                  </a:lnTo>
                  <a:lnTo>
                    <a:pt x="0" y="12260"/>
                  </a:lnTo>
                  <a:lnTo>
                    <a:pt x="1704" y="9292"/>
                  </a:lnTo>
                  <a:lnTo>
                    <a:pt x="4283" y="5907"/>
                  </a:lnTo>
                  <a:lnTo>
                    <a:pt x="6868" y="2523"/>
                  </a:lnTo>
                  <a:lnTo>
                    <a:pt x="9362" y="0"/>
                  </a:lnTo>
                  <a:lnTo>
                    <a:pt x="11686" y="1297"/>
                  </a:lnTo>
                  <a:lnTo>
                    <a:pt x="14011" y="2579"/>
                  </a:lnTo>
                  <a:lnTo>
                    <a:pt x="12321" y="5548"/>
                  </a:lnTo>
                  <a:lnTo>
                    <a:pt x="9732" y="89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2" name="object 1282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4439" y="5575020"/>
              <a:ext cx="17767" cy="8496"/>
            </a:xfrm>
            <a:prstGeom prst="rect">
              <a:avLst/>
            </a:prstGeom>
          </p:spPr>
        </p:pic>
        <p:sp>
          <p:nvSpPr>
            <p:cNvPr id="1283" name="object 1283"/>
            <p:cNvSpPr/>
            <p:nvPr/>
          </p:nvSpPr>
          <p:spPr>
            <a:xfrm>
              <a:off x="9454434" y="5574234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48" y="7313"/>
                  </a:moveTo>
                  <a:lnTo>
                    <a:pt x="3379" y="6012"/>
                  </a:lnTo>
                  <a:lnTo>
                    <a:pt x="0" y="4558"/>
                  </a:lnTo>
                  <a:lnTo>
                    <a:pt x="960" y="2272"/>
                  </a:lnTo>
                  <a:lnTo>
                    <a:pt x="1926" y="0"/>
                  </a:lnTo>
                  <a:lnTo>
                    <a:pt x="5642" y="662"/>
                  </a:lnTo>
                  <a:lnTo>
                    <a:pt x="10016" y="1974"/>
                  </a:lnTo>
                  <a:lnTo>
                    <a:pt x="14380" y="3285"/>
                  </a:lnTo>
                  <a:lnTo>
                    <a:pt x="17759" y="4724"/>
                  </a:lnTo>
                  <a:lnTo>
                    <a:pt x="16799" y="7015"/>
                  </a:lnTo>
                  <a:lnTo>
                    <a:pt x="15833" y="9283"/>
                  </a:lnTo>
                  <a:lnTo>
                    <a:pt x="12122" y="8620"/>
                  </a:lnTo>
                  <a:lnTo>
                    <a:pt x="7748" y="73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4" name="object 1284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470378" y="5585688"/>
              <a:ext cx="7289" cy="14643"/>
            </a:xfrm>
            <a:prstGeom prst="rect">
              <a:avLst/>
            </a:prstGeom>
          </p:spPr>
        </p:pic>
        <p:sp>
          <p:nvSpPr>
            <p:cNvPr id="1285" name="object 1285"/>
            <p:cNvSpPr/>
            <p:nvPr/>
          </p:nvSpPr>
          <p:spPr>
            <a:xfrm>
              <a:off x="9470383" y="5585546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01" y="7569"/>
                  </a:moveTo>
                  <a:lnTo>
                    <a:pt x="6527" y="11574"/>
                  </a:lnTo>
                  <a:lnTo>
                    <a:pt x="5751" y="14793"/>
                  </a:lnTo>
                  <a:lnTo>
                    <a:pt x="2963" y="14646"/>
                  </a:lnTo>
                  <a:lnTo>
                    <a:pt x="175" y="14514"/>
                  </a:lnTo>
                  <a:lnTo>
                    <a:pt x="0" y="11238"/>
                  </a:lnTo>
                  <a:lnTo>
                    <a:pt x="373" y="7233"/>
                  </a:lnTo>
                  <a:lnTo>
                    <a:pt x="747" y="3228"/>
                  </a:lnTo>
                  <a:lnTo>
                    <a:pt x="1524" y="0"/>
                  </a:lnTo>
                  <a:lnTo>
                    <a:pt x="4312" y="151"/>
                  </a:lnTo>
                  <a:lnTo>
                    <a:pt x="7104" y="284"/>
                  </a:lnTo>
                  <a:lnTo>
                    <a:pt x="7275" y="3559"/>
                  </a:lnTo>
                  <a:lnTo>
                    <a:pt x="6901" y="75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6" name="object 128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0548" y="5583592"/>
              <a:ext cx="8661" cy="14744"/>
            </a:xfrm>
            <a:prstGeom prst="rect">
              <a:avLst/>
            </a:prstGeom>
          </p:spPr>
        </p:pic>
        <p:pic>
          <p:nvPicPr>
            <p:cNvPr id="1287" name="object 1287"/>
            <p:cNvPicPr/>
            <p:nvPr/>
          </p:nvPicPr>
          <p:blipFill>
            <a:blip r:embed="rId3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7756" y="5520019"/>
              <a:ext cx="105589" cy="78433"/>
            </a:xfrm>
            <a:prstGeom prst="rect">
              <a:avLst/>
            </a:prstGeom>
          </p:spPr>
        </p:pic>
        <p:sp>
          <p:nvSpPr>
            <p:cNvPr id="1288" name="object 1288"/>
            <p:cNvSpPr/>
            <p:nvPr/>
          </p:nvSpPr>
          <p:spPr>
            <a:xfrm>
              <a:off x="9432402" y="5525446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33" y="8184"/>
                  </a:moveTo>
                  <a:lnTo>
                    <a:pt x="6262" y="10211"/>
                  </a:lnTo>
                  <a:lnTo>
                    <a:pt x="2721" y="11489"/>
                  </a:lnTo>
                  <a:lnTo>
                    <a:pt x="1367" y="9411"/>
                  </a:lnTo>
                  <a:lnTo>
                    <a:pt x="0" y="7313"/>
                  </a:lnTo>
                  <a:lnTo>
                    <a:pt x="3081" y="5325"/>
                  </a:lnTo>
                  <a:lnTo>
                    <a:pt x="7152" y="3304"/>
                  </a:lnTo>
                  <a:lnTo>
                    <a:pt x="11223" y="1278"/>
                  </a:lnTo>
                  <a:lnTo>
                    <a:pt x="14758" y="0"/>
                  </a:lnTo>
                  <a:lnTo>
                    <a:pt x="16126" y="2082"/>
                  </a:lnTo>
                  <a:lnTo>
                    <a:pt x="17475" y="4156"/>
                  </a:lnTo>
                  <a:lnTo>
                    <a:pt x="14403" y="6149"/>
                  </a:lnTo>
                  <a:lnTo>
                    <a:pt x="10333" y="818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9" name="object 128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08135" y="5533174"/>
              <a:ext cx="15506" cy="12763"/>
            </a:xfrm>
            <a:prstGeom prst="rect">
              <a:avLst/>
            </a:prstGeom>
          </p:spPr>
        </p:pic>
        <p:sp>
          <p:nvSpPr>
            <p:cNvPr id="1290" name="object 1290"/>
            <p:cNvSpPr/>
            <p:nvPr/>
          </p:nvSpPr>
          <p:spPr>
            <a:xfrm>
              <a:off x="9408136" y="5532096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339" y="8876"/>
                  </a:moveTo>
                  <a:lnTo>
                    <a:pt x="2205" y="5969"/>
                  </a:lnTo>
                  <a:lnTo>
                    <a:pt x="0" y="3332"/>
                  </a:lnTo>
                  <a:lnTo>
                    <a:pt x="2054" y="1666"/>
                  </a:lnTo>
                  <a:lnTo>
                    <a:pt x="4113" y="0"/>
                  </a:lnTo>
                  <a:lnTo>
                    <a:pt x="7024" y="2073"/>
                  </a:lnTo>
                  <a:lnTo>
                    <a:pt x="10172" y="4965"/>
                  </a:lnTo>
                  <a:lnTo>
                    <a:pt x="13315" y="7867"/>
                  </a:lnTo>
                  <a:lnTo>
                    <a:pt x="15511" y="10504"/>
                  </a:lnTo>
                  <a:lnTo>
                    <a:pt x="13461" y="12175"/>
                  </a:lnTo>
                  <a:lnTo>
                    <a:pt x="11398" y="13841"/>
                  </a:lnTo>
                  <a:lnTo>
                    <a:pt x="8496" y="11777"/>
                  </a:lnTo>
                  <a:lnTo>
                    <a:pt x="5339" y="887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1" name="object 129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0991" y="5549315"/>
              <a:ext cx="13652" cy="14046"/>
            </a:xfrm>
            <a:prstGeom prst="rect">
              <a:avLst/>
            </a:prstGeom>
          </p:spPr>
        </p:pic>
        <p:sp>
          <p:nvSpPr>
            <p:cNvPr id="1292" name="object 1292"/>
            <p:cNvSpPr/>
            <p:nvPr/>
          </p:nvSpPr>
          <p:spPr>
            <a:xfrm>
              <a:off x="9410994" y="554840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13" y="8913"/>
                  </a:moveTo>
                  <a:lnTo>
                    <a:pt x="7152" y="12364"/>
                  </a:lnTo>
                  <a:lnTo>
                    <a:pt x="4752" y="14954"/>
                  </a:lnTo>
                  <a:lnTo>
                    <a:pt x="2376" y="13723"/>
                  </a:lnTo>
                  <a:lnTo>
                    <a:pt x="0" y="12502"/>
                  </a:lnTo>
                  <a:lnTo>
                    <a:pt x="1580" y="9486"/>
                  </a:lnTo>
                  <a:lnTo>
                    <a:pt x="4051" y="6040"/>
                  </a:lnTo>
                  <a:lnTo>
                    <a:pt x="6508" y="2584"/>
                  </a:lnTo>
                  <a:lnTo>
                    <a:pt x="8913" y="0"/>
                  </a:lnTo>
                  <a:lnTo>
                    <a:pt x="11289" y="1230"/>
                  </a:lnTo>
                  <a:lnTo>
                    <a:pt x="13656" y="2461"/>
                  </a:lnTo>
                  <a:lnTo>
                    <a:pt x="12075" y="5462"/>
                  </a:lnTo>
                  <a:lnTo>
                    <a:pt x="9613" y="89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3" name="object 1293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03524" y="5544083"/>
              <a:ext cx="14820" cy="13512"/>
            </a:xfrm>
            <a:prstGeom prst="rect">
              <a:avLst/>
            </a:prstGeom>
          </p:spPr>
        </p:pic>
        <p:sp>
          <p:nvSpPr>
            <p:cNvPr id="1294" name="object 1294"/>
            <p:cNvSpPr/>
            <p:nvPr/>
          </p:nvSpPr>
          <p:spPr>
            <a:xfrm>
              <a:off x="9403524" y="5543070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92" y="8951"/>
                  </a:moveTo>
                  <a:lnTo>
                    <a:pt x="7123" y="12166"/>
                  </a:lnTo>
                  <a:lnTo>
                    <a:pt x="4416" y="14518"/>
                  </a:lnTo>
                  <a:lnTo>
                    <a:pt x="2205" y="13075"/>
                  </a:lnTo>
                  <a:lnTo>
                    <a:pt x="0" y="11631"/>
                  </a:lnTo>
                  <a:lnTo>
                    <a:pt x="1959" y="8776"/>
                  </a:lnTo>
                  <a:lnTo>
                    <a:pt x="4823" y="5567"/>
                  </a:lnTo>
                  <a:lnTo>
                    <a:pt x="7701" y="2348"/>
                  </a:lnTo>
                  <a:lnTo>
                    <a:pt x="10408" y="0"/>
                  </a:lnTo>
                  <a:lnTo>
                    <a:pt x="12609" y="1443"/>
                  </a:lnTo>
                  <a:lnTo>
                    <a:pt x="14815" y="2887"/>
                  </a:lnTo>
                  <a:lnTo>
                    <a:pt x="12865" y="5732"/>
                  </a:lnTo>
                  <a:lnTo>
                    <a:pt x="9992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5" name="object 12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6275" y="5539549"/>
              <a:ext cx="13919" cy="13944"/>
            </a:xfrm>
            <a:prstGeom prst="rect">
              <a:avLst/>
            </a:prstGeom>
          </p:spPr>
        </p:pic>
        <p:sp>
          <p:nvSpPr>
            <p:cNvPr id="1296" name="object 1296"/>
            <p:cNvSpPr/>
            <p:nvPr/>
          </p:nvSpPr>
          <p:spPr>
            <a:xfrm>
              <a:off x="9416280" y="553860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703" y="8942"/>
                  </a:moveTo>
                  <a:lnTo>
                    <a:pt x="7157" y="12350"/>
                  </a:lnTo>
                  <a:lnTo>
                    <a:pt x="4681" y="14888"/>
                  </a:lnTo>
                  <a:lnTo>
                    <a:pt x="2343" y="13614"/>
                  </a:lnTo>
                  <a:lnTo>
                    <a:pt x="0" y="12331"/>
                  </a:lnTo>
                  <a:lnTo>
                    <a:pt x="1675" y="9358"/>
                  </a:lnTo>
                  <a:lnTo>
                    <a:pt x="4217" y="5955"/>
                  </a:lnTo>
                  <a:lnTo>
                    <a:pt x="6768" y="2546"/>
                  </a:lnTo>
                  <a:lnTo>
                    <a:pt x="9235" y="0"/>
                  </a:lnTo>
                  <a:lnTo>
                    <a:pt x="11568" y="1278"/>
                  </a:lnTo>
                  <a:lnTo>
                    <a:pt x="13916" y="2551"/>
                  </a:lnTo>
                  <a:lnTo>
                    <a:pt x="12254" y="5529"/>
                  </a:lnTo>
                  <a:lnTo>
                    <a:pt x="9703" y="89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7" name="object 129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9054" y="5547792"/>
              <a:ext cx="15875" cy="12763"/>
            </a:xfrm>
            <a:prstGeom prst="rect">
              <a:avLst/>
            </a:prstGeom>
          </p:spPr>
        </p:pic>
        <p:sp>
          <p:nvSpPr>
            <p:cNvPr id="1298" name="object 1298"/>
            <p:cNvSpPr/>
            <p:nvPr/>
          </p:nvSpPr>
          <p:spPr>
            <a:xfrm>
              <a:off x="9449055" y="55467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52" y="8871"/>
                  </a:moveTo>
                  <a:lnTo>
                    <a:pt x="6981" y="11763"/>
                  </a:lnTo>
                  <a:lnTo>
                    <a:pt x="3966" y="13837"/>
                  </a:lnTo>
                  <a:lnTo>
                    <a:pt x="1988" y="12180"/>
                  </a:lnTo>
                  <a:lnTo>
                    <a:pt x="0" y="10509"/>
                  </a:lnTo>
                  <a:lnTo>
                    <a:pt x="2333" y="7867"/>
                  </a:lnTo>
                  <a:lnTo>
                    <a:pt x="5618" y="4975"/>
                  </a:lnTo>
                  <a:lnTo>
                    <a:pt x="8913" y="2068"/>
                  </a:lnTo>
                  <a:lnTo>
                    <a:pt x="11928" y="0"/>
                  </a:lnTo>
                  <a:lnTo>
                    <a:pt x="13902" y="1666"/>
                  </a:lnTo>
                  <a:lnTo>
                    <a:pt x="15880" y="3327"/>
                  </a:lnTo>
                  <a:lnTo>
                    <a:pt x="13551" y="5969"/>
                  </a:lnTo>
                  <a:lnTo>
                    <a:pt x="10252" y="88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9" name="object 129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6094" y="5539524"/>
              <a:ext cx="17068" cy="11353"/>
            </a:xfrm>
            <a:prstGeom prst="rect">
              <a:avLst/>
            </a:prstGeom>
          </p:spPr>
        </p:pic>
        <p:sp>
          <p:nvSpPr>
            <p:cNvPr id="1300" name="object 1300"/>
            <p:cNvSpPr/>
            <p:nvPr/>
          </p:nvSpPr>
          <p:spPr>
            <a:xfrm>
              <a:off x="9446102" y="553845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5" y="8497"/>
                  </a:moveTo>
                  <a:lnTo>
                    <a:pt x="6555" y="10859"/>
                  </a:lnTo>
                  <a:lnTo>
                    <a:pt x="3185" y="12421"/>
                  </a:lnTo>
                  <a:lnTo>
                    <a:pt x="1595" y="10480"/>
                  </a:lnTo>
                  <a:lnTo>
                    <a:pt x="0" y="8521"/>
                  </a:lnTo>
                  <a:lnTo>
                    <a:pt x="2825" y="6291"/>
                  </a:lnTo>
                  <a:lnTo>
                    <a:pt x="6650" y="3929"/>
                  </a:lnTo>
                  <a:lnTo>
                    <a:pt x="10479" y="1566"/>
                  </a:lnTo>
                  <a:lnTo>
                    <a:pt x="13854" y="0"/>
                  </a:lnTo>
                  <a:lnTo>
                    <a:pt x="15450" y="1940"/>
                  </a:lnTo>
                  <a:lnTo>
                    <a:pt x="17054" y="3900"/>
                  </a:lnTo>
                  <a:lnTo>
                    <a:pt x="14214" y="6139"/>
                  </a:lnTo>
                  <a:lnTo>
                    <a:pt x="10385" y="849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1" name="object 130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4432" y="5526430"/>
              <a:ext cx="11684" cy="14554"/>
            </a:xfrm>
            <a:prstGeom prst="rect">
              <a:avLst/>
            </a:prstGeom>
          </p:spPr>
        </p:pic>
        <p:sp>
          <p:nvSpPr>
            <p:cNvPr id="1302" name="object 1302"/>
            <p:cNvSpPr/>
            <p:nvPr/>
          </p:nvSpPr>
          <p:spPr>
            <a:xfrm>
              <a:off x="9444441" y="5525708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70" y="8681"/>
                  </a:moveTo>
                  <a:lnTo>
                    <a:pt x="7071" y="12417"/>
                  </a:lnTo>
                  <a:lnTo>
                    <a:pt x="5159" y="15285"/>
                  </a:lnTo>
                  <a:lnTo>
                    <a:pt x="2589" y="14410"/>
                  </a:lnTo>
                  <a:lnTo>
                    <a:pt x="0" y="13515"/>
                  </a:lnTo>
                  <a:lnTo>
                    <a:pt x="1022" y="10348"/>
                  </a:lnTo>
                  <a:lnTo>
                    <a:pt x="2825" y="6603"/>
                  </a:lnTo>
                  <a:lnTo>
                    <a:pt x="4624" y="2868"/>
                  </a:lnTo>
                  <a:lnTo>
                    <a:pt x="6517" y="0"/>
                  </a:lnTo>
                  <a:lnTo>
                    <a:pt x="9107" y="880"/>
                  </a:lnTo>
                  <a:lnTo>
                    <a:pt x="11682" y="1765"/>
                  </a:lnTo>
                  <a:lnTo>
                    <a:pt x="10659" y="4946"/>
                  </a:lnTo>
                  <a:lnTo>
                    <a:pt x="8870" y="86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3" name="object 130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3176" y="5516892"/>
              <a:ext cx="17729" cy="8864"/>
            </a:xfrm>
            <a:prstGeom prst="rect">
              <a:avLst/>
            </a:prstGeom>
          </p:spPr>
        </p:pic>
        <p:sp>
          <p:nvSpPr>
            <p:cNvPr id="1304" name="object 1304"/>
            <p:cNvSpPr/>
            <p:nvPr/>
          </p:nvSpPr>
          <p:spPr>
            <a:xfrm>
              <a:off x="9463174" y="551605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635" y="7493"/>
                  </a:moveTo>
                  <a:lnTo>
                    <a:pt x="3318" y="6045"/>
                  </a:lnTo>
                  <a:lnTo>
                    <a:pt x="0" y="4492"/>
                  </a:lnTo>
                  <a:lnTo>
                    <a:pt x="1060" y="2248"/>
                  </a:lnTo>
                  <a:lnTo>
                    <a:pt x="2115" y="0"/>
                  </a:lnTo>
                  <a:lnTo>
                    <a:pt x="5793" y="785"/>
                  </a:lnTo>
                  <a:lnTo>
                    <a:pt x="10105" y="2224"/>
                  </a:lnTo>
                  <a:lnTo>
                    <a:pt x="14432" y="3668"/>
                  </a:lnTo>
                  <a:lnTo>
                    <a:pt x="17741" y="5221"/>
                  </a:lnTo>
                  <a:lnTo>
                    <a:pt x="16676" y="7460"/>
                  </a:lnTo>
                  <a:lnTo>
                    <a:pt x="15620" y="9718"/>
                  </a:lnTo>
                  <a:lnTo>
                    <a:pt x="11942" y="8942"/>
                  </a:lnTo>
                  <a:lnTo>
                    <a:pt x="7635" y="74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5" name="object 130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2562" y="5541759"/>
              <a:ext cx="7556" cy="14719"/>
            </a:xfrm>
            <a:prstGeom prst="rect">
              <a:avLst/>
            </a:prstGeom>
          </p:spPr>
        </p:pic>
        <p:sp>
          <p:nvSpPr>
            <p:cNvPr id="1306" name="object 1306"/>
            <p:cNvSpPr/>
            <p:nvPr/>
          </p:nvSpPr>
          <p:spPr>
            <a:xfrm>
              <a:off x="9472566" y="5541553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20" y="7195"/>
                  </a:moveTo>
                  <a:lnTo>
                    <a:pt x="1031" y="3209"/>
                  </a:lnTo>
                  <a:lnTo>
                    <a:pt x="1950" y="0"/>
                  </a:lnTo>
                  <a:lnTo>
                    <a:pt x="4724" y="217"/>
                  </a:lnTo>
                  <a:lnTo>
                    <a:pt x="7507" y="444"/>
                  </a:lnTo>
                  <a:lnTo>
                    <a:pt x="7549" y="3720"/>
                  </a:lnTo>
                  <a:lnTo>
                    <a:pt x="7038" y="7711"/>
                  </a:lnTo>
                  <a:lnTo>
                    <a:pt x="6517" y="11716"/>
                  </a:lnTo>
                  <a:lnTo>
                    <a:pt x="5618" y="14926"/>
                  </a:lnTo>
                  <a:lnTo>
                    <a:pt x="2825" y="14694"/>
                  </a:lnTo>
                  <a:lnTo>
                    <a:pt x="52" y="14471"/>
                  </a:lnTo>
                  <a:lnTo>
                    <a:pt x="0" y="11195"/>
                  </a:lnTo>
                  <a:lnTo>
                    <a:pt x="520" y="71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7" name="object 130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5792" y="5532703"/>
              <a:ext cx="15913" cy="12407"/>
            </a:xfrm>
            <a:prstGeom prst="rect">
              <a:avLst/>
            </a:prstGeom>
          </p:spPr>
        </p:pic>
        <p:sp>
          <p:nvSpPr>
            <p:cNvPr id="1308" name="object 1308"/>
            <p:cNvSpPr/>
            <p:nvPr/>
          </p:nvSpPr>
          <p:spPr>
            <a:xfrm>
              <a:off x="9465786" y="553161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642" y="8790"/>
                  </a:moveTo>
                  <a:lnTo>
                    <a:pt x="2333" y="6035"/>
                  </a:lnTo>
                  <a:lnTo>
                    <a:pt x="0" y="3484"/>
                  </a:lnTo>
                  <a:lnTo>
                    <a:pt x="1959" y="1746"/>
                  </a:lnTo>
                  <a:lnTo>
                    <a:pt x="3924" y="0"/>
                  </a:lnTo>
                  <a:lnTo>
                    <a:pt x="6948" y="1940"/>
                  </a:lnTo>
                  <a:lnTo>
                    <a:pt x="10257" y="4696"/>
                  </a:lnTo>
                  <a:lnTo>
                    <a:pt x="13566" y="7470"/>
                  </a:lnTo>
                  <a:lnTo>
                    <a:pt x="15923" y="10002"/>
                  </a:lnTo>
                  <a:lnTo>
                    <a:pt x="13954" y="11749"/>
                  </a:lnTo>
                  <a:lnTo>
                    <a:pt x="11980" y="13501"/>
                  </a:lnTo>
                  <a:lnTo>
                    <a:pt x="8955" y="11555"/>
                  </a:lnTo>
                  <a:lnTo>
                    <a:pt x="5642" y="879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9" name="object 130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0248" y="5539701"/>
              <a:ext cx="7124" cy="14630"/>
            </a:xfrm>
            <a:prstGeom prst="rect">
              <a:avLst/>
            </a:prstGeom>
          </p:spPr>
        </p:pic>
        <p:sp>
          <p:nvSpPr>
            <p:cNvPr id="1310" name="object 1310"/>
            <p:cNvSpPr/>
            <p:nvPr/>
          </p:nvSpPr>
          <p:spPr>
            <a:xfrm>
              <a:off x="9450241" y="5539606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3" y="7233"/>
                  </a:moveTo>
                  <a:lnTo>
                    <a:pt x="596" y="3223"/>
                  </a:lnTo>
                  <a:lnTo>
                    <a:pt x="1320" y="0"/>
                  </a:lnTo>
                  <a:lnTo>
                    <a:pt x="4108" y="99"/>
                  </a:lnTo>
                  <a:lnTo>
                    <a:pt x="6901" y="203"/>
                  </a:lnTo>
                  <a:lnTo>
                    <a:pt x="7128" y="3469"/>
                  </a:lnTo>
                  <a:lnTo>
                    <a:pt x="6839" y="7489"/>
                  </a:lnTo>
                  <a:lnTo>
                    <a:pt x="6532" y="11489"/>
                  </a:lnTo>
                  <a:lnTo>
                    <a:pt x="5826" y="14727"/>
                  </a:lnTo>
                  <a:lnTo>
                    <a:pt x="3029" y="14627"/>
                  </a:lnTo>
                  <a:lnTo>
                    <a:pt x="236" y="14514"/>
                  </a:lnTo>
                  <a:lnTo>
                    <a:pt x="0" y="11247"/>
                  </a:lnTo>
                  <a:lnTo>
                    <a:pt x="293" y="723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1" name="object 131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1568" y="5551271"/>
              <a:ext cx="14211" cy="13614"/>
            </a:xfrm>
            <a:prstGeom prst="rect">
              <a:avLst/>
            </a:prstGeom>
          </p:spPr>
        </p:pic>
        <p:sp>
          <p:nvSpPr>
            <p:cNvPr id="1312" name="object 1312"/>
            <p:cNvSpPr/>
            <p:nvPr/>
          </p:nvSpPr>
          <p:spPr>
            <a:xfrm>
              <a:off x="9451568" y="555028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406" y="8961"/>
                  </a:moveTo>
                  <a:lnTo>
                    <a:pt x="1756" y="5709"/>
                  </a:lnTo>
                  <a:lnTo>
                    <a:pt x="0" y="2830"/>
                  </a:lnTo>
                  <a:lnTo>
                    <a:pt x="2305" y="1415"/>
                  </a:lnTo>
                  <a:lnTo>
                    <a:pt x="4605" y="0"/>
                  </a:lnTo>
                  <a:lnTo>
                    <a:pt x="7147" y="2400"/>
                  </a:lnTo>
                  <a:lnTo>
                    <a:pt x="9803" y="5652"/>
                  </a:lnTo>
                  <a:lnTo>
                    <a:pt x="12449" y="8895"/>
                  </a:lnTo>
                  <a:lnTo>
                    <a:pt x="14205" y="11782"/>
                  </a:lnTo>
                  <a:lnTo>
                    <a:pt x="11909" y="13202"/>
                  </a:lnTo>
                  <a:lnTo>
                    <a:pt x="9608" y="14599"/>
                  </a:lnTo>
                  <a:lnTo>
                    <a:pt x="7067" y="12208"/>
                  </a:lnTo>
                  <a:lnTo>
                    <a:pt x="4406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3" name="object 131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6204" y="5539549"/>
              <a:ext cx="17157" cy="10795"/>
            </a:xfrm>
            <a:prstGeom prst="rect">
              <a:avLst/>
            </a:prstGeom>
          </p:spPr>
        </p:pic>
        <p:sp>
          <p:nvSpPr>
            <p:cNvPr id="1314" name="object 1314"/>
            <p:cNvSpPr/>
            <p:nvPr/>
          </p:nvSpPr>
          <p:spPr>
            <a:xfrm>
              <a:off x="9456209" y="5538503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6768" y="8312"/>
                  </a:moveTo>
                  <a:lnTo>
                    <a:pt x="2887" y="6158"/>
                  </a:lnTo>
                  <a:lnTo>
                    <a:pt x="0" y="4071"/>
                  </a:lnTo>
                  <a:lnTo>
                    <a:pt x="1552" y="2035"/>
                  </a:lnTo>
                  <a:lnTo>
                    <a:pt x="3100" y="0"/>
                  </a:lnTo>
                  <a:lnTo>
                    <a:pt x="6517" y="1391"/>
                  </a:lnTo>
                  <a:lnTo>
                    <a:pt x="10394" y="3540"/>
                  </a:lnTo>
                  <a:lnTo>
                    <a:pt x="14280" y="5685"/>
                  </a:lnTo>
                  <a:lnTo>
                    <a:pt x="17158" y="7787"/>
                  </a:lnTo>
                  <a:lnTo>
                    <a:pt x="15620" y="9818"/>
                  </a:lnTo>
                  <a:lnTo>
                    <a:pt x="14072" y="11844"/>
                  </a:lnTo>
                  <a:lnTo>
                    <a:pt x="10655" y="10457"/>
                  </a:lnTo>
                  <a:lnTo>
                    <a:pt x="6768" y="83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5" name="object 131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2329" y="5525045"/>
              <a:ext cx="14579" cy="13398"/>
            </a:xfrm>
            <a:prstGeom prst="rect">
              <a:avLst/>
            </a:prstGeom>
          </p:spPr>
        </p:pic>
        <p:sp>
          <p:nvSpPr>
            <p:cNvPr id="1316" name="object 1316"/>
            <p:cNvSpPr/>
            <p:nvPr/>
          </p:nvSpPr>
          <p:spPr>
            <a:xfrm>
              <a:off x="9482329" y="552400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657" y="8951"/>
                  </a:moveTo>
                  <a:lnTo>
                    <a:pt x="1879" y="5784"/>
                  </a:lnTo>
                  <a:lnTo>
                    <a:pt x="0" y="2963"/>
                  </a:lnTo>
                  <a:lnTo>
                    <a:pt x="2229" y="1486"/>
                  </a:lnTo>
                  <a:lnTo>
                    <a:pt x="4477" y="0"/>
                  </a:lnTo>
                  <a:lnTo>
                    <a:pt x="7123" y="2319"/>
                  </a:lnTo>
                  <a:lnTo>
                    <a:pt x="9911" y="5481"/>
                  </a:lnTo>
                  <a:lnTo>
                    <a:pt x="12699" y="8644"/>
                  </a:lnTo>
                  <a:lnTo>
                    <a:pt x="14588" y="11460"/>
                  </a:lnTo>
                  <a:lnTo>
                    <a:pt x="12340" y="12942"/>
                  </a:lnTo>
                  <a:lnTo>
                    <a:pt x="10101" y="14428"/>
                  </a:lnTo>
                  <a:lnTo>
                    <a:pt x="7459" y="12114"/>
                  </a:lnTo>
                  <a:lnTo>
                    <a:pt x="4657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7" name="object 131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5635" y="5534989"/>
              <a:ext cx="17678" cy="9207"/>
            </a:xfrm>
            <a:prstGeom prst="rect">
              <a:avLst/>
            </a:prstGeom>
          </p:spPr>
        </p:pic>
        <p:sp>
          <p:nvSpPr>
            <p:cNvPr id="1318" name="object 1318"/>
            <p:cNvSpPr/>
            <p:nvPr/>
          </p:nvSpPr>
          <p:spPr>
            <a:xfrm>
              <a:off x="9475629" y="5534104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12" y="7645"/>
                  </a:moveTo>
                  <a:lnTo>
                    <a:pt x="3261" y="6083"/>
                  </a:lnTo>
                  <a:lnTo>
                    <a:pt x="0" y="4435"/>
                  </a:lnTo>
                  <a:lnTo>
                    <a:pt x="1140" y="2220"/>
                  </a:lnTo>
                  <a:lnTo>
                    <a:pt x="2286" y="0"/>
                  </a:lnTo>
                  <a:lnTo>
                    <a:pt x="5926" y="880"/>
                  </a:lnTo>
                  <a:lnTo>
                    <a:pt x="10176" y="2447"/>
                  </a:lnTo>
                  <a:lnTo>
                    <a:pt x="14437" y="4004"/>
                  </a:lnTo>
                  <a:lnTo>
                    <a:pt x="17679" y="5657"/>
                  </a:lnTo>
                  <a:lnTo>
                    <a:pt x="16543" y="7877"/>
                  </a:lnTo>
                  <a:lnTo>
                    <a:pt x="15397" y="10097"/>
                  </a:lnTo>
                  <a:lnTo>
                    <a:pt x="11762" y="9207"/>
                  </a:lnTo>
                  <a:lnTo>
                    <a:pt x="7512" y="76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9" name="object 131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8173" y="5519356"/>
              <a:ext cx="8597" cy="14770"/>
            </a:xfrm>
            <a:prstGeom prst="rect">
              <a:avLst/>
            </a:prstGeom>
          </p:spPr>
        </p:pic>
        <p:sp>
          <p:nvSpPr>
            <p:cNvPr id="1320" name="object 1320"/>
            <p:cNvSpPr/>
            <p:nvPr/>
          </p:nvSpPr>
          <p:spPr>
            <a:xfrm>
              <a:off x="9458168" y="55190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1083" y="7105"/>
                  </a:moveTo>
                  <a:lnTo>
                    <a:pt x="1945" y="3148"/>
                  </a:lnTo>
                  <a:lnTo>
                    <a:pt x="3119" y="0"/>
                  </a:lnTo>
                  <a:lnTo>
                    <a:pt x="5860" y="397"/>
                  </a:lnTo>
                  <a:lnTo>
                    <a:pt x="8605" y="795"/>
                  </a:lnTo>
                  <a:lnTo>
                    <a:pt x="8387" y="4071"/>
                  </a:lnTo>
                  <a:lnTo>
                    <a:pt x="7526" y="8028"/>
                  </a:lnTo>
                  <a:lnTo>
                    <a:pt x="6664" y="11991"/>
                  </a:lnTo>
                  <a:lnTo>
                    <a:pt x="5500" y="15129"/>
                  </a:lnTo>
                  <a:lnTo>
                    <a:pt x="2750" y="14741"/>
                  </a:lnTo>
                  <a:lnTo>
                    <a:pt x="0" y="14339"/>
                  </a:lnTo>
                  <a:lnTo>
                    <a:pt x="222" y="11067"/>
                  </a:lnTo>
                  <a:lnTo>
                    <a:pt x="1083" y="71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1" name="object 132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39288" y="5535282"/>
              <a:ext cx="17284" cy="6235"/>
            </a:xfrm>
            <a:prstGeom prst="rect">
              <a:avLst/>
            </a:prstGeom>
          </p:spPr>
        </p:pic>
        <p:sp>
          <p:nvSpPr>
            <p:cNvPr id="1322" name="object 1322"/>
            <p:cNvSpPr/>
            <p:nvPr/>
          </p:nvSpPr>
          <p:spPr>
            <a:xfrm>
              <a:off x="9439281" y="5535062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936" y="6040"/>
                  </a:moveTo>
                  <a:lnTo>
                    <a:pt x="4293" y="6466"/>
                  </a:lnTo>
                  <a:lnTo>
                    <a:pt x="492" y="6409"/>
                  </a:lnTo>
                  <a:lnTo>
                    <a:pt x="246" y="4014"/>
                  </a:lnTo>
                  <a:lnTo>
                    <a:pt x="0" y="1618"/>
                  </a:lnTo>
                  <a:lnTo>
                    <a:pt x="3725" y="852"/>
                  </a:lnTo>
                  <a:lnTo>
                    <a:pt x="8368" y="426"/>
                  </a:lnTo>
                  <a:lnTo>
                    <a:pt x="13007" y="0"/>
                  </a:lnTo>
                  <a:lnTo>
                    <a:pt x="16818" y="47"/>
                  </a:lnTo>
                  <a:lnTo>
                    <a:pt x="17059" y="2456"/>
                  </a:lnTo>
                  <a:lnTo>
                    <a:pt x="17296" y="4847"/>
                  </a:lnTo>
                  <a:lnTo>
                    <a:pt x="13570" y="5604"/>
                  </a:lnTo>
                  <a:lnTo>
                    <a:pt x="8936" y="604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3" name="object 132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0583" y="5527306"/>
              <a:ext cx="16992" cy="5638"/>
            </a:xfrm>
            <a:prstGeom prst="rect">
              <a:avLst/>
            </a:prstGeom>
          </p:spPr>
        </p:pic>
        <p:sp>
          <p:nvSpPr>
            <p:cNvPr id="1324" name="object 1324"/>
            <p:cNvSpPr/>
            <p:nvPr/>
          </p:nvSpPr>
          <p:spPr>
            <a:xfrm>
              <a:off x="9440587" y="5527300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420" y="5647"/>
                  </a:moveTo>
                  <a:lnTo>
                    <a:pt x="3767" y="5638"/>
                  </a:lnTo>
                  <a:lnTo>
                    <a:pt x="0" y="5230"/>
                  </a:lnTo>
                  <a:lnTo>
                    <a:pt x="52" y="2816"/>
                  </a:lnTo>
                  <a:lnTo>
                    <a:pt x="108" y="416"/>
                  </a:lnTo>
                  <a:lnTo>
                    <a:pt x="3900" y="0"/>
                  </a:lnTo>
                  <a:lnTo>
                    <a:pt x="8553" y="0"/>
                  </a:lnTo>
                  <a:lnTo>
                    <a:pt x="13215" y="0"/>
                  </a:lnTo>
                  <a:lnTo>
                    <a:pt x="16978" y="407"/>
                  </a:lnTo>
                  <a:lnTo>
                    <a:pt x="16926" y="2821"/>
                  </a:lnTo>
                  <a:lnTo>
                    <a:pt x="16870" y="5226"/>
                  </a:lnTo>
                  <a:lnTo>
                    <a:pt x="13078" y="5638"/>
                  </a:lnTo>
                  <a:lnTo>
                    <a:pt x="8420" y="56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5" name="object 132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1619" y="5533021"/>
              <a:ext cx="17208" cy="6108"/>
            </a:xfrm>
            <a:prstGeom prst="rect">
              <a:avLst/>
            </a:prstGeom>
          </p:spPr>
        </p:pic>
        <p:sp>
          <p:nvSpPr>
            <p:cNvPr id="1326" name="object 1326"/>
            <p:cNvSpPr/>
            <p:nvPr/>
          </p:nvSpPr>
          <p:spPr>
            <a:xfrm>
              <a:off x="9451622" y="5532812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813" y="5969"/>
                  </a:moveTo>
                  <a:lnTo>
                    <a:pt x="4170" y="6310"/>
                  </a:lnTo>
                  <a:lnTo>
                    <a:pt x="369" y="6182"/>
                  </a:lnTo>
                  <a:lnTo>
                    <a:pt x="189" y="3777"/>
                  </a:lnTo>
                  <a:lnTo>
                    <a:pt x="0" y="1372"/>
                  </a:lnTo>
                  <a:lnTo>
                    <a:pt x="3739" y="691"/>
                  </a:lnTo>
                  <a:lnTo>
                    <a:pt x="8387" y="345"/>
                  </a:lnTo>
                  <a:lnTo>
                    <a:pt x="13040" y="0"/>
                  </a:lnTo>
                  <a:lnTo>
                    <a:pt x="16846" y="137"/>
                  </a:lnTo>
                  <a:lnTo>
                    <a:pt x="17016" y="2532"/>
                  </a:lnTo>
                  <a:lnTo>
                    <a:pt x="17206" y="4932"/>
                  </a:lnTo>
                  <a:lnTo>
                    <a:pt x="13466" y="5623"/>
                  </a:lnTo>
                  <a:lnTo>
                    <a:pt x="8813" y="59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7" name="object 132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4103" y="5560872"/>
              <a:ext cx="17500" cy="6337"/>
            </a:xfrm>
            <a:prstGeom prst="rect">
              <a:avLst/>
            </a:prstGeom>
          </p:spPr>
        </p:pic>
        <p:sp>
          <p:nvSpPr>
            <p:cNvPr id="1328" name="object 1328"/>
            <p:cNvSpPr/>
            <p:nvPr/>
          </p:nvSpPr>
          <p:spPr>
            <a:xfrm>
              <a:off x="9464115" y="5560639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283" y="6087"/>
                  </a:moveTo>
                  <a:lnTo>
                    <a:pt x="3677" y="5600"/>
                  </a:lnTo>
                  <a:lnTo>
                    <a:pt x="0" y="4804"/>
                  </a:lnTo>
                  <a:lnTo>
                    <a:pt x="397" y="2419"/>
                  </a:lnTo>
                  <a:lnTo>
                    <a:pt x="781" y="23"/>
                  </a:lnTo>
                  <a:lnTo>
                    <a:pt x="4596" y="0"/>
                  </a:lnTo>
                  <a:lnTo>
                    <a:pt x="9206" y="478"/>
                  </a:lnTo>
                  <a:lnTo>
                    <a:pt x="13821" y="960"/>
                  </a:lnTo>
                  <a:lnTo>
                    <a:pt x="17490" y="1756"/>
                  </a:lnTo>
                  <a:lnTo>
                    <a:pt x="17102" y="4151"/>
                  </a:lnTo>
                  <a:lnTo>
                    <a:pt x="16713" y="6537"/>
                  </a:lnTo>
                  <a:lnTo>
                    <a:pt x="12898" y="6565"/>
                  </a:lnTo>
                  <a:lnTo>
                    <a:pt x="8283" y="60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9" name="object 132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70923" y="5553024"/>
              <a:ext cx="17780" cy="8178"/>
            </a:xfrm>
            <a:prstGeom prst="rect">
              <a:avLst/>
            </a:prstGeom>
          </p:spPr>
        </p:pic>
        <p:sp>
          <p:nvSpPr>
            <p:cNvPr id="1330" name="object 1330"/>
            <p:cNvSpPr/>
            <p:nvPr/>
          </p:nvSpPr>
          <p:spPr>
            <a:xfrm>
              <a:off x="9470925" y="5552307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852" y="7148"/>
                  </a:moveTo>
                  <a:lnTo>
                    <a:pt x="3431" y="5955"/>
                  </a:lnTo>
                  <a:lnTo>
                    <a:pt x="0" y="4596"/>
                  </a:lnTo>
                  <a:lnTo>
                    <a:pt x="880" y="2300"/>
                  </a:lnTo>
                  <a:lnTo>
                    <a:pt x="1765" y="0"/>
                  </a:lnTo>
                  <a:lnTo>
                    <a:pt x="5505" y="563"/>
                  </a:lnTo>
                  <a:lnTo>
                    <a:pt x="9916" y="1746"/>
                  </a:lnTo>
                  <a:lnTo>
                    <a:pt x="14351" y="2939"/>
                  </a:lnTo>
                  <a:lnTo>
                    <a:pt x="17783" y="4293"/>
                  </a:lnTo>
                  <a:lnTo>
                    <a:pt x="16889" y="6599"/>
                  </a:lnTo>
                  <a:lnTo>
                    <a:pt x="16022" y="8895"/>
                  </a:lnTo>
                  <a:lnTo>
                    <a:pt x="12278" y="8331"/>
                  </a:lnTo>
                  <a:lnTo>
                    <a:pt x="7852" y="71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1" name="object 133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8937" y="5543194"/>
              <a:ext cx="17716" cy="7835"/>
            </a:xfrm>
            <a:prstGeom prst="rect">
              <a:avLst/>
            </a:prstGeom>
          </p:spPr>
        </p:pic>
        <p:sp>
          <p:nvSpPr>
            <p:cNvPr id="1332" name="object 1332"/>
            <p:cNvSpPr/>
            <p:nvPr/>
          </p:nvSpPr>
          <p:spPr>
            <a:xfrm>
              <a:off x="9478930" y="5542543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670" y="6968"/>
                  </a:moveTo>
                  <a:lnTo>
                    <a:pt x="5154" y="8028"/>
                  </a:lnTo>
                  <a:lnTo>
                    <a:pt x="1363" y="8487"/>
                  </a:lnTo>
                  <a:lnTo>
                    <a:pt x="691" y="6168"/>
                  </a:lnTo>
                  <a:lnTo>
                    <a:pt x="0" y="3839"/>
                  </a:lnTo>
                  <a:lnTo>
                    <a:pt x="3550" y="2579"/>
                  </a:lnTo>
                  <a:lnTo>
                    <a:pt x="8061" y="1519"/>
                  </a:lnTo>
                  <a:lnTo>
                    <a:pt x="12581" y="459"/>
                  </a:lnTo>
                  <a:lnTo>
                    <a:pt x="16358" y="0"/>
                  </a:lnTo>
                  <a:lnTo>
                    <a:pt x="17054" y="2324"/>
                  </a:lnTo>
                  <a:lnTo>
                    <a:pt x="17726" y="4639"/>
                  </a:lnTo>
                  <a:lnTo>
                    <a:pt x="14181" y="5903"/>
                  </a:lnTo>
                  <a:lnTo>
                    <a:pt x="9670" y="69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3" name="object 133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7492" y="5539320"/>
              <a:ext cx="11214" cy="14630"/>
            </a:xfrm>
            <a:prstGeom prst="rect">
              <a:avLst/>
            </a:prstGeom>
          </p:spPr>
        </p:pic>
        <p:sp>
          <p:nvSpPr>
            <p:cNvPr id="1334" name="object 1334"/>
            <p:cNvSpPr/>
            <p:nvPr/>
          </p:nvSpPr>
          <p:spPr>
            <a:xfrm>
              <a:off x="9497490" y="5538633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541" y="6703"/>
                  </a:moveTo>
                  <a:lnTo>
                    <a:pt x="4208" y="2925"/>
                  </a:lnTo>
                  <a:lnTo>
                    <a:pt x="5992" y="0"/>
                  </a:lnTo>
                  <a:lnTo>
                    <a:pt x="8605" y="814"/>
                  </a:lnTo>
                  <a:lnTo>
                    <a:pt x="11223" y="1614"/>
                  </a:lnTo>
                  <a:lnTo>
                    <a:pt x="10333" y="4828"/>
                  </a:lnTo>
                  <a:lnTo>
                    <a:pt x="8681" y="8601"/>
                  </a:lnTo>
                  <a:lnTo>
                    <a:pt x="7015" y="12379"/>
                  </a:lnTo>
                  <a:lnTo>
                    <a:pt x="5216" y="15309"/>
                  </a:lnTo>
                  <a:lnTo>
                    <a:pt x="2608" y="14504"/>
                  </a:lnTo>
                  <a:lnTo>
                    <a:pt x="0" y="13695"/>
                  </a:lnTo>
                  <a:lnTo>
                    <a:pt x="889" y="10495"/>
                  </a:lnTo>
                  <a:lnTo>
                    <a:pt x="2541" y="67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5" name="object 1335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61856" y="5548388"/>
              <a:ext cx="17297" cy="5969"/>
            </a:xfrm>
            <a:prstGeom prst="rect">
              <a:avLst/>
            </a:prstGeom>
          </p:spPr>
        </p:pic>
        <p:sp>
          <p:nvSpPr>
            <p:cNvPr id="1336" name="object 1336"/>
            <p:cNvSpPr/>
            <p:nvPr/>
          </p:nvSpPr>
          <p:spPr>
            <a:xfrm>
              <a:off x="9461858" y="5548201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27" y="265"/>
                  </a:moveTo>
                  <a:lnTo>
                    <a:pt x="13575" y="525"/>
                  </a:lnTo>
                  <a:lnTo>
                    <a:pt x="17300" y="1164"/>
                  </a:lnTo>
                  <a:lnTo>
                    <a:pt x="17059" y="3569"/>
                  </a:lnTo>
                  <a:lnTo>
                    <a:pt x="16813" y="5964"/>
                  </a:lnTo>
                  <a:lnTo>
                    <a:pt x="13007" y="6168"/>
                  </a:lnTo>
                  <a:lnTo>
                    <a:pt x="8364" y="5898"/>
                  </a:lnTo>
                  <a:lnTo>
                    <a:pt x="3715" y="5638"/>
                  </a:lnTo>
                  <a:lnTo>
                    <a:pt x="0" y="5003"/>
                  </a:lnTo>
                  <a:lnTo>
                    <a:pt x="241" y="2598"/>
                  </a:lnTo>
                  <a:lnTo>
                    <a:pt x="482" y="203"/>
                  </a:lnTo>
                  <a:lnTo>
                    <a:pt x="4293" y="0"/>
                  </a:lnTo>
                  <a:lnTo>
                    <a:pt x="8927" y="26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7" name="object 1337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9475025" y="5542597"/>
              <a:ext cx="15646" cy="12954"/>
            </a:xfrm>
            <a:prstGeom prst="rect">
              <a:avLst/>
            </a:prstGeom>
          </p:spPr>
        </p:pic>
        <p:sp>
          <p:nvSpPr>
            <p:cNvPr id="1338" name="object 1338"/>
            <p:cNvSpPr/>
            <p:nvPr/>
          </p:nvSpPr>
          <p:spPr>
            <a:xfrm>
              <a:off x="9475026" y="554154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5434" y="5112"/>
                  </a:moveTo>
                  <a:lnTo>
                    <a:pt x="8633" y="2125"/>
                  </a:lnTo>
                  <a:lnTo>
                    <a:pt x="11573" y="0"/>
                  </a:lnTo>
                  <a:lnTo>
                    <a:pt x="13608" y="1609"/>
                  </a:lnTo>
                  <a:lnTo>
                    <a:pt x="15648" y="3233"/>
                  </a:lnTo>
                  <a:lnTo>
                    <a:pt x="13405" y="5926"/>
                  </a:lnTo>
                  <a:lnTo>
                    <a:pt x="10205" y="8904"/>
                  </a:lnTo>
                  <a:lnTo>
                    <a:pt x="7015" y="11882"/>
                  </a:lnTo>
                  <a:lnTo>
                    <a:pt x="4075" y="14007"/>
                  </a:lnTo>
                  <a:lnTo>
                    <a:pt x="2040" y="12398"/>
                  </a:lnTo>
                  <a:lnTo>
                    <a:pt x="0" y="10788"/>
                  </a:lnTo>
                  <a:lnTo>
                    <a:pt x="2253" y="8099"/>
                  </a:lnTo>
                  <a:lnTo>
                    <a:pt x="5434" y="51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9" name="object 1339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64243" y="5528957"/>
              <a:ext cx="17081" cy="5715"/>
            </a:xfrm>
            <a:prstGeom prst="rect">
              <a:avLst/>
            </a:prstGeom>
          </p:spPr>
        </p:pic>
        <p:sp>
          <p:nvSpPr>
            <p:cNvPr id="1340" name="object 1340"/>
            <p:cNvSpPr/>
            <p:nvPr/>
          </p:nvSpPr>
          <p:spPr>
            <a:xfrm>
              <a:off x="9464249" y="5528886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662" y="75"/>
                  </a:moveTo>
                  <a:lnTo>
                    <a:pt x="13319" y="151"/>
                  </a:lnTo>
                  <a:lnTo>
                    <a:pt x="17068" y="610"/>
                  </a:lnTo>
                  <a:lnTo>
                    <a:pt x="16960" y="3024"/>
                  </a:lnTo>
                  <a:lnTo>
                    <a:pt x="16855" y="5434"/>
                  </a:lnTo>
                  <a:lnTo>
                    <a:pt x="13064" y="5789"/>
                  </a:lnTo>
                  <a:lnTo>
                    <a:pt x="8406" y="5718"/>
                  </a:lnTo>
                  <a:lnTo>
                    <a:pt x="3748" y="5652"/>
                  </a:lnTo>
                  <a:lnTo>
                    <a:pt x="0" y="5169"/>
                  </a:lnTo>
                  <a:lnTo>
                    <a:pt x="104" y="2764"/>
                  </a:lnTo>
                  <a:lnTo>
                    <a:pt x="203" y="364"/>
                  </a:lnTo>
                  <a:lnTo>
                    <a:pt x="3999" y="0"/>
                  </a:lnTo>
                  <a:lnTo>
                    <a:pt x="8662" y="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1" name="object 134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2013" y="5531218"/>
              <a:ext cx="16929" cy="11557"/>
            </a:xfrm>
            <a:prstGeom prst="rect">
              <a:avLst/>
            </a:prstGeom>
          </p:spPr>
        </p:pic>
        <p:sp>
          <p:nvSpPr>
            <p:cNvPr id="1342" name="object 1342"/>
            <p:cNvSpPr/>
            <p:nvPr/>
          </p:nvSpPr>
          <p:spPr>
            <a:xfrm>
              <a:off x="9452017" y="553012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27" y="4085"/>
                  </a:moveTo>
                  <a:lnTo>
                    <a:pt x="10295" y="1642"/>
                  </a:lnTo>
                  <a:lnTo>
                    <a:pt x="13622" y="0"/>
                  </a:lnTo>
                  <a:lnTo>
                    <a:pt x="15279" y="1921"/>
                  </a:lnTo>
                  <a:lnTo>
                    <a:pt x="16922" y="3834"/>
                  </a:lnTo>
                  <a:lnTo>
                    <a:pt x="14153" y="6139"/>
                  </a:lnTo>
                  <a:lnTo>
                    <a:pt x="10394" y="8568"/>
                  </a:lnTo>
                  <a:lnTo>
                    <a:pt x="6626" y="11011"/>
                  </a:lnTo>
                  <a:lnTo>
                    <a:pt x="3294" y="12658"/>
                  </a:lnTo>
                  <a:lnTo>
                    <a:pt x="1656" y="10741"/>
                  </a:lnTo>
                  <a:lnTo>
                    <a:pt x="0" y="8819"/>
                  </a:lnTo>
                  <a:lnTo>
                    <a:pt x="2764" y="6518"/>
                  </a:lnTo>
                  <a:lnTo>
                    <a:pt x="6527" y="408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3" name="object 134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8929" y="5534571"/>
              <a:ext cx="13703" cy="14033"/>
            </a:xfrm>
            <a:prstGeom prst="rect">
              <a:avLst/>
            </a:prstGeom>
          </p:spPr>
        </p:pic>
        <p:sp>
          <p:nvSpPr>
            <p:cNvPr id="1344" name="object 1344"/>
            <p:cNvSpPr/>
            <p:nvPr/>
          </p:nvSpPr>
          <p:spPr>
            <a:xfrm>
              <a:off x="9468924" y="553365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4070" y="6031"/>
                  </a:moveTo>
                  <a:lnTo>
                    <a:pt x="6551" y="2579"/>
                  </a:lnTo>
                  <a:lnTo>
                    <a:pt x="8965" y="0"/>
                  </a:lnTo>
                  <a:lnTo>
                    <a:pt x="11322" y="1235"/>
                  </a:lnTo>
                  <a:lnTo>
                    <a:pt x="13708" y="2475"/>
                  </a:lnTo>
                  <a:lnTo>
                    <a:pt x="12098" y="5481"/>
                  </a:lnTo>
                  <a:lnTo>
                    <a:pt x="9623" y="8918"/>
                  </a:lnTo>
                  <a:lnTo>
                    <a:pt x="7142" y="12369"/>
                  </a:lnTo>
                  <a:lnTo>
                    <a:pt x="4733" y="14949"/>
                  </a:lnTo>
                  <a:lnTo>
                    <a:pt x="2366" y="13718"/>
                  </a:lnTo>
                  <a:lnTo>
                    <a:pt x="0" y="12473"/>
                  </a:lnTo>
                  <a:lnTo>
                    <a:pt x="1599" y="9477"/>
                  </a:lnTo>
                  <a:lnTo>
                    <a:pt x="4070" y="60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5" name="object 134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82848" y="5556504"/>
              <a:ext cx="16713" cy="11887"/>
            </a:xfrm>
            <a:prstGeom prst="rect">
              <a:avLst/>
            </a:prstGeom>
          </p:spPr>
        </p:pic>
        <p:sp>
          <p:nvSpPr>
            <p:cNvPr id="1346" name="object 1346"/>
            <p:cNvSpPr/>
            <p:nvPr/>
          </p:nvSpPr>
          <p:spPr>
            <a:xfrm>
              <a:off x="9482849" y="5555425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333" y="4293"/>
                  </a:moveTo>
                  <a:lnTo>
                    <a:pt x="9982" y="1746"/>
                  </a:lnTo>
                  <a:lnTo>
                    <a:pt x="13253" y="0"/>
                  </a:lnTo>
                  <a:lnTo>
                    <a:pt x="14981" y="1865"/>
                  </a:lnTo>
                  <a:lnTo>
                    <a:pt x="16713" y="3725"/>
                  </a:lnTo>
                  <a:lnTo>
                    <a:pt x="14048" y="6111"/>
                  </a:lnTo>
                  <a:lnTo>
                    <a:pt x="10385" y="8653"/>
                  </a:lnTo>
                  <a:lnTo>
                    <a:pt x="6716" y="11205"/>
                  </a:lnTo>
                  <a:lnTo>
                    <a:pt x="3450" y="12961"/>
                  </a:lnTo>
                  <a:lnTo>
                    <a:pt x="1722" y="11096"/>
                  </a:lnTo>
                  <a:lnTo>
                    <a:pt x="0" y="9231"/>
                  </a:lnTo>
                  <a:lnTo>
                    <a:pt x="2669" y="6840"/>
                  </a:lnTo>
                  <a:lnTo>
                    <a:pt x="6333" y="42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7" name="object 134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6168" y="5550903"/>
              <a:ext cx="11645" cy="14579"/>
            </a:xfrm>
            <a:prstGeom prst="rect">
              <a:avLst/>
            </a:prstGeom>
          </p:spPr>
        </p:pic>
        <p:sp>
          <p:nvSpPr>
            <p:cNvPr id="1348" name="object 1348"/>
            <p:cNvSpPr/>
            <p:nvPr/>
          </p:nvSpPr>
          <p:spPr>
            <a:xfrm>
              <a:off x="9476160" y="5550193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2806" y="6608"/>
                  </a:moveTo>
                  <a:lnTo>
                    <a:pt x="4596" y="2878"/>
                  </a:lnTo>
                  <a:lnTo>
                    <a:pt x="6489" y="0"/>
                  </a:lnTo>
                  <a:lnTo>
                    <a:pt x="9078" y="875"/>
                  </a:lnTo>
                  <a:lnTo>
                    <a:pt x="11653" y="1765"/>
                  </a:lnTo>
                  <a:lnTo>
                    <a:pt x="10640" y="4932"/>
                  </a:lnTo>
                  <a:lnTo>
                    <a:pt x="8846" y="8672"/>
                  </a:lnTo>
                  <a:lnTo>
                    <a:pt x="7052" y="12412"/>
                  </a:lnTo>
                  <a:lnTo>
                    <a:pt x="5159" y="15290"/>
                  </a:lnTo>
                  <a:lnTo>
                    <a:pt x="2575" y="14400"/>
                  </a:lnTo>
                  <a:lnTo>
                    <a:pt x="0" y="13524"/>
                  </a:lnTo>
                  <a:lnTo>
                    <a:pt x="1008" y="10348"/>
                  </a:lnTo>
                  <a:lnTo>
                    <a:pt x="2806" y="660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9" name="object 1349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7725" y="5535193"/>
              <a:ext cx="17551" cy="6515"/>
            </a:xfrm>
            <a:prstGeom prst="rect">
              <a:avLst/>
            </a:prstGeom>
          </p:spPr>
        </p:pic>
        <p:sp>
          <p:nvSpPr>
            <p:cNvPr id="1350" name="object 1350"/>
            <p:cNvSpPr/>
            <p:nvPr/>
          </p:nvSpPr>
          <p:spPr>
            <a:xfrm>
              <a:off x="9487717" y="5534916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9310" y="591"/>
                  </a:moveTo>
                  <a:lnTo>
                    <a:pt x="13911" y="1155"/>
                  </a:lnTo>
                  <a:lnTo>
                    <a:pt x="17556" y="2007"/>
                  </a:lnTo>
                  <a:lnTo>
                    <a:pt x="17106" y="4397"/>
                  </a:lnTo>
                  <a:lnTo>
                    <a:pt x="16666" y="6788"/>
                  </a:lnTo>
                  <a:lnTo>
                    <a:pt x="12856" y="6745"/>
                  </a:lnTo>
                  <a:lnTo>
                    <a:pt x="8255" y="6187"/>
                  </a:lnTo>
                  <a:lnTo>
                    <a:pt x="3663" y="5619"/>
                  </a:lnTo>
                  <a:lnTo>
                    <a:pt x="0" y="4767"/>
                  </a:lnTo>
                  <a:lnTo>
                    <a:pt x="454" y="2376"/>
                  </a:lnTo>
                  <a:lnTo>
                    <a:pt x="899" y="0"/>
                  </a:lnTo>
                  <a:lnTo>
                    <a:pt x="4705" y="37"/>
                  </a:lnTo>
                  <a:lnTo>
                    <a:pt x="9310" y="59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1" name="object 1351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79051" y="5519102"/>
              <a:ext cx="7556" cy="14757"/>
            </a:xfrm>
            <a:prstGeom prst="rect">
              <a:avLst/>
            </a:prstGeom>
          </p:spPr>
        </p:pic>
        <p:sp>
          <p:nvSpPr>
            <p:cNvPr id="1352" name="object 1352"/>
            <p:cNvSpPr/>
            <p:nvPr/>
          </p:nvSpPr>
          <p:spPr>
            <a:xfrm>
              <a:off x="9479047" y="551879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20" y="7905"/>
                  </a:moveTo>
                  <a:lnTo>
                    <a:pt x="0" y="3929"/>
                  </a:lnTo>
                  <a:lnTo>
                    <a:pt x="47" y="648"/>
                  </a:lnTo>
                  <a:lnTo>
                    <a:pt x="2830" y="321"/>
                  </a:lnTo>
                  <a:lnTo>
                    <a:pt x="5609" y="0"/>
                  </a:lnTo>
                  <a:lnTo>
                    <a:pt x="6517" y="3176"/>
                  </a:lnTo>
                  <a:lnTo>
                    <a:pt x="7019" y="7157"/>
                  </a:lnTo>
                  <a:lnTo>
                    <a:pt x="7554" y="11134"/>
                  </a:lnTo>
                  <a:lnTo>
                    <a:pt x="7497" y="14414"/>
                  </a:lnTo>
                  <a:lnTo>
                    <a:pt x="4714" y="14736"/>
                  </a:lnTo>
                  <a:lnTo>
                    <a:pt x="1940" y="15058"/>
                  </a:lnTo>
                  <a:lnTo>
                    <a:pt x="1031" y="11882"/>
                  </a:lnTo>
                  <a:lnTo>
                    <a:pt x="520" y="79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3" name="object 135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9036" y="5519661"/>
              <a:ext cx="6557" cy="14592"/>
            </a:xfrm>
            <a:prstGeom prst="rect">
              <a:avLst/>
            </a:prstGeom>
          </p:spPr>
        </p:pic>
        <p:sp>
          <p:nvSpPr>
            <p:cNvPr id="1354" name="object 1354"/>
            <p:cNvSpPr/>
            <p:nvPr/>
          </p:nvSpPr>
          <p:spPr>
            <a:xfrm>
              <a:off x="9489016" y="5519598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14" y="7403"/>
                  </a:moveTo>
                  <a:lnTo>
                    <a:pt x="0" y="3389"/>
                  </a:lnTo>
                  <a:lnTo>
                    <a:pt x="468" y="123"/>
                  </a:lnTo>
                  <a:lnTo>
                    <a:pt x="3256" y="61"/>
                  </a:lnTo>
                  <a:lnTo>
                    <a:pt x="6054" y="0"/>
                  </a:lnTo>
                  <a:lnTo>
                    <a:pt x="6551" y="3242"/>
                  </a:lnTo>
                  <a:lnTo>
                    <a:pt x="6570" y="7257"/>
                  </a:lnTo>
                  <a:lnTo>
                    <a:pt x="6598" y="11276"/>
                  </a:lnTo>
                  <a:lnTo>
                    <a:pt x="6134" y="14533"/>
                  </a:lnTo>
                  <a:lnTo>
                    <a:pt x="3332" y="14599"/>
                  </a:lnTo>
                  <a:lnTo>
                    <a:pt x="539" y="14660"/>
                  </a:lnTo>
                  <a:lnTo>
                    <a:pt x="42" y="11413"/>
                  </a:lnTo>
                  <a:lnTo>
                    <a:pt x="14" y="74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5" name="object 1355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81896" y="5529567"/>
              <a:ext cx="7365" cy="14731"/>
            </a:xfrm>
            <a:prstGeom prst="rect">
              <a:avLst/>
            </a:prstGeom>
          </p:spPr>
        </p:pic>
        <p:sp>
          <p:nvSpPr>
            <p:cNvPr id="1356" name="object 1356"/>
            <p:cNvSpPr/>
            <p:nvPr/>
          </p:nvSpPr>
          <p:spPr>
            <a:xfrm>
              <a:off x="9481893" y="552931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421" y="7806"/>
                  </a:moveTo>
                  <a:lnTo>
                    <a:pt x="0" y="3810"/>
                  </a:lnTo>
                  <a:lnTo>
                    <a:pt x="137" y="525"/>
                  </a:lnTo>
                  <a:lnTo>
                    <a:pt x="2920" y="265"/>
                  </a:lnTo>
                  <a:lnTo>
                    <a:pt x="5718" y="0"/>
                  </a:lnTo>
                  <a:lnTo>
                    <a:pt x="6527" y="3176"/>
                  </a:lnTo>
                  <a:lnTo>
                    <a:pt x="6944" y="7181"/>
                  </a:lnTo>
                  <a:lnTo>
                    <a:pt x="7370" y="11162"/>
                  </a:lnTo>
                  <a:lnTo>
                    <a:pt x="7223" y="14447"/>
                  </a:lnTo>
                  <a:lnTo>
                    <a:pt x="4439" y="14713"/>
                  </a:lnTo>
                  <a:lnTo>
                    <a:pt x="1666" y="14982"/>
                  </a:lnTo>
                  <a:lnTo>
                    <a:pt x="837" y="11787"/>
                  </a:lnTo>
                  <a:lnTo>
                    <a:pt x="421" y="780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7" name="object 135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9396" y="5541733"/>
              <a:ext cx="7581" cy="14706"/>
            </a:xfrm>
            <a:prstGeom prst="rect">
              <a:avLst/>
            </a:prstGeom>
          </p:spPr>
        </p:pic>
        <p:sp>
          <p:nvSpPr>
            <p:cNvPr id="1358" name="object 1358"/>
            <p:cNvSpPr/>
            <p:nvPr/>
          </p:nvSpPr>
          <p:spPr>
            <a:xfrm>
              <a:off x="9449398" y="554151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34" y="7200"/>
                  </a:moveTo>
                  <a:lnTo>
                    <a:pt x="1069" y="3204"/>
                  </a:lnTo>
                  <a:lnTo>
                    <a:pt x="1992" y="0"/>
                  </a:lnTo>
                  <a:lnTo>
                    <a:pt x="4761" y="227"/>
                  </a:lnTo>
                  <a:lnTo>
                    <a:pt x="7540" y="459"/>
                  </a:lnTo>
                  <a:lnTo>
                    <a:pt x="7578" y="3744"/>
                  </a:lnTo>
                  <a:lnTo>
                    <a:pt x="7038" y="7721"/>
                  </a:lnTo>
                  <a:lnTo>
                    <a:pt x="6508" y="11721"/>
                  </a:lnTo>
                  <a:lnTo>
                    <a:pt x="5590" y="14930"/>
                  </a:lnTo>
                  <a:lnTo>
                    <a:pt x="2816" y="14698"/>
                  </a:lnTo>
                  <a:lnTo>
                    <a:pt x="37" y="14476"/>
                  </a:lnTo>
                  <a:lnTo>
                    <a:pt x="0" y="11200"/>
                  </a:lnTo>
                  <a:lnTo>
                    <a:pt x="534" y="72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9" name="object 1359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56407" y="5547550"/>
              <a:ext cx="10261" cy="14731"/>
            </a:xfrm>
            <a:prstGeom prst="rect">
              <a:avLst/>
            </a:prstGeom>
          </p:spPr>
        </p:pic>
        <p:sp>
          <p:nvSpPr>
            <p:cNvPr id="1360" name="object 1360"/>
            <p:cNvSpPr/>
            <p:nvPr/>
          </p:nvSpPr>
          <p:spPr>
            <a:xfrm>
              <a:off x="9456399" y="5546983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06" y="6883"/>
                  </a:moveTo>
                  <a:lnTo>
                    <a:pt x="3356" y="3020"/>
                  </a:lnTo>
                  <a:lnTo>
                    <a:pt x="4922" y="0"/>
                  </a:lnTo>
                  <a:lnTo>
                    <a:pt x="7601" y="658"/>
                  </a:lnTo>
                  <a:lnTo>
                    <a:pt x="10266" y="1306"/>
                  </a:lnTo>
                  <a:lnTo>
                    <a:pt x="9618" y="4549"/>
                  </a:lnTo>
                  <a:lnTo>
                    <a:pt x="8269" y="8412"/>
                  </a:lnTo>
                  <a:lnTo>
                    <a:pt x="6910" y="12279"/>
                  </a:lnTo>
                  <a:lnTo>
                    <a:pt x="5353" y="15300"/>
                  </a:lnTo>
                  <a:lnTo>
                    <a:pt x="2674" y="14646"/>
                  </a:lnTo>
                  <a:lnTo>
                    <a:pt x="0" y="13993"/>
                  </a:lnTo>
                  <a:lnTo>
                    <a:pt x="643" y="10745"/>
                  </a:lnTo>
                  <a:lnTo>
                    <a:pt x="2006" y="68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1" name="object 13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8180" y="5553989"/>
              <a:ext cx="9931" cy="14732"/>
            </a:xfrm>
            <a:prstGeom prst="rect">
              <a:avLst/>
            </a:prstGeom>
          </p:spPr>
        </p:pic>
        <p:sp>
          <p:nvSpPr>
            <p:cNvPr id="1362" name="object 1362"/>
            <p:cNvSpPr/>
            <p:nvPr/>
          </p:nvSpPr>
          <p:spPr>
            <a:xfrm>
              <a:off x="9468177" y="5553399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1798" y="8468"/>
                  </a:moveTo>
                  <a:lnTo>
                    <a:pt x="553" y="4625"/>
                  </a:lnTo>
                  <a:lnTo>
                    <a:pt x="0" y="1387"/>
                  </a:lnTo>
                  <a:lnTo>
                    <a:pt x="2693" y="686"/>
                  </a:lnTo>
                  <a:lnTo>
                    <a:pt x="5396" y="0"/>
                  </a:lnTo>
                  <a:lnTo>
                    <a:pt x="6858" y="2987"/>
                  </a:lnTo>
                  <a:lnTo>
                    <a:pt x="8113" y="6840"/>
                  </a:lnTo>
                  <a:lnTo>
                    <a:pt x="9372" y="10679"/>
                  </a:lnTo>
                  <a:lnTo>
                    <a:pt x="9926" y="13912"/>
                  </a:lnTo>
                  <a:lnTo>
                    <a:pt x="7232" y="14608"/>
                  </a:lnTo>
                  <a:lnTo>
                    <a:pt x="4529" y="15314"/>
                  </a:lnTo>
                  <a:lnTo>
                    <a:pt x="3057" y="12312"/>
                  </a:lnTo>
                  <a:lnTo>
                    <a:pt x="1798" y="84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3" name="object 136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3578" y="5505856"/>
              <a:ext cx="15087" cy="13093"/>
            </a:xfrm>
            <a:prstGeom prst="rect">
              <a:avLst/>
            </a:prstGeom>
          </p:spPr>
        </p:pic>
        <p:sp>
          <p:nvSpPr>
            <p:cNvPr id="1364" name="object 1364"/>
            <p:cNvSpPr/>
            <p:nvPr/>
          </p:nvSpPr>
          <p:spPr>
            <a:xfrm>
              <a:off x="9473584" y="5504802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08" y="8913"/>
                  </a:moveTo>
                  <a:lnTo>
                    <a:pt x="2040" y="5879"/>
                  </a:lnTo>
                  <a:lnTo>
                    <a:pt x="0" y="3148"/>
                  </a:lnTo>
                  <a:lnTo>
                    <a:pt x="2158" y="1571"/>
                  </a:lnTo>
                  <a:lnTo>
                    <a:pt x="4312" y="0"/>
                  </a:lnTo>
                  <a:lnTo>
                    <a:pt x="7086" y="2191"/>
                  </a:lnTo>
                  <a:lnTo>
                    <a:pt x="10063" y="5226"/>
                  </a:lnTo>
                  <a:lnTo>
                    <a:pt x="13040" y="8270"/>
                  </a:lnTo>
                  <a:lnTo>
                    <a:pt x="15080" y="10996"/>
                  </a:lnTo>
                  <a:lnTo>
                    <a:pt x="12922" y="12568"/>
                  </a:lnTo>
                  <a:lnTo>
                    <a:pt x="10768" y="14149"/>
                  </a:lnTo>
                  <a:lnTo>
                    <a:pt x="7990" y="11953"/>
                  </a:lnTo>
                  <a:lnTo>
                    <a:pt x="5008" y="89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5" name="object 13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2033" y="5520918"/>
              <a:ext cx="14185" cy="13830"/>
            </a:xfrm>
            <a:prstGeom prst="rect">
              <a:avLst/>
            </a:prstGeom>
          </p:spPr>
        </p:pic>
        <p:sp>
          <p:nvSpPr>
            <p:cNvPr id="1366" name="object 1366"/>
            <p:cNvSpPr/>
            <p:nvPr/>
          </p:nvSpPr>
          <p:spPr>
            <a:xfrm>
              <a:off x="9462042" y="551995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4392" y="5836"/>
                  </a:moveTo>
                  <a:lnTo>
                    <a:pt x="7029" y="2494"/>
                  </a:lnTo>
                  <a:lnTo>
                    <a:pt x="9580" y="0"/>
                  </a:lnTo>
                  <a:lnTo>
                    <a:pt x="11881" y="1330"/>
                  </a:lnTo>
                  <a:lnTo>
                    <a:pt x="14181" y="2650"/>
                  </a:lnTo>
                  <a:lnTo>
                    <a:pt x="12434" y="5590"/>
                  </a:lnTo>
                  <a:lnTo>
                    <a:pt x="9793" y="8937"/>
                  </a:lnTo>
                  <a:lnTo>
                    <a:pt x="7142" y="12293"/>
                  </a:lnTo>
                  <a:lnTo>
                    <a:pt x="4605" y="14793"/>
                  </a:lnTo>
                  <a:lnTo>
                    <a:pt x="2305" y="13458"/>
                  </a:lnTo>
                  <a:lnTo>
                    <a:pt x="0" y="12137"/>
                  </a:lnTo>
                  <a:lnTo>
                    <a:pt x="1746" y="9188"/>
                  </a:lnTo>
                  <a:lnTo>
                    <a:pt x="4392" y="583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7" name="object 136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7520" y="5509767"/>
              <a:ext cx="10337" cy="14693"/>
            </a:xfrm>
            <a:prstGeom prst="rect">
              <a:avLst/>
            </a:prstGeom>
          </p:spPr>
        </p:pic>
        <p:sp>
          <p:nvSpPr>
            <p:cNvPr id="1368" name="object 1368"/>
            <p:cNvSpPr/>
            <p:nvPr/>
          </p:nvSpPr>
          <p:spPr>
            <a:xfrm>
              <a:off x="9467529" y="5509142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35" y="8539"/>
                  </a:moveTo>
                  <a:lnTo>
                    <a:pt x="657" y="4729"/>
                  </a:lnTo>
                  <a:lnTo>
                    <a:pt x="0" y="1514"/>
                  </a:lnTo>
                  <a:lnTo>
                    <a:pt x="2674" y="752"/>
                  </a:lnTo>
                  <a:lnTo>
                    <a:pt x="5344" y="0"/>
                  </a:lnTo>
                  <a:lnTo>
                    <a:pt x="6920" y="2963"/>
                  </a:lnTo>
                  <a:lnTo>
                    <a:pt x="8297" y="6769"/>
                  </a:lnTo>
                  <a:lnTo>
                    <a:pt x="9670" y="10575"/>
                  </a:lnTo>
                  <a:lnTo>
                    <a:pt x="10323" y="13804"/>
                  </a:lnTo>
                  <a:lnTo>
                    <a:pt x="7654" y="14556"/>
                  </a:lnTo>
                  <a:lnTo>
                    <a:pt x="4979" y="15309"/>
                  </a:lnTo>
                  <a:lnTo>
                    <a:pt x="3398" y="12355"/>
                  </a:lnTo>
                  <a:lnTo>
                    <a:pt x="2035" y="85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9" name="object 136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3783" y="5509805"/>
              <a:ext cx="13639" cy="14046"/>
            </a:xfrm>
            <a:prstGeom prst="rect">
              <a:avLst/>
            </a:prstGeom>
          </p:spPr>
        </p:pic>
        <p:sp>
          <p:nvSpPr>
            <p:cNvPr id="1370" name="object 1370"/>
            <p:cNvSpPr/>
            <p:nvPr/>
          </p:nvSpPr>
          <p:spPr>
            <a:xfrm>
              <a:off x="9443782" y="5508886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4032" y="6045"/>
                  </a:moveTo>
                  <a:lnTo>
                    <a:pt x="6494" y="2594"/>
                  </a:lnTo>
                  <a:lnTo>
                    <a:pt x="8884" y="0"/>
                  </a:lnTo>
                  <a:lnTo>
                    <a:pt x="11256" y="1226"/>
                  </a:lnTo>
                  <a:lnTo>
                    <a:pt x="13641" y="2447"/>
                  </a:lnTo>
                  <a:lnTo>
                    <a:pt x="12065" y="5462"/>
                  </a:lnTo>
                  <a:lnTo>
                    <a:pt x="9599" y="8918"/>
                  </a:lnTo>
                  <a:lnTo>
                    <a:pt x="7157" y="12379"/>
                  </a:lnTo>
                  <a:lnTo>
                    <a:pt x="4761" y="14968"/>
                  </a:lnTo>
                  <a:lnTo>
                    <a:pt x="2376" y="13742"/>
                  </a:lnTo>
                  <a:lnTo>
                    <a:pt x="0" y="12516"/>
                  </a:lnTo>
                  <a:lnTo>
                    <a:pt x="1580" y="9500"/>
                  </a:lnTo>
                  <a:lnTo>
                    <a:pt x="4032" y="60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1" name="object 137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5244" y="5520588"/>
              <a:ext cx="7569" cy="14757"/>
            </a:xfrm>
            <a:prstGeom prst="rect">
              <a:avLst/>
            </a:prstGeom>
          </p:spPr>
        </p:pic>
        <p:sp>
          <p:nvSpPr>
            <p:cNvPr id="1372" name="object 1372"/>
            <p:cNvSpPr/>
            <p:nvPr/>
          </p:nvSpPr>
          <p:spPr>
            <a:xfrm>
              <a:off x="9445247" y="5520294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25" y="7900"/>
                  </a:moveTo>
                  <a:lnTo>
                    <a:pt x="0" y="3924"/>
                  </a:lnTo>
                  <a:lnTo>
                    <a:pt x="37" y="643"/>
                  </a:lnTo>
                  <a:lnTo>
                    <a:pt x="2816" y="312"/>
                  </a:lnTo>
                  <a:lnTo>
                    <a:pt x="5599" y="0"/>
                  </a:lnTo>
                  <a:lnTo>
                    <a:pt x="6508" y="3166"/>
                  </a:lnTo>
                  <a:lnTo>
                    <a:pt x="7043" y="7143"/>
                  </a:lnTo>
                  <a:lnTo>
                    <a:pt x="7568" y="11119"/>
                  </a:lnTo>
                  <a:lnTo>
                    <a:pt x="7530" y="14410"/>
                  </a:lnTo>
                  <a:lnTo>
                    <a:pt x="4752" y="14722"/>
                  </a:lnTo>
                  <a:lnTo>
                    <a:pt x="1969" y="15049"/>
                  </a:lnTo>
                  <a:lnTo>
                    <a:pt x="1060" y="11882"/>
                  </a:lnTo>
                  <a:lnTo>
                    <a:pt x="525" y="7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3" name="object 137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5112" y="5511964"/>
              <a:ext cx="12928" cy="14135"/>
            </a:xfrm>
            <a:prstGeom prst="rect">
              <a:avLst/>
            </a:prstGeom>
          </p:spPr>
        </p:pic>
        <p:sp>
          <p:nvSpPr>
            <p:cNvPr id="1374" name="object 1374"/>
            <p:cNvSpPr/>
            <p:nvPr/>
          </p:nvSpPr>
          <p:spPr>
            <a:xfrm>
              <a:off x="9455110" y="551106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578" y="8904"/>
                  </a:moveTo>
                  <a:lnTo>
                    <a:pt x="1367" y="5410"/>
                  </a:lnTo>
                  <a:lnTo>
                    <a:pt x="0" y="2371"/>
                  </a:lnTo>
                  <a:lnTo>
                    <a:pt x="2461" y="1192"/>
                  </a:lnTo>
                  <a:lnTo>
                    <a:pt x="4918" y="0"/>
                  </a:lnTo>
                  <a:lnTo>
                    <a:pt x="7138" y="2627"/>
                  </a:lnTo>
                  <a:lnTo>
                    <a:pt x="9348" y="6120"/>
                  </a:lnTo>
                  <a:lnTo>
                    <a:pt x="11563" y="9614"/>
                  </a:lnTo>
                  <a:lnTo>
                    <a:pt x="12936" y="12649"/>
                  </a:lnTo>
                  <a:lnTo>
                    <a:pt x="10465" y="13837"/>
                  </a:lnTo>
                  <a:lnTo>
                    <a:pt x="8004" y="15025"/>
                  </a:lnTo>
                  <a:lnTo>
                    <a:pt x="5793" y="12398"/>
                  </a:lnTo>
                  <a:lnTo>
                    <a:pt x="3578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5" name="object 1375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86430" y="5509691"/>
              <a:ext cx="8051" cy="14770"/>
            </a:xfrm>
            <a:prstGeom prst="rect">
              <a:avLst/>
            </a:prstGeom>
          </p:spPr>
        </p:pic>
        <p:sp>
          <p:nvSpPr>
            <p:cNvPr id="1376" name="object 1376"/>
            <p:cNvSpPr/>
            <p:nvPr/>
          </p:nvSpPr>
          <p:spPr>
            <a:xfrm>
              <a:off x="9486423" y="5509311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85" y="8057"/>
                  </a:moveTo>
                  <a:lnTo>
                    <a:pt x="89" y="4104"/>
                  </a:lnTo>
                  <a:lnTo>
                    <a:pt x="0" y="828"/>
                  </a:lnTo>
                  <a:lnTo>
                    <a:pt x="2754" y="416"/>
                  </a:lnTo>
                  <a:lnTo>
                    <a:pt x="5514" y="0"/>
                  </a:lnTo>
                  <a:lnTo>
                    <a:pt x="6565" y="3133"/>
                  </a:lnTo>
                  <a:lnTo>
                    <a:pt x="7265" y="7091"/>
                  </a:lnTo>
                  <a:lnTo>
                    <a:pt x="7956" y="11053"/>
                  </a:lnTo>
                  <a:lnTo>
                    <a:pt x="8051" y="14324"/>
                  </a:lnTo>
                  <a:lnTo>
                    <a:pt x="5287" y="14731"/>
                  </a:lnTo>
                  <a:lnTo>
                    <a:pt x="2522" y="15148"/>
                  </a:lnTo>
                  <a:lnTo>
                    <a:pt x="1476" y="12014"/>
                  </a:lnTo>
                  <a:lnTo>
                    <a:pt x="785" y="80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7" name="object 137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4251" y="5515711"/>
              <a:ext cx="14757" cy="13322"/>
            </a:xfrm>
            <a:prstGeom prst="rect">
              <a:avLst/>
            </a:prstGeom>
          </p:spPr>
        </p:pic>
        <p:sp>
          <p:nvSpPr>
            <p:cNvPr id="1378" name="object 1378"/>
            <p:cNvSpPr/>
            <p:nvPr/>
          </p:nvSpPr>
          <p:spPr>
            <a:xfrm>
              <a:off x="9474246" y="551468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790" y="8942"/>
                  </a:moveTo>
                  <a:lnTo>
                    <a:pt x="1931" y="5827"/>
                  </a:lnTo>
                  <a:lnTo>
                    <a:pt x="0" y="3034"/>
                  </a:lnTo>
                  <a:lnTo>
                    <a:pt x="2210" y="1519"/>
                  </a:lnTo>
                  <a:lnTo>
                    <a:pt x="4430" y="0"/>
                  </a:lnTo>
                  <a:lnTo>
                    <a:pt x="7109" y="2281"/>
                  </a:lnTo>
                  <a:lnTo>
                    <a:pt x="9968" y="5396"/>
                  </a:lnTo>
                  <a:lnTo>
                    <a:pt x="12822" y="8525"/>
                  </a:lnTo>
                  <a:lnTo>
                    <a:pt x="14758" y="11309"/>
                  </a:lnTo>
                  <a:lnTo>
                    <a:pt x="12548" y="12819"/>
                  </a:lnTo>
                  <a:lnTo>
                    <a:pt x="10342" y="14343"/>
                  </a:lnTo>
                  <a:lnTo>
                    <a:pt x="7644" y="12076"/>
                  </a:lnTo>
                  <a:lnTo>
                    <a:pt x="4790" y="89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9" name="object 1379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9461869" y="5495493"/>
              <a:ext cx="14922" cy="13436"/>
            </a:xfrm>
            <a:prstGeom prst="rect">
              <a:avLst/>
            </a:prstGeom>
          </p:spPr>
        </p:pic>
        <p:sp>
          <p:nvSpPr>
            <p:cNvPr id="1380" name="object 1380"/>
            <p:cNvSpPr/>
            <p:nvPr/>
          </p:nvSpPr>
          <p:spPr>
            <a:xfrm>
              <a:off x="9461869" y="549447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903" y="5505"/>
                  </a:moveTo>
                  <a:lnTo>
                    <a:pt x="7824" y="2324"/>
                  </a:lnTo>
                  <a:lnTo>
                    <a:pt x="10555" y="0"/>
                  </a:lnTo>
                  <a:lnTo>
                    <a:pt x="12742" y="1462"/>
                  </a:lnTo>
                  <a:lnTo>
                    <a:pt x="14919" y="2935"/>
                  </a:lnTo>
                  <a:lnTo>
                    <a:pt x="12931" y="5761"/>
                  </a:lnTo>
                  <a:lnTo>
                    <a:pt x="10016" y="8951"/>
                  </a:lnTo>
                  <a:lnTo>
                    <a:pt x="7095" y="12128"/>
                  </a:lnTo>
                  <a:lnTo>
                    <a:pt x="4354" y="14457"/>
                  </a:lnTo>
                  <a:lnTo>
                    <a:pt x="2172" y="12989"/>
                  </a:lnTo>
                  <a:lnTo>
                    <a:pt x="0" y="11522"/>
                  </a:lnTo>
                  <a:lnTo>
                    <a:pt x="1988" y="8681"/>
                  </a:lnTo>
                  <a:lnTo>
                    <a:pt x="4903" y="55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1" name="object 138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3757" y="5515139"/>
              <a:ext cx="17716" cy="9029"/>
            </a:xfrm>
            <a:prstGeom prst="rect">
              <a:avLst/>
            </a:prstGeom>
          </p:spPr>
        </p:pic>
        <p:sp>
          <p:nvSpPr>
            <p:cNvPr id="1382" name="object 1382"/>
            <p:cNvSpPr/>
            <p:nvPr/>
          </p:nvSpPr>
          <p:spPr>
            <a:xfrm>
              <a:off x="9443755" y="5514278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73" y="7564"/>
                  </a:moveTo>
                  <a:lnTo>
                    <a:pt x="3294" y="6068"/>
                  </a:lnTo>
                  <a:lnTo>
                    <a:pt x="0" y="4468"/>
                  </a:lnTo>
                  <a:lnTo>
                    <a:pt x="1107" y="2229"/>
                  </a:lnTo>
                  <a:lnTo>
                    <a:pt x="2210" y="0"/>
                  </a:lnTo>
                  <a:lnTo>
                    <a:pt x="5869" y="828"/>
                  </a:lnTo>
                  <a:lnTo>
                    <a:pt x="10153" y="2338"/>
                  </a:lnTo>
                  <a:lnTo>
                    <a:pt x="14441" y="3834"/>
                  </a:lnTo>
                  <a:lnTo>
                    <a:pt x="17726" y="5439"/>
                  </a:lnTo>
                  <a:lnTo>
                    <a:pt x="16623" y="7673"/>
                  </a:lnTo>
                  <a:lnTo>
                    <a:pt x="15525" y="9898"/>
                  </a:lnTo>
                  <a:lnTo>
                    <a:pt x="11852" y="9070"/>
                  </a:lnTo>
                  <a:lnTo>
                    <a:pt x="7573" y="7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3" name="object 138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6971" y="5494871"/>
              <a:ext cx="17462" cy="10096"/>
            </a:xfrm>
            <a:prstGeom prst="rect">
              <a:avLst/>
            </a:prstGeom>
          </p:spPr>
        </p:pic>
        <p:sp>
          <p:nvSpPr>
            <p:cNvPr id="1384" name="object 1384"/>
            <p:cNvSpPr/>
            <p:nvPr/>
          </p:nvSpPr>
          <p:spPr>
            <a:xfrm>
              <a:off x="9446974" y="5493870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7119" y="8042"/>
                  </a:moveTo>
                  <a:lnTo>
                    <a:pt x="3053" y="6158"/>
                  </a:lnTo>
                  <a:lnTo>
                    <a:pt x="0" y="4255"/>
                  </a:lnTo>
                  <a:lnTo>
                    <a:pt x="1367" y="2125"/>
                  </a:lnTo>
                  <a:lnTo>
                    <a:pt x="2735" y="0"/>
                  </a:lnTo>
                  <a:lnTo>
                    <a:pt x="6267" y="1178"/>
                  </a:lnTo>
                  <a:lnTo>
                    <a:pt x="10323" y="3072"/>
                  </a:lnTo>
                  <a:lnTo>
                    <a:pt x="14389" y="4961"/>
                  </a:lnTo>
                  <a:lnTo>
                    <a:pt x="17457" y="6854"/>
                  </a:lnTo>
                  <a:lnTo>
                    <a:pt x="16089" y="8989"/>
                  </a:lnTo>
                  <a:lnTo>
                    <a:pt x="14711" y="11105"/>
                  </a:lnTo>
                  <a:lnTo>
                    <a:pt x="11180" y="9931"/>
                  </a:lnTo>
                  <a:lnTo>
                    <a:pt x="7119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5" name="object 138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3384" y="5504980"/>
              <a:ext cx="17678" cy="9270"/>
            </a:xfrm>
            <a:prstGeom prst="rect">
              <a:avLst/>
            </a:prstGeom>
          </p:spPr>
        </p:pic>
        <p:sp>
          <p:nvSpPr>
            <p:cNvPr id="1386" name="object 1386"/>
            <p:cNvSpPr/>
            <p:nvPr/>
          </p:nvSpPr>
          <p:spPr>
            <a:xfrm>
              <a:off x="9453382" y="5504082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488" y="7683"/>
                  </a:moveTo>
                  <a:lnTo>
                    <a:pt x="3247" y="6102"/>
                  </a:lnTo>
                  <a:lnTo>
                    <a:pt x="0" y="4430"/>
                  </a:lnTo>
                  <a:lnTo>
                    <a:pt x="1154" y="2224"/>
                  </a:lnTo>
                  <a:lnTo>
                    <a:pt x="2309" y="0"/>
                  </a:lnTo>
                  <a:lnTo>
                    <a:pt x="5945" y="913"/>
                  </a:lnTo>
                  <a:lnTo>
                    <a:pt x="10191" y="2490"/>
                  </a:lnTo>
                  <a:lnTo>
                    <a:pt x="14441" y="4075"/>
                  </a:lnTo>
                  <a:lnTo>
                    <a:pt x="17674" y="5742"/>
                  </a:lnTo>
                  <a:lnTo>
                    <a:pt x="16515" y="7957"/>
                  </a:lnTo>
                  <a:lnTo>
                    <a:pt x="15364" y="10168"/>
                  </a:lnTo>
                  <a:lnTo>
                    <a:pt x="11729" y="9269"/>
                  </a:lnTo>
                  <a:lnTo>
                    <a:pt x="7488" y="76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7" name="object 138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9473" y="5534152"/>
              <a:ext cx="16941" cy="11226"/>
            </a:xfrm>
            <a:prstGeom prst="rect">
              <a:avLst/>
            </a:prstGeom>
          </p:spPr>
        </p:pic>
        <p:sp>
          <p:nvSpPr>
            <p:cNvPr id="1388" name="object 1388"/>
            <p:cNvSpPr/>
            <p:nvPr/>
          </p:nvSpPr>
          <p:spPr>
            <a:xfrm>
              <a:off x="9449480" y="553308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7" y="8459"/>
                  </a:moveTo>
                  <a:lnTo>
                    <a:pt x="2764" y="6149"/>
                  </a:lnTo>
                  <a:lnTo>
                    <a:pt x="0" y="3948"/>
                  </a:lnTo>
                  <a:lnTo>
                    <a:pt x="1656" y="1983"/>
                  </a:lnTo>
                  <a:lnTo>
                    <a:pt x="3299" y="0"/>
                  </a:lnTo>
                  <a:lnTo>
                    <a:pt x="6636" y="1524"/>
                  </a:lnTo>
                  <a:lnTo>
                    <a:pt x="10389" y="3834"/>
                  </a:lnTo>
                  <a:lnTo>
                    <a:pt x="14157" y="6139"/>
                  </a:lnTo>
                  <a:lnTo>
                    <a:pt x="16926" y="8341"/>
                  </a:lnTo>
                  <a:lnTo>
                    <a:pt x="15274" y="10310"/>
                  </a:lnTo>
                  <a:lnTo>
                    <a:pt x="13618" y="12298"/>
                  </a:lnTo>
                  <a:lnTo>
                    <a:pt x="10281" y="10760"/>
                  </a:lnTo>
                  <a:lnTo>
                    <a:pt x="6517" y="84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9" name="object 138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0090" y="5529872"/>
              <a:ext cx="15671" cy="12649"/>
            </a:xfrm>
            <a:prstGeom prst="rect">
              <a:avLst/>
            </a:prstGeom>
          </p:spPr>
        </p:pic>
        <p:sp>
          <p:nvSpPr>
            <p:cNvPr id="1390" name="object 1390"/>
            <p:cNvSpPr/>
            <p:nvPr/>
          </p:nvSpPr>
          <p:spPr>
            <a:xfrm>
              <a:off x="9460085" y="5528801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452" y="8852"/>
                  </a:moveTo>
                  <a:lnTo>
                    <a:pt x="2243" y="6002"/>
                  </a:lnTo>
                  <a:lnTo>
                    <a:pt x="0" y="3389"/>
                  </a:lnTo>
                  <a:lnTo>
                    <a:pt x="2025" y="1694"/>
                  </a:lnTo>
                  <a:lnTo>
                    <a:pt x="4066" y="0"/>
                  </a:lnTo>
                  <a:lnTo>
                    <a:pt x="7005" y="2030"/>
                  </a:lnTo>
                  <a:lnTo>
                    <a:pt x="10214" y="4885"/>
                  </a:lnTo>
                  <a:lnTo>
                    <a:pt x="13419" y="7730"/>
                  </a:lnTo>
                  <a:lnTo>
                    <a:pt x="15672" y="10329"/>
                  </a:lnTo>
                  <a:lnTo>
                    <a:pt x="13641" y="12033"/>
                  </a:lnTo>
                  <a:lnTo>
                    <a:pt x="11615" y="13723"/>
                  </a:lnTo>
                  <a:lnTo>
                    <a:pt x="8671" y="11702"/>
                  </a:lnTo>
                  <a:lnTo>
                    <a:pt x="5452" y="88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1" name="object 139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1481" y="5526607"/>
              <a:ext cx="17729" cy="7365"/>
            </a:xfrm>
            <a:prstGeom prst="rect">
              <a:avLst/>
            </a:prstGeom>
          </p:spPr>
        </p:pic>
        <p:sp>
          <p:nvSpPr>
            <p:cNvPr id="1392" name="object 1392"/>
            <p:cNvSpPr/>
            <p:nvPr/>
          </p:nvSpPr>
          <p:spPr>
            <a:xfrm>
              <a:off x="9471474" y="5526059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080" y="6712"/>
                  </a:moveTo>
                  <a:lnTo>
                    <a:pt x="3559" y="5827"/>
                  </a:lnTo>
                  <a:lnTo>
                    <a:pt x="0" y="4696"/>
                  </a:lnTo>
                  <a:lnTo>
                    <a:pt x="686" y="2348"/>
                  </a:lnTo>
                  <a:lnTo>
                    <a:pt x="1358" y="0"/>
                  </a:lnTo>
                  <a:lnTo>
                    <a:pt x="5140" y="317"/>
                  </a:lnTo>
                  <a:lnTo>
                    <a:pt x="9665" y="1211"/>
                  </a:lnTo>
                  <a:lnTo>
                    <a:pt x="14181" y="2092"/>
                  </a:lnTo>
                  <a:lnTo>
                    <a:pt x="17736" y="3228"/>
                  </a:lnTo>
                  <a:lnTo>
                    <a:pt x="17054" y="5567"/>
                  </a:lnTo>
                  <a:lnTo>
                    <a:pt x="16382" y="7915"/>
                  </a:lnTo>
                  <a:lnTo>
                    <a:pt x="12591" y="7597"/>
                  </a:lnTo>
                  <a:lnTo>
                    <a:pt x="8080" y="67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3" name="object 139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6072" y="5559297"/>
              <a:ext cx="16319" cy="12026"/>
            </a:xfrm>
            <a:prstGeom prst="rect">
              <a:avLst/>
            </a:prstGeom>
          </p:spPr>
        </p:pic>
        <p:sp>
          <p:nvSpPr>
            <p:cNvPr id="1394" name="object 1394"/>
            <p:cNvSpPr/>
            <p:nvPr/>
          </p:nvSpPr>
          <p:spPr>
            <a:xfrm>
              <a:off x="9416066" y="5558214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37" y="4412"/>
                  </a:moveTo>
                  <a:lnTo>
                    <a:pt x="13817" y="7025"/>
                  </a:lnTo>
                  <a:lnTo>
                    <a:pt x="16321" y="9444"/>
                  </a:lnTo>
                  <a:lnTo>
                    <a:pt x="14451" y="11271"/>
                  </a:lnTo>
                  <a:lnTo>
                    <a:pt x="12595" y="13112"/>
                  </a:lnTo>
                  <a:lnTo>
                    <a:pt x="9452" y="11314"/>
                  </a:lnTo>
                  <a:lnTo>
                    <a:pt x="5973" y="8700"/>
                  </a:lnTo>
                  <a:lnTo>
                    <a:pt x="2499" y="6087"/>
                  </a:lnTo>
                  <a:lnTo>
                    <a:pt x="0" y="3664"/>
                  </a:lnTo>
                  <a:lnTo>
                    <a:pt x="1860" y="1832"/>
                  </a:lnTo>
                  <a:lnTo>
                    <a:pt x="3720" y="0"/>
                  </a:lnTo>
                  <a:lnTo>
                    <a:pt x="6863" y="1794"/>
                  </a:lnTo>
                  <a:lnTo>
                    <a:pt x="10337" y="44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5" name="object 13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4886" y="5530037"/>
              <a:ext cx="12395" cy="14427"/>
            </a:xfrm>
            <a:prstGeom prst="rect">
              <a:avLst/>
            </a:prstGeom>
          </p:spPr>
        </p:pic>
        <p:sp>
          <p:nvSpPr>
            <p:cNvPr id="1396" name="object 1396"/>
            <p:cNvSpPr/>
            <p:nvPr/>
          </p:nvSpPr>
          <p:spPr>
            <a:xfrm>
              <a:off x="9424886" y="5529237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49" y="8795"/>
                  </a:moveTo>
                  <a:lnTo>
                    <a:pt x="7104" y="12440"/>
                  </a:lnTo>
                  <a:lnTo>
                    <a:pt x="5022" y="15219"/>
                  </a:lnTo>
                  <a:lnTo>
                    <a:pt x="2508" y="14215"/>
                  </a:lnTo>
                  <a:lnTo>
                    <a:pt x="0" y="13207"/>
                  </a:lnTo>
                  <a:lnTo>
                    <a:pt x="1211" y="10078"/>
                  </a:lnTo>
                  <a:lnTo>
                    <a:pt x="3251" y="6428"/>
                  </a:lnTo>
                  <a:lnTo>
                    <a:pt x="5292" y="2783"/>
                  </a:lnTo>
                  <a:lnTo>
                    <a:pt x="7379" y="0"/>
                  </a:lnTo>
                  <a:lnTo>
                    <a:pt x="9897" y="1003"/>
                  </a:lnTo>
                  <a:lnTo>
                    <a:pt x="12401" y="2016"/>
                  </a:lnTo>
                  <a:lnTo>
                    <a:pt x="11189" y="5145"/>
                  </a:lnTo>
                  <a:lnTo>
                    <a:pt x="9149" y="87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7" name="object 139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3209" y="5540984"/>
              <a:ext cx="12369" cy="14300"/>
            </a:xfrm>
            <a:prstGeom prst="rect">
              <a:avLst/>
            </a:prstGeom>
          </p:spPr>
        </p:pic>
        <p:sp>
          <p:nvSpPr>
            <p:cNvPr id="1398" name="object 1398"/>
            <p:cNvSpPr/>
            <p:nvPr/>
          </p:nvSpPr>
          <p:spPr>
            <a:xfrm>
              <a:off x="9423214" y="5540140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35" y="6291"/>
                  </a:moveTo>
                  <a:lnTo>
                    <a:pt x="11170" y="9865"/>
                  </a:lnTo>
                  <a:lnTo>
                    <a:pt x="12368" y="12947"/>
                  </a:lnTo>
                  <a:lnTo>
                    <a:pt x="9855" y="14045"/>
                  </a:lnTo>
                  <a:lnTo>
                    <a:pt x="7332" y="15143"/>
                  </a:lnTo>
                  <a:lnTo>
                    <a:pt x="5263" y="12426"/>
                  </a:lnTo>
                  <a:lnTo>
                    <a:pt x="3242" y="8847"/>
                  </a:lnTo>
                  <a:lnTo>
                    <a:pt x="1211" y="5268"/>
                  </a:lnTo>
                  <a:lnTo>
                    <a:pt x="0" y="2187"/>
                  </a:lnTo>
                  <a:lnTo>
                    <a:pt x="2518" y="1079"/>
                  </a:lnTo>
                  <a:lnTo>
                    <a:pt x="5031" y="0"/>
                  </a:lnTo>
                  <a:lnTo>
                    <a:pt x="7104" y="2707"/>
                  </a:lnTo>
                  <a:lnTo>
                    <a:pt x="9135" y="629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9" name="object 139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5485" y="5538355"/>
              <a:ext cx="11772" cy="14566"/>
            </a:xfrm>
            <a:prstGeom prst="rect">
              <a:avLst/>
            </a:prstGeom>
          </p:spPr>
        </p:pic>
        <p:sp>
          <p:nvSpPr>
            <p:cNvPr id="1400" name="object 1400"/>
            <p:cNvSpPr/>
            <p:nvPr/>
          </p:nvSpPr>
          <p:spPr>
            <a:xfrm>
              <a:off x="9445486" y="5537625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13" y="8700"/>
                  </a:moveTo>
                  <a:lnTo>
                    <a:pt x="7071" y="12421"/>
                  </a:lnTo>
                  <a:lnTo>
                    <a:pt x="5150" y="15295"/>
                  </a:lnTo>
                  <a:lnTo>
                    <a:pt x="2584" y="14386"/>
                  </a:lnTo>
                  <a:lnTo>
                    <a:pt x="0" y="13482"/>
                  </a:lnTo>
                  <a:lnTo>
                    <a:pt x="1046" y="10319"/>
                  </a:lnTo>
                  <a:lnTo>
                    <a:pt x="2882" y="6594"/>
                  </a:lnTo>
                  <a:lnTo>
                    <a:pt x="4714" y="2868"/>
                  </a:lnTo>
                  <a:lnTo>
                    <a:pt x="6645" y="0"/>
                  </a:lnTo>
                  <a:lnTo>
                    <a:pt x="9206" y="908"/>
                  </a:lnTo>
                  <a:lnTo>
                    <a:pt x="11776" y="1813"/>
                  </a:lnTo>
                  <a:lnTo>
                    <a:pt x="10735" y="4980"/>
                  </a:lnTo>
                  <a:lnTo>
                    <a:pt x="8913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1" name="object 140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6031" y="5526722"/>
              <a:ext cx="9829" cy="14719"/>
            </a:xfrm>
            <a:prstGeom prst="rect">
              <a:avLst/>
            </a:prstGeom>
          </p:spPr>
        </p:pic>
        <p:sp>
          <p:nvSpPr>
            <p:cNvPr id="1402" name="object 1402"/>
            <p:cNvSpPr/>
            <p:nvPr/>
          </p:nvSpPr>
          <p:spPr>
            <a:xfrm>
              <a:off x="9446027" y="5526134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084" y="6864"/>
                  </a:moveTo>
                  <a:lnTo>
                    <a:pt x="9306" y="10712"/>
                  </a:lnTo>
                  <a:lnTo>
                    <a:pt x="9831" y="13950"/>
                  </a:lnTo>
                  <a:lnTo>
                    <a:pt x="7123" y="14637"/>
                  </a:lnTo>
                  <a:lnTo>
                    <a:pt x="4430" y="15309"/>
                  </a:lnTo>
                  <a:lnTo>
                    <a:pt x="2977" y="12298"/>
                  </a:lnTo>
                  <a:lnTo>
                    <a:pt x="1751" y="8450"/>
                  </a:lnTo>
                  <a:lnTo>
                    <a:pt x="530" y="4596"/>
                  </a:lnTo>
                  <a:lnTo>
                    <a:pt x="0" y="1349"/>
                  </a:lnTo>
                  <a:lnTo>
                    <a:pt x="2702" y="676"/>
                  </a:lnTo>
                  <a:lnTo>
                    <a:pt x="5396" y="0"/>
                  </a:lnTo>
                  <a:lnTo>
                    <a:pt x="6854" y="3006"/>
                  </a:lnTo>
                  <a:lnTo>
                    <a:pt x="8084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3" name="object 140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2824" y="5538342"/>
              <a:ext cx="14592" cy="13385"/>
            </a:xfrm>
            <a:prstGeom prst="rect">
              <a:avLst/>
            </a:prstGeom>
          </p:spPr>
        </p:pic>
        <p:sp>
          <p:nvSpPr>
            <p:cNvPr id="1404" name="object 1404"/>
            <p:cNvSpPr/>
            <p:nvPr/>
          </p:nvSpPr>
          <p:spPr>
            <a:xfrm>
              <a:off x="9432819" y="553732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9911" y="5458"/>
                  </a:moveTo>
                  <a:lnTo>
                    <a:pt x="12718" y="8615"/>
                  </a:lnTo>
                  <a:lnTo>
                    <a:pt x="14607" y="11427"/>
                  </a:lnTo>
                  <a:lnTo>
                    <a:pt x="12378" y="12914"/>
                  </a:lnTo>
                  <a:lnTo>
                    <a:pt x="10134" y="14410"/>
                  </a:lnTo>
                  <a:lnTo>
                    <a:pt x="7488" y="12090"/>
                  </a:lnTo>
                  <a:lnTo>
                    <a:pt x="4681" y="8942"/>
                  </a:lnTo>
                  <a:lnTo>
                    <a:pt x="1879" y="5789"/>
                  </a:lnTo>
                  <a:lnTo>
                    <a:pt x="0" y="2968"/>
                  </a:lnTo>
                  <a:lnTo>
                    <a:pt x="2229" y="1486"/>
                  </a:lnTo>
                  <a:lnTo>
                    <a:pt x="4458" y="0"/>
                  </a:lnTo>
                  <a:lnTo>
                    <a:pt x="7109" y="2300"/>
                  </a:lnTo>
                  <a:lnTo>
                    <a:pt x="9911" y="545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5" name="object 1405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22701" y="5547702"/>
              <a:ext cx="10337" cy="14655"/>
            </a:xfrm>
            <a:prstGeom prst="rect">
              <a:avLst/>
            </a:prstGeom>
          </p:spPr>
        </p:pic>
        <p:sp>
          <p:nvSpPr>
            <p:cNvPr id="1406" name="object 1406"/>
            <p:cNvSpPr/>
            <p:nvPr/>
          </p:nvSpPr>
          <p:spPr>
            <a:xfrm>
              <a:off x="9422696" y="5547045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302" y="6769"/>
                  </a:moveTo>
                  <a:lnTo>
                    <a:pt x="9689" y="10570"/>
                  </a:lnTo>
                  <a:lnTo>
                    <a:pt x="10342" y="13794"/>
                  </a:lnTo>
                  <a:lnTo>
                    <a:pt x="7677" y="14556"/>
                  </a:lnTo>
                  <a:lnTo>
                    <a:pt x="5012" y="15323"/>
                  </a:lnTo>
                  <a:lnTo>
                    <a:pt x="3431" y="12364"/>
                  </a:lnTo>
                  <a:lnTo>
                    <a:pt x="2044" y="8554"/>
                  </a:lnTo>
                  <a:lnTo>
                    <a:pt x="662" y="4752"/>
                  </a:lnTo>
                  <a:lnTo>
                    <a:pt x="0" y="1529"/>
                  </a:lnTo>
                  <a:lnTo>
                    <a:pt x="2674" y="766"/>
                  </a:lnTo>
                  <a:lnTo>
                    <a:pt x="5344" y="0"/>
                  </a:lnTo>
                  <a:lnTo>
                    <a:pt x="6920" y="2968"/>
                  </a:lnTo>
                  <a:lnTo>
                    <a:pt x="8302" y="67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7" name="object 140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11627" y="5538279"/>
              <a:ext cx="16065" cy="12268"/>
            </a:xfrm>
            <a:prstGeom prst="rect">
              <a:avLst/>
            </a:prstGeom>
          </p:spPr>
        </p:pic>
        <p:sp>
          <p:nvSpPr>
            <p:cNvPr id="1408" name="object 1408"/>
            <p:cNvSpPr/>
            <p:nvPr/>
          </p:nvSpPr>
          <p:spPr>
            <a:xfrm>
              <a:off x="9411620" y="553719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00" y="4591"/>
                  </a:moveTo>
                  <a:lnTo>
                    <a:pt x="13670" y="7294"/>
                  </a:lnTo>
                  <a:lnTo>
                    <a:pt x="16079" y="9803"/>
                  </a:lnTo>
                  <a:lnTo>
                    <a:pt x="14143" y="11588"/>
                  </a:lnTo>
                  <a:lnTo>
                    <a:pt x="12212" y="13363"/>
                  </a:lnTo>
                  <a:lnTo>
                    <a:pt x="9154" y="11465"/>
                  </a:lnTo>
                  <a:lnTo>
                    <a:pt x="5779" y="8767"/>
                  </a:lnTo>
                  <a:lnTo>
                    <a:pt x="2414" y="6049"/>
                  </a:lnTo>
                  <a:lnTo>
                    <a:pt x="0" y="3559"/>
                  </a:lnTo>
                  <a:lnTo>
                    <a:pt x="1926" y="1775"/>
                  </a:lnTo>
                  <a:lnTo>
                    <a:pt x="3848" y="0"/>
                  </a:lnTo>
                  <a:lnTo>
                    <a:pt x="6925" y="1888"/>
                  </a:lnTo>
                  <a:lnTo>
                    <a:pt x="10300" y="459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9" name="object 140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8708" y="5555500"/>
              <a:ext cx="13322" cy="14173"/>
            </a:xfrm>
            <a:prstGeom prst="rect">
              <a:avLst/>
            </a:prstGeom>
          </p:spPr>
        </p:pic>
        <p:sp>
          <p:nvSpPr>
            <p:cNvPr id="1410" name="object 1410"/>
            <p:cNvSpPr/>
            <p:nvPr/>
          </p:nvSpPr>
          <p:spPr>
            <a:xfrm>
              <a:off x="9428710" y="5554628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90" y="8895"/>
                  </a:moveTo>
                  <a:lnTo>
                    <a:pt x="7152" y="12407"/>
                  </a:lnTo>
                  <a:lnTo>
                    <a:pt x="4842" y="15049"/>
                  </a:lnTo>
                  <a:lnTo>
                    <a:pt x="2418" y="13889"/>
                  </a:lnTo>
                  <a:lnTo>
                    <a:pt x="0" y="12724"/>
                  </a:lnTo>
                  <a:lnTo>
                    <a:pt x="1491" y="9671"/>
                  </a:lnTo>
                  <a:lnTo>
                    <a:pt x="3824" y="6158"/>
                  </a:lnTo>
                  <a:lnTo>
                    <a:pt x="6162" y="2655"/>
                  </a:lnTo>
                  <a:lnTo>
                    <a:pt x="8472" y="0"/>
                  </a:lnTo>
                  <a:lnTo>
                    <a:pt x="10905" y="1155"/>
                  </a:lnTo>
                  <a:lnTo>
                    <a:pt x="13315" y="2329"/>
                  </a:lnTo>
                  <a:lnTo>
                    <a:pt x="11828" y="5382"/>
                  </a:lnTo>
                  <a:lnTo>
                    <a:pt x="9490" y="88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1" name="object 141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647" y="5551741"/>
              <a:ext cx="17741" cy="7480"/>
            </a:xfrm>
            <a:prstGeom prst="rect">
              <a:avLst/>
            </a:prstGeom>
          </p:spPr>
        </p:pic>
        <p:sp>
          <p:nvSpPr>
            <p:cNvPr id="1412" name="object 1412"/>
            <p:cNvSpPr/>
            <p:nvPr/>
          </p:nvSpPr>
          <p:spPr>
            <a:xfrm>
              <a:off x="9444644" y="5551178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9689" y="1278"/>
                  </a:moveTo>
                  <a:lnTo>
                    <a:pt x="14190" y="2196"/>
                  </a:lnTo>
                  <a:lnTo>
                    <a:pt x="17741" y="3346"/>
                  </a:lnTo>
                  <a:lnTo>
                    <a:pt x="17035" y="5690"/>
                  </a:lnTo>
                  <a:lnTo>
                    <a:pt x="16335" y="8042"/>
                  </a:lnTo>
                  <a:lnTo>
                    <a:pt x="12562" y="7692"/>
                  </a:lnTo>
                  <a:lnTo>
                    <a:pt x="8051" y="6760"/>
                  </a:lnTo>
                  <a:lnTo>
                    <a:pt x="3535" y="5841"/>
                  </a:lnTo>
                  <a:lnTo>
                    <a:pt x="0" y="4691"/>
                  </a:lnTo>
                  <a:lnTo>
                    <a:pt x="714" y="2343"/>
                  </a:lnTo>
                  <a:lnTo>
                    <a:pt x="1405" y="0"/>
                  </a:lnTo>
                  <a:lnTo>
                    <a:pt x="5187" y="345"/>
                  </a:lnTo>
                  <a:lnTo>
                    <a:pt x="9689" y="12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3" name="object 141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0405" y="5558726"/>
              <a:ext cx="17754" cy="8610"/>
            </a:xfrm>
            <a:prstGeom prst="rect">
              <a:avLst/>
            </a:prstGeom>
          </p:spPr>
        </p:pic>
        <p:sp>
          <p:nvSpPr>
            <p:cNvPr id="1414" name="object 1414"/>
            <p:cNvSpPr/>
            <p:nvPr/>
          </p:nvSpPr>
          <p:spPr>
            <a:xfrm>
              <a:off x="9440402" y="5557928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0034" y="2045"/>
                  </a:moveTo>
                  <a:lnTo>
                    <a:pt x="14394" y="3384"/>
                  </a:lnTo>
                  <a:lnTo>
                    <a:pt x="17759" y="4856"/>
                  </a:lnTo>
                  <a:lnTo>
                    <a:pt x="16780" y="7134"/>
                  </a:lnTo>
                  <a:lnTo>
                    <a:pt x="15790" y="9401"/>
                  </a:lnTo>
                  <a:lnTo>
                    <a:pt x="12075" y="8705"/>
                  </a:lnTo>
                  <a:lnTo>
                    <a:pt x="7729" y="7365"/>
                  </a:lnTo>
                  <a:lnTo>
                    <a:pt x="3360" y="6031"/>
                  </a:lnTo>
                  <a:lnTo>
                    <a:pt x="0" y="4544"/>
                  </a:lnTo>
                  <a:lnTo>
                    <a:pt x="994" y="2286"/>
                  </a:lnTo>
                  <a:lnTo>
                    <a:pt x="1978" y="0"/>
                  </a:lnTo>
                  <a:lnTo>
                    <a:pt x="5684" y="705"/>
                  </a:lnTo>
                  <a:lnTo>
                    <a:pt x="10034" y="20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5" name="object 141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2226" y="5550331"/>
              <a:ext cx="17779" cy="7708"/>
            </a:xfrm>
            <a:prstGeom prst="rect">
              <a:avLst/>
            </a:prstGeom>
          </p:spPr>
        </p:pic>
        <p:sp>
          <p:nvSpPr>
            <p:cNvPr id="1416" name="object 1416"/>
            <p:cNvSpPr/>
            <p:nvPr/>
          </p:nvSpPr>
          <p:spPr>
            <a:xfrm>
              <a:off x="9432236" y="554970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5" y="1434"/>
                  </a:moveTo>
                  <a:lnTo>
                    <a:pt x="14247" y="2437"/>
                  </a:lnTo>
                  <a:lnTo>
                    <a:pt x="17759" y="3664"/>
                  </a:lnTo>
                  <a:lnTo>
                    <a:pt x="16993" y="5993"/>
                  </a:lnTo>
                  <a:lnTo>
                    <a:pt x="16240" y="8331"/>
                  </a:lnTo>
                  <a:lnTo>
                    <a:pt x="12467" y="7905"/>
                  </a:lnTo>
                  <a:lnTo>
                    <a:pt x="7980" y="6892"/>
                  </a:lnTo>
                  <a:lnTo>
                    <a:pt x="3507" y="5879"/>
                  </a:lnTo>
                  <a:lnTo>
                    <a:pt x="0" y="4662"/>
                  </a:lnTo>
                  <a:lnTo>
                    <a:pt x="771" y="2329"/>
                  </a:lnTo>
                  <a:lnTo>
                    <a:pt x="1514" y="0"/>
                  </a:lnTo>
                  <a:lnTo>
                    <a:pt x="5282" y="416"/>
                  </a:lnTo>
                  <a:lnTo>
                    <a:pt x="9765" y="143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7" name="object 141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1337" y="5519254"/>
              <a:ext cx="17564" cy="9829"/>
            </a:xfrm>
            <a:prstGeom prst="rect">
              <a:avLst/>
            </a:prstGeom>
          </p:spPr>
        </p:pic>
        <p:sp>
          <p:nvSpPr>
            <p:cNvPr id="1418" name="object 1418"/>
            <p:cNvSpPr/>
            <p:nvPr/>
          </p:nvSpPr>
          <p:spPr>
            <a:xfrm>
              <a:off x="9431340" y="5518304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95" y="2854"/>
                  </a:moveTo>
                  <a:lnTo>
                    <a:pt x="14413" y="4639"/>
                  </a:lnTo>
                  <a:lnTo>
                    <a:pt x="17556" y="6457"/>
                  </a:lnTo>
                  <a:lnTo>
                    <a:pt x="16254" y="8615"/>
                  </a:lnTo>
                  <a:lnTo>
                    <a:pt x="14957" y="10779"/>
                  </a:lnTo>
                  <a:lnTo>
                    <a:pt x="11388" y="9704"/>
                  </a:lnTo>
                  <a:lnTo>
                    <a:pt x="7261" y="7919"/>
                  </a:lnTo>
                  <a:lnTo>
                    <a:pt x="3124" y="6139"/>
                  </a:lnTo>
                  <a:lnTo>
                    <a:pt x="0" y="4322"/>
                  </a:lnTo>
                  <a:lnTo>
                    <a:pt x="1287" y="2163"/>
                  </a:lnTo>
                  <a:lnTo>
                    <a:pt x="2589" y="0"/>
                  </a:lnTo>
                  <a:lnTo>
                    <a:pt x="6158" y="1074"/>
                  </a:lnTo>
                  <a:lnTo>
                    <a:pt x="10295" y="28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9" name="object 141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5897" y="5527649"/>
              <a:ext cx="16751" cy="11480"/>
            </a:xfrm>
            <a:prstGeom prst="rect">
              <a:avLst/>
            </a:prstGeom>
          </p:spPr>
        </p:pic>
        <p:sp>
          <p:nvSpPr>
            <p:cNvPr id="1420" name="object 1420"/>
            <p:cNvSpPr/>
            <p:nvPr/>
          </p:nvSpPr>
          <p:spPr>
            <a:xfrm>
              <a:off x="9435900" y="5526571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75" y="4014"/>
                  </a:moveTo>
                  <a:lnTo>
                    <a:pt x="14053" y="6409"/>
                  </a:lnTo>
                  <a:lnTo>
                    <a:pt x="16742" y="8681"/>
                  </a:lnTo>
                  <a:lnTo>
                    <a:pt x="15019" y="10613"/>
                  </a:lnTo>
                  <a:lnTo>
                    <a:pt x="13301" y="12549"/>
                  </a:lnTo>
                  <a:lnTo>
                    <a:pt x="10034" y="10940"/>
                  </a:lnTo>
                  <a:lnTo>
                    <a:pt x="6352" y="8535"/>
                  </a:lnTo>
                  <a:lnTo>
                    <a:pt x="2674" y="6144"/>
                  </a:lnTo>
                  <a:lnTo>
                    <a:pt x="0" y="3867"/>
                  </a:lnTo>
                  <a:lnTo>
                    <a:pt x="1699" y="1936"/>
                  </a:lnTo>
                  <a:lnTo>
                    <a:pt x="3427" y="0"/>
                  </a:lnTo>
                  <a:lnTo>
                    <a:pt x="6693" y="1614"/>
                  </a:lnTo>
                  <a:lnTo>
                    <a:pt x="10375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1" name="object 142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0840" y="5532755"/>
              <a:ext cx="17335" cy="6032"/>
            </a:xfrm>
            <a:prstGeom prst="rect">
              <a:avLst/>
            </a:prstGeom>
          </p:spPr>
        </p:pic>
        <p:sp>
          <p:nvSpPr>
            <p:cNvPr id="1422" name="object 1422"/>
            <p:cNvSpPr/>
            <p:nvPr/>
          </p:nvSpPr>
          <p:spPr>
            <a:xfrm>
              <a:off x="9410843" y="5532566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69" y="288"/>
                  </a:moveTo>
                  <a:lnTo>
                    <a:pt x="13603" y="582"/>
                  </a:lnTo>
                  <a:lnTo>
                    <a:pt x="17329" y="1230"/>
                  </a:lnTo>
                  <a:lnTo>
                    <a:pt x="17059" y="3630"/>
                  </a:lnTo>
                  <a:lnTo>
                    <a:pt x="16799" y="6040"/>
                  </a:lnTo>
                  <a:lnTo>
                    <a:pt x="12998" y="6210"/>
                  </a:lnTo>
                  <a:lnTo>
                    <a:pt x="8368" y="5917"/>
                  </a:lnTo>
                  <a:lnTo>
                    <a:pt x="3715" y="5633"/>
                  </a:lnTo>
                  <a:lnTo>
                    <a:pt x="0" y="4984"/>
                  </a:lnTo>
                  <a:lnTo>
                    <a:pt x="260" y="2575"/>
                  </a:lnTo>
                  <a:lnTo>
                    <a:pt x="525" y="170"/>
                  </a:lnTo>
                  <a:lnTo>
                    <a:pt x="4335" y="0"/>
                  </a:lnTo>
                  <a:lnTo>
                    <a:pt x="8969" y="28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3" name="object 142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5033" y="5549187"/>
              <a:ext cx="16865" cy="11303"/>
            </a:xfrm>
            <a:prstGeom prst="rect">
              <a:avLst/>
            </a:prstGeom>
          </p:spPr>
        </p:pic>
        <p:sp>
          <p:nvSpPr>
            <p:cNvPr id="1424" name="object 1424"/>
            <p:cNvSpPr/>
            <p:nvPr/>
          </p:nvSpPr>
          <p:spPr>
            <a:xfrm>
              <a:off x="9485042" y="554811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404" y="3886"/>
                  </a:moveTo>
                  <a:lnTo>
                    <a:pt x="14129" y="6215"/>
                  </a:lnTo>
                  <a:lnTo>
                    <a:pt x="16855" y="8450"/>
                  </a:lnTo>
                  <a:lnTo>
                    <a:pt x="15189" y="10409"/>
                  </a:lnTo>
                  <a:lnTo>
                    <a:pt x="13518" y="12369"/>
                  </a:lnTo>
                  <a:lnTo>
                    <a:pt x="10210" y="10812"/>
                  </a:lnTo>
                  <a:lnTo>
                    <a:pt x="6475" y="8473"/>
                  </a:lnTo>
                  <a:lnTo>
                    <a:pt x="2735" y="6144"/>
                  </a:lnTo>
                  <a:lnTo>
                    <a:pt x="0" y="3914"/>
                  </a:lnTo>
                  <a:lnTo>
                    <a:pt x="1675" y="1955"/>
                  </a:lnTo>
                  <a:lnTo>
                    <a:pt x="3351" y="0"/>
                  </a:lnTo>
                  <a:lnTo>
                    <a:pt x="6664" y="1543"/>
                  </a:lnTo>
                  <a:lnTo>
                    <a:pt x="10404" y="38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5" name="object 1425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91904" y="5519038"/>
              <a:ext cx="11264" cy="14643"/>
            </a:xfrm>
            <a:prstGeom prst="rect">
              <a:avLst/>
            </a:prstGeom>
          </p:spPr>
        </p:pic>
        <p:sp>
          <p:nvSpPr>
            <p:cNvPr id="1426" name="object 1426"/>
            <p:cNvSpPr/>
            <p:nvPr/>
          </p:nvSpPr>
          <p:spPr>
            <a:xfrm>
              <a:off x="9491901" y="5518358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85" y="8625"/>
                  </a:moveTo>
                  <a:lnTo>
                    <a:pt x="7019" y="12393"/>
                  </a:lnTo>
                  <a:lnTo>
                    <a:pt x="5211" y="15323"/>
                  </a:lnTo>
                  <a:lnTo>
                    <a:pt x="2612" y="14514"/>
                  </a:lnTo>
                  <a:lnTo>
                    <a:pt x="0" y="13685"/>
                  </a:lnTo>
                  <a:lnTo>
                    <a:pt x="899" y="10499"/>
                  </a:lnTo>
                  <a:lnTo>
                    <a:pt x="2565" y="6717"/>
                  </a:lnTo>
                  <a:lnTo>
                    <a:pt x="4236" y="2939"/>
                  </a:lnTo>
                  <a:lnTo>
                    <a:pt x="6035" y="0"/>
                  </a:lnTo>
                  <a:lnTo>
                    <a:pt x="8648" y="823"/>
                  </a:lnTo>
                  <a:lnTo>
                    <a:pt x="11256" y="1642"/>
                  </a:lnTo>
                  <a:lnTo>
                    <a:pt x="10352" y="4852"/>
                  </a:lnTo>
                  <a:lnTo>
                    <a:pt x="8685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7" name="object 142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0228" y="5530430"/>
              <a:ext cx="13411" cy="13957"/>
            </a:xfrm>
            <a:prstGeom prst="rect">
              <a:avLst/>
            </a:prstGeom>
          </p:spPr>
        </p:pic>
        <p:sp>
          <p:nvSpPr>
            <p:cNvPr id="1428" name="object 1428"/>
            <p:cNvSpPr/>
            <p:nvPr/>
          </p:nvSpPr>
          <p:spPr>
            <a:xfrm>
              <a:off x="9490221" y="552949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523" y="5955"/>
                  </a:moveTo>
                  <a:lnTo>
                    <a:pt x="11909" y="9368"/>
                  </a:lnTo>
                  <a:lnTo>
                    <a:pt x="13414" y="12346"/>
                  </a:lnTo>
                  <a:lnTo>
                    <a:pt x="11019" y="13619"/>
                  </a:lnTo>
                  <a:lnTo>
                    <a:pt x="8619" y="14892"/>
                  </a:lnTo>
                  <a:lnTo>
                    <a:pt x="6271" y="12346"/>
                  </a:lnTo>
                  <a:lnTo>
                    <a:pt x="3895" y="8951"/>
                  </a:lnTo>
                  <a:lnTo>
                    <a:pt x="1519" y="5533"/>
                  </a:lnTo>
                  <a:lnTo>
                    <a:pt x="0" y="2551"/>
                  </a:lnTo>
                  <a:lnTo>
                    <a:pt x="2395" y="1282"/>
                  </a:lnTo>
                  <a:lnTo>
                    <a:pt x="4799" y="0"/>
                  </a:lnTo>
                  <a:lnTo>
                    <a:pt x="7142" y="2551"/>
                  </a:lnTo>
                  <a:lnTo>
                    <a:pt x="9523" y="595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9" name="object 142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13329" y="5525846"/>
              <a:ext cx="10579" cy="14706"/>
            </a:xfrm>
            <a:prstGeom prst="rect">
              <a:avLst/>
            </a:prstGeom>
          </p:spPr>
        </p:pic>
        <p:sp>
          <p:nvSpPr>
            <p:cNvPr id="1430" name="object 1430"/>
            <p:cNvSpPr/>
            <p:nvPr/>
          </p:nvSpPr>
          <p:spPr>
            <a:xfrm>
              <a:off x="9513333" y="5525236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401" y="8478"/>
                  </a:moveTo>
                  <a:lnTo>
                    <a:pt x="6953" y="12322"/>
                  </a:lnTo>
                  <a:lnTo>
                    <a:pt x="5315" y="15309"/>
                  </a:lnTo>
                  <a:lnTo>
                    <a:pt x="2655" y="14604"/>
                  </a:lnTo>
                  <a:lnTo>
                    <a:pt x="0" y="13898"/>
                  </a:lnTo>
                  <a:lnTo>
                    <a:pt x="724" y="10660"/>
                  </a:lnTo>
                  <a:lnTo>
                    <a:pt x="2182" y="6831"/>
                  </a:lnTo>
                  <a:lnTo>
                    <a:pt x="3625" y="2987"/>
                  </a:lnTo>
                  <a:lnTo>
                    <a:pt x="5273" y="0"/>
                  </a:lnTo>
                  <a:lnTo>
                    <a:pt x="7923" y="700"/>
                  </a:lnTo>
                  <a:lnTo>
                    <a:pt x="10579" y="1410"/>
                  </a:lnTo>
                  <a:lnTo>
                    <a:pt x="9859" y="4639"/>
                  </a:lnTo>
                  <a:lnTo>
                    <a:pt x="8401" y="84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1" name="object 143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1975" y="5519356"/>
              <a:ext cx="11074" cy="14579"/>
            </a:xfrm>
            <a:prstGeom prst="rect">
              <a:avLst/>
            </a:prstGeom>
          </p:spPr>
        </p:pic>
        <p:sp>
          <p:nvSpPr>
            <p:cNvPr id="1432" name="object 1432"/>
            <p:cNvSpPr/>
            <p:nvPr/>
          </p:nvSpPr>
          <p:spPr>
            <a:xfrm>
              <a:off x="9501980" y="5518636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10" y="6632"/>
                  </a:moveTo>
                  <a:lnTo>
                    <a:pt x="10214" y="10367"/>
                  </a:lnTo>
                  <a:lnTo>
                    <a:pt x="11066" y="13553"/>
                  </a:lnTo>
                  <a:lnTo>
                    <a:pt x="8435" y="14424"/>
                  </a:lnTo>
                  <a:lnTo>
                    <a:pt x="5807" y="15300"/>
                  </a:lnTo>
                  <a:lnTo>
                    <a:pt x="4061" y="12417"/>
                  </a:lnTo>
                  <a:lnTo>
                    <a:pt x="2461" y="8681"/>
                  </a:lnTo>
                  <a:lnTo>
                    <a:pt x="852" y="4937"/>
                  </a:lnTo>
                  <a:lnTo>
                    <a:pt x="0" y="1756"/>
                  </a:lnTo>
                  <a:lnTo>
                    <a:pt x="2636" y="880"/>
                  </a:lnTo>
                  <a:lnTo>
                    <a:pt x="5254" y="0"/>
                  </a:lnTo>
                  <a:lnTo>
                    <a:pt x="6996" y="2882"/>
                  </a:lnTo>
                  <a:lnTo>
                    <a:pt x="8610" y="66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3" name="object 143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9587" y="5527103"/>
              <a:ext cx="15430" cy="12826"/>
            </a:xfrm>
            <a:prstGeom prst="rect">
              <a:avLst/>
            </a:prstGeom>
          </p:spPr>
        </p:pic>
        <p:sp>
          <p:nvSpPr>
            <p:cNvPr id="1434" name="object 1434"/>
            <p:cNvSpPr/>
            <p:nvPr/>
          </p:nvSpPr>
          <p:spPr>
            <a:xfrm>
              <a:off x="9499586" y="552602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158" y="5013"/>
                  </a:moveTo>
                  <a:lnTo>
                    <a:pt x="13267" y="7952"/>
                  </a:lnTo>
                  <a:lnTo>
                    <a:pt x="15431" y="10618"/>
                  </a:lnTo>
                  <a:lnTo>
                    <a:pt x="13362" y="12256"/>
                  </a:lnTo>
                  <a:lnTo>
                    <a:pt x="11279" y="13903"/>
                  </a:lnTo>
                  <a:lnTo>
                    <a:pt x="8397" y="11811"/>
                  </a:lnTo>
                  <a:lnTo>
                    <a:pt x="5292" y="8880"/>
                  </a:lnTo>
                  <a:lnTo>
                    <a:pt x="2172" y="5955"/>
                  </a:lnTo>
                  <a:lnTo>
                    <a:pt x="0" y="3294"/>
                  </a:lnTo>
                  <a:lnTo>
                    <a:pt x="2087" y="1647"/>
                  </a:lnTo>
                  <a:lnTo>
                    <a:pt x="4170" y="0"/>
                  </a:lnTo>
                  <a:lnTo>
                    <a:pt x="7048" y="2092"/>
                  </a:lnTo>
                  <a:lnTo>
                    <a:pt x="10158" y="50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5" name="object 143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3780" y="5533606"/>
              <a:ext cx="11569" cy="14490"/>
            </a:xfrm>
            <a:prstGeom prst="rect">
              <a:avLst/>
            </a:prstGeom>
          </p:spPr>
        </p:pic>
        <p:sp>
          <p:nvSpPr>
            <p:cNvPr id="1436" name="object 1436"/>
            <p:cNvSpPr/>
            <p:nvPr/>
          </p:nvSpPr>
          <p:spPr>
            <a:xfrm>
              <a:off x="9473787" y="5532836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08" y="6499"/>
                  </a:moveTo>
                  <a:lnTo>
                    <a:pt x="10565" y="10192"/>
                  </a:lnTo>
                  <a:lnTo>
                    <a:pt x="11554" y="13340"/>
                  </a:lnTo>
                  <a:lnTo>
                    <a:pt x="8965" y="14301"/>
                  </a:lnTo>
                  <a:lnTo>
                    <a:pt x="6385" y="15262"/>
                  </a:lnTo>
                  <a:lnTo>
                    <a:pt x="4510" y="12431"/>
                  </a:lnTo>
                  <a:lnTo>
                    <a:pt x="2745" y="8753"/>
                  </a:lnTo>
                  <a:lnTo>
                    <a:pt x="979" y="5065"/>
                  </a:lnTo>
                  <a:lnTo>
                    <a:pt x="0" y="1912"/>
                  </a:lnTo>
                  <a:lnTo>
                    <a:pt x="2579" y="956"/>
                  </a:lnTo>
                  <a:lnTo>
                    <a:pt x="5168" y="0"/>
                  </a:lnTo>
                  <a:lnTo>
                    <a:pt x="7043" y="2821"/>
                  </a:lnTo>
                  <a:lnTo>
                    <a:pt x="8808" y="649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7" name="object 143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78493" y="5528614"/>
              <a:ext cx="16675" cy="11582"/>
            </a:xfrm>
            <a:prstGeom prst="rect">
              <a:avLst/>
            </a:prstGeom>
          </p:spPr>
        </p:pic>
        <p:sp>
          <p:nvSpPr>
            <p:cNvPr id="1438" name="object 1438"/>
            <p:cNvSpPr/>
            <p:nvPr/>
          </p:nvSpPr>
          <p:spPr>
            <a:xfrm>
              <a:off x="9478487" y="552753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5" y="4085"/>
                  </a:moveTo>
                  <a:lnTo>
                    <a:pt x="14030" y="6528"/>
                  </a:lnTo>
                  <a:lnTo>
                    <a:pt x="16680" y="8833"/>
                  </a:lnTo>
                  <a:lnTo>
                    <a:pt x="14934" y="10745"/>
                  </a:lnTo>
                  <a:lnTo>
                    <a:pt x="13177" y="12663"/>
                  </a:lnTo>
                  <a:lnTo>
                    <a:pt x="9930" y="11006"/>
                  </a:lnTo>
                  <a:lnTo>
                    <a:pt x="6300" y="8563"/>
                  </a:lnTo>
                  <a:lnTo>
                    <a:pt x="2655" y="6135"/>
                  </a:lnTo>
                  <a:lnTo>
                    <a:pt x="0" y="3820"/>
                  </a:lnTo>
                  <a:lnTo>
                    <a:pt x="1751" y="1907"/>
                  </a:lnTo>
                  <a:lnTo>
                    <a:pt x="3488" y="0"/>
                  </a:lnTo>
                  <a:lnTo>
                    <a:pt x="6740" y="1637"/>
                  </a:lnTo>
                  <a:lnTo>
                    <a:pt x="10385" y="408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9" name="object 143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8228" y="5544032"/>
              <a:ext cx="12217" cy="14452"/>
            </a:xfrm>
            <a:prstGeom prst="rect">
              <a:avLst/>
            </a:prstGeom>
          </p:spPr>
        </p:pic>
        <p:sp>
          <p:nvSpPr>
            <p:cNvPr id="1440" name="object 1440"/>
            <p:cNvSpPr/>
            <p:nvPr/>
          </p:nvSpPr>
          <p:spPr>
            <a:xfrm>
              <a:off x="9498219" y="5543245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088" y="8771"/>
                  </a:moveTo>
                  <a:lnTo>
                    <a:pt x="7100" y="12435"/>
                  </a:lnTo>
                  <a:lnTo>
                    <a:pt x="5064" y="15238"/>
                  </a:lnTo>
                  <a:lnTo>
                    <a:pt x="2522" y="14258"/>
                  </a:lnTo>
                  <a:lnTo>
                    <a:pt x="0" y="13288"/>
                  </a:lnTo>
                  <a:lnTo>
                    <a:pt x="1173" y="10140"/>
                  </a:lnTo>
                  <a:lnTo>
                    <a:pt x="3143" y="6475"/>
                  </a:lnTo>
                  <a:lnTo>
                    <a:pt x="5135" y="2811"/>
                  </a:lnTo>
                  <a:lnTo>
                    <a:pt x="7166" y="0"/>
                  </a:lnTo>
                  <a:lnTo>
                    <a:pt x="9708" y="979"/>
                  </a:lnTo>
                  <a:lnTo>
                    <a:pt x="12226" y="1955"/>
                  </a:lnTo>
                  <a:lnTo>
                    <a:pt x="11066" y="5103"/>
                  </a:lnTo>
                  <a:lnTo>
                    <a:pt x="9088" y="87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1" name="object 144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509392" y="5546776"/>
              <a:ext cx="17754" cy="7683"/>
            </a:xfrm>
            <a:prstGeom prst="rect">
              <a:avLst/>
            </a:prstGeom>
          </p:spPr>
        </p:pic>
        <p:sp>
          <p:nvSpPr>
            <p:cNvPr id="1442" name="object 1442"/>
            <p:cNvSpPr/>
            <p:nvPr/>
          </p:nvSpPr>
          <p:spPr>
            <a:xfrm>
              <a:off x="9509395" y="554614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5" y="1424"/>
                  </a:moveTo>
                  <a:lnTo>
                    <a:pt x="14252" y="2428"/>
                  </a:lnTo>
                  <a:lnTo>
                    <a:pt x="17750" y="3645"/>
                  </a:lnTo>
                  <a:lnTo>
                    <a:pt x="16993" y="5983"/>
                  </a:lnTo>
                  <a:lnTo>
                    <a:pt x="16235" y="8312"/>
                  </a:lnTo>
                  <a:lnTo>
                    <a:pt x="12477" y="7896"/>
                  </a:lnTo>
                  <a:lnTo>
                    <a:pt x="7990" y="6887"/>
                  </a:lnTo>
                  <a:lnTo>
                    <a:pt x="3502" y="5884"/>
                  </a:lnTo>
                  <a:lnTo>
                    <a:pt x="0" y="4667"/>
                  </a:lnTo>
                  <a:lnTo>
                    <a:pt x="752" y="2329"/>
                  </a:lnTo>
                  <a:lnTo>
                    <a:pt x="1509" y="0"/>
                  </a:lnTo>
                  <a:lnTo>
                    <a:pt x="5282" y="426"/>
                  </a:lnTo>
                  <a:lnTo>
                    <a:pt x="9765" y="142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3" name="object 144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500438" y="5539003"/>
              <a:ext cx="17614" cy="6794"/>
            </a:xfrm>
            <a:prstGeom prst="rect">
              <a:avLst/>
            </a:prstGeom>
          </p:spPr>
        </p:pic>
        <p:sp>
          <p:nvSpPr>
            <p:cNvPr id="1444" name="object 1444"/>
            <p:cNvSpPr/>
            <p:nvPr/>
          </p:nvSpPr>
          <p:spPr>
            <a:xfrm>
              <a:off x="9500426" y="5538615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429" y="804"/>
                  </a:moveTo>
                  <a:lnTo>
                    <a:pt x="14011" y="1481"/>
                  </a:lnTo>
                  <a:lnTo>
                    <a:pt x="17632" y="2423"/>
                  </a:lnTo>
                  <a:lnTo>
                    <a:pt x="17102" y="4809"/>
                  </a:lnTo>
                  <a:lnTo>
                    <a:pt x="16576" y="7181"/>
                  </a:lnTo>
                  <a:lnTo>
                    <a:pt x="12775" y="7044"/>
                  </a:lnTo>
                  <a:lnTo>
                    <a:pt x="8203" y="6371"/>
                  </a:lnTo>
                  <a:lnTo>
                    <a:pt x="3625" y="5694"/>
                  </a:lnTo>
                  <a:lnTo>
                    <a:pt x="0" y="4743"/>
                  </a:lnTo>
                  <a:lnTo>
                    <a:pt x="525" y="2376"/>
                  </a:lnTo>
                  <a:lnTo>
                    <a:pt x="1046" y="0"/>
                  </a:lnTo>
                  <a:lnTo>
                    <a:pt x="4847" y="132"/>
                  </a:lnTo>
                  <a:lnTo>
                    <a:pt x="9429" y="8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5" name="object 144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6349" y="5508218"/>
              <a:ext cx="17729" cy="8953"/>
            </a:xfrm>
            <a:prstGeom prst="rect">
              <a:avLst/>
            </a:prstGeom>
          </p:spPr>
        </p:pic>
        <p:sp>
          <p:nvSpPr>
            <p:cNvPr id="1446" name="object 1446"/>
            <p:cNvSpPr/>
            <p:nvPr/>
          </p:nvSpPr>
          <p:spPr>
            <a:xfrm>
              <a:off x="9496351" y="550737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124" y="2267"/>
                  </a:moveTo>
                  <a:lnTo>
                    <a:pt x="14422" y="3725"/>
                  </a:lnTo>
                  <a:lnTo>
                    <a:pt x="17731" y="5301"/>
                  </a:lnTo>
                  <a:lnTo>
                    <a:pt x="16652" y="7541"/>
                  </a:lnTo>
                  <a:lnTo>
                    <a:pt x="15582" y="9789"/>
                  </a:lnTo>
                  <a:lnTo>
                    <a:pt x="11909" y="8984"/>
                  </a:lnTo>
                  <a:lnTo>
                    <a:pt x="7620" y="7526"/>
                  </a:lnTo>
                  <a:lnTo>
                    <a:pt x="3313" y="6054"/>
                  </a:lnTo>
                  <a:lnTo>
                    <a:pt x="0" y="4492"/>
                  </a:lnTo>
                  <a:lnTo>
                    <a:pt x="1079" y="2234"/>
                  </a:lnTo>
                  <a:lnTo>
                    <a:pt x="2148" y="0"/>
                  </a:lnTo>
                  <a:lnTo>
                    <a:pt x="5826" y="790"/>
                  </a:lnTo>
                  <a:lnTo>
                    <a:pt x="10124" y="22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7" name="object 144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7840" y="5512904"/>
              <a:ext cx="17183" cy="10693"/>
            </a:xfrm>
            <a:prstGeom prst="rect">
              <a:avLst/>
            </a:prstGeom>
          </p:spPr>
        </p:pic>
        <p:sp>
          <p:nvSpPr>
            <p:cNvPr id="1448" name="object 1448"/>
            <p:cNvSpPr/>
            <p:nvPr/>
          </p:nvSpPr>
          <p:spPr>
            <a:xfrm>
              <a:off x="9487839" y="5511868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80" y="3474"/>
                  </a:moveTo>
                  <a:lnTo>
                    <a:pt x="14299" y="5571"/>
                  </a:lnTo>
                  <a:lnTo>
                    <a:pt x="17191" y="7645"/>
                  </a:lnTo>
                  <a:lnTo>
                    <a:pt x="15677" y="9690"/>
                  </a:lnTo>
                  <a:lnTo>
                    <a:pt x="14153" y="11740"/>
                  </a:lnTo>
                  <a:lnTo>
                    <a:pt x="10735" y="10381"/>
                  </a:lnTo>
                  <a:lnTo>
                    <a:pt x="6820" y="8279"/>
                  </a:lnTo>
                  <a:lnTo>
                    <a:pt x="2915" y="6158"/>
                  </a:lnTo>
                  <a:lnTo>
                    <a:pt x="0" y="4104"/>
                  </a:lnTo>
                  <a:lnTo>
                    <a:pt x="1528" y="2040"/>
                  </a:lnTo>
                  <a:lnTo>
                    <a:pt x="3038" y="0"/>
                  </a:lnTo>
                  <a:lnTo>
                    <a:pt x="6470" y="1358"/>
                  </a:lnTo>
                  <a:lnTo>
                    <a:pt x="10380" y="34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9" name="object 1449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7387" y="5522887"/>
              <a:ext cx="16916" cy="5714"/>
            </a:xfrm>
            <a:prstGeom prst="rect">
              <a:avLst/>
            </a:prstGeom>
          </p:spPr>
        </p:pic>
        <p:sp>
          <p:nvSpPr>
            <p:cNvPr id="1450" name="object 1450"/>
            <p:cNvSpPr/>
            <p:nvPr/>
          </p:nvSpPr>
          <p:spPr>
            <a:xfrm>
              <a:off x="9477391" y="552283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77" y="56"/>
                  </a:moveTo>
                  <a:lnTo>
                    <a:pt x="13135" y="0"/>
                  </a:lnTo>
                  <a:lnTo>
                    <a:pt x="16917" y="369"/>
                  </a:lnTo>
                  <a:lnTo>
                    <a:pt x="16893" y="2778"/>
                  </a:lnTo>
                  <a:lnTo>
                    <a:pt x="16870" y="5197"/>
                  </a:lnTo>
                  <a:lnTo>
                    <a:pt x="13102" y="5647"/>
                  </a:lnTo>
                  <a:lnTo>
                    <a:pt x="8435" y="5704"/>
                  </a:lnTo>
                  <a:lnTo>
                    <a:pt x="3772" y="5761"/>
                  </a:lnTo>
                  <a:lnTo>
                    <a:pt x="0" y="5382"/>
                  </a:lnTo>
                  <a:lnTo>
                    <a:pt x="28" y="2987"/>
                  </a:lnTo>
                  <a:lnTo>
                    <a:pt x="47" y="572"/>
                  </a:lnTo>
                  <a:lnTo>
                    <a:pt x="3829" y="123"/>
                  </a:lnTo>
                  <a:lnTo>
                    <a:pt x="8477" y="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1" name="object 145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5567" y="5581040"/>
              <a:ext cx="12407" cy="14287"/>
            </a:xfrm>
            <a:prstGeom prst="rect">
              <a:avLst/>
            </a:prstGeom>
          </p:spPr>
        </p:pic>
        <p:sp>
          <p:nvSpPr>
            <p:cNvPr id="1452" name="object 1452"/>
            <p:cNvSpPr/>
            <p:nvPr/>
          </p:nvSpPr>
          <p:spPr>
            <a:xfrm>
              <a:off x="9435559" y="5580194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59" y="6277"/>
                  </a:moveTo>
                  <a:lnTo>
                    <a:pt x="11204" y="9846"/>
                  </a:lnTo>
                  <a:lnTo>
                    <a:pt x="12420" y="12933"/>
                  </a:lnTo>
                  <a:lnTo>
                    <a:pt x="9907" y="14036"/>
                  </a:lnTo>
                  <a:lnTo>
                    <a:pt x="7388" y="15134"/>
                  </a:lnTo>
                  <a:lnTo>
                    <a:pt x="5306" y="12426"/>
                  </a:lnTo>
                  <a:lnTo>
                    <a:pt x="3261" y="8857"/>
                  </a:lnTo>
                  <a:lnTo>
                    <a:pt x="1235" y="5278"/>
                  </a:lnTo>
                  <a:lnTo>
                    <a:pt x="0" y="2187"/>
                  </a:lnTo>
                  <a:lnTo>
                    <a:pt x="2537" y="1088"/>
                  </a:lnTo>
                  <a:lnTo>
                    <a:pt x="5041" y="0"/>
                  </a:lnTo>
                  <a:lnTo>
                    <a:pt x="7123" y="2698"/>
                  </a:lnTo>
                  <a:lnTo>
                    <a:pt x="9159" y="62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3" name="object 145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2229" y="5558320"/>
              <a:ext cx="16319" cy="12357"/>
            </a:xfrm>
            <a:prstGeom prst="rect">
              <a:avLst/>
            </a:prstGeom>
          </p:spPr>
        </p:pic>
        <p:sp>
          <p:nvSpPr>
            <p:cNvPr id="1454" name="object 1454"/>
            <p:cNvSpPr/>
            <p:nvPr/>
          </p:nvSpPr>
          <p:spPr>
            <a:xfrm>
              <a:off x="9452224" y="5557243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2" y="8786"/>
                  </a:moveTo>
                  <a:lnTo>
                    <a:pt x="6863" y="11512"/>
                  </a:lnTo>
                  <a:lnTo>
                    <a:pt x="3720" y="13434"/>
                  </a:lnTo>
                  <a:lnTo>
                    <a:pt x="1860" y="11659"/>
                  </a:lnTo>
                  <a:lnTo>
                    <a:pt x="0" y="9903"/>
                  </a:lnTo>
                  <a:lnTo>
                    <a:pt x="2489" y="7389"/>
                  </a:lnTo>
                  <a:lnTo>
                    <a:pt x="5973" y="4653"/>
                  </a:lnTo>
                  <a:lnTo>
                    <a:pt x="9457" y="1912"/>
                  </a:lnTo>
                  <a:lnTo>
                    <a:pt x="12595" y="0"/>
                  </a:lnTo>
                  <a:lnTo>
                    <a:pt x="14456" y="1765"/>
                  </a:lnTo>
                  <a:lnTo>
                    <a:pt x="16311" y="3526"/>
                  </a:lnTo>
                  <a:lnTo>
                    <a:pt x="13802" y="6045"/>
                  </a:lnTo>
                  <a:lnTo>
                    <a:pt x="10342" y="87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5" name="object 145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0490" y="5566282"/>
              <a:ext cx="7099" cy="14693"/>
            </a:xfrm>
            <a:prstGeom prst="rect">
              <a:avLst/>
            </a:prstGeom>
          </p:spPr>
        </p:pic>
        <p:sp>
          <p:nvSpPr>
            <p:cNvPr id="1456" name="object 1456"/>
            <p:cNvSpPr/>
            <p:nvPr/>
          </p:nvSpPr>
          <p:spPr>
            <a:xfrm>
              <a:off x="9450499" y="5566096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16" y="7214"/>
                  </a:moveTo>
                  <a:lnTo>
                    <a:pt x="7100" y="11224"/>
                  </a:lnTo>
                  <a:lnTo>
                    <a:pt x="6844" y="14490"/>
                  </a:lnTo>
                  <a:lnTo>
                    <a:pt x="4061" y="14679"/>
                  </a:lnTo>
                  <a:lnTo>
                    <a:pt x="1268" y="14883"/>
                  </a:lnTo>
                  <a:lnTo>
                    <a:pt x="558" y="11664"/>
                  </a:lnTo>
                  <a:lnTo>
                    <a:pt x="279" y="7673"/>
                  </a:lnTo>
                  <a:lnTo>
                    <a:pt x="0" y="3668"/>
                  </a:lnTo>
                  <a:lnTo>
                    <a:pt x="246" y="388"/>
                  </a:lnTo>
                  <a:lnTo>
                    <a:pt x="3038" y="194"/>
                  </a:lnTo>
                  <a:lnTo>
                    <a:pt x="5831" y="0"/>
                  </a:lnTo>
                  <a:lnTo>
                    <a:pt x="6532" y="3204"/>
                  </a:lnTo>
                  <a:lnTo>
                    <a:pt x="6816" y="72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7" name="object 145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7291" y="5572645"/>
              <a:ext cx="15951" cy="12687"/>
            </a:xfrm>
            <a:prstGeom prst="rect">
              <a:avLst/>
            </a:prstGeom>
          </p:spPr>
        </p:pic>
        <p:sp>
          <p:nvSpPr>
            <p:cNvPr id="1458" name="object 1458"/>
            <p:cNvSpPr/>
            <p:nvPr/>
          </p:nvSpPr>
          <p:spPr>
            <a:xfrm>
              <a:off x="9467295" y="5571577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281" y="8847"/>
                  </a:moveTo>
                  <a:lnTo>
                    <a:pt x="6962" y="11721"/>
                  </a:lnTo>
                  <a:lnTo>
                    <a:pt x="3928" y="13766"/>
                  </a:lnTo>
                  <a:lnTo>
                    <a:pt x="1973" y="12085"/>
                  </a:lnTo>
                  <a:lnTo>
                    <a:pt x="0" y="10395"/>
                  </a:lnTo>
                  <a:lnTo>
                    <a:pt x="2366" y="7773"/>
                  </a:lnTo>
                  <a:lnTo>
                    <a:pt x="5684" y="4909"/>
                  </a:lnTo>
                  <a:lnTo>
                    <a:pt x="8998" y="2035"/>
                  </a:lnTo>
                  <a:lnTo>
                    <a:pt x="12037" y="0"/>
                  </a:lnTo>
                  <a:lnTo>
                    <a:pt x="13996" y="1671"/>
                  </a:lnTo>
                  <a:lnTo>
                    <a:pt x="15951" y="3351"/>
                  </a:lnTo>
                  <a:lnTo>
                    <a:pt x="13599" y="5983"/>
                  </a:lnTo>
                  <a:lnTo>
                    <a:pt x="10281" y="88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9" name="object 145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9679" y="5561634"/>
              <a:ext cx="7658" cy="14744"/>
            </a:xfrm>
            <a:prstGeom prst="rect">
              <a:avLst/>
            </a:prstGeom>
          </p:spPr>
        </p:pic>
        <p:sp>
          <p:nvSpPr>
            <p:cNvPr id="1460" name="object 1460"/>
            <p:cNvSpPr/>
            <p:nvPr/>
          </p:nvSpPr>
          <p:spPr>
            <a:xfrm>
              <a:off x="9469672" y="5561404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081" y="7777"/>
                  </a:moveTo>
                  <a:lnTo>
                    <a:pt x="6503" y="11773"/>
                  </a:lnTo>
                  <a:lnTo>
                    <a:pt x="5571" y="14968"/>
                  </a:lnTo>
                  <a:lnTo>
                    <a:pt x="2783" y="14713"/>
                  </a:lnTo>
                  <a:lnTo>
                    <a:pt x="9" y="14466"/>
                  </a:lnTo>
                  <a:lnTo>
                    <a:pt x="0" y="11190"/>
                  </a:lnTo>
                  <a:lnTo>
                    <a:pt x="582" y="7195"/>
                  </a:lnTo>
                  <a:lnTo>
                    <a:pt x="1164" y="3200"/>
                  </a:lnTo>
                  <a:lnTo>
                    <a:pt x="2106" y="0"/>
                  </a:lnTo>
                  <a:lnTo>
                    <a:pt x="4880" y="250"/>
                  </a:lnTo>
                  <a:lnTo>
                    <a:pt x="7654" y="501"/>
                  </a:lnTo>
                  <a:lnTo>
                    <a:pt x="7663" y="3782"/>
                  </a:lnTo>
                  <a:lnTo>
                    <a:pt x="7081" y="77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1" name="object 14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0446" y="5566981"/>
              <a:ext cx="9664" cy="14744"/>
            </a:xfrm>
            <a:prstGeom prst="rect">
              <a:avLst/>
            </a:prstGeom>
          </p:spPr>
        </p:pic>
        <p:sp>
          <p:nvSpPr>
            <p:cNvPr id="1462" name="object 1462"/>
            <p:cNvSpPr/>
            <p:nvPr/>
          </p:nvSpPr>
          <p:spPr>
            <a:xfrm>
              <a:off x="9460447" y="5566418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994" y="6878"/>
                  </a:moveTo>
                  <a:lnTo>
                    <a:pt x="9187" y="10731"/>
                  </a:lnTo>
                  <a:lnTo>
                    <a:pt x="9670" y="13988"/>
                  </a:lnTo>
                  <a:lnTo>
                    <a:pt x="6967" y="14646"/>
                  </a:lnTo>
                  <a:lnTo>
                    <a:pt x="4264" y="15300"/>
                  </a:lnTo>
                  <a:lnTo>
                    <a:pt x="2840" y="12284"/>
                  </a:lnTo>
                  <a:lnTo>
                    <a:pt x="1666" y="8416"/>
                  </a:lnTo>
                  <a:lnTo>
                    <a:pt x="487" y="4568"/>
                  </a:lnTo>
                  <a:lnTo>
                    <a:pt x="0" y="1316"/>
                  </a:lnTo>
                  <a:lnTo>
                    <a:pt x="2707" y="658"/>
                  </a:lnTo>
                  <a:lnTo>
                    <a:pt x="5415" y="0"/>
                  </a:lnTo>
                  <a:lnTo>
                    <a:pt x="6820" y="3020"/>
                  </a:lnTo>
                  <a:lnTo>
                    <a:pt x="7994" y="68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3" name="object 146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33230" y="5562574"/>
              <a:ext cx="7340" cy="14668"/>
            </a:xfrm>
            <a:prstGeom prst="rect">
              <a:avLst/>
            </a:prstGeom>
          </p:spPr>
        </p:pic>
        <p:sp>
          <p:nvSpPr>
            <p:cNvPr id="1464" name="object 1464"/>
            <p:cNvSpPr/>
            <p:nvPr/>
          </p:nvSpPr>
          <p:spPr>
            <a:xfrm>
              <a:off x="9433235" y="55624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34" y="7607"/>
                  </a:moveTo>
                  <a:lnTo>
                    <a:pt x="6527" y="11607"/>
                  </a:lnTo>
                  <a:lnTo>
                    <a:pt x="5713" y="14821"/>
                  </a:lnTo>
                  <a:lnTo>
                    <a:pt x="2920" y="14656"/>
                  </a:lnTo>
                  <a:lnTo>
                    <a:pt x="137" y="14499"/>
                  </a:lnTo>
                  <a:lnTo>
                    <a:pt x="0" y="11228"/>
                  </a:lnTo>
                  <a:lnTo>
                    <a:pt x="397" y="7223"/>
                  </a:lnTo>
                  <a:lnTo>
                    <a:pt x="823" y="3219"/>
                  </a:lnTo>
                  <a:lnTo>
                    <a:pt x="1628" y="0"/>
                  </a:lnTo>
                  <a:lnTo>
                    <a:pt x="4411" y="160"/>
                  </a:lnTo>
                  <a:lnTo>
                    <a:pt x="7194" y="321"/>
                  </a:lnTo>
                  <a:lnTo>
                    <a:pt x="7341" y="3593"/>
                  </a:lnTo>
                  <a:lnTo>
                    <a:pt x="6934" y="76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5" name="object 14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0799" y="5559983"/>
              <a:ext cx="12001" cy="14389"/>
            </a:xfrm>
            <a:prstGeom prst="rect">
              <a:avLst/>
            </a:prstGeom>
          </p:spPr>
        </p:pic>
        <p:sp>
          <p:nvSpPr>
            <p:cNvPr id="1466" name="object 1466"/>
            <p:cNvSpPr/>
            <p:nvPr/>
          </p:nvSpPr>
          <p:spPr>
            <a:xfrm>
              <a:off x="9440806" y="5559166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8998" y="6400"/>
                  </a:moveTo>
                  <a:lnTo>
                    <a:pt x="10891" y="10031"/>
                  </a:lnTo>
                  <a:lnTo>
                    <a:pt x="11994" y="13150"/>
                  </a:lnTo>
                  <a:lnTo>
                    <a:pt x="9433" y="14178"/>
                  </a:lnTo>
                  <a:lnTo>
                    <a:pt x="6882" y="15205"/>
                  </a:lnTo>
                  <a:lnTo>
                    <a:pt x="4913" y="12440"/>
                  </a:lnTo>
                  <a:lnTo>
                    <a:pt x="3005" y="8814"/>
                  </a:lnTo>
                  <a:lnTo>
                    <a:pt x="1107" y="5183"/>
                  </a:lnTo>
                  <a:lnTo>
                    <a:pt x="0" y="2059"/>
                  </a:lnTo>
                  <a:lnTo>
                    <a:pt x="2546" y="1027"/>
                  </a:lnTo>
                  <a:lnTo>
                    <a:pt x="5097" y="0"/>
                  </a:lnTo>
                  <a:lnTo>
                    <a:pt x="7081" y="2774"/>
                  </a:lnTo>
                  <a:lnTo>
                    <a:pt x="8998" y="64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7" name="object 146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762" y="5583618"/>
              <a:ext cx="16776" cy="11760"/>
            </a:xfrm>
            <a:prstGeom prst="rect">
              <a:avLst/>
            </a:prstGeom>
          </p:spPr>
        </p:pic>
        <p:sp>
          <p:nvSpPr>
            <p:cNvPr id="1468" name="object 1468"/>
            <p:cNvSpPr/>
            <p:nvPr/>
          </p:nvSpPr>
          <p:spPr>
            <a:xfrm>
              <a:off x="9444762" y="5582543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0394" y="8625"/>
                  </a:moveTo>
                  <a:lnTo>
                    <a:pt x="6693" y="11129"/>
                  </a:lnTo>
                  <a:lnTo>
                    <a:pt x="3412" y="12843"/>
                  </a:lnTo>
                  <a:lnTo>
                    <a:pt x="1704" y="10973"/>
                  </a:lnTo>
                  <a:lnTo>
                    <a:pt x="0" y="9098"/>
                  </a:lnTo>
                  <a:lnTo>
                    <a:pt x="2693" y="6731"/>
                  </a:lnTo>
                  <a:lnTo>
                    <a:pt x="6390" y="4217"/>
                  </a:lnTo>
                  <a:lnTo>
                    <a:pt x="10082" y="1713"/>
                  </a:lnTo>
                  <a:lnTo>
                    <a:pt x="13372" y="0"/>
                  </a:lnTo>
                  <a:lnTo>
                    <a:pt x="15080" y="1865"/>
                  </a:lnTo>
                  <a:lnTo>
                    <a:pt x="16775" y="3744"/>
                  </a:lnTo>
                  <a:lnTo>
                    <a:pt x="14082" y="6111"/>
                  </a:lnTo>
                  <a:lnTo>
                    <a:pt x="10394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9" name="object 146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4446" y="5583288"/>
              <a:ext cx="16840" cy="11315"/>
            </a:xfrm>
            <a:prstGeom prst="rect">
              <a:avLst/>
            </a:prstGeom>
          </p:spPr>
        </p:pic>
        <p:sp>
          <p:nvSpPr>
            <p:cNvPr id="1470" name="object 1470"/>
            <p:cNvSpPr/>
            <p:nvPr/>
          </p:nvSpPr>
          <p:spPr>
            <a:xfrm>
              <a:off x="9464435" y="5582220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3900"/>
                  </a:moveTo>
                  <a:lnTo>
                    <a:pt x="14110" y="6239"/>
                  </a:lnTo>
                  <a:lnTo>
                    <a:pt x="16855" y="8468"/>
                  </a:lnTo>
                  <a:lnTo>
                    <a:pt x="15180" y="10433"/>
                  </a:lnTo>
                  <a:lnTo>
                    <a:pt x="13509" y="12388"/>
                  </a:lnTo>
                  <a:lnTo>
                    <a:pt x="10191" y="10835"/>
                  </a:lnTo>
                  <a:lnTo>
                    <a:pt x="6465" y="8492"/>
                  </a:lnTo>
                  <a:lnTo>
                    <a:pt x="2735" y="6158"/>
                  </a:lnTo>
                  <a:lnTo>
                    <a:pt x="0" y="3914"/>
                  </a:lnTo>
                  <a:lnTo>
                    <a:pt x="1675" y="1955"/>
                  </a:lnTo>
                  <a:lnTo>
                    <a:pt x="3351" y="0"/>
                  </a:lnTo>
                  <a:lnTo>
                    <a:pt x="6664" y="1552"/>
                  </a:lnTo>
                  <a:lnTo>
                    <a:pt x="10389" y="3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1" name="object 147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7627" y="5588406"/>
              <a:ext cx="16154" cy="12204"/>
            </a:xfrm>
            <a:prstGeom prst="rect">
              <a:avLst/>
            </a:prstGeom>
          </p:spPr>
        </p:pic>
        <p:sp>
          <p:nvSpPr>
            <p:cNvPr id="1472" name="object 1472"/>
            <p:cNvSpPr/>
            <p:nvPr/>
          </p:nvSpPr>
          <p:spPr>
            <a:xfrm>
              <a:off x="9457623" y="5587313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18" y="4549"/>
                  </a:moveTo>
                  <a:lnTo>
                    <a:pt x="13722" y="7219"/>
                  </a:lnTo>
                  <a:lnTo>
                    <a:pt x="16150" y="9695"/>
                  </a:lnTo>
                  <a:lnTo>
                    <a:pt x="14247" y="11498"/>
                  </a:lnTo>
                  <a:lnTo>
                    <a:pt x="12344" y="13297"/>
                  </a:lnTo>
                  <a:lnTo>
                    <a:pt x="9249" y="11432"/>
                  </a:lnTo>
                  <a:lnTo>
                    <a:pt x="5845" y="8767"/>
                  </a:lnTo>
                  <a:lnTo>
                    <a:pt x="2442" y="6078"/>
                  </a:lnTo>
                  <a:lnTo>
                    <a:pt x="0" y="3607"/>
                  </a:lnTo>
                  <a:lnTo>
                    <a:pt x="1907" y="1813"/>
                  </a:lnTo>
                  <a:lnTo>
                    <a:pt x="3815" y="0"/>
                  </a:lnTo>
                  <a:lnTo>
                    <a:pt x="6896" y="1869"/>
                  </a:lnTo>
                  <a:lnTo>
                    <a:pt x="10318" y="45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3" name="object 147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3689" y="5577890"/>
              <a:ext cx="16751" cy="11531"/>
            </a:xfrm>
            <a:prstGeom prst="rect">
              <a:avLst/>
            </a:prstGeom>
          </p:spPr>
        </p:pic>
        <p:sp>
          <p:nvSpPr>
            <p:cNvPr id="1474" name="object 1474"/>
            <p:cNvSpPr/>
            <p:nvPr/>
          </p:nvSpPr>
          <p:spPr>
            <a:xfrm>
              <a:off x="9453697" y="557681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9" y="4042"/>
                  </a:moveTo>
                  <a:lnTo>
                    <a:pt x="14058" y="6452"/>
                  </a:lnTo>
                  <a:lnTo>
                    <a:pt x="16742" y="8738"/>
                  </a:lnTo>
                  <a:lnTo>
                    <a:pt x="15024" y="10665"/>
                  </a:lnTo>
                  <a:lnTo>
                    <a:pt x="13286" y="12596"/>
                  </a:lnTo>
                  <a:lnTo>
                    <a:pt x="10020" y="10968"/>
                  </a:lnTo>
                  <a:lnTo>
                    <a:pt x="6361" y="8554"/>
                  </a:lnTo>
                  <a:lnTo>
                    <a:pt x="2688" y="6139"/>
                  </a:lnTo>
                  <a:lnTo>
                    <a:pt x="0" y="3858"/>
                  </a:lnTo>
                  <a:lnTo>
                    <a:pt x="1727" y="1936"/>
                  </a:lnTo>
                  <a:lnTo>
                    <a:pt x="3464" y="0"/>
                  </a:lnTo>
                  <a:lnTo>
                    <a:pt x="6730" y="1628"/>
                  </a:lnTo>
                  <a:lnTo>
                    <a:pt x="10399" y="4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5" name="object 14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6872" y="5548629"/>
              <a:ext cx="15163" cy="13055"/>
            </a:xfrm>
            <a:prstGeom prst="rect">
              <a:avLst/>
            </a:prstGeom>
          </p:spPr>
        </p:pic>
        <p:sp>
          <p:nvSpPr>
            <p:cNvPr id="1476" name="object 1476"/>
            <p:cNvSpPr/>
            <p:nvPr/>
          </p:nvSpPr>
          <p:spPr>
            <a:xfrm>
              <a:off x="9466883" y="554757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96" y="5202"/>
                  </a:moveTo>
                  <a:lnTo>
                    <a:pt x="13088" y="8213"/>
                  </a:lnTo>
                  <a:lnTo>
                    <a:pt x="15156" y="10935"/>
                  </a:lnTo>
                  <a:lnTo>
                    <a:pt x="13031" y="12525"/>
                  </a:lnTo>
                  <a:lnTo>
                    <a:pt x="10886" y="14121"/>
                  </a:lnTo>
                  <a:lnTo>
                    <a:pt x="8075" y="11938"/>
                  </a:lnTo>
                  <a:lnTo>
                    <a:pt x="5079" y="8932"/>
                  </a:lnTo>
                  <a:lnTo>
                    <a:pt x="2073" y="5907"/>
                  </a:lnTo>
                  <a:lnTo>
                    <a:pt x="0" y="3195"/>
                  </a:lnTo>
                  <a:lnTo>
                    <a:pt x="2148" y="1600"/>
                  </a:lnTo>
                  <a:lnTo>
                    <a:pt x="4283" y="0"/>
                  </a:lnTo>
                  <a:lnTo>
                    <a:pt x="7076" y="2182"/>
                  </a:lnTo>
                  <a:lnTo>
                    <a:pt x="10096" y="520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7" name="object 147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7219" y="5549531"/>
              <a:ext cx="13233" cy="14020"/>
            </a:xfrm>
            <a:prstGeom prst="rect">
              <a:avLst/>
            </a:prstGeom>
          </p:spPr>
        </p:pic>
        <p:sp>
          <p:nvSpPr>
            <p:cNvPr id="1478" name="object 1478"/>
            <p:cNvSpPr/>
            <p:nvPr/>
          </p:nvSpPr>
          <p:spPr>
            <a:xfrm>
              <a:off x="9457218" y="5548612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57" y="6026"/>
                  </a:moveTo>
                  <a:lnTo>
                    <a:pt x="11786" y="9458"/>
                  </a:lnTo>
                  <a:lnTo>
                    <a:pt x="13239" y="12464"/>
                  </a:lnTo>
                  <a:lnTo>
                    <a:pt x="10811" y="13699"/>
                  </a:lnTo>
                  <a:lnTo>
                    <a:pt x="8378" y="14940"/>
                  </a:lnTo>
                  <a:lnTo>
                    <a:pt x="6091" y="12364"/>
                  </a:lnTo>
                  <a:lnTo>
                    <a:pt x="3777" y="8928"/>
                  </a:lnTo>
                  <a:lnTo>
                    <a:pt x="1462" y="5486"/>
                  </a:lnTo>
                  <a:lnTo>
                    <a:pt x="0" y="2485"/>
                  </a:lnTo>
                  <a:lnTo>
                    <a:pt x="2423" y="1245"/>
                  </a:lnTo>
                  <a:lnTo>
                    <a:pt x="4851" y="0"/>
                  </a:lnTo>
                  <a:lnTo>
                    <a:pt x="7147" y="2584"/>
                  </a:lnTo>
                  <a:lnTo>
                    <a:pt x="9457" y="602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9" name="object 147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1510" y="5554624"/>
              <a:ext cx="17538" cy="9855"/>
            </a:xfrm>
            <a:prstGeom prst="rect">
              <a:avLst/>
            </a:prstGeom>
          </p:spPr>
        </p:pic>
        <p:sp>
          <p:nvSpPr>
            <p:cNvPr id="1480" name="object 1480"/>
            <p:cNvSpPr/>
            <p:nvPr/>
          </p:nvSpPr>
          <p:spPr>
            <a:xfrm>
              <a:off x="9441514" y="5553665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85" y="2873"/>
                  </a:moveTo>
                  <a:lnTo>
                    <a:pt x="14418" y="4662"/>
                  </a:lnTo>
                  <a:lnTo>
                    <a:pt x="17532" y="6494"/>
                  </a:lnTo>
                  <a:lnTo>
                    <a:pt x="16240" y="8639"/>
                  </a:lnTo>
                  <a:lnTo>
                    <a:pt x="14929" y="10807"/>
                  </a:lnTo>
                  <a:lnTo>
                    <a:pt x="11369" y="9718"/>
                  </a:lnTo>
                  <a:lnTo>
                    <a:pt x="7242" y="7924"/>
                  </a:lnTo>
                  <a:lnTo>
                    <a:pt x="3109" y="6139"/>
                  </a:lnTo>
                  <a:lnTo>
                    <a:pt x="0" y="4322"/>
                  </a:lnTo>
                  <a:lnTo>
                    <a:pt x="1301" y="2163"/>
                  </a:lnTo>
                  <a:lnTo>
                    <a:pt x="2589" y="0"/>
                  </a:lnTo>
                  <a:lnTo>
                    <a:pt x="6162" y="1093"/>
                  </a:lnTo>
                  <a:lnTo>
                    <a:pt x="10285" y="28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1" name="object 1481"/>
            <p:cNvPicPr/>
            <p:nvPr/>
          </p:nvPicPr>
          <p:blipFill>
            <a:blip r:embed="rId3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8594" y="5488457"/>
              <a:ext cx="121538" cy="113612"/>
            </a:xfrm>
            <a:prstGeom prst="rect">
              <a:avLst/>
            </a:prstGeom>
          </p:spPr>
        </p:pic>
        <p:pic>
          <p:nvPicPr>
            <p:cNvPr id="1482" name="object 148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4743" y="5536628"/>
              <a:ext cx="10363" cy="14731"/>
            </a:xfrm>
            <a:prstGeom prst="rect">
              <a:avLst/>
            </a:prstGeom>
          </p:spPr>
        </p:pic>
        <p:sp>
          <p:nvSpPr>
            <p:cNvPr id="1483" name="object 1483"/>
            <p:cNvSpPr/>
            <p:nvPr/>
          </p:nvSpPr>
          <p:spPr>
            <a:xfrm>
              <a:off x="9454748" y="5536055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49" y="6864"/>
                  </a:moveTo>
                  <a:lnTo>
                    <a:pt x="3431" y="3010"/>
                  </a:lnTo>
                  <a:lnTo>
                    <a:pt x="5012" y="0"/>
                  </a:lnTo>
                  <a:lnTo>
                    <a:pt x="7682" y="662"/>
                  </a:lnTo>
                  <a:lnTo>
                    <a:pt x="10356" y="1330"/>
                  </a:lnTo>
                  <a:lnTo>
                    <a:pt x="9689" y="4577"/>
                  </a:lnTo>
                  <a:lnTo>
                    <a:pt x="8302" y="8421"/>
                  </a:lnTo>
                  <a:lnTo>
                    <a:pt x="6920" y="12289"/>
                  </a:lnTo>
                  <a:lnTo>
                    <a:pt x="5339" y="15300"/>
                  </a:lnTo>
                  <a:lnTo>
                    <a:pt x="2674" y="14637"/>
                  </a:lnTo>
                  <a:lnTo>
                    <a:pt x="0" y="13965"/>
                  </a:lnTo>
                  <a:lnTo>
                    <a:pt x="667" y="10722"/>
                  </a:lnTo>
                  <a:lnTo>
                    <a:pt x="2049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4" name="object 148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9208" y="5547575"/>
              <a:ext cx="16992" cy="5664"/>
            </a:xfrm>
            <a:prstGeom prst="rect">
              <a:avLst/>
            </a:prstGeom>
          </p:spPr>
        </p:pic>
        <p:sp>
          <p:nvSpPr>
            <p:cNvPr id="1485" name="object 1485"/>
            <p:cNvSpPr/>
            <p:nvPr/>
          </p:nvSpPr>
          <p:spPr>
            <a:xfrm>
              <a:off x="9419204" y="5547560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595" y="14"/>
                  </a:moveTo>
                  <a:lnTo>
                    <a:pt x="13234" y="37"/>
                  </a:lnTo>
                  <a:lnTo>
                    <a:pt x="16997" y="468"/>
                  </a:lnTo>
                  <a:lnTo>
                    <a:pt x="16936" y="2873"/>
                  </a:lnTo>
                  <a:lnTo>
                    <a:pt x="16860" y="5287"/>
                  </a:lnTo>
                  <a:lnTo>
                    <a:pt x="13073" y="5680"/>
                  </a:lnTo>
                  <a:lnTo>
                    <a:pt x="8420" y="5666"/>
                  </a:lnTo>
                  <a:lnTo>
                    <a:pt x="3758" y="5647"/>
                  </a:lnTo>
                  <a:lnTo>
                    <a:pt x="0" y="5221"/>
                  </a:lnTo>
                  <a:lnTo>
                    <a:pt x="66" y="2807"/>
                  </a:lnTo>
                  <a:lnTo>
                    <a:pt x="142" y="397"/>
                  </a:lnTo>
                  <a:lnTo>
                    <a:pt x="3938" y="0"/>
                  </a:lnTo>
                  <a:lnTo>
                    <a:pt x="8595" y="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6" name="object 1486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432303" y="5540870"/>
              <a:ext cx="15113" cy="13347"/>
            </a:xfrm>
            <a:prstGeom prst="rect">
              <a:avLst/>
            </a:prstGeom>
          </p:spPr>
        </p:pic>
        <p:sp>
          <p:nvSpPr>
            <p:cNvPr id="1487" name="object 1487"/>
            <p:cNvSpPr/>
            <p:nvPr/>
          </p:nvSpPr>
          <p:spPr>
            <a:xfrm>
              <a:off x="9432300" y="553983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31" y="5425"/>
                  </a:moveTo>
                  <a:lnTo>
                    <a:pt x="8009" y="2291"/>
                  </a:lnTo>
                  <a:lnTo>
                    <a:pt x="10792" y="0"/>
                  </a:lnTo>
                  <a:lnTo>
                    <a:pt x="12955" y="1505"/>
                  </a:lnTo>
                  <a:lnTo>
                    <a:pt x="15099" y="3010"/>
                  </a:lnTo>
                  <a:lnTo>
                    <a:pt x="13045" y="5813"/>
                  </a:lnTo>
                  <a:lnTo>
                    <a:pt x="10068" y="8951"/>
                  </a:lnTo>
                  <a:lnTo>
                    <a:pt x="7086" y="12080"/>
                  </a:lnTo>
                  <a:lnTo>
                    <a:pt x="4302" y="14376"/>
                  </a:lnTo>
                  <a:lnTo>
                    <a:pt x="2158" y="12866"/>
                  </a:lnTo>
                  <a:lnTo>
                    <a:pt x="0" y="11370"/>
                  </a:lnTo>
                  <a:lnTo>
                    <a:pt x="2054" y="8568"/>
                  </a:lnTo>
                  <a:lnTo>
                    <a:pt x="5031" y="54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8" name="object 148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0099" y="5527967"/>
              <a:ext cx="17005" cy="5867"/>
            </a:xfrm>
            <a:prstGeom prst="rect">
              <a:avLst/>
            </a:prstGeom>
          </p:spPr>
        </p:pic>
        <p:sp>
          <p:nvSpPr>
            <p:cNvPr id="1489" name="object 1489"/>
            <p:cNvSpPr/>
            <p:nvPr/>
          </p:nvSpPr>
          <p:spPr>
            <a:xfrm>
              <a:off x="9420100" y="5527844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20" y="170"/>
                  </a:moveTo>
                  <a:lnTo>
                    <a:pt x="13078" y="0"/>
                  </a:lnTo>
                  <a:lnTo>
                    <a:pt x="16860" y="274"/>
                  </a:lnTo>
                  <a:lnTo>
                    <a:pt x="16926" y="2674"/>
                  </a:lnTo>
                  <a:lnTo>
                    <a:pt x="16997" y="5079"/>
                  </a:lnTo>
                  <a:lnTo>
                    <a:pt x="13230" y="5638"/>
                  </a:lnTo>
                  <a:lnTo>
                    <a:pt x="8567" y="5813"/>
                  </a:lnTo>
                  <a:lnTo>
                    <a:pt x="3914" y="5988"/>
                  </a:lnTo>
                  <a:lnTo>
                    <a:pt x="123" y="5723"/>
                  </a:lnTo>
                  <a:lnTo>
                    <a:pt x="56" y="3309"/>
                  </a:lnTo>
                  <a:lnTo>
                    <a:pt x="0" y="904"/>
                  </a:lnTo>
                  <a:lnTo>
                    <a:pt x="3767" y="350"/>
                  </a:lnTo>
                  <a:lnTo>
                    <a:pt x="8420" y="17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0" name="object 149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8350" y="5530672"/>
              <a:ext cx="16560" cy="12052"/>
            </a:xfrm>
            <a:prstGeom prst="rect">
              <a:avLst/>
            </a:prstGeom>
          </p:spPr>
        </p:pic>
        <p:sp>
          <p:nvSpPr>
            <p:cNvPr id="1491" name="object 1491"/>
            <p:cNvSpPr/>
            <p:nvPr/>
          </p:nvSpPr>
          <p:spPr>
            <a:xfrm>
              <a:off x="9408351" y="5529575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191" y="4440"/>
                  </a:moveTo>
                  <a:lnTo>
                    <a:pt x="9779" y="1817"/>
                  </a:lnTo>
                  <a:lnTo>
                    <a:pt x="12993" y="0"/>
                  </a:lnTo>
                  <a:lnTo>
                    <a:pt x="14773" y="1822"/>
                  </a:lnTo>
                  <a:lnTo>
                    <a:pt x="16557" y="3649"/>
                  </a:lnTo>
                  <a:lnTo>
                    <a:pt x="13954" y="6092"/>
                  </a:lnTo>
                  <a:lnTo>
                    <a:pt x="10371" y="8705"/>
                  </a:lnTo>
                  <a:lnTo>
                    <a:pt x="6783" y="11342"/>
                  </a:lnTo>
                  <a:lnTo>
                    <a:pt x="3564" y="13155"/>
                  </a:lnTo>
                  <a:lnTo>
                    <a:pt x="1779" y="11332"/>
                  </a:lnTo>
                  <a:lnTo>
                    <a:pt x="0" y="9510"/>
                  </a:lnTo>
                  <a:lnTo>
                    <a:pt x="2593" y="7072"/>
                  </a:lnTo>
                  <a:lnTo>
                    <a:pt x="6191" y="444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2" name="object 149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5763" y="5533301"/>
              <a:ext cx="12979" cy="14262"/>
            </a:xfrm>
            <a:prstGeom prst="rect">
              <a:avLst/>
            </a:prstGeom>
          </p:spPr>
        </p:pic>
        <p:sp>
          <p:nvSpPr>
            <p:cNvPr id="1493" name="object 1493"/>
            <p:cNvSpPr/>
            <p:nvPr/>
          </p:nvSpPr>
          <p:spPr>
            <a:xfrm>
              <a:off x="9425756" y="553244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616" y="6258"/>
                  </a:moveTo>
                  <a:lnTo>
                    <a:pt x="5845" y="2698"/>
                  </a:lnTo>
                  <a:lnTo>
                    <a:pt x="8080" y="0"/>
                  </a:lnTo>
                  <a:lnTo>
                    <a:pt x="10527" y="1107"/>
                  </a:lnTo>
                  <a:lnTo>
                    <a:pt x="12988" y="2210"/>
                  </a:lnTo>
                  <a:lnTo>
                    <a:pt x="11597" y="5297"/>
                  </a:lnTo>
                  <a:lnTo>
                    <a:pt x="9377" y="8857"/>
                  </a:lnTo>
                  <a:lnTo>
                    <a:pt x="7138" y="12417"/>
                  </a:lnTo>
                  <a:lnTo>
                    <a:pt x="4903" y="15120"/>
                  </a:lnTo>
                  <a:lnTo>
                    <a:pt x="2451" y="14017"/>
                  </a:lnTo>
                  <a:lnTo>
                    <a:pt x="0" y="12899"/>
                  </a:lnTo>
                  <a:lnTo>
                    <a:pt x="1386" y="9822"/>
                  </a:lnTo>
                  <a:lnTo>
                    <a:pt x="3616" y="625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4" name="object 149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1002" y="5554255"/>
              <a:ext cx="16319" cy="12357"/>
            </a:xfrm>
            <a:prstGeom prst="rect">
              <a:avLst/>
            </a:prstGeom>
          </p:spPr>
        </p:pic>
        <p:sp>
          <p:nvSpPr>
            <p:cNvPr id="1495" name="object 1495"/>
            <p:cNvSpPr/>
            <p:nvPr/>
          </p:nvSpPr>
          <p:spPr>
            <a:xfrm>
              <a:off x="9440991" y="55531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983" y="4648"/>
                  </a:moveTo>
                  <a:lnTo>
                    <a:pt x="9457" y="1921"/>
                  </a:lnTo>
                  <a:lnTo>
                    <a:pt x="12591" y="0"/>
                  </a:lnTo>
                  <a:lnTo>
                    <a:pt x="14451" y="1765"/>
                  </a:lnTo>
                  <a:lnTo>
                    <a:pt x="16325" y="3536"/>
                  </a:lnTo>
                  <a:lnTo>
                    <a:pt x="13812" y="6054"/>
                  </a:lnTo>
                  <a:lnTo>
                    <a:pt x="10333" y="8781"/>
                  </a:lnTo>
                  <a:lnTo>
                    <a:pt x="6863" y="11512"/>
                  </a:lnTo>
                  <a:lnTo>
                    <a:pt x="3725" y="13430"/>
                  </a:lnTo>
                  <a:lnTo>
                    <a:pt x="1864" y="11664"/>
                  </a:lnTo>
                  <a:lnTo>
                    <a:pt x="0" y="9893"/>
                  </a:lnTo>
                  <a:lnTo>
                    <a:pt x="2499" y="7384"/>
                  </a:lnTo>
                  <a:lnTo>
                    <a:pt x="5983" y="46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6" name="object 149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4246" y="5549290"/>
              <a:ext cx="10807" cy="14693"/>
            </a:xfrm>
            <a:prstGeom prst="rect">
              <a:avLst/>
            </a:prstGeom>
          </p:spPr>
        </p:pic>
        <p:sp>
          <p:nvSpPr>
            <p:cNvPr id="1497" name="object 1497"/>
            <p:cNvSpPr/>
            <p:nvPr/>
          </p:nvSpPr>
          <p:spPr>
            <a:xfrm>
              <a:off x="9434245" y="5548668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09" y="6793"/>
                  </a:moveTo>
                  <a:lnTo>
                    <a:pt x="3834" y="2972"/>
                  </a:lnTo>
                  <a:lnTo>
                    <a:pt x="5528" y="0"/>
                  </a:lnTo>
                  <a:lnTo>
                    <a:pt x="8165" y="747"/>
                  </a:lnTo>
                  <a:lnTo>
                    <a:pt x="10806" y="1491"/>
                  </a:lnTo>
                  <a:lnTo>
                    <a:pt x="10025" y="4710"/>
                  </a:lnTo>
                  <a:lnTo>
                    <a:pt x="8501" y="8525"/>
                  </a:lnTo>
                  <a:lnTo>
                    <a:pt x="6967" y="12350"/>
                  </a:lnTo>
                  <a:lnTo>
                    <a:pt x="5277" y="15314"/>
                  </a:lnTo>
                  <a:lnTo>
                    <a:pt x="2631" y="14570"/>
                  </a:lnTo>
                  <a:lnTo>
                    <a:pt x="0" y="13827"/>
                  </a:lnTo>
                  <a:lnTo>
                    <a:pt x="776" y="10613"/>
                  </a:lnTo>
                  <a:lnTo>
                    <a:pt x="2309" y="67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8" name="object 149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4101" y="5533161"/>
              <a:ext cx="17322" cy="6070"/>
            </a:xfrm>
            <a:prstGeom prst="rect">
              <a:avLst/>
            </a:prstGeom>
          </p:spPr>
        </p:pic>
        <p:sp>
          <p:nvSpPr>
            <p:cNvPr id="1499" name="object 1499"/>
            <p:cNvSpPr/>
            <p:nvPr/>
          </p:nvSpPr>
          <p:spPr>
            <a:xfrm>
              <a:off x="9444092" y="5532967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84" y="312"/>
                  </a:moveTo>
                  <a:lnTo>
                    <a:pt x="13622" y="624"/>
                  </a:lnTo>
                  <a:lnTo>
                    <a:pt x="17338" y="1292"/>
                  </a:lnTo>
                  <a:lnTo>
                    <a:pt x="17059" y="3697"/>
                  </a:lnTo>
                  <a:lnTo>
                    <a:pt x="16780" y="6092"/>
                  </a:lnTo>
                  <a:lnTo>
                    <a:pt x="12983" y="6253"/>
                  </a:lnTo>
                  <a:lnTo>
                    <a:pt x="8335" y="5931"/>
                  </a:lnTo>
                  <a:lnTo>
                    <a:pt x="3706" y="5628"/>
                  </a:lnTo>
                  <a:lnTo>
                    <a:pt x="0" y="4956"/>
                  </a:lnTo>
                  <a:lnTo>
                    <a:pt x="269" y="2556"/>
                  </a:lnTo>
                  <a:lnTo>
                    <a:pt x="544" y="156"/>
                  </a:lnTo>
                  <a:lnTo>
                    <a:pt x="4354" y="0"/>
                  </a:lnTo>
                  <a:lnTo>
                    <a:pt x="8984" y="3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0" name="object 150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4030" y="5517692"/>
              <a:ext cx="8432" cy="14770"/>
            </a:xfrm>
            <a:prstGeom prst="rect">
              <a:avLst/>
            </a:prstGeom>
          </p:spPr>
        </p:pic>
        <p:sp>
          <p:nvSpPr>
            <p:cNvPr id="1501" name="object 1501"/>
            <p:cNvSpPr/>
            <p:nvPr/>
          </p:nvSpPr>
          <p:spPr>
            <a:xfrm>
              <a:off x="9434031" y="5517265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984" y="8147"/>
                  </a:moveTo>
                  <a:lnTo>
                    <a:pt x="175" y="4208"/>
                  </a:lnTo>
                  <a:lnTo>
                    <a:pt x="0" y="937"/>
                  </a:lnTo>
                  <a:lnTo>
                    <a:pt x="2754" y="473"/>
                  </a:lnTo>
                  <a:lnTo>
                    <a:pt x="5505" y="0"/>
                  </a:lnTo>
                  <a:lnTo>
                    <a:pt x="6626" y="3119"/>
                  </a:lnTo>
                  <a:lnTo>
                    <a:pt x="7431" y="7062"/>
                  </a:lnTo>
                  <a:lnTo>
                    <a:pt x="8236" y="10996"/>
                  </a:lnTo>
                  <a:lnTo>
                    <a:pt x="8420" y="14268"/>
                  </a:lnTo>
                  <a:lnTo>
                    <a:pt x="5656" y="14731"/>
                  </a:lnTo>
                  <a:lnTo>
                    <a:pt x="2901" y="15195"/>
                  </a:lnTo>
                  <a:lnTo>
                    <a:pt x="1779" y="12085"/>
                  </a:lnTo>
                  <a:lnTo>
                    <a:pt x="984" y="81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2" name="object 150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4203" y="5517718"/>
              <a:ext cx="7124" cy="14706"/>
            </a:xfrm>
            <a:prstGeom prst="rect">
              <a:avLst/>
            </a:prstGeom>
          </p:spPr>
        </p:pic>
        <p:sp>
          <p:nvSpPr>
            <p:cNvPr id="1503" name="object 1503"/>
            <p:cNvSpPr/>
            <p:nvPr/>
          </p:nvSpPr>
          <p:spPr>
            <a:xfrm>
              <a:off x="9444194" y="551751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8" y="7692"/>
                  </a:moveTo>
                  <a:lnTo>
                    <a:pt x="0" y="3697"/>
                  </a:lnTo>
                  <a:lnTo>
                    <a:pt x="227" y="426"/>
                  </a:lnTo>
                  <a:lnTo>
                    <a:pt x="3019" y="213"/>
                  </a:lnTo>
                  <a:lnTo>
                    <a:pt x="5812" y="0"/>
                  </a:lnTo>
                  <a:lnTo>
                    <a:pt x="6536" y="3219"/>
                  </a:lnTo>
                  <a:lnTo>
                    <a:pt x="6839" y="7209"/>
                  </a:lnTo>
                  <a:lnTo>
                    <a:pt x="7142" y="11205"/>
                  </a:lnTo>
                  <a:lnTo>
                    <a:pt x="6920" y="14490"/>
                  </a:lnTo>
                  <a:lnTo>
                    <a:pt x="4132" y="14694"/>
                  </a:lnTo>
                  <a:lnTo>
                    <a:pt x="1339" y="14907"/>
                  </a:lnTo>
                  <a:lnTo>
                    <a:pt x="605" y="11706"/>
                  </a:lnTo>
                  <a:lnTo>
                    <a:pt x="298" y="76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4" name="object 1504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37688" y="5527967"/>
              <a:ext cx="8089" cy="14782"/>
            </a:xfrm>
            <a:prstGeom prst="rect">
              <a:avLst/>
            </a:prstGeom>
          </p:spPr>
        </p:pic>
        <p:sp>
          <p:nvSpPr>
            <p:cNvPr id="1505" name="object 1505"/>
            <p:cNvSpPr/>
            <p:nvPr/>
          </p:nvSpPr>
          <p:spPr>
            <a:xfrm>
              <a:off x="9437701" y="5527594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04" y="8057"/>
                  </a:moveTo>
                  <a:lnTo>
                    <a:pt x="94" y="4104"/>
                  </a:lnTo>
                  <a:lnTo>
                    <a:pt x="0" y="828"/>
                  </a:lnTo>
                  <a:lnTo>
                    <a:pt x="2764" y="416"/>
                  </a:lnTo>
                  <a:lnTo>
                    <a:pt x="5533" y="0"/>
                  </a:lnTo>
                  <a:lnTo>
                    <a:pt x="6574" y="3133"/>
                  </a:lnTo>
                  <a:lnTo>
                    <a:pt x="7270" y="7096"/>
                  </a:lnTo>
                  <a:lnTo>
                    <a:pt x="7980" y="11048"/>
                  </a:lnTo>
                  <a:lnTo>
                    <a:pt x="8070" y="14324"/>
                  </a:lnTo>
                  <a:lnTo>
                    <a:pt x="5306" y="14736"/>
                  </a:lnTo>
                  <a:lnTo>
                    <a:pt x="2541" y="15153"/>
                  </a:lnTo>
                  <a:lnTo>
                    <a:pt x="1495" y="12014"/>
                  </a:lnTo>
                  <a:lnTo>
                    <a:pt x="804" y="80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6" name="object 150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06712" y="5541746"/>
              <a:ext cx="7048" cy="14617"/>
            </a:xfrm>
            <a:prstGeom prst="rect">
              <a:avLst/>
            </a:prstGeom>
          </p:spPr>
        </p:pic>
        <p:sp>
          <p:nvSpPr>
            <p:cNvPr id="1507" name="object 1507"/>
            <p:cNvSpPr/>
            <p:nvPr/>
          </p:nvSpPr>
          <p:spPr>
            <a:xfrm>
              <a:off x="9406711" y="5541676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46" y="7242"/>
                  </a:moveTo>
                  <a:lnTo>
                    <a:pt x="501" y="3233"/>
                  </a:lnTo>
                  <a:lnTo>
                    <a:pt x="1188" y="0"/>
                  </a:lnTo>
                  <a:lnTo>
                    <a:pt x="3980" y="71"/>
                  </a:lnTo>
                  <a:lnTo>
                    <a:pt x="6778" y="146"/>
                  </a:lnTo>
                  <a:lnTo>
                    <a:pt x="7048" y="3417"/>
                  </a:lnTo>
                  <a:lnTo>
                    <a:pt x="6797" y="7427"/>
                  </a:lnTo>
                  <a:lnTo>
                    <a:pt x="6541" y="11441"/>
                  </a:lnTo>
                  <a:lnTo>
                    <a:pt x="5864" y="14679"/>
                  </a:lnTo>
                  <a:lnTo>
                    <a:pt x="3062" y="14608"/>
                  </a:lnTo>
                  <a:lnTo>
                    <a:pt x="269" y="14528"/>
                  </a:lnTo>
                  <a:lnTo>
                    <a:pt x="0" y="11252"/>
                  </a:lnTo>
                  <a:lnTo>
                    <a:pt x="246" y="72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8" name="object 150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4307" y="5547055"/>
              <a:ext cx="9347" cy="14770"/>
            </a:xfrm>
            <a:prstGeom prst="rect">
              <a:avLst/>
            </a:prstGeom>
          </p:spPr>
        </p:pic>
        <p:sp>
          <p:nvSpPr>
            <p:cNvPr id="1509" name="object 1509"/>
            <p:cNvSpPr/>
            <p:nvPr/>
          </p:nvSpPr>
          <p:spPr>
            <a:xfrm>
              <a:off x="9414304" y="554659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1491" y="7015"/>
                  </a:moveTo>
                  <a:lnTo>
                    <a:pt x="2570" y="3091"/>
                  </a:lnTo>
                  <a:lnTo>
                    <a:pt x="3919" y="0"/>
                  </a:lnTo>
                  <a:lnTo>
                    <a:pt x="6636" y="515"/>
                  </a:lnTo>
                  <a:lnTo>
                    <a:pt x="9353" y="1022"/>
                  </a:lnTo>
                  <a:lnTo>
                    <a:pt x="8936" y="4298"/>
                  </a:lnTo>
                  <a:lnTo>
                    <a:pt x="7862" y="8208"/>
                  </a:lnTo>
                  <a:lnTo>
                    <a:pt x="6773" y="12142"/>
                  </a:lnTo>
                  <a:lnTo>
                    <a:pt x="5434" y="15228"/>
                  </a:lnTo>
                  <a:lnTo>
                    <a:pt x="2707" y="14713"/>
                  </a:lnTo>
                  <a:lnTo>
                    <a:pt x="0" y="14211"/>
                  </a:lnTo>
                  <a:lnTo>
                    <a:pt x="407" y="10935"/>
                  </a:lnTo>
                  <a:lnTo>
                    <a:pt x="1491" y="701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0" name="object 151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5635" y="5553049"/>
              <a:ext cx="10794" cy="14604"/>
            </a:xfrm>
            <a:prstGeom prst="rect">
              <a:avLst/>
            </a:prstGeom>
          </p:spPr>
        </p:pic>
        <p:sp>
          <p:nvSpPr>
            <p:cNvPr id="1511" name="object 1511"/>
            <p:cNvSpPr/>
            <p:nvPr/>
          </p:nvSpPr>
          <p:spPr>
            <a:xfrm>
              <a:off x="9425634" y="5552346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295" y="8629"/>
                  </a:moveTo>
                  <a:lnTo>
                    <a:pt x="781" y="4871"/>
                  </a:lnTo>
                  <a:lnTo>
                    <a:pt x="0" y="1666"/>
                  </a:lnTo>
                  <a:lnTo>
                    <a:pt x="2636" y="837"/>
                  </a:lnTo>
                  <a:lnTo>
                    <a:pt x="5292" y="0"/>
                  </a:lnTo>
                  <a:lnTo>
                    <a:pt x="6972" y="2911"/>
                  </a:lnTo>
                  <a:lnTo>
                    <a:pt x="8501" y="6670"/>
                  </a:lnTo>
                  <a:lnTo>
                    <a:pt x="10020" y="10447"/>
                  </a:lnTo>
                  <a:lnTo>
                    <a:pt x="10806" y="13633"/>
                  </a:lnTo>
                  <a:lnTo>
                    <a:pt x="8155" y="14466"/>
                  </a:lnTo>
                  <a:lnTo>
                    <a:pt x="5523" y="15304"/>
                  </a:lnTo>
                  <a:lnTo>
                    <a:pt x="3824" y="12398"/>
                  </a:lnTo>
                  <a:lnTo>
                    <a:pt x="2295" y="862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2" name="object 151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3731" y="5569534"/>
              <a:ext cx="17754" cy="7721"/>
            </a:xfrm>
            <a:prstGeom prst="rect">
              <a:avLst/>
            </a:prstGeom>
          </p:spPr>
        </p:pic>
        <p:sp>
          <p:nvSpPr>
            <p:cNvPr id="1513" name="object 1513"/>
            <p:cNvSpPr/>
            <p:nvPr/>
          </p:nvSpPr>
          <p:spPr>
            <a:xfrm>
              <a:off x="9423730" y="5568912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74" y="1443"/>
                  </a:moveTo>
                  <a:lnTo>
                    <a:pt x="14257" y="2452"/>
                  </a:lnTo>
                  <a:lnTo>
                    <a:pt x="17759" y="3682"/>
                  </a:lnTo>
                  <a:lnTo>
                    <a:pt x="16993" y="6007"/>
                  </a:lnTo>
                  <a:lnTo>
                    <a:pt x="16240" y="8341"/>
                  </a:lnTo>
                  <a:lnTo>
                    <a:pt x="12463" y="7915"/>
                  </a:lnTo>
                  <a:lnTo>
                    <a:pt x="7985" y="6897"/>
                  </a:lnTo>
                  <a:lnTo>
                    <a:pt x="3502" y="5879"/>
                  </a:lnTo>
                  <a:lnTo>
                    <a:pt x="0" y="4662"/>
                  </a:lnTo>
                  <a:lnTo>
                    <a:pt x="762" y="2329"/>
                  </a:lnTo>
                  <a:lnTo>
                    <a:pt x="1528" y="0"/>
                  </a:lnTo>
                  <a:lnTo>
                    <a:pt x="5292" y="426"/>
                  </a:lnTo>
                  <a:lnTo>
                    <a:pt x="9774" y="14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4" name="object 151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1418" y="5538368"/>
              <a:ext cx="6553" cy="14592"/>
            </a:xfrm>
            <a:prstGeom prst="rect">
              <a:avLst/>
            </a:prstGeom>
          </p:spPr>
        </p:pic>
        <p:sp>
          <p:nvSpPr>
            <p:cNvPr id="1515" name="object 1515"/>
            <p:cNvSpPr/>
            <p:nvPr/>
          </p:nvSpPr>
          <p:spPr>
            <a:xfrm>
              <a:off x="9421411" y="5538320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60" y="7257"/>
                  </a:moveTo>
                  <a:lnTo>
                    <a:pt x="6565" y="11271"/>
                  </a:lnTo>
                  <a:lnTo>
                    <a:pt x="6068" y="14533"/>
                  </a:lnTo>
                  <a:lnTo>
                    <a:pt x="3275" y="14580"/>
                  </a:lnTo>
                  <a:lnTo>
                    <a:pt x="482" y="14632"/>
                  </a:lnTo>
                  <a:lnTo>
                    <a:pt x="0" y="11389"/>
                  </a:lnTo>
                  <a:lnTo>
                    <a:pt x="0" y="7365"/>
                  </a:lnTo>
                  <a:lnTo>
                    <a:pt x="9" y="3356"/>
                  </a:lnTo>
                  <a:lnTo>
                    <a:pt x="492" y="94"/>
                  </a:lnTo>
                  <a:lnTo>
                    <a:pt x="3289" y="52"/>
                  </a:lnTo>
                  <a:lnTo>
                    <a:pt x="6077" y="0"/>
                  </a:lnTo>
                  <a:lnTo>
                    <a:pt x="6565" y="3242"/>
                  </a:lnTo>
                  <a:lnTo>
                    <a:pt x="6560" y="72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6" name="object 151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0313" y="5550700"/>
              <a:ext cx="16700" cy="11544"/>
            </a:xfrm>
            <a:prstGeom prst="rect">
              <a:avLst/>
            </a:prstGeom>
          </p:spPr>
        </p:pic>
        <p:sp>
          <p:nvSpPr>
            <p:cNvPr id="1517" name="object 1517"/>
            <p:cNvSpPr/>
            <p:nvPr/>
          </p:nvSpPr>
          <p:spPr>
            <a:xfrm>
              <a:off x="9420314" y="5549633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61"/>
                  </a:moveTo>
                  <a:lnTo>
                    <a:pt x="14039" y="6485"/>
                  </a:lnTo>
                  <a:lnTo>
                    <a:pt x="16704" y="8776"/>
                  </a:lnTo>
                  <a:lnTo>
                    <a:pt x="14976" y="10689"/>
                  </a:lnTo>
                  <a:lnTo>
                    <a:pt x="13234" y="12615"/>
                  </a:lnTo>
                  <a:lnTo>
                    <a:pt x="9973" y="10982"/>
                  </a:lnTo>
                  <a:lnTo>
                    <a:pt x="6314" y="8563"/>
                  </a:lnTo>
                  <a:lnTo>
                    <a:pt x="2660" y="6130"/>
                  </a:lnTo>
                  <a:lnTo>
                    <a:pt x="0" y="3839"/>
                  </a:lnTo>
                  <a:lnTo>
                    <a:pt x="1732" y="1921"/>
                  </a:lnTo>
                  <a:lnTo>
                    <a:pt x="3464" y="0"/>
                  </a:lnTo>
                  <a:lnTo>
                    <a:pt x="6726" y="1633"/>
                  </a:lnTo>
                  <a:lnTo>
                    <a:pt x="10380" y="4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8" name="object 1518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443898" y="5538241"/>
              <a:ext cx="6997" cy="14668"/>
            </a:xfrm>
            <a:prstGeom prst="rect">
              <a:avLst/>
            </a:prstGeom>
          </p:spPr>
        </p:pic>
        <p:sp>
          <p:nvSpPr>
            <p:cNvPr id="1519" name="object 1519"/>
            <p:cNvSpPr/>
            <p:nvPr/>
          </p:nvSpPr>
          <p:spPr>
            <a:xfrm>
              <a:off x="9443904" y="5538085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768" y="7223"/>
                  </a:moveTo>
                  <a:lnTo>
                    <a:pt x="6991" y="11224"/>
                  </a:lnTo>
                  <a:lnTo>
                    <a:pt x="6693" y="14499"/>
                  </a:lnTo>
                  <a:lnTo>
                    <a:pt x="3909" y="14665"/>
                  </a:lnTo>
                  <a:lnTo>
                    <a:pt x="1107" y="14826"/>
                  </a:lnTo>
                  <a:lnTo>
                    <a:pt x="454" y="11617"/>
                  </a:lnTo>
                  <a:lnTo>
                    <a:pt x="222" y="7607"/>
                  </a:lnTo>
                  <a:lnTo>
                    <a:pt x="0" y="3607"/>
                  </a:lnTo>
                  <a:lnTo>
                    <a:pt x="307" y="331"/>
                  </a:lnTo>
                  <a:lnTo>
                    <a:pt x="3100" y="165"/>
                  </a:lnTo>
                  <a:lnTo>
                    <a:pt x="5883" y="0"/>
                  </a:lnTo>
                  <a:lnTo>
                    <a:pt x="6546" y="3219"/>
                  </a:lnTo>
                  <a:lnTo>
                    <a:pt x="6768" y="72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0" name="object 152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33521" y="5529503"/>
              <a:ext cx="15316" cy="12941"/>
            </a:xfrm>
            <a:prstGeom prst="rect">
              <a:avLst/>
            </a:prstGeom>
          </p:spPr>
        </p:pic>
        <p:sp>
          <p:nvSpPr>
            <p:cNvPr id="1521" name="object 1521"/>
            <p:cNvSpPr/>
            <p:nvPr/>
          </p:nvSpPr>
          <p:spPr>
            <a:xfrm>
              <a:off x="9433526" y="552843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29" y="5103"/>
                  </a:moveTo>
                  <a:lnTo>
                    <a:pt x="13187" y="8076"/>
                  </a:lnTo>
                  <a:lnTo>
                    <a:pt x="15317" y="10760"/>
                  </a:lnTo>
                  <a:lnTo>
                    <a:pt x="13206" y="12379"/>
                  </a:lnTo>
                  <a:lnTo>
                    <a:pt x="11099" y="14007"/>
                  </a:lnTo>
                  <a:lnTo>
                    <a:pt x="8255" y="11872"/>
                  </a:lnTo>
                  <a:lnTo>
                    <a:pt x="5192" y="8895"/>
                  </a:lnTo>
                  <a:lnTo>
                    <a:pt x="2134" y="5931"/>
                  </a:lnTo>
                  <a:lnTo>
                    <a:pt x="0" y="3242"/>
                  </a:lnTo>
                  <a:lnTo>
                    <a:pt x="2115" y="1628"/>
                  </a:lnTo>
                  <a:lnTo>
                    <a:pt x="4226" y="0"/>
                  </a:lnTo>
                  <a:lnTo>
                    <a:pt x="7067" y="2134"/>
                  </a:lnTo>
                  <a:lnTo>
                    <a:pt x="10129" y="51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2" name="object 152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7997" y="5544667"/>
              <a:ext cx="17576" cy="9753"/>
            </a:xfrm>
            <a:prstGeom prst="rect">
              <a:avLst/>
            </a:prstGeom>
          </p:spPr>
        </p:pic>
        <p:sp>
          <p:nvSpPr>
            <p:cNvPr id="1523" name="object 1523"/>
            <p:cNvSpPr/>
            <p:nvPr/>
          </p:nvSpPr>
          <p:spPr>
            <a:xfrm>
              <a:off x="9428003" y="5543717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81" y="2811"/>
                  </a:moveTo>
                  <a:lnTo>
                    <a:pt x="14418" y="4568"/>
                  </a:lnTo>
                  <a:lnTo>
                    <a:pt x="17565" y="6362"/>
                  </a:lnTo>
                  <a:lnTo>
                    <a:pt x="16292" y="8525"/>
                  </a:lnTo>
                  <a:lnTo>
                    <a:pt x="15014" y="10698"/>
                  </a:lnTo>
                  <a:lnTo>
                    <a:pt x="11436" y="9647"/>
                  </a:lnTo>
                  <a:lnTo>
                    <a:pt x="7289" y="7886"/>
                  </a:lnTo>
                  <a:lnTo>
                    <a:pt x="3143" y="6130"/>
                  </a:lnTo>
                  <a:lnTo>
                    <a:pt x="0" y="4336"/>
                  </a:lnTo>
                  <a:lnTo>
                    <a:pt x="1273" y="2172"/>
                  </a:lnTo>
                  <a:lnTo>
                    <a:pt x="2546" y="0"/>
                  </a:lnTo>
                  <a:lnTo>
                    <a:pt x="6129" y="1055"/>
                  </a:lnTo>
                  <a:lnTo>
                    <a:pt x="10281" y="281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4" name="object 152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5950" y="5558739"/>
              <a:ext cx="15633" cy="12687"/>
            </a:xfrm>
            <a:prstGeom prst="rect">
              <a:avLst/>
            </a:prstGeom>
          </p:spPr>
        </p:pic>
        <p:sp>
          <p:nvSpPr>
            <p:cNvPr id="1525" name="object 1525"/>
            <p:cNvSpPr/>
            <p:nvPr/>
          </p:nvSpPr>
          <p:spPr>
            <a:xfrm>
              <a:off x="9405955" y="555766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14" y="4904"/>
                  </a:moveTo>
                  <a:lnTo>
                    <a:pt x="13395" y="7768"/>
                  </a:lnTo>
                  <a:lnTo>
                    <a:pt x="15634" y="10395"/>
                  </a:lnTo>
                  <a:lnTo>
                    <a:pt x="13589" y="12071"/>
                  </a:lnTo>
                  <a:lnTo>
                    <a:pt x="11544" y="13761"/>
                  </a:lnTo>
                  <a:lnTo>
                    <a:pt x="8614" y="11716"/>
                  </a:lnTo>
                  <a:lnTo>
                    <a:pt x="5434" y="8852"/>
                  </a:lnTo>
                  <a:lnTo>
                    <a:pt x="2234" y="5988"/>
                  </a:lnTo>
                  <a:lnTo>
                    <a:pt x="0" y="3365"/>
                  </a:lnTo>
                  <a:lnTo>
                    <a:pt x="2040" y="1675"/>
                  </a:lnTo>
                  <a:lnTo>
                    <a:pt x="4084" y="0"/>
                  </a:lnTo>
                  <a:lnTo>
                    <a:pt x="7019" y="2040"/>
                  </a:lnTo>
                  <a:lnTo>
                    <a:pt x="10214" y="4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6" name="object 152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8985" y="5552503"/>
              <a:ext cx="17779" cy="8077"/>
            </a:xfrm>
            <a:prstGeom prst="rect">
              <a:avLst/>
            </a:prstGeom>
          </p:spPr>
        </p:pic>
        <p:sp>
          <p:nvSpPr>
            <p:cNvPr id="1527" name="object 1527"/>
            <p:cNvSpPr/>
            <p:nvPr/>
          </p:nvSpPr>
          <p:spPr>
            <a:xfrm>
              <a:off x="9408981" y="555181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888" y="1675"/>
                  </a:moveTo>
                  <a:lnTo>
                    <a:pt x="14323" y="2811"/>
                  </a:lnTo>
                  <a:lnTo>
                    <a:pt x="17783" y="4137"/>
                  </a:lnTo>
                  <a:lnTo>
                    <a:pt x="16926" y="6447"/>
                  </a:lnTo>
                  <a:lnTo>
                    <a:pt x="16079" y="8757"/>
                  </a:lnTo>
                  <a:lnTo>
                    <a:pt x="12330" y="8222"/>
                  </a:lnTo>
                  <a:lnTo>
                    <a:pt x="7895" y="7086"/>
                  </a:lnTo>
                  <a:lnTo>
                    <a:pt x="3455" y="5945"/>
                  </a:lnTo>
                  <a:lnTo>
                    <a:pt x="0" y="4625"/>
                  </a:lnTo>
                  <a:lnTo>
                    <a:pt x="856" y="2314"/>
                  </a:lnTo>
                  <a:lnTo>
                    <a:pt x="1704" y="0"/>
                  </a:lnTo>
                  <a:lnTo>
                    <a:pt x="5452" y="530"/>
                  </a:lnTo>
                  <a:lnTo>
                    <a:pt x="9888" y="16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8" name="object 152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37801" y="5559297"/>
              <a:ext cx="7213" cy="14643"/>
            </a:xfrm>
            <a:prstGeom prst="rect">
              <a:avLst/>
            </a:prstGeom>
          </p:spPr>
        </p:pic>
        <p:sp>
          <p:nvSpPr>
            <p:cNvPr id="1529" name="object 1529"/>
            <p:cNvSpPr/>
            <p:nvPr/>
          </p:nvSpPr>
          <p:spPr>
            <a:xfrm>
              <a:off x="9437794" y="555917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87" y="7531"/>
                  </a:moveTo>
                  <a:lnTo>
                    <a:pt x="6536" y="11546"/>
                  </a:lnTo>
                  <a:lnTo>
                    <a:pt x="5789" y="14765"/>
                  </a:lnTo>
                  <a:lnTo>
                    <a:pt x="2996" y="14641"/>
                  </a:lnTo>
                  <a:lnTo>
                    <a:pt x="203" y="14518"/>
                  </a:lnTo>
                  <a:lnTo>
                    <a:pt x="0" y="11247"/>
                  </a:lnTo>
                  <a:lnTo>
                    <a:pt x="350" y="7233"/>
                  </a:lnTo>
                  <a:lnTo>
                    <a:pt x="691" y="3228"/>
                  </a:lnTo>
                  <a:lnTo>
                    <a:pt x="1453" y="0"/>
                  </a:lnTo>
                  <a:lnTo>
                    <a:pt x="4231" y="127"/>
                  </a:lnTo>
                  <a:lnTo>
                    <a:pt x="7024" y="250"/>
                  </a:lnTo>
                  <a:lnTo>
                    <a:pt x="7228" y="3531"/>
                  </a:lnTo>
                  <a:lnTo>
                    <a:pt x="6887" y="75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0" name="object 153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5561" y="5550128"/>
              <a:ext cx="17652" cy="7340"/>
            </a:xfrm>
            <a:prstGeom prst="rect">
              <a:avLst/>
            </a:prstGeom>
          </p:spPr>
        </p:pic>
        <p:sp>
          <p:nvSpPr>
            <p:cNvPr id="1531" name="object 1531"/>
            <p:cNvSpPr/>
            <p:nvPr/>
          </p:nvSpPr>
          <p:spPr>
            <a:xfrm>
              <a:off x="9445553" y="5549599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9" y="1178"/>
                  </a:moveTo>
                  <a:lnTo>
                    <a:pt x="12737" y="312"/>
                  </a:lnTo>
                  <a:lnTo>
                    <a:pt x="16538" y="0"/>
                  </a:lnTo>
                  <a:lnTo>
                    <a:pt x="17102" y="2357"/>
                  </a:lnTo>
                  <a:lnTo>
                    <a:pt x="17655" y="4705"/>
                  </a:lnTo>
                  <a:lnTo>
                    <a:pt x="14030" y="5817"/>
                  </a:lnTo>
                  <a:lnTo>
                    <a:pt x="9471" y="6689"/>
                  </a:lnTo>
                  <a:lnTo>
                    <a:pt x="4908" y="7569"/>
                  </a:lnTo>
                  <a:lnTo>
                    <a:pt x="1098" y="7867"/>
                  </a:lnTo>
                  <a:lnTo>
                    <a:pt x="553" y="5519"/>
                  </a:lnTo>
                  <a:lnTo>
                    <a:pt x="0" y="3162"/>
                  </a:lnTo>
                  <a:lnTo>
                    <a:pt x="3602" y="2049"/>
                  </a:lnTo>
                  <a:lnTo>
                    <a:pt x="8179" y="11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2" name="object 153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5638" y="5558713"/>
              <a:ext cx="17322" cy="6286"/>
            </a:xfrm>
            <a:prstGeom prst="rect">
              <a:avLst/>
            </a:prstGeom>
          </p:spPr>
        </p:pic>
        <p:sp>
          <p:nvSpPr>
            <p:cNvPr id="1533" name="object 1533"/>
            <p:cNvSpPr/>
            <p:nvPr/>
          </p:nvSpPr>
          <p:spPr>
            <a:xfrm>
              <a:off x="9445637" y="5558492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364" y="444"/>
                  </a:moveTo>
                  <a:lnTo>
                    <a:pt x="13002" y="0"/>
                  </a:lnTo>
                  <a:lnTo>
                    <a:pt x="16808" y="56"/>
                  </a:lnTo>
                  <a:lnTo>
                    <a:pt x="17059" y="2452"/>
                  </a:lnTo>
                  <a:lnTo>
                    <a:pt x="17324" y="4842"/>
                  </a:lnTo>
                  <a:lnTo>
                    <a:pt x="13594" y="5614"/>
                  </a:lnTo>
                  <a:lnTo>
                    <a:pt x="8960" y="6064"/>
                  </a:lnTo>
                  <a:lnTo>
                    <a:pt x="4321" y="6509"/>
                  </a:lnTo>
                  <a:lnTo>
                    <a:pt x="511" y="6461"/>
                  </a:lnTo>
                  <a:lnTo>
                    <a:pt x="260" y="4071"/>
                  </a:lnTo>
                  <a:lnTo>
                    <a:pt x="0" y="1675"/>
                  </a:lnTo>
                  <a:lnTo>
                    <a:pt x="3725" y="899"/>
                  </a:lnTo>
                  <a:lnTo>
                    <a:pt x="8364" y="44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4" name="object 153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33636" y="5553697"/>
              <a:ext cx="17602" cy="7111"/>
            </a:xfrm>
            <a:prstGeom prst="rect">
              <a:avLst/>
            </a:prstGeom>
          </p:spPr>
        </p:pic>
        <p:sp>
          <p:nvSpPr>
            <p:cNvPr id="1535" name="object 1535"/>
            <p:cNvSpPr/>
            <p:nvPr/>
          </p:nvSpPr>
          <p:spPr>
            <a:xfrm>
              <a:off x="9433635" y="5553232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8226" y="1027"/>
                  </a:moveTo>
                  <a:lnTo>
                    <a:pt x="12804" y="231"/>
                  </a:lnTo>
                  <a:lnTo>
                    <a:pt x="16609" y="0"/>
                  </a:lnTo>
                  <a:lnTo>
                    <a:pt x="17111" y="2362"/>
                  </a:lnTo>
                  <a:lnTo>
                    <a:pt x="17599" y="4729"/>
                  </a:lnTo>
                  <a:lnTo>
                    <a:pt x="13959" y="5765"/>
                  </a:lnTo>
                  <a:lnTo>
                    <a:pt x="9372" y="6556"/>
                  </a:lnTo>
                  <a:lnTo>
                    <a:pt x="4785" y="7342"/>
                  </a:lnTo>
                  <a:lnTo>
                    <a:pt x="975" y="7578"/>
                  </a:lnTo>
                  <a:lnTo>
                    <a:pt x="487" y="5216"/>
                  </a:lnTo>
                  <a:lnTo>
                    <a:pt x="0" y="2859"/>
                  </a:lnTo>
                  <a:lnTo>
                    <a:pt x="3635" y="1813"/>
                  </a:lnTo>
                  <a:lnTo>
                    <a:pt x="8226" y="10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6" name="object 153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17710" y="5527700"/>
              <a:ext cx="17030" cy="5689"/>
            </a:xfrm>
            <a:prstGeom prst="rect">
              <a:avLst/>
            </a:prstGeom>
          </p:spPr>
        </p:pic>
        <p:sp>
          <p:nvSpPr>
            <p:cNvPr id="1537" name="object 1537"/>
            <p:cNvSpPr/>
            <p:nvPr/>
          </p:nvSpPr>
          <p:spPr>
            <a:xfrm>
              <a:off x="9417716" y="5527667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605" y="28"/>
                  </a:moveTo>
                  <a:lnTo>
                    <a:pt x="13263" y="66"/>
                  </a:lnTo>
                  <a:lnTo>
                    <a:pt x="17026" y="511"/>
                  </a:lnTo>
                  <a:lnTo>
                    <a:pt x="16950" y="2911"/>
                  </a:lnTo>
                  <a:lnTo>
                    <a:pt x="16870" y="5320"/>
                  </a:lnTo>
                  <a:lnTo>
                    <a:pt x="13078" y="5713"/>
                  </a:lnTo>
                  <a:lnTo>
                    <a:pt x="8425" y="5675"/>
                  </a:lnTo>
                  <a:lnTo>
                    <a:pt x="3763" y="5642"/>
                  </a:lnTo>
                  <a:lnTo>
                    <a:pt x="0" y="5207"/>
                  </a:lnTo>
                  <a:lnTo>
                    <a:pt x="75" y="2793"/>
                  </a:lnTo>
                  <a:lnTo>
                    <a:pt x="165" y="378"/>
                  </a:lnTo>
                  <a:lnTo>
                    <a:pt x="3947" y="0"/>
                  </a:lnTo>
                  <a:lnTo>
                    <a:pt x="8605" y="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8" name="object 1538"/>
            <p:cNvPicPr/>
            <p:nvPr/>
          </p:nvPicPr>
          <p:blipFill>
            <a:blip r:embed="rId3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4583" y="5492915"/>
              <a:ext cx="86059" cy="70445"/>
            </a:xfrm>
            <a:prstGeom prst="rect">
              <a:avLst/>
            </a:prstGeom>
          </p:spPr>
        </p:pic>
        <p:sp>
          <p:nvSpPr>
            <p:cNvPr id="1539" name="object 1539"/>
            <p:cNvSpPr/>
            <p:nvPr/>
          </p:nvSpPr>
          <p:spPr>
            <a:xfrm>
              <a:off x="9436101" y="5492876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84" y="7266"/>
                  </a:moveTo>
                  <a:lnTo>
                    <a:pt x="6555" y="11280"/>
                  </a:lnTo>
                  <a:lnTo>
                    <a:pt x="6039" y="14533"/>
                  </a:lnTo>
                  <a:lnTo>
                    <a:pt x="3251" y="14570"/>
                  </a:lnTo>
                  <a:lnTo>
                    <a:pt x="444" y="14613"/>
                  </a:lnTo>
                  <a:lnTo>
                    <a:pt x="0" y="11351"/>
                  </a:lnTo>
                  <a:lnTo>
                    <a:pt x="28" y="7347"/>
                  </a:lnTo>
                  <a:lnTo>
                    <a:pt x="52" y="3327"/>
                  </a:lnTo>
                  <a:lnTo>
                    <a:pt x="568" y="71"/>
                  </a:lnTo>
                  <a:lnTo>
                    <a:pt x="3365" y="37"/>
                  </a:lnTo>
                  <a:lnTo>
                    <a:pt x="6167" y="0"/>
                  </a:lnTo>
                  <a:lnTo>
                    <a:pt x="6617" y="3256"/>
                  </a:lnTo>
                  <a:lnTo>
                    <a:pt x="6584" y="72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0" name="object 154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5894" y="5559120"/>
              <a:ext cx="13639" cy="14033"/>
            </a:xfrm>
            <a:prstGeom prst="rect">
              <a:avLst/>
            </a:prstGeom>
          </p:spPr>
        </p:pic>
        <p:sp>
          <p:nvSpPr>
            <p:cNvPr id="1541" name="object 1541"/>
            <p:cNvSpPr/>
            <p:nvPr/>
          </p:nvSpPr>
          <p:spPr>
            <a:xfrm>
              <a:off x="9415894" y="555819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4" y="8928"/>
                  </a:moveTo>
                  <a:lnTo>
                    <a:pt x="7147" y="12379"/>
                  </a:lnTo>
                  <a:lnTo>
                    <a:pt x="4742" y="14963"/>
                  </a:lnTo>
                  <a:lnTo>
                    <a:pt x="2380" y="13742"/>
                  </a:lnTo>
                  <a:lnTo>
                    <a:pt x="0" y="12516"/>
                  </a:lnTo>
                  <a:lnTo>
                    <a:pt x="1576" y="9510"/>
                  </a:lnTo>
                  <a:lnTo>
                    <a:pt x="4037" y="6049"/>
                  </a:lnTo>
                  <a:lnTo>
                    <a:pt x="6489" y="2594"/>
                  </a:lnTo>
                  <a:lnTo>
                    <a:pt x="8894" y="0"/>
                  </a:lnTo>
                  <a:lnTo>
                    <a:pt x="11270" y="1235"/>
                  </a:lnTo>
                  <a:lnTo>
                    <a:pt x="13641" y="2456"/>
                  </a:lnTo>
                  <a:lnTo>
                    <a:pt x="12065" y="5472"/>
                  </a:lnTo>
                  <a:lnTo>
                    <a:pt x="9604" y="89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2" name="object 154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46806" y="5562562"/>
              <a:ext cx="17767" cy="7759"/>
            </a:xfrm>
            <a:prstGeom prst="rect">
              <a:avLst/>
            </a:prstGeom>
          </p:spPr>
        </p:pic>
        <p:sp>
          <p:nvSpPr>
            <p:cNvPr id="1543" name="object 1543"/>
            <p:cNvSpPr/>
            <p:nvPr/>
          </p:nvSpPr>
          <p:spPr>
            <a:xfrm>
              <a:off x="9446801" y="5561933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985" y="6920"/>
                  </a:moveTo>
                  <a:lnTo>
                    <a:pt x="3502" y="5898"/>
                  </a:lnTo>
                  <a:lnTo>
                    <a:pt x="0" y="4658"/>
                  </a:lnTo>
                  <a:lnTo>
                    <a:pt x="771" y="2338"/>
                  </a:lnTo>
                  <a:lnTo>
                    <a:pt x="1552" y="0"/>
                  </a:lnTo>
                  <a:lnTo>
                    <a:pt x="5306" y="435"/>
                  </a:lnTo>
                  <a:lnTo>
                    <a:pt x="9788" y="1462"/>
                  </a:lnTo>
                  <a:lnTo>
                    <a:pt x="14261" y="2490"/>
                  </a:lnTo>
                  <a:lnTo>
                    <a:pt x="17764" y="3725"/>
                  </a:lnTo>
                  <a:lnTo>
                    <a:pt x="16993" y="6054"/>
                  </a:lnTo>
                  <a:lnTo>
                    <a:pt x="16221" y="8383"/>
                  </a:lnTo>
                  <a:lnTo>
                    <a:pt x="12453" y="7952"/>
                  </a:lnTo>
                  <a:lnTo>
                    <a:pt x="7985" y="69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4" name="object 154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4525" y="5561571"/>
              <a:ext cx="16979" cy="11506"/>
            </a:xfrm>
            <a:prstGeom prst="rect">
              <a:avLst/>
            </a:prstGeom>
          </p:spPr>
        </p:pic>
        <p:sp>
          <p:nvSpPr>
            <p:cNvPr id="1545" name="object 1545"/>
            <p:cNvSpPr/>
            <p:nvPr/>
          </p:nvSpPr>
          <p:spPr>
            <a:xfrm>
              <a:off x="9434527" y="556049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49"/>
                  </a:moveTo>
                  <a:lnTo>
                    <a:pt x="6603" y="10963"/>
                  </a:lnTo>
                  <a:lnTo>
                    <a:pt x="3261" y="12582"/>
                  </a:lnTo>
                  <a:lnTo>
                    <a:pt x="1628" y="10656"/>
                  </a:lnTo>
                  <a:lnTo>
                    <a:pt x="0" y="8734"/>
                  </a:lnTo>
                  <a:lnTo>
                    <a:pt x="2792" y="6447"/>
                  </a:lnTo>
                  <a:lnTo>
                    <a:pt x="6565" y="4038"/>
                  </a:lnTo>
                  <a:lnTo>
                    <a:pt x="10356" y="1633"/>
                  </a:lnTo>
                  <a:lnTo>
                    <a:pt x="13708" y="0"/>
                  </a:lnTo>
                  <a:lnTo>
                    <a:pt x="15341" y="1931"/>
                  </a:lnTo>
                  <a:lnTo>
                    <a:pt x="16969" y="3853"/>
                  </a:lnTo>
                  <a:lnTo>
                    <a:pt x="14186" y="6139"/>
                  </a:lnTo>
                  <a:lnTo>
                    <a:pt x="10389" y="85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6" name="object 154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0265" y="5581611"/>
              <a:ext cx="17716" cy="7226"/>
            </a:xfrm>
            <a:prstGeom prst="rect">
              <a:avLst/>
            </a:prstGeom>
          </p:spPr>
        </p:pic>
        <p:sp>
          <p:nvSpPr>
            <p:cNvPr id="1547" name="object 1547"/>
            <p:cNvSpPr/>
            <p:nvPr/>
          </p:nvSpPr>
          <p:spPr>
            <a:xfrm>
              <a:off x="9440266" y="5581101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13" y="6632"/>
                  </a:moveTo>
                  <a:lnTo>
                    <a:pt x="3578" y="5794"/>
                  </a:lnTo>
                  <a:lnTo>
                    <a:pt x="0" y="4714"/>
                  </a:lnTo>
                  <a:lnTo>
                    <a:pt x="653" y="2357"/>
                  </a:lnTo>
                  <a:lnTo>
                    <a:pt x="1292" y="0"/>
                  </a:lnTo>
                  <a:lnTo>
                    <a:pt x="5079" y="274"/>
                  </a:lnTo>
                  <a:lnTo>
                    <a:pt x="9608" y="1112"/>
                  </a:lnTo>
                  <a:lnTo>
                    <a:pt x="14143" y="1945"/>
                  </a:lnTo>
                  <a:lnTo>
                    <a:pt x="17712" y="3029"/>
                  </a:lnTo>
                  <a:lnTo>
                    <a:pt x="17083" y="5387"/>
                  </a:lnTo>
                  <a:lnTo>
                    <a:pt x="16434" y="7735"/>
                  </a:lnTo>
                  <a:lnTo>
                    <a:pt x="12643" y="7470"/>
                  </a:lnTo>
                  <a:lnTo>
                    <a:pt x="8113" y="66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8" name="object 154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7200" y="5570309"/>
              <a:ext cx="17665" cy="9804"/>
            </a:xfrm>
            <a:prstGeom prst="rect">
              <a:avLst/>
            </a:prstGeom>
          </p:spPr>
        </p:pic>
        <p:sp>
          <p:nvSpPr>
            <p:cNvPr id="1549" name="object 1549"/>
            <p:cNvSpPr/>
            <p:nvPr/>
          </p:nvSpPr>
          <p:spPr>
            <a:xfrm>
              <a:off x="9447207" y="5569348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05" y="7915"/>
                  </a:moveTo>
                  <a:lnTo>
                    <a:pt x="5997" y="9690"/>
                  </a:lnTo>
                  <a:lnTo>
                    <a:pt x="2376" y="10769"/>
                  </a:lnTo>
                  <a:lnTo>
                    <a:pt x="1183" y="8601"/>
                  </a:lnTo>
                  <a:lnTo>
                    <a:pt x="0" y="6438"/>
                  </a:lnTo>
                  <a:lnTo>
                    <a:pt x="3214" y="4634"/>
                  </a:lnTo>
                  <a:lnTo>
                    <a:pt x="7431" y="2854"/>
                  </a:lnTo>
                  <a:lnTo>
                    <a:pt x="11658" y="1074"/>
                  </a:lnTo>
                  <a:lnTo>
                    <a:pt x="15289" y="0"/>
                  </a:lnTo>
                  <a:lnTo>
                    <a:pt x="16467" y="2163"/>
                  </a:lnTo>
                  <a:lnTo>
                    <a:pt x="17655" y="4317"/>
                  </a:lnTo>
                  <a:lnTo>
                    <a:pt x="14441" y="6125"/>
                  </a:lnTo>
                  <a:lnTo>
                    <a:pt x="10205" y="791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0" name="object 1550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40469" y="5569305"/>
              <a:ext cx="15621" cy="12979"/>
            </a:xfrm>
            <a:prstGeom prst="rect">
              <a:avLst/>
            </a:prstGeom>
          </p:spPr>
        </p:pic>
        <p:sp>
          <p:nvSpPr>
            <p:cNvPr id="1551" name="object 1551"/>
            <p:cNvSpPr/>
            <p:nvPr/>
          </p:nvSpPr>
          <p:spPr>
            <a:xfrm>
              <a:off x="9440477" y="556824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95" y="8904"/>
                  </a:moveTo>
                  <a:lnTo>
                    <a:pt x="7010" y="11886"/>
                  </a:lnTo>
                  <a:lnTo>
                    <a:pt x="4070" y="14036"/>
                  </a:lnTo>
                  <a:lnTo>
                    <a:pt x="2035" y="12431"/>
                  </a:lnTo>
                  <a:lnTo>
                    <a:pt x="0" y="10816"/>
                  </a:lnTo>
                  <a:lnTo>
                    <a:pt x="2224" y="8123"/>
                  </a:lnTo>
                  <a:lnTo>
                    <a:pt x="5410" y="5141"/>
                  </a:lnTo>
                  <a:lnTo>
                    <a:pt x="8600" y="2149"/>
                  </a:lnTo>
                  <a:lnTo>
                    <a:pt x="11526" y="0"/>
                  </a:lnTo>
                  <a:lnTo>
                    <a:pt x="13570" y="1618"/>
                  </a:lnTo>
                  <a:lnTo>
                    <a:pt x="15615" y="3228"/>
                  </a:lnTo>
                  <a:lnTo>
                    <a:pt x="13381" y="5917"/>
                  </a:lnTo>
                  <a:lnTo>
                    <a:pt x="10195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2" name="object 155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9013" y="5547677"/>
              <a:ext cx="17589" cy="10147"/>
            </a:xfrm>
            <a:prstGeom prst="rect">
              <a:avLst/>
            </a:prstGeom>
          </p:spPr>
        </p:pic>
        <p:sp>
          <p:nvSpPr>
            <p:cNvPr id="1553" name="object 1553"/>
            <p:cNvSpPr/>
            <p:nvPr/>
          </p:nvSpPr>
          <p:spPr>
            <a:xfrm>
              <a:off x="9429020" y="5546678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81" y="8061"/>
                  </a:moveTo>
                  <a:lnTo>
                    <a:pt x="6134" y="9964"/>
                  </a:lnTo>
                  <a:lnTo>
                    <a:pt x="2560" y="11148"/>
                  </a:lnTo>
                  <a:lnTo>
                    <a:pt x="1278" y="9032"/>
                  </a:lnTo>
                  <a:lnTo>
                    <a:pt x="0" y="6911"/>
                  </a:lnTo>
                  <a:lnTo>
                    <a:pt x="3143" y="4999"/>
                  </a:lnTo>
                  <a:lnTo>
                    <a:pt x="7284" y="3086"/>
                  </a:lnTo>
                  <a:lnTo>
                    <a:pt x="11436" y="1188"/>
                  </a:lnTo>
                  <a:lnTo>
                    <a:pt x="15014" y="0"/>
                  </a:lnTo>
                  <a:lnTo>
                    <a:pt x="16292" y="2120"/>
                  </a:lnTo>
                  <a:lnTo>
                    <a:pt x="17575" y="4236"/>
                  </a:lnTo>
                  <a:lnTo>
                    <a:pt x="14422" y="6149"/>
                  </a:lnTo>
                  <a:lnTo>
                    <a:pt x="10281" y="8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4" name="object 1554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8906" y="5551310"/>
              <a:ext cx="14008" cy="13893"/>
            </a:xfrm>
            <a:prstGeom prst="rect">
              <a:avLst/>
            </a:prstGeom>
          </p:spPr>
        </p:pic>
        <p:sp>
          <p:nvSpPr>
            <p:cNvPr id="1555" name="object 1555"/>
            <p:cNvSpPr/>
            <p:nvPr/>
          </p:nvSpPr>
          <p:spPr>
            <a:xfrm>
              <a:off x="9438901" y="5550355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736" y="8942"/>
                  </a:moveTo>
                  <a:lnTo>
                    <a:pt x="7161" y="12322"/>
                  </a:lnTo>
                  <a:lnTo>
                    <a:pt x="4662" y="14850"/>
                  </a:lnTo>
                  <a:lnTo>
                    <a:pt x="2343" y="13557"/>
                  </a:lnTo>
                  <a:lnTo>
                    <a:pt x="0" y="12260"/>
                  </a:lnTo>
                  <a:lnTo>
                    <a:pt x="1708" y="9292"/>
                  </a:lnTo>
                  <a:lnTo>
                    <a:pt x="4288" y="5903"/>
                  </a:lnTo>
                  <a:lnTo>
                    <a:pt x="6873" y="2523"/>
                  </a:lnTo>
                  <a:lnTo>
                    <a:pt x="9358" y="0"/>
                  </a:lnTo>
                  <a:lnTo>
                    <a:pt x="11691" y="1297"/>
                  </a:lnTo>
                  <a:lnTo>
                    <a:pt x="14015" y="2579"/>
                  </a:lnTo>
                  <a:lnTo>
                    <a:pt x="12325" y="5548"/>
                  </a:lnTo>
                  <a:lnTo>
                    <a:pt x="9736" y="89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6" name="object 155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8523" y="5570766"/>
              <a:ext cx="17754" cy="8508"/>
            </a:xfrm>
            <a:prstGeom prst="rect">
              <a:avLst/>
            </a:prstGeom>
          </p:spPr>
        </p:pic>
        <p:sp>
          <p:nvSpPr>
            <p:cNvPr id="1557" name="object 1557"/>
            <p:cNvSpPr/>
            <p:nvPr/>
          </p:nvSpPr>
          <p:spPr>
            <a:xfrm>
              <a:off x="9418518" y="5569990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39" y="7313"/>
                  </a:moveTo>
                  <a:lnTo>
                    <a:pt x="3374" y="6012"/>
                  </a:lnTo>
                  <a:lnTo>
                    <a:pt x="0" y="4558"/>
                  </a:lnTo>
                  <a:lnTo>
                    <a:pt x="960" y="2272"/>
                  </a:lnTo>
                  <a:lnTo>
                    <a:pt x="1921" y="0"/>
                  </a:lnTo>
                  <a:lnTo>
                    <a:pt x="5642" y="662"/>
                  </a:lnTo>
                  <a:lnTo>
                    <a:pt x="10011" y="1974"/>
                  </a:lnTo>
                  <a:lnTo>
                    <a:pt x="14375" y="3285"/>
                  </a:lnTo>
                  <a:lnTo>
                    <a:pt x="17759" y="4724"/>
                  </a:lnTo>
                  <a:lnTo>
                    <a:pt x="16799" y="7015"/>
                  </a:lnTo>
                  <a:lnTo>
                    <a:pt x="15833" y="9283"/>
                  </a:lnTo>
                  <a:lnTo>
                    <a:pt x="12117" y="8620"/>
                  </a:lnTo>
                  <a:lnTo>
                    <a:pt x="7739" y="73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8" name="object 155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4475" y="5581446"/>
              <a:ext cx="7277" cy="14643"/>
            </a:xfrm>
            <a:prstGeom prst="rect">
              <a:avLst/>
            </a:prstGeom>
          </p:spPr>
        </p:pic>
        <p:sp>
          <p:nvSpPr>
            <p:cNvPr id="1559" name="object 1559"/>
            <p:cNvSpPr/>
            <p:nvPr/>
          </p:nvSpPr>
          <p:spPr>
            <a:xfrm>
              <a:off x="9434466" y="558130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01" y="7564"/>
                  </a:moveTo>
                  <a:lnTo>
                    <a:pt x="6527" y="11574"/>
                  </a:lnTo>
                  <a:lnTo>
                    <a:pt x="5751" y="14793"/>
                  </a:lnTo>
                  <a:lnTo>
                    <a:pt x="2963" y="14646"/>
                  </a:lnTo>
                  <a:lnTo>
                    <a:pt x="170" y="14514"/>
                  </a:lnTo>
                  <a:lnTo>
                    <a:pt x="0" y="11243"/>
                  </a:lnTo>
                  <a:lnTo>
                    <a:pt x="369" y="7228"/>
                  </a:lnTo>
                  <a:lnTo>
                    <a:pt x="747" y="3223"/>
                  </a:lnTo>
                  <a:lnTo>
                    <a:pt x="1524" y="0"/>
                  </a:lnTo>
                  <a:lnTo>
                    <a:pt x="4307" y="146"/>
                  </a:lnTo>
                  <a:lnTo>
                    <a:pt x="7100" y="284"/>
                  </a:lnTo>
                  <a:lnTo>
                    <a:pt x="7275" y="3559"/>
                  </a:lnTo>
                  <a:lnTo>
                    <a:pt x="6901" y="7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0" name="object 156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4645" y="5579338"/>
              <a:ext cx="8648" cy="14757"/>
            </a:xfrm>
            <a:prstGeom prst="rect">
              <a:avLst/>
            </a:prstGeom>
          </p:spPr>
        </p:pic>
        <p:sp>
          <p:nvSpPr>
            <p:cNvPr id="1561" name="object 1561"/>
            <p:cNvSpPr/>
            <p:nvPr/>
          </p:nvSpPr>
          <p:spPr>
            <a:xfrm>
              <a:off x="9424638" y="5578975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35" y="8028"/>
                  </a:moveTo>
                  <a:lnTo>
                    <a:pt x="6669" y="11991"/>
                  </a:lnTo>
                  <a:lnTo>
                    <a:pt x="5490" y="15124"/>
                  </a:lnTo>
                  <a:lnTo>
                    <a:pt x="2745" y="14731"/>
                  </a:lnTo>
                  <a:lnTo>
                    <a:pt x="0" y="14329"/>
                  </a:lnTo>
                  <a:lnTo>
                    <a:pt x="231" y="11053"/>
                  </a:lnTo>
                  <a:lnTo>
                    <a:pt x="1102" y="7100"/>
                  </a:lnTo>
                  <a:lnTo>
                    <a:pt x="1978" y="3133"/>
                  </a:lnTo>
                  <a:lnTo>
                    <a:pt x="3143" y="0"/>
                  </a:lnTo>
                  <a:lnTo>
                    <a:pt x="5893" y="397"/>
                  </a:lnTo>
                  <a:lnTo>
                    <a:pt x="8648" y="795"/>
                  </a:lnTo>
                  <a:lnTo>
                    <a:pt x="8406" y="4075"/>
                  </a:lnTo>
                  <a:lnTo>
                    <a:pt x="7535" y="80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2" name="object 1562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34004" y="5570664"/>
              <a:ext cx="7467" cy="14693"/>
            </a:xfrm>
            <a:prstGeom prst="rect">
              <a:avLst/>
            </a:prstGeom>
          </p:spPr>
        </p:pic>
        <p:sp>
          <p:nvSpPr>
            <p:cNvPr id="1563" name="object 1563"/>
            <p:cNvSpPr/>
            <p:nvPr/>
          </p:nvSpPr>
          <p:spPr>
            <a:xfrm>
              <a:off x="9434001" y="557047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7000" y="7668"/>
                  </a:moveTo>
                  <a:lnTo>
                    <a:pt x="6517" y="11669"/>
                  </a:lnTo>
                  <a:lnTo>
                    <a:pt x="5656" y="14878"/>
                  </a:lnTo>
                  <a:lnTo>
                    <a:pt x="2877" y="14684"/>
                  </a:lnTo>
                  <a:lnTo>
                    <a:pt x="85" y="14490"/>
                  </a:lnTo>
                  <a:lnTo>
                    <a:pt x="0" y="11209"/>
                  </a:lnTo>
                  <a:lnTo>
                    <a:pt x="487" y="7214"/>
                  </a:lnTo>
                  <a:lnTo>
                    <a:pt x="956" y="3214"/>
                  </a:lnTo>
                  <a:lnTo>
                    <a:pt x="1812" y="0"/>
                  </a:lnTo>
                  <a:lnTo>
                    <a:pt x="4596" y="198"/>
                  </a:lnTo>
                  <a:lnTo>
                    <a:pt x="7379" y="392"/>
                  </a:lnTo>
                  <a:lnTo>
                    <a:pt x="7469" y="3668"/>
                  </a:lnTo>
                  <a:lnTo>
                    <a:pt x="7000" y="76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4" name="object 156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6872" y="5564187"/>
              <a:ext cx="10452" cy="14719"/>
            </a:xfrm>
            <a:prstGeom prst="rect">
              <a:avLst/>
            </a:prstGeom>
          </p:spPr>
        </p:pic>
        <p:sp>
          <p:nvSpPr>
            <p:cNvPr id="1565" name="object 1565"/>
            <p:cNvSpPr/>
            <p:nvPr/>
          </p:nvSpPr>
          <p:spPr>
            <a:xfrm>
              <a:off x="9466878" y="5563598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345" y="8454"/>
                  </a:moveTo>
                  <a:lnTo>
                    <a:pt x="6934" y="12303"/>
                  </a:lnTo>
                  <a:lnTo>
                    <a:pt x="5329" y="15309"/>
                  </a:lnTo>
                  <a:lnTo>
                    <a:pt x="2664" y="14627"/>
                  </a:lnTo>
                  <a:lnTo>
                    <a:pt x="0" y="13950"/>
                  </a:lnTo>
                  <a:lnTo>
                    <a:pt x="686" y="10708"/>
                  </a:lnTo>
                  <a:lnTo>
                    <a:pt x="2101" y="6868"/>
                  </a:lnTo>
                  <a:lnTo>
                    <a:pt x="3512" y="3015"/>
                  </a:lnTo>
                  <a:lnTo>
                    <a:pt x="5107" y="0"/>
                  </a:lnTo>
                  <a:lnTo>
                    <a:pt x="7786" y="681"/>
                  </a:lnTo>
                  <a:lnTo>
                    <a:pt x="10446" y="1368"/>
                  </a:lnTo>
                  <a:lnTo>
                    <a:pt x="9755" y="4610"/>
                  </a:lnTo>
                  <a:lnTo>
                    <a:pt x="8345" y="84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6" name="object 156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8769" y="5557583"/>
              <a:ext cx="12865" cy="14287"/>
            </a:xfrm>
            <a:prstGeom prst="rect">
              <a:avLst/>
            </a:prstGeom>
          </p:spPr>
        </p:pic>
        <p:sp>
          <p:nvSpPr>
            <p:cNvPr id="1567" name="object 1567"/>
            <p:cNvSpPr/>
            <p:nvPr/>
          </p:nvSpPr>
          <p:spPr>
            <a:xfrm>
              <a:off x="9458770" y="5556733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320" y="8842"/>
                  </a:moveTo>
                  <a:lnTo>
                    <a:pt x="7138" y="12435"/>
                  </a:lnTo>
                  <a:lnTo>
                    <a:pt x="4932" y="15139"/>
                  </a:lnTo>
                  <a:lnTo>
                    <a:pt x="2470" y="14059"/>
                  </a:lnTo>
                  <a:lnTo>
                    <a:pt x="0" y="12975"/>
                  </a:lnTo>
                  <a:lnTo>
                    <a:pt x="1349" y="9889"/>
                  </a:lnTo>
                  <a:lnTo>
                    <a:pt x="3531" y="6300"/>
                  </a:lnTo>
                  <a:lnTo>
                    <a:pt x="5713" y="2722"/>
                  </a:lnTo>
                  <a:lnTo>
                    <a:pt x="7914" y="0"/>
                  </a:lnTo>
                  <a:lnTo>
                    <a:pt x="10385" y="1088"/>
                  </a:lnTo>
                  <a:lnTo>
                    <a:pt x="12856" y="2172"/>
                  </a:lnTo>
                  <a:lnTo>
                    <a:pt x="11502" y="5259"/>
                  </a:lnTo>
                  <a:lnTo>
                    <a:pt x="9320" y="88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8" name="object 156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1631" y="5548833"/>
              <a:ext cx="7289" cy="14706"/>
            </a:xfrm>
            <a:prstGeom prst="rect">
              <a:avLst/>
            </a:prstGeom>
          </p:spPr>
        </p:pic>
        <p:sp>
          <p:nvSpPr>
            <p:cNvPr id="1569" name="object 1569"/>
            <p:cNvSpPr/>
            <p:nvPr/>
          </p:nvSpPr>
          <p:spPr>
            <a:xfrm>
              <a:off x="9451629" y="5548594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20" y="7190"/>
                  </a:moveTo>
                  <a:lnTo>
                    <a:pt x="7284" y="11186"/>
                  </a:lnTo>
                  <a:lnTo>
                    <a:pt x="7104" y="14466"/>
                  </a:lnTo>
                  <a:lnTo>
                    <a:pt x="4321" y="14708"/>
                  </a:lnTo>
                  <a:lnTo>
                    <a:pt x="1524" y="14949"/>
                  </a:lnTo>
                  <a:lnTo>
                    <a:pt x="757" y="11759"/>
                  </a:lnTo>
                  <a:lnTo>
                    <a:pt x="383" y="7754"/>
                  </a:lnTo>
                  <a:lnTo>
                    <a:pt x="0" y="3758"/>
                  </a:lnTo>
                  <a:lnTo>
                    <a:pt x="189" y="487"/>
                  </a:lnTo>
                  <a:lnTo>
                    <a:pt x="2972" y="236"/>
                  </a:lnTo>
                  <a:lnTo>
                    <a:pt x="5765" y="0"/>
                  </a:lnTo>
                  <a:lnTo>
                    <a:pt x="6541" y="3204"/>
                  </a:lnTo>
                  <a:lnTo>
                    <a:pt x="6920" y="719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0" name="object 157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01315" y="5532729"/>
              <a:ext cx="16128" cy="12230"/>
            </a:xfrm>
            <a:prstGeom prst="rect">
              <a:avLst/>
            </a:prstGeom>
          </p:spPr>
        </p:pic>
        <p:sp>
          <p:nvSpPr>
            <p:cNvPr id="1571" name="object 1571"/>
            <p:cNvSpPr/>
            <p:nvPr/>
          </p:nvSpPr>
          <p:spPr>
            <a:xfrm>
              <a:off x="9401311" y="553164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5812" y="8748"/>
                  </a:moveTo>
                  <a:lnTo>
                    <a:pt x="2423" y="6068"/>
                  </a:lnTo>
                  <a:lnTo>
                    <a:pt x="0" y="3578"/>
                  </a:lnTo>
                  <a:lnTo>
                    <a:pt x="1921" y="1784"/>
                  </a:lnTo>
                  <a:lnTo>
                    <a:pt x="3843" y="0"/>
                  </a:lnTo>
                  <a:lnTo>
                    <a:pt x="6915" y="1869"/>
                  </a:lnTo>
                  <a:lnTo>
                    <a:pt x="10309" y="4568"/>
                  </a:lnTo>
                  <a:lnTo>
                    <a:pt x="13703" y="7261"/>
                  </a:lnTo>
                  <a:lnTo>
                    <a:pt x="16126" y="9751"/>
                  </a:lnTo>
                  <a:lnTo>
                    <a:pt x="14200" y="11541"/>
                  </a:lnTo>
                  <a:lnTo>
                    <a:pt x="12283" y="13325"/>
                  </a:lnTo>
                  <a:lnTo>
                    <a:pt x="9201" y="11446"/>
                  </a:lnTo>
                  <a:lnTo>
                    <a:pt x="5812" y="87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2" name="object 157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85338" y="5547258"/>
              <a:ext cx="16459" cy="11861"/>
            </a:xfrm>
            <a:prstGeom prst="rect">
              <a:avLst/>
            </a:prstGeom>
          </p:spPr>
        </p:pic>
        <p:sp>
          <p:nvSpPr>
            <p:cNvPr id="1573" name="object 1573"/>
            <p:cNvSpPr/>
            <p:nvPr/>
          </p:nvSpPr>
          <p:spPr>
            <a:xfrm>
              <a:off x="9385347" y="5546174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6101" y="8648"/>
                  </a:moveTo>
                  <a:lnTo>
                    <a:pt x="2560" y="6116"/>
                  </a:lnTo>
                  <a:lnTo>
                    <a:pt x="0" y="3725"/>
                  </a:lnTo>
                  <a:lnTo>
                    <a:pt x="1822" y="1869"/>
                  </a:lnTo>
                  <a:lnTo>
                    <a:pt x="3640" y="0"/>
                  </a:lnTo>
                  <a:lnTo>
                    <a:pt x="6830" y="1742"/>
                  </a:lnTo>
                  <a:lnTo>
                    <a:pt x="10352" y="4293"/>
                  </a:lnTo>
                  <a:lnTo>
                    <a:pt x="13902" y="6826"/>
                  </a:lnTo>
                  <a:lnTo>
                    <a:pt x="16458" y="9212"/>
                  </a:lnTo>
                  <a:lnTo>
                    <a:pt x="14650" y="11077"/>
                  </a:lnTo>
                  <a:lnTo>
                    <a:pt x="12832" y="12933"/>
                  </a:lnTo>
                  <a:lnTo>
                    <a:pt x="9642" y="11190"/>
                  </a:lnTo>
                  <a:lnTo>
                    <a:pt x="6101" y="86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4" name="object 157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395981" y="5547258"/>
              <a:ext cx="17094" cy="5740"/>
            </a:xfrm>
            <a:prstGeom prst="rect">
              <a:avLst/>
            </a:prstGeom>
          </p:spPr>
        </p:pic>
        <p:sp>
          <p:nvSpPr>
            <p:cNvPr id="1575" name="object 1575"/>
            <p:cNvSpPr/>
            <p:nvPr/>
          </p:nvSpPr>
          <p:spPr>
            <a:xfrm>
              <a:off x="9395990" y="5547204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11" y="5718"/>
                  </a:moveTo>
                  <a:lnTo>
                    <a:pt x="3763" y="5647"/>
                  </a:lnTo>
                  <a:lnTo>
                    <a:pt x="0" y="5183"/>
                  </a:lnTo>
                  <a:lnTo>
                    <a:pt x="108" y="2774"/>
                  </a:lnTo>
                  <a:lnTo>
                    <a:pt x="217" y="355"/>
                  </a:lnTo>
                  <a:lnTo>
                    <a:pt x="4009" y="0"/>
                  </a:lnTo>
                  <a:lnTo>
                    <a:pt x="8662" y="71"/>
                  </a:lnTo>
                  <a:lnTo>
                    <a:pt x="13319" y="137"/>
                  </a:lnTo>
                  <a:lnTo>
                    <a:pt x="17083" y="610"/>
                  </a:lnTo>
                  <a:lnTo>
                    <a:pt x="16964" y="3015"/>
                  </a:lnTo>
                  <a:lnTo>
                    <a:pt x="16865" y="5425"/>
                  </a:lnTo>
                  <a:lnTo>
                    <a:pt x="13069" y="5789"/>
                  </a:lnTo>
                  <a:lnTo>
                    <a:pt x="8411" y="57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6" name="object 157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389110" y="5539587"/>
              <a:ext cx="17780" cy="8839"/>
            </a:xfrm>
            <a:prstGeom prst="rect">
              <a:avLst/>
            </a:prstGeom>
          </p:spPr>
        </p:pic>
        <p:pic>
          <p:nvPicPr>
            <p:cNvPr id="1577" name="object 1577"/>
            <p:cNvPicPr/>
            <p:nvPr/>
          </p:nvPicPr>
          <p:blipFill>
            <a:blip r:embed="rId3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9012" y="5491238"/>
              <a:ext cx="83888" cy="73331"/>
            </a:xfrm>
            <a:prstGeom prst="rect">
              <a:avLst/>
            </a:prstGeom>
          </p:spPr>
        </p:pic>
        <p:sp>
          <p:nvSpPr>
            <p:cNvPr id="1578" name="object 1578"/>
            <p:cNvSpPr/>
            <p:nvPr/>
          </p:nvSpPr>
          <p:spPr>
            <a:xfrm>
              <a:off x="9425952" y="5490232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899" y="5505"/>
                  </a:moveTo>
                  <a:lnTo>
                    <a:pt x="7819" y="2324"/>
                  </a:lnTo>
                  <a:lnTo>
                    <a:pt x="10555" y="0"/>
                  </a:lnTo>
                  <a:lnTo>
                    <a:pt x="12742" y="1462"/>
                  </a:lnTo>
                  <a:lnTo>
                    <a:pt x="14919" y="2930"/>
                  </a:lnTo>
                  <a:lnTo>
                    <a:pt x="12931" y="5761"/>
                  </a:lnTo>
                  <a:lnTo>
                    <a:pt x="10016" y="8951"/>
                  </a:lnTo>
                  <a:lnTo>
                    <a:pt x="7090" y="12128"/>
                  </a:lnTo>
                  <a:lnTo>
                    <a:pt x="4354" y="14452"/>
                  </a:lnTo>
                  <a:lnTo>
                    <a:pt x="2172" y="12989"/>
                  </a:lnTo>
                  <a:lnTo>
                    <a:pt x="0" y="11522"/>
                  </a:lnTo>
                  <a:lnTo>
                    <a:pt x="1988" y="8681"/>
                  </a:lnTo>
                  <a:lnTo>
                    <a:pt x="4899" y="55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9" name="object 157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07842" y="5510885"/>
              <a:ext cx="17729" cy="9055"/>
            </a:xfrm>
            <a:prstGeom prst="rect">
              <a:avLst/>
            </a:prstGeom>
          </p:spPr>
        </p:pic>
        <p:sp>
          <p:nvSpPr>
            <p:cNvPr id="1580" name="object 1580"/>
            <p:cNvSpPr/>
            <p:nvPr/>
          </p:nvSpPr>
          <p:spPr>
            <a:xfrm>
              <a:off x="9407838" y="5510034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73" y="7564"/>
                  </a:moveTo>
                  <a:lnTo>
                    <a:pt x="3294" y="6068"/>
                  </a:lnTo>
                  <a:lnTo>
                    <a:pt x="0" y="4464"/>
                  </a:lnTo>
                  <a:lnTo>
                    <a:pt x="1107" y="2229"/>
                  </a:lnTo>
                  <a:lnTo>
                    <a:pt x="2210" y="0"/>
                  </a:lnTo>
                  <a:lnTo>
                    <a:pt x="5869" y="823"/>
                  </a:lnTo>
                  <a:lnTo>
                    <a:pt x="10153" y="2338"/>
                  </a:lnTo>
                  <a:lnTo>
                    <a:pt x="14432" y="3834"/>
                  </a:lnTo>
                  <a:lnTo>
                    <a:pt x="17726" y="5434"/>
                  </a:lnTo>
                  <a:lnTo>
                    <a:pt x="16614" y="7668"/>
                  </a:lnTo>
                  <a:lnTo>
                    <a:pt x="15521" y="9903"/>
                  </a:lnTo>
                  <a:lnTo>
                    <a:pt x="11852" y="9070"/>
                  </a:lnTo>
                  <a:lnTo>
                    <a:pt x="7573" y="7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1" name="object 158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7455" y="5500725"/>
              <a:ext cx="17678" cy="9270"/>
            </a:xfrm>
            <a:prstGeom prst="rect">
              <a:avLst/>
            </a:prstGeom>
          </p:spPr>
        </p:pic>
        <p:sp>
          <p:nvSpPr>
            <p:cNvPr id="1582" name="object 1582"/>
            <p:cNvSpPr/>
            <p:nvPr/>
          </p:nvSpPr>
          <p:spPr>
            <a:xfrm>
              <a:off x="9417465" y="5499838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488" y="7683"/>
                  </a:moveTo>
                  <a:lnTo>
                    <a:pt x="3247" y="6102"/>
                  </a:lnTo>
                  <a:lnTo>
                    <a:pt x="0" y="4430"/>
                  </a:lnTo>
                  <a:lnTo>
                    <a:pt x="1150" y="2220"/>
                  </a:lnTo>
                  <a:lnTo>
                    <a:pt x="2309" y="0"/>
                  </a:lnTo>
                  <a:lnTo>
                    <a:pt x="5945" y="913"/>
                  </a:lnTo>
                  <a:lnTo>
                    <a:pt x="10186" y="2490"/>
                  </a:lnTo>
                  <a:lnTo>
                    <a:pt x="14441" y="4071"/>
                  </a:lnTo>
                  <a:lnTo>
                    <a:pt x="17674" y="5742"/>
                  </a:lnTo>
                  <a:lnTo>
                    <a:pt x="16510" y="7957"/>
                  </a:lnTo>
                  <a:lnTo>
                    <a:pt x="15364" y="10168"/>
                  </a:lnTo>
                  <a:lnTo>
                    <a:pt x="11729" y="9269"/>
                  </a:lnTo>
                  <a:lnTo>
                    <a:pt x="7488" y="76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3" name="object 158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3570" y="5529910"/>
              <a:ext cx="16916" cy="11226"/>
            </a:xfrm>
            <a:prstGeom prst="rect">
              <a:avLst/>
            </a:prstGeom>
          </p:spPr>
        </p:pic>
        <p:sp>
          <p:nvSpPr>
            <p:cNvPr id="1584" name="object 1584"/>
            <p:cNvSpPr/>
            <p:nvPr/>
          </p:nvSpPr>
          <p:spPr>
            <a:xfrm>
              <a:off x="9413563" y="552884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3" y="8459"/>
                  </a:moveTo>
                  <a:lnTo>
                    <a:pt x="2764" y="6149"/>
                  </a:lnTo>
                  <a:lnTo>
                    <a:pt x="0" y="3948"/>
                  </a:lnTo>
                  <a:lnTo>
                    <a:pt x="1647" y="1983"/>
                  </a:lnTo>
                  <a:lnTo>
                    <a:pt x="3294" y="0"/>
                  </a:lnTo>
                  <a:lnTo>
                    <a:pt x="6631" y="1524"/>
                  </a:lnTo>
                  <a:lnTo>
                    <a:pt x="10389" y="3829"/>
                  </a:lnTo>
                  <a:lnTo>
                    <a:pt x="14153" y="6139"/>
                  </a:lnTo>
                  <a:lnTo>
                    <a:pt x="16926" y="8341"/>
                  </a:lnTo>
                  <a:lnTo>
                    <a:pt x="15274" y="10310"/>
                  </a:lnTo>
                  <a:lnTo>
                    <a:pt x="13618" y="12293"/>
                  </a:lnTo>
                  <a:lnTo>
                    <a:pt x="10281" y="10760"/>
                  </a:lnTo>
                  <a:lnTo>
                    <a:pt x="6513" y="84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5" name="object 158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2079" y="5541530"/>
              <a:ext cx="16941" cy="11226"/>
            </a:xfrm>
            <a:prstGeom prst="rect">
              <a:avLst/>
            </a:prstGeom>
          </p:spPr>
        </p:pic>
        <p:sp>
          <p:nvSpPr>
            <p:cNvPr id="1586" name="object 1586"/>
            <p:cNvSpPr/>
            <p:nvPr/>
          </p:nvSpPr>
          <p:spPr>
            <a:xfrm>
              <a:off x="9422087" y="554046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3" y="8459"/>
                  </a:moveTo>
                  <a:lnTo>
                    <a:pt x="2764" y="6144"/>
                  </a:lnTo>
                  <a:lnTo>
                    <a:pt x="0" y="3943"/>
                  </a:lnTo>
                  <a:lnTo>
                    <a:pt x="1651" y="1983"/>
                  </a:lnTo>
                  <a:lnTo>
                    <a:pt x="3299" y="0"/>
                  </a:lnTo>
                  <a:lnTo>
                    <a:pt x="6636" y="1529"/>
                  </a:lnTo>
                  <a:lnTo>
                    <a:pt x="10389" y="3829"/>
                  </a:lnTo>
                  <a:lnTo>
                    <a:pt x="14153" y="6135"/>
                  </a:lnTo>
                  <a:lnTo>
                    <a:pt x="16926" y="8336"/>
                  </a:lnTo>
                  <a:lnTo>
                    <a:pt x="15274" y="10310"/>
                  </a:lnTo>
                  <a:lnTo>
                    <a:pt x="13618" y="12293"/>
                  </a:lnTo>
                  <a:lnTo>
                    <a:pt x="10281" y="10760"/>
                  </a:lnTo>
                  <a:lnTo>
                    <a:pt x="6513" y="84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7" name="object 158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4162" y="5525643"/>
              <a:ext cx="15684" cy="12636"/>
            </a:xfrm>
            <a:prstGeom prst="rect">
              <a:avLst/>
            </a:prstGeom>
          </p:spPr>
        </p:pic>
        <p:sp>
          <p:nvSpPr>
            <p:cNvPr id="1588" name="object 1588"/>
            <p:cNvSpPr/>
            <p:nvPr/>
          </p:nvSpPr>
          <p:spPr>
            <a:xfrm>
              <a:off x="9424168" y="5524552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452" y="8857"/>
                  </a:moveTo>
                  <a:lnTo>
                    <a:pt x="2243" y="6002"/>
                  </a:lnTo>
                  <a:lnTo>
                    <a:pt x="0" y="3389"/>
                  </a:lnTo>
                  <a:lnTo>
                    <a:pt x="2025" y="1699"/>
                  </a:lnTo>
                  <a:lnTo>
                    <a:pt x="4061" y="0"/>
                  </a:lnTo>
                  <a:lnTo>
                    <a:pt x="7005" y="2035"/>
                  </a:lnTo>
                  <a:lnTo>
                    <a:pt x="10214" y="4885"/>
                  </a:lnTo>
                  <a:lnTo>
                    <a:pt x="13414" y="7735"/>
                  </a:lnTo>
                  <a:lnTo>
                    <a:pt x="15667" y="10338"/>
                  </a:lnTo>
                  <a:lnTo>
                    <a:pt x="13641" y="12038"/>
                  </a:lnTo>
                  <a:lnTo>
                    <a:pt x="11611" y="13728"/>
                  </a:lnTo>
                  <a:lnTo>
                    <a:pt x="8671" y="11706"/>
                  </a:lnTo>
                  <a:lnTo>
                    <a:pt x="5452" y="88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9" name="object 158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0821" y="5548071"/>
              <a:ext cx="15684" cy="12649"/>
            </a:xfrm>
            <a:prstGeom prst="rect">
              <a:avLst/>
            </a:prstGeom>
          </p:spPr>
        </p:pic>
        <p:sp>
          <p:nvSpPr>
            <p:cNvPr id="1590" name="object 1590"/>
            <p:cNvSpPr/>
            <p:nvPr/>
          </p:nvSpPr>
          <p:spPr>
            <a:xfrm>
              <a:off x="9420821" y="5546992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457" y="8852"/>
                  </a:moveTo>
                  <a:lnTo>
                    <a:pt x="2248" y="5997"/>
                  </a:lnTo>
                  <a:lnTo>
                    <a:pt x="0" y="3384"/>
                  </a:lnTo>
                  <a:lnTo>
                    <a:pt x="2030" y="1694"/>
                  </a:lnTo>
                  <a:lnTo>
                    <a:pt x="4066" y="0"/>
                  </a:lnTo>
                  <a:lnTo>
                    <a:pt x="7005" y="2030"/>
                  </a:lnTo>
                  <a:lnTo>
                    <a:pt x="10219" y="4880"/>
                  </a:lnTo>
                  <a:lnTo>
                    <a:pt x="13424" y="7730"/>
                  </a:lnTo>
                  <a:lnTo>
                    <a:pt x="15677" y="10334"/>
                  </a:lnTo>
                  <a:lnTo>
                    <a:pt x="13641" y="12033"/>
                  </a:lnTo>
                  <a:lnTo>
                    <a:pt x="11620" y="13723"/>
                  </a:lnTo>
                  <a:lnTo>
                    <a:pt x="8676" y="11697"/>
                  </a:lnTo>
                  <a:lnTo>
                    <a:pt x="5457" y="88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1" name="object 159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5554" y="5522353"/>
              <a:ext cx="17729" cy="7378"/>
            </a:xfrm>
            <a:prstGeom prst="rect">
              <a:avLst/>
            </a:prstGeom>
          </p:spPr>
        </p:pic>
        <p:sp>
          <p:nvSpPr>
            <p:cNvPr id="1592" name="object 1592"/>
            <p:cNvSpPr/>
            <p:nvPr/>
          </p:nvSpPr>
          <p:spPr>
            <a:xfrm>
              <a:off x="9435557" y="5521814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080" y="6712"/>
                  </a:moveTo>
                  <a:lnTo>
                    <a:pt x="3559" y="5822"/>
                  </a:lnTo>
                  <a:lnTo>
                    <a:pt x="0" y="4696"/>
                  </a:lnTo>
                  <a:lnTo>
                    <a:pt x="686" y="2348"/>
                  </a:lnTo>
                  <a:lnTo>
                    <a:pt x="1353" y="0"/>
                  </a:lnTo>
                  <a:lnTo>
                    <a:pt x="5140" y="317"/>
                  </a:lnTo>
                  <a:lnTo>
                    <a:pt x="9661" y="1211"/>
                  </a:lnTo>
                  <a:lnTo>
                    <a:pt x="14181" y="2097"/>
                  </a:lnTo>
                  <a:lnTo>
                    <a:pt x="17731" y="3223"/>
                  </a:lnTo>
                  <a:lnTo>
                    <a:pt x="17054" y="5567"/>
                  </a:lnTo>
                  <a:lnTo>
                    <a:pt x="16382" y="7915"/>
                  </a:lnTo>
                  <a:lnTo>
                    <a:pt x="12591" y="7597"/>
                  </a:lnTo>
                  <a:lnTo>
                    <a:pt x="8080" y="67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3" name="object 159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80144" y="5555056"/>
              <a:ext cx="16319" cy="12026"/>
            </a:xfrm>
            <a:prstGeom prst="rect">
              <a:avLst/>
            </a:prstGeom>
          </p:spPr>
        </p:pic>
        <p:sp>
          <p:nvSpPr>
            <p:cNvPr id="1594" name="object 1594"/>
            <p:cNvSpPr/>
            <p:nvPr/>
          </p:nvSpPr>
          <p:spPr>
            <a:xfrm>
              <a:off x="9380140" y="5553970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42" y="4412"/>
                  </a:moveTo>
                  <a:lnTo>
                    <a:pt x="13821" y="7025"/>
                  </a:lnTo>
                  <a:lnTo>
                    <a:pt x="16330" y="9444"/>
                  </a:lnTo>
                  <a:lnTo>
                    <a:pt x="14460" y="11271"/>
                  </a:lnTo>
                  <a:lnTo>
                    <a:pt x="12605" y="13108"/>
                  </a:lnTo>
                  <a:lnTo>
                    <a:pt x="9457" y="11314"/>
                  </a:lnTo>
                  <a:lnTo>
                    <a:pt x="5983" y="8700"/>
                  </a:lnTo>
                  <a:lnTo>
                    <a:pt x="2504" y="6087"/>
                  </a:lnTo>
                  <a:lnTo>
                    <a:pt x="0" y="3664"/>
                  </a:lnTo>
                  <a:lnTo>
                    <a:pt x="1869" y="1832"/>
                  </a:lnTo>
                  <a:lnTo>
                    <a:pt x="3729" y="0"/>
                  </a:lnTo>
                  <a:lnTo>
                    <a:pt x="6873" y="1794"/>
                  </a:lnTo>
                  <a:lnTo>
                    <a:pt x="10342" y="44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5" name="object 15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87293" y="5536730"/>
              <a:ext cx="12357" cy="14300"/>
            </a:xfrm>
            <a:prstGeom prst="rect">
              <a:avLst/>
            </a:prstGeom>
          </p:spPr>
        </p:pic>
        <p:sp>
          <p:nvSpPr>
            <p:cNvPr id="1596" name="object 1596"/>
            <p:cNvSpPr/>
            <p:nvPr/>
          </p:nvSpPr>
          <p:spPr>
            <a:xfrm>
              <a:off x="9387292" y="5535892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30" y="6291"/>
                  </a:moveTo>
                  <a:lnTo>
                    <a:pt x="11175" y="9870"/>
                  </a:lnTo>
                  <a:lnTo>
                    <a:pt x="12368" y="12947"/>
                  </a:lnTo>
                  <a:lnTo>
                    <a:pt x="9859" y="14050"/>
                  </a:lnTo>
                  <a:lnTo>
                    <a:pt x="7336" y="15148"/>
                  </a:lnTo>
                  <a:lnTo>
                    <a:pt x="5268" y="12431"/>
                  </a:lnTo>
                  <a:lnTo>
                    <a:pt x="3242" y="8852"/>
                  </a:lnTo>
                  <a:lnTo>
                    <a:pt x="1207" y="5273"/>
                  </a:lnTo>
                  <a:lnTo>
                    <a:pt x="0" y="2191"/>
                  </a:lnTo>
                  <a:lnTo>
                    <a:pt x="2522" y="1084"/>
                  </a:lnTo>
                  <a:lnTo>
                    <a:pt x="5036" y="0"/>
                  </a:lnTo>
                  <a:lnTo>
                    <a:pt x="7109" y="2712"/>
                  </a:lnTo>
                  <a:lnTo>
                    <a:pt x="9130" y="629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7" name="object 159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09570" y="5534113"/>
              <a:ext cx="11785" cy="14566"/>
            </a:xfrm>
            <a:prstGeom prst="rect">
              <a:avLst/>
            </a:prstGeom>
          </p:spPr>
        </p:pic>
        <p:sp>
          <p:nvSpPr>
            <p:cNvPr id="1598" name="object 1598"/>
            <p:cNvSpPr/>
            <p:nvPr/>
          </p:nvSpPr>
          <p:spPr>
            <a:xfrm>
              <a:off x="9409568" y="5533381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700"/>
                  </a:moveTo>
                  <a:lnTo>
                    <a:pt x="7071" y="12421"/>
                  </a:lnTo>
                  <a:lnTo>
                    <a:pt x="5145" y="15295"/>
                  </a:lnTo>
                  <a:lnTo>
                    <a:pt x="2579" y="14386"/>
                  </a:lnTo>
                  <a:lnTo>
                    <a:pt x="0" y="13482"/>
                  </a:lnTo>
                  <a:lnTo>
                    <a:pt x="1046" y="10319"/>
                  </a:lnTo>
                  <a:lnTo>
                    <a:pt x="2882" y="6594"/>
                  </a:lnTo>
                  <a:lnTo>
                    <a:pt x="4705" y="2868"/>
                  </a:lnTo>
                  <a:lnTo>
                    <a:pt x="6641" y="0"/>
                  </a:lnTo>
                  <a:lnTo>
                    <a:pt x="9206" y="908"/>
                  </a:lnTo>
                  <a:lnTo>
                    <a:pt x="11776" y="1813"/>
                  </a:lnTo>
                  <a:lnTo>
                    <a:pt x="10730" y="4980"/>
                  </a:lnTo>
                  <a:lnTo>
                    <a:pt x="8908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9" name="object 159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0103" y="5522467"/>
              <a:ext cx="9829" cy="14719"/>
            </a:xfrm>
            <a:prstGeom prst="rect">
              <a:avLst/>
            </a:prstGeom>
          </p:spPr>
        </p:pic>
        <p:sp>
          <p:nvSpPr>
            <p:cNvPr id="1600" name="object 1600"/>
            <p:cNvSpPr/>
            <p:nvPr/>
          </p:nvSpPr>
          <p:spPr>
            <a:xfrm>
              <a:off x="9410106" y="5521890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084" y="6859"/>
                  </a:moveTo>
                  <a:lnTo>
                    <a:pt x="9301" y="10712"/>
                  </a:lnTo>
                  <a:lnTo>
                    <a:pt x="9831" y="13950"/>
                  </a:lnTo>
                  <a:lnTo>
                    <a:pt x="7128" y="14632"/>
                  </a:lnTo>
                  <a:lnTo>
                    <a:pt x="4435" y="15309"/>
                  </a:lnTo>
                  <a:lnTo>
                    <a:pt x="2977" y="12293"/>
                  </a:lnTo>
                  <a:lnTo>
                    <a:pt x="1756" y="8450"/>
                  </a:lnTo>
                  <a:lnTo>
                    <a:pt x="534" y="4591"/>
                  </a:lnTo>
                  <a:lnTo>
                    <a:pt x="0" y="1349"/>
                  </a:lnTo>
                  <a:lnTo>
                    <a:pt x="2698" y="681"/>
                  </a:lnTo>
                  <a:lnTo>
                    <a:pt x="5400" y="0"/>
                  </a:lnTo>
                  <a:lnTo>
                    <a:pt x="6854" y="3001"/>
                  </a:lnTo>
                  <a:lnTo>
                    <a:pt x="8084" y="68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1" name="object 160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396882" y="5534100"/>
              <a:ext cx="14630" cy="13373"/>
            </a:xfrm>
            <a:prstGeom prst="rect">
              <a:avLst/>
            </a:prstGeom>
          </p:spPr>
        </p:pic>
        <p:sp>
          <p:nvSpPr>
            <p:cNvPr id="1602" name="object 1602"/>
            <p:cNvSpPr/>
            <p:nvPr/>
          </p:nvSpPr>
          <p:spPr>
            <a:xfrm>
              <a:off x="9396893" y="553307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16" y="5453"/>
                  </a:moveTo>
                  <a:lnTo>
                    <a:pt x="12723" y="8615"/>
                  </a:lnTo>
                  <a:lnTo>
                    <a:pt x="14616" y="11427"/>
                  </a:lnTo>
                  <a:lnTo>
                    <a:pt x="12382" y="12914"/>
                  </a:lnTo>
                  <a:lnTo>
                    <a:pt x="10143" y="14405"/>
                  </a:lnTo>
                  <a:lnTo>
                    <a:pt x="7488" y="12090"/>
                  </a:lnTo>
                  <a:lnTo>
                    <a:pt x="4690" y="8942"/>
                  </a:lnTo>
                  <a:lnTo>
                    <a:pt x="1883" y="5784"/>
                  </a:lnTo>
                  <a:lnTo>
                    <a:pt x="0" y="2968"/>
                  </a:lnTo>
                  <a:lnTo>
                    <a:pt x="2238" y="1486"/>
                  </a:lnTo>
                  <a:lnTo>
                    <a:pt x="4468" y="0"/>
                  </a:lnTo>
                  <a:lnTo>
                    <a:pt x="7119" y="2300"/>
                  </a:lnTo>
                  <a:lnTo>
                    <a:pt x="9916" y="545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3" name="object 160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386773" y="5543460"/>
              <a:ext cx="10337" cy="14655"/>
            </a:xfrm>
            <a:prstGeom prst="rect">
              <a:avLst/>
            </a:prstGeom>
          </p:spPr>
        </p:pic>
        <p:sp>
          <p:nvSpPr>
            <p:cNvPr id="1604" name="object 1604"/>
            <p:cNvSpPr/>
            <p:nvPr/>
          </p:nvSpPr>
          <p:spPr>
            <a:xfrm>
              <a:off x="9386770" y="5542802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311" y="6769"/>
                  </a:moveTo>
                  <a:lnTo>
                    <a:pt x="9694" y="10570"/>
                  </a:lnTo>
                  <a:lnTo>
                    <a:pt x="10352" y="13794"/>
                  </a:lnTo>
                  <a:lnTo>
                    <a:pt x="7687" y="14556"/>
                  </a:lnTo>
                  <a:lnTo>
                    <a:pt x="5017" y="15323"/>
                  </a:lnTo>
                  <a:lnTo>
                    <a:pt x="3441" y="12364"/>
                  </a:lnTo>
                  <a:lnTo>
                    <a:pt x="2049" y="8558"/>
                  </a:lnTo>
                  <a:lnTo>
                    <a:pt x="667" y="4748"/>
                  </a:lnTo>
                  <a:lnTo>
                    <a:pt x="0" y="1529"/>
                  </a:lnTo>
                  <a:lnTo>
                    <a:pt x="2683" y="766"/>
                  </a:lnTo>
                  <a:lnTo>
                    <a:pt x="5348" y="0"/>
                  </a:lnTo>
                  <a:lnTo>
                    <a:pt x="6925" y="2963"/>
                  </a:lnTo>
                  <a:lnTo>
                    <a:pt x="8311" y="67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5" name="object 160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92792" y="5551258"/>
              <a:ext cx="13309" cy="14173"/>
            </a:xfrm>
            <a:prstGeom prst="rect">
              <a:avLst/>
            </a:prstGeom>
          </p:spPr>
        </p:pic>
        <p:sp>
          <p:nvSpPr>
            <p:cNvPr id="1606" name="object 1606"/>
            <p:cNvSpPr/>
            <p:nvPr/>
          </p:nvSpPr>
          <p:spPr>
            <a:xfrm>
              <a:off x="9392788" y="5550384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95" y="8895"/>
                  </a:moveTo>
                  <a:lnTo>
                    <a:pt x="7157" y="12407"/>
                  </a:lnTo>
                  <a:lnTo>
                    <a:pt x="4847" y="15049"/>
                  </a:lnTo>
                  <a:lnTo>
                    <a:pt x="2423" y="13889"/>
                  </a:lnTo>
                  <a:lnTo>
                    <a:pt x="0" y="12724"/>
                  </a:lnTo>
                  <a:lnTo>
                    <a:pt x="1491" y="9666"/>
                  </a:lnTo>
                  <a:lnTo>
                    <a:pt x="3829" y="6158"/>
                  </a:lnTo>
                  <a:lnTo>
                    <a:pt x="6167" y="2655"/>
                  </a:lnTo>
                  <a:lnTo>
                    <a:pt x="8477" y="0"/>
                  </a:lnTo>
                  <a:lnTo>
                    <a:pt x="10905" y="1155"/>
                  </a:lnTo>
                  <a:lnTo>
                    <a:pt x="13315" y="2329"/>
                  </a:lnTo>
                  <a:lnTo>
                    <a:pt x="11828" y="5382"/>
                  </a:lnTo>
                  <a:lnTo>
                    <a:pt x="9495" y="88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7" name="object 160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8731" y="5547499"/>
              <a:ext cx="17729" cy="7480"/>
            </a:xfrm>
            <a:prstGeom prst="rect">
              <a:avLst/>
            </a:prstGeom>
          </p:spPr>
        </p:pic>
        <p:sp>
          <p:nvSpPr>
            <p:cNvPr id="1608" name="object 1608"/>
            <p:cNvSpPr/>
            <p:nvPr/>
          </p:nvSpPr>
          <p:spPr>
            <a:xfrm>
              <a:off x="9408727" y="5546934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9689" y="1278"/>
                  </a:moveTo>
                  <a:lnTo>
                    <a:pt x="14190" y="2191"/>
                  </a:lnTo>
                  <a:lnTo>
                    <a:pt x="17731" y="3346"/>
                  </a:lnTo>
                  <a:lnTo>
                    <a:pt x="17035" y="5690"/>
                  </a:lnTo>
                  <a:lnTo>
                    <a:pt x="16335" y="8038"/>
                  </a:lnTo>
                  <a:lnTo>
                    <a:pt x="12553" y="7692"/>
                  </a:lnTo>
                  <a:lnTo>
                    <a:pt x="8051" y="6760"/>
                  </a:lnTo>
                  <a:lnTo>
                    <a:pt x="3535" y="5841"/>
                  </a:lnTo>
                  <a:lnTo>
                    <a:pt x="0" y="4691"/>
                  </a:lnTo>
                  <a:lnTo>
                    <a:pt x="705" y="2343"/>
                  </a:lnTo>
                  <a:lnTo>
                    <a:pt x="1405" y="0"/>
                  </a:lnTo>
                  <a:lnTo>
                    <a:pt x="5183" y="345"/>
                  </a:lnTo>
                  <a:lnTo>
                    <a:pt x="9689" y="12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9" name="object 160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4489" y="5554484"/>
              <a:ext cx="17754" cy="8597"/>
            </a:xfrm>
            <a:prstGeom prst="rect">
              <a:avLst/>
            </a:prstGeom>
          </p:spPr>
        </p:pic>
        <p:sp>
          <p:nvSpPr>
            <p:cNvPr id="1610" name="object 1610"/>
            <p:cNvSpPr/>
            <p:nvPr/>
          </p:nvSpPr>
          <p:spPr>
            <a:xfrm>
              <a:off x="9404485" y="5553684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0030" y="2045"/>
                  </a:moveTo>
                  <a:lnTo>
                    <a:pt x="14394" y="3384"/>
                  </a:lnTo>
                  <a:lnTo>
                    <a:pt x="17755" y="4852"/>
                  </a:lnTo>
                  <a:lnTo>
                    <a:pt x="16770" y="7134"/>
                  </a:lnTo>
                  <a:lnTo>
                    <a:pt x="15781" y="9396"/>
                  </a:lnTo>
                  <a:lnTo>
                    <a:pt x="12075" y="8700"/>
                  </a:lnTo>
                  <a:lnTo>
                    <a:pt x="7729" y="7365"/>
                  </a:lnTo>
                  <a:lnTo>
                    <a:pt x="3356" y="6031"/>
                  </a:lnTo>
                  <a:lnTo>
                    <a:pt x="0" y="4549"/>
                  </a:lnTo>
                  <a:lnTo>
                    <a:pt x="989" y="2286"/>
                  </a:lnTo>
                  <a:lnTo>
                    <a:pt x="1973" y="0"/>
                  </a:lnTo>
                  <a:lnTo>
                    <a:pt x="5675" y="705"/>
                  </a:lnTo>
                  <a:lnTo>
                    <a:pt x="10030" y="20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1" name="object 161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396310" y="5546090"/>
              <a:ext cx="17754" cy="7708"/>
            </a:xfrm>
            <a:prstGeom prst="rect">
              <a:avLst/>
            </a:prstGeom>
          </p:spPr>
        </p:pic>
        <p:sp>
          <p:nvSpPr>
            <p:cNvPr id="1612" name="object 1612"/>
            <p:cNvSpPr/>
            <p:nvPr/>
          </p:nvSpPr>
          <p:spPr>
            <a:xfrm>
              <a:off x="9396314" y="5545465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5" y="1434"/>
                  </a:moveTo>
                  <a:lnTo>
                    <a:pt x="14252" y="2437"/>
                  </a:lnTo>
                  <a:lnTo>
                    <a:pt x="17755" y="3664"/>
                  </a:lnTo>
                  <a:lnTo>
                    <a:pt x="16997" y="5993"/>
                  </a:lnTo>
                  <a:lnTo>
                    <a:pt x="16240" y="8331"/>
                  </a:lnTo>
                  <a:lnTo>
                    <a:pt x="12467" y="7905"/>
                  </a:lnTo>
                  <a:lnTo>
                    <a:pt x="7985" y="6892"/>
                  </a:lnTo>
                  <a:lnTo>
                    <a:pt x="3512" y="5879"/>
                  </a:lnTo>
                  <a:lnTo>
                    <a:pt x="0" y="4662"/>
                  </a:lnTo>
                  <a:lnTo>
                    <a:pt x="771" y="2324"/>
                  </a:lnTo>
                  <a:lnTo>
                    <a:pt x="1519" y="0"/>
                  </a:lnTo>
                  <a:lnTo>
                    <a:pt x="5287" y="416"/>
                  </a:lnTo>
                  <a:lnTo>
                    <a:pt x="9765" y="143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3" name="object 161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399981" y="5523407"/>
              <a:ext cx="16738" cy="11468"/>
            </a:xfrm>
            <a:prstGeom prst="rect">
              <a:avLst/>
            </a:prstGeom>
          </p:spPr>
        </p:pic>
        <p:sp>
          <p:nvSpPr>
            <p:cNvPr id="1614" name="object 1614"/>
            <p:cNvSpPr/>
            <p:nvPr/>
          </p:nvSpPr>
          <p:spPr>
            <a:xfrm>
              <a:off x="9399974" y="552232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4"/>
                  </a:moveTo>
                  <a:lnTo>
                    <a:pt x="14063" y="6409"/>
                  </a:lnTo>
                  <a:lnTo>
                    <a:pt x="16751" y="8686"/>
                  </a:lnTo>
                  <a:lnTo>
                    <a:pt x="15028" y="10613"/>
                  </a:lnTo>
                  <a:lnTo>
                    <a:pt x="13310" y="12544"/>
                  </a:lnTo>
                  <a:lnTo>
                    <a:pt x="10039" y="10935"/>
                  </a:lnTo>
                  <a:lnTo>
                    <a:pt x="6361" y="8530"/>
                  </a:lnTo>
                  <a:lnTo>
                    <a:pt x="2679" y="6144"/>
                  </a:lnTo>
                  <a:lnTo>
                    <a:pt x="0" y="3862"/>
                  </a:lnTo>
                  <a:lnTo>
                    <a:pt x="1708" y="1936"/>
                  </a:lnTo>
                  <a:lnTo>
                    <a:pt x="3427" y="0"/>
                  </a:lnTo>
                  <a:lnTo>
                    <a:pt x="6702" y="1614"/>
                  </a:lnTo>
                  <a:lnTo>
                    <a:pt x="10380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5" name="object 161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9118" y="5544946"/>
              <a:ext cx="16865" cy="11290"/>
            </a:xfrm>
            <a:prstGeom prst="rect">
              <a:avLst/>
            </a:prstGeom>
          </p:spPr>
        </p:pic>
        <p:sp>
          <p:nvSpPr>
            <p:cNvPr id="1616" name="object 1616"/>
            <p:cNvSpPr/>
            <p:nvPr/>
          </p:nvSpPr>
          <p:spPr>
            <a:xfrm>
              <a:off x="9449120" y="554387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9" y="3886"/>
                  </a:moveTo>
                  <a:lnTo>
                    <a:pt x="14129" y="6215"/>
                  </a:lnTo>
                  <a:lnTo>
                    <a:pt x="16860" y="8450"/>
                  </a:lnTo>
                  <a:lnTo>
                    <a:pt x="15189" y="10409"/>
                  </a:lnTo>
                  <a:lnTo>
                    <a:pt x="13514" y="12364"/>
                  </a:lnTo>
                  <a:lnTo>
                    <a:pt x="10214" y="10812"/>
                  </a:lnTo>
                  <a:lnTo>
                    <a:pt x="6480" y="8473"/>
                  </a:lnTo>
                  <a:lnTo>
                    <a:pt x="2735" y="6144"/>
                  </a:lnTo>
                  <a:lnTo>
                    <a:pt x="0" y="3914"/>
                  </a:lnTo>
                  <a:lnTo>
                    <a:pt x="1680" y="1955"/>
                  </a:lnTo>
                  <a:lnTo>
                    <a:pt x="3346" y="0"/>
                  </a:lnTo>
                  <a:lnTo>
                    <a:pt x="6664" y="1538"/>
                  </a:lnTo>
                  <a:lnTo>
                    <a:pt x="10399" y="38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7" name="object 161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5975" y="5514784"/>
              <a:ext cx="11264" cy="14655"/>
            </a:xfrm>
            <a:prstGeom prst="rect">
              <a:avLst/>
            </a:prstGeom>
          </p:spPr>
        </p:pic>
        <p:sp>
          <p:nvSpPr>
            <p:cNvPr id="1618" name="object 1618"/>
            <p:cNvSpPr/>
            <p:nvPr/>
          </p:nvSpPr>
          <p:spPr>
            <a:xfrm>
              <a:off x="9455983" y="5514115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76" y="8620"/>
                  </a:moveTo>
                  <a:lnTo>
                    <a:pt x="7010" y="12393"/>
                  </a:lnTo>
                  <a:lnTo>
                    <a:pt x="5211" y="15323"/>
                  </a:lnTo>
                  <a:lnTo>
                    <a:pt x="2608" y="14509"/>
                  </a:lnTo>
                  <a:lnTo>
                    <a:pt x="0" y="13681"/>
                  </a:lnTo>
                  <a:lnTo>
                    <a:pt x="889" y="10495"/>
                  </a:lnTo>
                  <a:lnTo>
                    <a:pt x="2565" y="6712"/>
                  </a:lnTo>
                  <a:lnTo>
                    <a:pt x="4231" y="2939"/>
                  </a:lnTo>
                  <a:lnTo>
                    <a:pt x="6030" y="0"/>
                  </a:lnTo>
                  <a:lnTo>
                    <a:pt x="8643" y="823"/>
                  </a:lnTo>
                  <a:lnTo>
                    <a:pt x="11256" y="1642"/>
                  </a:lnTo>
                  <a:lnTo>
                    <a:pt x="10352" y="4847"/>
                  </a:lnTo>
                  <a:lnTo>
                    <a:pt x="8676" y="86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9" name="object 161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4299" y="5526201"/>
              <a:ext cx="13423" cy="13944"/>
            </a:xfrm>
            <a:prstGeom prst="rect">
              <a:avLst/>
            </a:prstGeom>
          </p:spPr>
        </p:pic>
        <p:sp>
          <p:nvSpPr>
            <p:cNvPr id="1620" name="object 1620"/>
            <p:cNvSpPr/>
            <p:nvPr/>
          </p:nvSpPr>
          <p:spPr>
            <a:xfrm>
              <a:off x="9454296" y="552525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533" y="5955"/>
                  </a:moveTo>
                  <a:lnTo>
                    <a:pt x="11918" y="9368"/>
                  </a:lnTo>
                  <a:lnTo>
                    <a:pt x="13419" y="12346"/>
                  </a:lnTo>
                  <a:lnTo>
                    <a:pt x="11028" y="13619"/>
                  </a:lnTo>
                  <a:lnTo>
                    <a:pt x="8629" y="14888"/>
                  </a:lnTo>
                  <a:lnTo>
                    <a:pt x="6281" y="12346"/>
                  </a:lnTo>
                  <a:lnTo>
                    <a:pt x="3905" y="8951"/>
                  </a:lnTo>
                  <a:lnTo>
                    <a:pt x="1528" y="5533"/>
                  </a:lnTo>
                  <a:lnTo>
                    <a:pt x="0" y="2551"/>
                  </a:lnTo>
                  <a:lnTo>
                    <a:pt x="2399" y="1278"/>
                  </a:lnTo>
                  <a:lnTo>
                    <a:pt x="4809" y="0"/>
                  </a:lnTo>
                  <a:lnTo>
                    <a:pt x="7152" y="2551"/>
                  </a:lnTo>
                  <a:lnTo>
                    <a:pt x="9533" y="595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1" name="object 162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7413" y="5521591"/>
              <a:ext cx="10579" cy="14706"/>
            </a:xfrm>
            <a:prstGeom prst="rect">
              <a:avLst/>
            </a:prstGeom>
          </p:spPr>
        </p:pic>
        <p:sp>
          <p:nvSpPr>
            <p:cNvPr id="1622" name="object 1622"/>
            <p:cNvSpPr/>
            <p:nvPr/>
          </p:nvSpPr>
          <p:spPr>
            <a:xfrm>
              <a:off x="9477411" y="5520992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406" y="8478"/>
                  </a:moveTo>
                  <a:lnTo>
                    <a:pt x="6948" y="12322"/>
                  </a:lnTo>
                  <a:lnTo>
                    <a:pt x="5315" y="15309"/>
                  </a:lnTo>
                  <a:lnTo>
                    <a:pt x="2660" y="14604"/>
                  </a:lnTo>
                  <a:lnTo>
                    <a:pt x="0" y="13894"/>
                  </a:lnTo>
                  <a:lnTo>
                    <a:pt x="719" y="10665"/>
                  </a:lnTo>
                  <a:lnTo>
                    <a:pt x="2182" y="6831"/>
                  </a:lnTo>
                  <a:lnTo>
                    <a:pt x="3630" y="2987"/>
                  </a:lnTo>
                  <a:lnTo>
                    <a:pt x="5268" y="0"/>
                  </a:lnTo>
                  <a:lnTo>
                    <a:pt x="7919" y="695"/>
                  </a:lnTo>
                  <a:lnTo>
                    <a:pt x="10574" y="1405"/>
                  </a:lnTo>
                  <a:lnTo>
                    <a:pt x="9864" y="4639"/>
                  </a:lnTo>
                  <a:lnTo>
                    <a:pt x="8406" y="84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3" name="object 162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6059" y="5515114"/>
              <a:ext cx="11061" cy="14579"/>
            </a:xfrm>
            <a:prstGeom prst="rect">
              <a:avLst/>
            </a:prstGeom>
          </p:spPr>
        </p:pic>
        <p:sp>
          <p:nvSpPr>
            <p:cNvPr id="1624" name="object 1624"/>
            <p:cNvSpPr/>
            <p:nvPr/>
          </p:nvSpPr>
          <p:spPr>
            <a:xfrm>
              <a:off x="9466062" y="5514393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10" y="6627"/>
                  </a:moveTo>
                  <a:lnTo>
                    <a:pt x="10214" y="10362"/>
                  </a:lnTo>
                  <a:lnTo>
                    <a:pt x="11066" y="13548"/>
                  </a:lnTo>
                  <a:lnTo>
                    <a:pt x="8435" y="14419"/>
                  </a:lnTo>
                  <a:lnTo>
                    <a:pt x="5807" y="15300"/>
                  </a:lnTo>
                  <a:lnTo>
                    <a:pt x="4061" y="12417"/>
                  </a:lnTo>
                  <a:lnTo>
                    <a:pt x="2451" y="8681"/>
                  </a:lnTo>
                  <a:lnTo>
                    <a:pt x="852" y="4937"/>
                  </a:lnTo>
                  <a:lnTo>
                    <a:pt x="0" y="1756"/>
                  </a:lnTo>
                  <a:lnTo>
                    <a:pt x="2627" y="880"/>
                  </a:lnTo>
                  <a:lnTo>
                    <a:pt x="5254" y="0"/>
                  </a:lnTo>
                  <a:lnTo>
                    <a:pt x="6996" y="2882"/>
                  </a:lnTo>
                  <a:lnTo>
                    <a:pt x="8610" y="66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5" name="object 162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3672" y="5522848"/>
              <a:ext cx="15430" cy="12839"/>
            </a:xfrm>
            <a:prstGeom prst="rect">
              <a:avLst/>
            </a:prstGeom>
          </p:spPr>
        </p:pic>
        <p:sp>
          <p:nvSpPr>
            <p:cNvPr id="1626" name="object 1626"/>
            <p:cNvSpPr/>
            <p:nvPr/>
          </p:nvSpPr>
          <p:spPr>
            <a:xfrm>
              <a:off x="9463669" y="5521785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153" y="5013"/>
                  </a:moveTo>
                  <a:lnTo>
                    <a:pt x="13267" y="7952"/>
                  </a:lnTo>
                  <a:lnTo>
                    <a:pt x="15431" y="10618"/>
                  </a:lnTo>
                  <a:lnTo>
                    <a:pt x="13362" y="12251"/>
                  </a:lnTo>
                  <a:lnTo>
                    <a:pt x="11270" y="13903"/>
                  </a:lnTo>
                  <a:lnTo>
                    <a:pt x="8397" y="11811"/>
                  </a:lnTo>
                  <a:lnTo>
                    <a:pt x="5282" y="8876"/>
                  </a:lnTo>
                  <a:lnTo>
                    <a:pt x="2172" y="5955"/>
                  </a:lnTo>
                  <a:lnTo>
                    <a:pt x="0" y="3294"/>
                  </a:lnTo>
                  <a:lnTo>
                    <a:pt x="2082" y="1647"/>
                  </a:lnTo>
                  <a:lnTo>
                    <a:pt x="4170" y="0"/>
                  </a:lnTo>
                  <a:lnTo>
                    <a:pt x="7048" y="2092"/>
                  </a:lnTo>
                  <a:lnTo>
                    <a:pt x="10153" y="50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7" name="object 162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7865" y="5529364"/>
              <a:ext cx="11556" cy="14477"/>
            </a:xfrm>
            <a:prstGeom prst="rect">
              <a:avLst/>
            </a:prstGeom>
          </p:spPr>
        </p:pic>
        <p:sp>
          <p:nvSpPr>
            <p:cNvPr id="1628" name="object 1628"/>
            <p:cNvSpPr/>
            <p:nvPr/>
          </p:nvSpPr>
          <p:spPr>
            <a:xfrm>
              <a:off x="9437866" y="5528588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04" y="6504"/>
                  </a:moveTo>
                  <a:lnTo>
                    <a:pt x="10569" y="10192"/>
                  </a:lnTo>
                  <a:lnTo>
                    <a:pt x="11559" y="13340"/>
                  </a:lnTo>
                  <a:lnTo>
                    <a:pt x="8969" y="14305"/>
                  </a:lnTo>
                  <a:lnTo>
                    <a:pt x="6380" y="15262"/>
                  </a:lnTo>
                  <a:lnTo>
                    <a:pt x="4510" y="12435"/>
                  </a:lnTo>
                  <a:lnTo>
                    <a:pt x="2745" y="8753"/>
                  </a:lnTo>
                  <a:lnTo>
                    <a:pt x="984" y="5070"/>
                  </a:lnTo>
                  <a:lnTo>
                    <a:pt x="0" y="1912"/>
                  </a:lnTo>
                  <a:lnTo>
                    <a:pt x="2584" y="956"/>
                  </a:lnTo>
                  <a:lnTo>
                    <a:pt x="5168" y="0"/>
                  </a:lnTo>
                  <a:lnTo>
                    <a:pt x="7048" y="2826"/>
                  </a:lnTo>
                  <a:lnTo>
                    <a:pt x="8804" y="65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9" name="object 162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2564" y="5524372"/>
              <a:ext cx="16687" cy="11582"/>
            </a:xfrm>
            <a:prstGeom prst="rect">
              <a:avLst/>
            </a:prstGeom>
          </p:spPr>
        </p:pic>
        <p:sp>
          <p:nvSpPr>
            <p:cNvPr id="1630" name="object 1630"/>
            <p:cNvSpPr/>
            <p:nvPr/>
          </p:nvSpPr>
          <p:spPr>
            <a:xfrm>
              <a:off x="9442571" y="5523291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5" y="4085"/>
                  </a:moveTo>
                  <a:lnTo>
                    <a:pt x="14030" y="6523"/>
                  </a:lnTo>
                  <a:lnTo>
                    <a:pt x="16671" y="8833"/>
                  </a:lnTo>
                  <a:lnTo>
                    <a:pt x="14929" y="10745"/>
                  </a:lnTo>
                  <a:lnTo>
                    <a:pt x="13177" y="12663"/>
                  </a:lnTo>
                  <a:lnTo>
                    <a:pt x="9921" y="11006"/>
                  </a:lnTo>
                  <a:lnTo>
                    <a:pt x="6295" y="8563"/>
                  </a:lnTo>
                  <a:lnTo>
                    <a:pt x="2655" y="6135"/>
                  </a:lnTo>
                  <a:lnTo>
                    <a:pt x="0" y="3820"/>
                  </a:lnTo>
                  <a:lnTo>
                    <a:pt x="1751" y="1903"/>
                  </a:lnTo>
                  <a:lnTo>
                    <a:pt x="3488" y="0"/>
                  </a:lnTo>
                  <a:lnTo>
                    <a:pt x="6740" y="1637"/>
                  </a:lnTo>
                  <a:lnTo>
                    <a:pt x="10385" y="408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1" name="object 163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2301" y="5539791"/>
              <a:ext cx="12217" cy="14439"/>
            </a:xfrm>
            <a:prstGeom prst="rect">
              <a:avLst/>
            </a:prstGeom>
          </p:spPr>
        </p:pic>
        <p:sp>
          <p:nvSpPr>
            <p:cNvPr id="1632" name="object 1632"/>
            <p:cNvSpPr/>
            <p:nvPr/>
          </p:nvSpPr>
          <p:spPr>
            <a:xfrm>
              <a:off x="9462297" y="5539001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088" y="8771"/>
                  </a:moveTo>
                  <a:lnTo>
                    <a:pt x="7104" y="12435"/>
                  </a:lnTo>
                  <a:lnTo>
                    <a:pt x="5064" y="15238"/>
                  </a:lnTo>
                  <a:lnTo>
                    <a:pt x="2527" y="14258"/>
                  </a:lnTo>
                  <a:lnTo>
                    <a:pt x="0" y="13288"/>
                  </a:lnTo>
                  <a:lnTo>
                    <a:pt x="1169" y="10140"/>
                  </a:lnTo>
                  <a:lnTo>
                    <a:pt x="3147" y="6475"/>
                  </a:lnTo>
                  <a:lnTo>
                    <a:pt x="5140" y="2811"/>
                  </a:lnTo>
                  <a:lnTo>
                    <a:pt x="7166" y="0"/>
                  </a:lnTo>
                  <a:lnTo>
                    <a:pt x="9713" y="979"/>
                  </a:lnTo>
                  <a:lnTo>
                    <a:pt x="12226" y="1955"/>
                  </a:lnTo>
                  <a:lnTo>
                    <a:pt x="11071" y="5098"/>
                  </a:lnTo>
                  <a:lnTo>
                    <a:pt x="9088" y="87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3" name="object 163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7045" y="5535231"/>
              <a:ext cx="17564" cy="6565"/>
            </a:xfrm>
            <a:prstGeom prst="rect">
              <a:avLst/>
            </a:prstGeom>
          </p:spPr>
        </p:pic>
        <p:sp>
          <p:nvSpPr>
            <p:cNvPr id="1634" name="object 1634"/>
            <p:cNvSpPr/>
            <p:nvPr/>
          </p:nvSpPr>
          <p:spPr>
            <a:xfrm>
              <a:off x="9477043" y="5534906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9334" y="658"/>
                  </a:moveTo>
                  <a:lnTo>
                    <a:pt x="13921" y="1235"/>
                  </a:lnTo>
                  <a:lnTo>
                    <a:pt x="17570" y="2120"/>
                  </a:lnTo>
                  <a:lnTo>
                    <a:pt x="17111" y="4506"/>
                  </a:lnTo>
                  <a:lnTo>
                    <a:pt x="16642" y="6887"/>
                  </a:lnTo>
                  <a:lnTo>
                    <a:pt x="12846" y="6831"/>
                  </a:lnTo>
                  <a:lnTo>
                    <a:pt x="8245" y="6239"/>
                  </a:lnTo>
                  <a:lnTo>
                    <a:pt x="3649" y="5652"/>
                  </a:lnTo>
                  <a:lnTo>
                    <a:pt x="0" y="4776"/>
                  </a:lnTo>
                  <a:lnTo>
                    <a:pt x="468" y="2395"/>
                  </a:lnTo>
                  <a:lnTo>
                    <a:pt x="937" y="0"/>
                  </a:lnTo>
                  <a:lnTo>
                    <a:pt x="4738" y="71"/>
                  </a:lnTo>
                  <a:lnTo>
                    <a:pt x="9334" y="65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5" name="object 163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3476" y="5542533"/>
              <a:ext cx="17754" cy="7683"/>
            </a:xfrm>
            <a:prstGeom prst="rect">
              <a:avLst/>
            </a:prstGeom>
          </p:spPr>
        </p:pic>
        <p:sp>
          <p:nvSpPr>
            <p:cNvPr id="1636" name="object 1636"/>
            <p:cNvSpPr/>
            <p:nvPr/>
          </p:nvSpPr>
          <p:spPr>
            <a:xfrm>
              <a:off x="9473477" y="554190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0" y="1424"/>
                  </a:moveTo>
                  <a:lnTo>
                    <a:pt x="14247" y="2428"/>
                  </a:lnTo>
                  <a:lnTo>
                    <a:pt x="17750" y="3645"/>
                  </a:lnTo>
                  <a:lnTo>
                    <a:pt x="16993" y="5983"/>
                  </a:lnTo>
                  <a:lnTo>
                    <a:pt x="16235" y="8312"/>
                  </a:lnTo>
                  <a:lnTo>
                    <a:pt x="12472" y="7896"/>
                  </a:lnTo>
                  <a:lnTo>
                    <a:pt x="7990" y="6887"/>
                  </a:lnTo>
                  <a:lnTo>
                    <a:pt x="3498" y="5879"/>
                  </a:lnTo>
                  <a:lnTo>
                    <a:pt x="0" y="4667"/>
                  </a:lnTo>
                  <a:lnTo>
                    <a:pt x="743" y="2329"/>
                  </a:lnTo>
                  <a:lnTo>
                    <a:pt x="1505" y="0"/>
                  </a:lnTo>
                  <a:lnTo>
                    <a:pt x="5277" y="426"/>
                  </a:lnTo>
                  <a:lnTo>
                    <a:pt x="9760" y="142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7" name="object 163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64497" y="5534748"/>
              <a:ext cx="17640" cy="6794"/>
            </a:xfrm>
            <a:prstGeom prst="rect">
              <a:avLst/>
            </a:prstGeom>
          </p:spPr>
        </p:pic>
        <p:sp>
          <p:nvSpPr>
            <p:cNvPr id="1638" name="object 1638"/>
            <p:cNvSpPr/>
            <p:nvPr/>
          </p:nvSpPr>
          <p:spPr>
            <a:xfrm>
              <a:off x="9464504" y="5534366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429" y="809"/>
                  </a:moveTo>
                  <a:lnTo>
                    <a:pt x="14015" y="1481"/>
                  </a:lnTo>
                  <a:lnTo>
                    <a:pt x="17627" y="2433"/>
                  </a:lnTo>
                  <a:lnTo>
                    <a:pt x="17102" y="4814"/>
                  </a:lnTo>
                  <a:lnTo>
                    <a:pt x="16581" y="7186"/>
                  </a:lnTo>
                  <a:lnTo>
                    <a:pt x="12775" y="7044"/>
                  </a:lnTo>
                  <a:lnTo>
                    <a:pt x="8198" y="6376"/>
                  </a:lnTo>
                  <a:lnTo>
                    <a:pt x="3625" y="5699"/>
                  </a:lnTo>
                  <a:lnTo>
                    <a:pt x="0" y="4748"/>
                  </a:lnTo>
                  <a:lnTo>
                    <a:pt x="525" y="2376"/>
                  </a:lnTo>
                  <a:lnTo>
                    <a:pt x="1046" y="0"/>
                  </a:lnTo>
                  <a:lnTo>
                    <a:pt x="4851" y="137"/>
                  </a:lnTo>
                  <a:lnTo>
                    <a:pt x="9429" y="80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9" name="object 163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0446" y="5503977"/>
              <a:ext cx="17716" cy="8953"/>
            </a:xfrm>
            <a:prstGeom prst="rect">
              <a:avLst/>
            </a:prstGeom>
          </p:spPr>
        </p:pic>
        <p:sp>
          <p:nvSpPr>
            <p:cNvPr id="1640" name="object 1640"/>
            <p:cNvSpPr/>
            <p:nvPr/>
          </p:nvSpPr>
          <p:spPr>
            <a:xfrm>
              <a:off x="9460433" y="550312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124" y="2267"/>
                  </a:moveTo>
                  <a:lnTo>
                    <a:pt x="14422" y="3730"/>
                  </a:lnTo>
                  <a:lnTo>
                    <a:pt x="17731" y="5301"/>
                  </a:lnTo>
                  <a:lnTo>
                    <a:pt x="16652" y="7545"/>
                  </a:lnTo>
                  <a:lnTo>
                    <a:pt x="15582" y="9794"/>
                  </a:lnTo>
                  <a:lnTo>
                    <a:pt x="11904" y="8989"/>
                  </a:lnTo>
                  <a:lnTo>
                    <a:pt x="7611" y="7531"/>
                  </a:lnTo>
                  <a:lnTo>
                    <a:pt x="3303" y="6059"/>
                  </a:lnTo>
                  <a:lnTo>
                    <a:pt x="0" y="4497"/>
                  </a:lnTo>
                  <a:lnTo>
                    <a:pt x="1079" y="2239"/>
                  </a:lnTo>
                  <a:lnTo>
                    <a:pt x="2144" y="0"/>
                  </a:lnTo>
                  <a:lnTo>
                    <a:pt x="5822" y="795"/>
                  </a:lnTo>
                  <a:lnTo>
                    <a:pt x="10124" y="22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1" name="object 164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1923" y="5508650"/>
              <a:ext cx="17195" cy="10706"/>
            </a:xfrm>
            <a:prstGeom prst="rect">
              <a:avLst/>
            </a:prstGeom>
          </p:spPr>
        </p:pic>
        <p:sp>
          <p:nvSpPr>
            <p:cNvPr id="1642" name="object 1642"/>
            <p:cNvSpPr/>
            <p:nvPr/>
          </p:nvSpPr>
          <p:spPr>
            <a:xfrm>
              <a:off x="9451917" y="5507624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85" y="3474"/>
                  </a:moveTo>
                  <a:lnTo>
                    <a:pt x="14295" y="5571"/>
                  </a:lnTo>
                  <a:lnTo>
                    <a:pt x="17196" y="7640"/>
                  </a:lnTo>
                  <a:lnTo>
                    <a:pt x="15681" y="9685"/>
                  </a:lnTo>
                  <a:lnTo>
                    <a:pt x="14157" y="11740"/>
                  </a:lnTo>
                  <a:lnTo>
                    <a:pt x="10740" y="10381"/>
                  </a:lnTo>
                  <a:lnTo>
                    <a:pt x="6825" y="8274"/>
                  </a:lnTo>
                  <a:lnTo>
                    <a:pt x="2915" y="6158"/>
                  </a:lnTo>
                  <a:lnTo>
                    <a:pt x="0" y="4099"/>
                  </a:lnTo>
                  <a:lnTo>
                    <a:pt x="1528" y="2040"/>
                  </a:lnTo>
                  <a:lnTo>
                    <a:pt x="3038" y="0"/>
                  </a:lnTo>
                  <a:lnTo>
                    <a:pt x="6475" y="1358"/>
                  </a:lnTo>
                  <a:lnTo>
                    <a:pt x="10385" y="34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3" name="object 164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1471" y="5518645"/>
              <a:ext cx="16916" cy="5702"/>
            </a:xfrm>
            <a:prstGeom prst="rect">
              <a:avLst/>
            </a:prstGeom>
          </p:spPr>
        </p:pic>
        <p:sp>
          <p:nvSpPr>
            <p:cNvPr id="1644" name="object 1644"/>
            <p:cNvSpPr/>
            <p:nvPr/>
          </p:nvSpPr>
          <p:spPr>
            <a:xfrm>
              <a:off x="9441469" y="551858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77" y="56"/>
                  </a:moveTo>
                  <a:lnTo>
                    <a:pt x="13140" y="0"/>
                  </a:lnTo>
                  <a:lnTo>
                    <a:pt x="16922" y="369"/>
                  </a:lnTo>
                  <a:lnTo>
                    <a:pt x="16893" y="2778"/>
                  </a:lnTo>
                  <a:lnTo>
                    <a:pt x="16874" y="5197"/>
                  </a:lnTo>
                  <a:lnTo>
                    <a:pt x="13102" y="5647"/>
                  </a:lnTo>
                  <a:lnTo>
                    <a:pt x="8439" y="5704"/>
                  </a:lnTo>
                  <a:lnTo>
                    <a:pt x="3777" y="5761"/>
                  </a:lnTo>
                  <a:lnTo>
                    <a:pt x="0" y="5382"/>
                  </a:lnTo>
                  <a:lnTo>
                    <a:pt x="28" y="2987"/>
                  </a:lnTo>
                  <a:lnTo>
                    <a:pt x="42" y="572"/>
                  </a:lnTo>
                  <a:lnTo>
                    <a:pt x="3834" y="118"/>
                  </a:lnTo>
                  <a:lnTo>
                    <a:pt x="8477" y="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5" name="object 164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399638" y="5576798"/>
              <a:ext cx="12420" cy="14287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9399643" y="5575950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59" y="6277"/>
                  </a:moveTo>
                  <a:lnTo>
                    <a:pt x="11204" y="9846"/>
                  </a:lnTo>
                  <a:lnTo>
                    <a:pt x="12415" y="12933"/>
                  </a:lnTo>
                  <a:lnTo>
                    <a:pt x="9897" y="14036"/>
                  </a:lnTo>
                  <a:lnTo>
                    <a:pt x="7388" y="15134"/>
                  </a:lnTo>
                  <a:lnTo>
                    <a:pt x="5306" y="12426"/>
                  </a:lnTo>
                  <a:lnTo>
                    <a:pt x="3261" y="8857"/>
                  </a:lnTo>
                  <a:lnTo>
                    <a:pt x="1230" y="5273"/>
                  </a:lnTo>
                  <a:lnTo>
                    <a:pt x="0" y="2187"/>
                  </a:lnTo>
                  <a:lnTo>
                    <a:pt x="2532" y="1088"/>
                  </a:lnTo>
                  <a:lnTo>
                    <a:pt x="5036" y="0"/>
                  </a:lnTo>
                  <a:lnTo>
                    <a:pt x="7123" y="2698"/>
                  </a:lnTo>
                  <a:lnTo>
                    <a:pt x="9159" y="62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7" name="object 164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6300" y="5554091"/>
              <a:ext cx="16319" cy="12344"/>
            </a:xfrm>
            <a:prstGeom prst="rect">
              <a:avLst/>
            </a:prstGeom>
          </p:spPr>
        </p:pic>
        <p:sp>
          <p:nvSpPr>
            <p:cNvPr id="1648" name="object 1648"/>
            <p:cNvSpPr/>
            <p:nvPr/>
          </p:nvSpPr>
          <p:spPr>
            <a:xfrm>
              <a:off x="9416297" y="555299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7" y="8786"/>
                  </a:moveTo>
                  <a:lnTo>
                    <a:pt x="6873" y="11512"/>
                  </a:lnTo>
                  <a:lnTo>
                    <a:pt x="3729" y="13430"/>
                  </a:lnTo>
                  <a:lnTo>
                    <a:pt x="1869" y="11659"/>
                  </a:lnTo>
                  <a:lnTo>
                    <a:pt x="0" y="9903"/>
                  </a:lnTo>
                  <a:lnTo>
                    <a:pt x="2499" y="7384"/>
                  </a:lnTo>
                  <a:lnTo>
                    <a:pt x="5983" y="4653"/>
                  </a:lnTo>
                  <a:lnTo>
                    <a:pt x="9462" y="1907"/>
                  </a:lnTo>
                  <a:lnTo>
                    <a:pt x="12600" y="0"/>
                  </a:lnTo>
                  <a:lnTo>
                    <a:pt x="14460" y="1765"/>
                  </a:lnTo>
                  <a:lnTo>
                    <a:pt x="16321" y="3526"/>
                  </a:lnTo>
                  <a:lnTo>
                    <a:pt x="13812" y="6049"/>
                  </a:lnTo>
                  <a:lnTo>
                    <a:pt x="10347" y="87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9" name="object 1649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414586" y="5562028"/>
              <a:ext cx="7099" cy="14706"/>
            </a:xfrm>
            <a:prstGeom prst="rect">
              <a:avLst/>
            </a:prstGeom>
          </p:spPr>
        </p:pic>
        <p:sp>
          <p:nvSpPr>
            <p:cNvPr id="1650" name="object 1650"/>
            <p:cNvSpPr/>
            <p:nvPr/>
          </p:nvSpPr>
          <p:spPr>
            <a:xfrm>
              <a:off x="9414582" y="556185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11" y="7214"/>
                  </a:moveTo>
                  <a:lnTo>
                    <a:pt x="7095" y="11224"/>
                  </a:lnTo>
                  <a:lnTo>
                    <a:pt x="6839" y="14490"/>
                  </a:lnTo>
                  <a:lnTo>
                    <a:pt x="4056" y="14679"/>
                  </a:lnTo>
                  <a:lnTo>
                    <a:pt x="1263" y="14883"/>
                  </a:lnTo>
                  <a:lnTo>
                    <a:pt x="553" y="11664"/>
                  </a:lnTo>
                  <a:lnTo>
                    <a:pt x="274" y="7673"/>
                  </a:lnTo>
                  <a:lnTo>
                    <a:pt x="0" y="3668"/>
                  </a:lnTo>
                  <a:lnTo>
                    <a:pt x="236" y="388"/>
                  </a:lnTo>
                  <a:lnTo>
                    <a:pt x="3038" y="194"/>
                  </a:lnTo>
                  <a:lnTo>
                    <a:pt x="5831" y="0"/>
                  </a:lnTo>
                  <a:lnTo>
                    <a:pt x="6527" y="3204"/>
                  </a:lnTo>
                  <a:lnTo>
                    <a:pt x="6811" y="72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1" name="object 165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1388" y="5568404"/>
              <a:ext cx="15938" cy="12687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9431377" y="5567333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276" y="8847"/>
                  </a:moveTo>
                  <a:lnTo>
                    <a:pt x="6962" y="11721"/>
                  </a:lnTo>
                  <a:lnTo>
                    <a:pt x="3928" y="13766"/>
                  </a:lnTo>
                  <a:lnTo>
                    <a:pt x="1969" y="12085"/>
                  </a:lnTo>
                  <a:lnTo>
                    <a:pt x="0" y="10400"/>
                  </a:lnTo>
                  <a:lnTo>
                    <a:pt x="2357" y="7773"/>
                  </a:lnTo>
                  <a:lnTo>
                    <a:pt x="5684" y="4909"/>
                  </a:lnTo>
                  <a:lnTo>
                    <a:pt x="8998" y="2035"/>
                  </a:lnTo>
                  <a:lnTo>
                    <a:pt x="12037" y="0"/>
                  </a:lnTo>
                  <a:lnTo>
                    <a:pt x="13996" y="1671"/>
                  </a:lnTo>
                  <a:lnTo>
                    <a:pt x="15951" y="3351"/>
                  </a:lnTo>
                  <a:lnTo>
                    <a:pt x="13599" y="5983"/>
                  </a:lnTo>
                  <a:lnTo>
                    <a:pt x="10276" y="88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3" name="object 165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33738" y="5557405"/>
              <a:ext cx="7683" cy="14719"/>
            </a:xfrm>
            <a:prstGeom prst="rect">
              <a:avLst/>
            </a:prstGeom>
          </p:spPr>
        </p:pic>
        <p:sp>
          <p:nvSpPr>
            <p:cNvPr id="1654" name="object 1654"/>
            <p:cNvSpPr/>
            <p:nvPr/>
          </p:nvSpPr>
          <p:spPr>
            <a:xfrm>
              <a:off x="9433749" y="5557160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086" y="7777"/>
                  </a:moveTo>
                  <a:lnTo>
                    <a:pt x="6508" y="11773"/>
                  </a:lnTo>
                  <a:lnTo>
                    <a:pt x="5571" y="14968"/>
                  </a:lnTo>
                  <a:lnTo>
                    <a:pt x="2788" y="14713"/>
                  </a:lnTo>
                  <a:lnTo>
                    <a:pt x="14" y="14462"/>
                  </a:lnTo>
                  <a:lnTo>
                    <a:pt x="0" y="11190"/>
                  </a:lnTo>
                  <a:lnTo>
                    <a:pt x="586" y="7195"/>
                  </a:lnTo>
                  <a:lnTo>
                    <a:pt x="1169" y="3195"/>
                  </a:lnTo>
                  <a:lnTo>
                    <a:pt x="2111" y="0"/>
                  </a:lnTo>
                  <a:lnTo>
                    <a:pt x="4880" y="255"/>
                  </a:lnTo>
                  <a:lnTo>
                    <a:pt x="7658" y="497"/>
                  </a:lnTo>
                  <a:lnTo>
                    <a:pt x="7668" y="3782"/>
                  </a:lnTo>
                  <a:lnTo>
                    <a:pt x="7086" y="77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5" name="object 165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24530" y="5562739"/>
              <a:ext cx="9664" cy="14744"/>
            </a:xfrm>
            <a:prstGeom prst="rect">
              <a:avLst/>
            </a:prstGeom>
          </p:spPr>
        </p:pic>
        <p:sp>
          <p:nvSpPr>
            <p:cNvPr id="1656" name="object 1656"/>
            <p:cNvSpPr/>
            <p:nvPr/>
          </p:nvSpPr>
          <p:spPr>
            <a:xfrm>
              <a:off x="9424525" y="5562174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990" y="6878"/>
                  </a:moveTo>
                  <a:lnTo>
                    <a:pt x="9187" y="10731"/>
                  </a:lnTo>
                  <a:lnTo>
                    <a:pt x="9670" y="13988"/>
                  </a:lnTo>
                  <a:lnTo>
                    <a:pt x="6972" y="14646"/>
                  </a:lnTo>
                  <a:lnTo>
                    <a:pt x="4264" y="15300"/>
                  </a:lnTo>
                  <a:lnTo>
                    <a:pt x="2844" y="12279"/>
                  </a:lnTo>
                  <a:lnTo>
                    <a:pt x="1666" y="8416"/>
                  </a:lnTo>
                  <a:lnTo>
                    <a:pt x="492" y="4568"/>
                  </a:lnTo>
                  <a:lnTo>
                    <a:pt x="0" y="1320"/>
                  </a:lnTo>
                  <a:lnTo>
                    <a:pt x="2707" y="658"/>
                  </a:lnTo>
                  <a:lnTo>
                    <a:pt x="5410" y="0"/>
                  </a:lnTo>
                  <a:lnTo>
                    <a:pt x="6825" y="3020"/>
                  </a:lnTo>
                  <a:lnTo>
                    <a:pt x="7990" y="68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7" name="object 165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397314" y="5558320"/>
              <a:ext cx="7340" cy="14681"/>
            </a:xfrm>
            <a:prstGeom prst="rect">
              <a:avLst/>
            </a:prstGeom>
          </p:spPr>
        </p:pic>
        <p:sp>
          <p:nvSpPr>
            <p:cNvPr id="1658" name="object 1658"/>
            <p:cNvSpPr/>
            <p:nvPr/>
          </p:nvSpPr>
          <p:spPr>
            <a:xfrm>
              <a:off x="9397309" y="555817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44" y="7607"/>
                  </a:moveTo>
                  <a:lnTo>
                    <a:pt x="6536" y="11612"/>
                  </a:lnTo>
                  <a:lnTo>
                    <a:pt x="5718" y="14826"/>
                  </a:lnTo>
                  <a:lnTo>
                    <a:pt x="2930" y="14660"/>
                  </a:lnTo>
                  <a:lnTo>
                    <a:pt x="146" y="14504"/>
                  </a:lnTo>
                  <a:lnTo>
                    <a:pt x="0" y="11233"/>
                  </a:lnTo>
                  <a:lnTo>
                    <a:pt x="407" y="7228"/>
                  </a:lnTo>
                  <a:lnTo>
                    <a:pt x="828" y="3223"/>
                  </a:lnTo>
                  <a:lnTo>
                    <a:pt x="1637" y="0"/>
                  </a:lnTo>
                  <a:lnTo>
                    <a:pt x="4421" y="165"/>
                  </a:lnTo>
                  <a:lnTo>
                    <a:pt x="7204" y="326"/>
                  </a:lnTo>
                  <a:lnTo>
                    <a:pt x="7351" y="3593"/>
                  </a:lnTo>
                  <a:lnTo>
                    <a:pt x="6944" y="76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9" name="object 165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04883" y="5555742"/>
              <a:ext cx="12001" cy="14376"/>
            </a:xfrm>
            <a:prstGeom prst="rect">
              <a:avLst/>
            </a:prstGeom>
          </p:spPr>
        </p:pic>
        <p:sp>
          <p:nvSpPr>
            <p:cNvPr id="1660" name="object 1660"/>
            <p:cNvSpPr/>
            <p:nvPr/>
          </p:nvSpPr>
          <p:spPr>
            <a:xfrm>
              <a:off x="9404883" y="5554922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8998" y="6400"/>
                  </a:moveTo>
                  <a:lnTo>
                    <a:pt x="10891" y="10031"/>
                  </a:lnTo>
                  <a:lnTo>
                    <a:pt x="11999" y="13150"/>
                  </a:lnTo>
                  <a:lnTo>
                    <a:pt x="9438" y="14178"/>
                  </a:lnTo>
                  <a:lnTo>
                    <a:pt x="6877" y="15205"/>
                  </a:lnTo>
                  <a:lnTo>
                    <a:pt x="4918" y="12440"/>
                  </a:lnTo>
                  <a:lnTo>
                    <a:pt x="3010" y="8814"/>
                  </a:lnTo>
                  <a:lnTo>
                    <a:pt x="1107" y="5183"/>
                  </a:lnTo>
                  <a:lnTo>
                    <a:pt x="0" y="2054"/>
                  </a:lnTo>
                  <a:lnTo>
                    <a:pt x="2546" y="1027"/>
                  </a:lnTo>
                  <a:lnTo>
                    <a:pt x="5102" y="0"/>
                  </a:lnTo>
                  <a:lnTo>
                    <a:pt x="7081" y="2769"/>
                  </a:lnTo>
                  <a:lnTo>
                    <a:pt x="8998" y="64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1" name="object 166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08846" y="5579376"/>
              <a:ext cx="16776" cy="11760"/>
            </a:xfrm>
            <a:prstGeom prst="rect">
              <a:avLst/>
            </a:prstGeom>
          </p:spPr>
        </p:pic>
        <p:sp>
          <p:nvSpPr>
            <p:cNvPr id="1662" name="object 1662"/>
            <p:cNvSpPr/>
            <p:nvPr/>
          </p:nvSpPr>
          <p:spPr>
            <a:xfrm>
              <a:off x="9408844" y="5578295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0394" y="8629"/>
                  </a:moveTo>
                  <a:lnTo>
                    <a:pt x="6693" y="11138"/>
                  </a:lnTo>
                  <a:lnTo>
                    <a:pt x="3403" y="12847"/>
                  </a:lnTo>
                  <a:lnTo>
                    <a:pt x="1694" y="10977"/>
                  </a:lnTo>
                  <a:lnTo>
                    <a:pt x="0" y="9103"/>
                  </a:lnTo>
                  <a:lnTo>
                    <a:pt x="2693" y="6731"/>
                  </a:lnTo>
                  <a:lnTo>
                    <a:pt x="6385" y="4217"/>
                  </a:lnTo>
                  <a:lnTo>
                    <a:pt x="10082" y="1718"/>
                  </a:lnTo>
                  <a:lnTo>
                    <a:pt x="13362" y="0"/>
                  </a:lnTo>
                  <a:lnTo>
                    <a:pt x="15080" y="1869"/>
                  </a:lnTo>
                  <a:lnTo>
                    <a:pt x="16775" y="3749"/>
                  </a:lnTo>
                  <a:lnTo>
                    <a:pt x="14082" y="6116"/>
                  </a:lnTo>
                  <a:lnTo>
                    <a:pt x="10394" y="862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3" name="object 166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28518" y="5579033"/>
              <a:ext cx="16852" cy="11328"/>
            </a:xfrm>
            <a:prstGeom prst="rect">
              <a:avLst/>
            </a:prstGeom>
          </p:spPr>
        </p:pic>
        <p:sp>
          <p:nvSpPr>
            <p:cNvPr id="1664" name="object 1664"/>
            <p:cNvSpPr/>
            <p:nvPr/>
          </p:nvSpPr>
          <p:spPr>
            <a:xfrm>
              <a:off x="9428513" y="557797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3900"/>
                  </a:moveTo>
                  <a:lnTo>
                    <a:pt x="14110" y="6239"/>
                  </a:lnTo>
                  <a:lnTo>
                    <a:pt x="16860" y="8468"/>
                  </a:lnTo>
                  <a:lnTo>
                    <a:pt x="15180" y="10433"/>
                  </a:lnTo>
                  <a:lnTo>
                    <a:pt x="13509" y="12388"/>
                  </a:lnTo>
                  <a:lnTo>
                    <a:pt x="10195" y="10835"/>
                  </a:lnTo>
                  <a:lnTo>
                    <a:pt x="6461" y="8487"/>
                  </a:lnTo>
                  <a:lnTo>
                    <a:pt x="2735" y="6154"/>
                  </a:lnTo>
                  <a:lnTo>
                    <a:pt x="0" y="3910"/>
                  </a:lnTo>
                  <a:lnTo>
                    <a:pt x="1680" y="1950"/>
                  </a:lnTo>
                  <a:lnTo>
                    <a:pt x="3346" y="0"/>
                  </a:lnTo>
                  <a:lnTo>
                    <a:pt x="6664" y="1552"/>
                  </a:lnTo>
                  <a:lnTo>
                    <a:pt x="10389" y="3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5" name="object 166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1698" y="5584164"/>
              <a:ext cx="16154" cy="12204"/>
            </a:xfrm>
            <a:prstGeom prst="rect">
              <a:avLst/>
            </a:prstGeom>
          </p:spPr>
        </p:pic>
        <p:sp>
          <p:nvSpPr>
            <p:cNvPr id="1666" name="object 1666"/>
            <p:cNvSpPr/>
            <p:nvPr/>
          </p:nvSpPr>
          <p:spPr>
            <a:xfrm>
              <a:off x="9421702" y="5583069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18" y="4549"/>
                  </a:moveTo>
                  <a:lnTo>
                    <a:pt x="13727" y="7219"/>
                  </a:lnTo>
                  <a:lnTo>
                    <a:pt x="16150" y="9699"/>
                  </a:lnTo>
                  <a:lnTo>
                    <a:pt x="14247" y="11493"/>
                  </a:lnTo>
                  <a:lnTo>
                    <a:pt x="12349" y="13297"/>
                  </a:lnTo>
                  <a:lnTo>
                    <a:pt x="9249" y="11432"/>
                  </a:lnTo>
                  <a:lnTo>
                    <a:pt x="5850" y="8767"/>
                  </a:lnTo>
                  <a:lnTo>
                    <a:pt x="2437" y="6078"/>
                  </a:lnTo>
                  <a:lnTo>
                    <a:pt x="0" y="3607"/>
                  </a:lnTo>
                  <a:lnTo>
                    <a:pt x="1907" y="1813"/>
                  </a:lnTo>
                  <a:lnTo>
                    <a:pt x="3819" y="0"/>
                  </a:lnTo>
                  <a:lnTo>
                    <a:pt x="6901" y="1869"/>
                  </a:lnTo>
                  <a:lnTo>
                    <a:pt x="10318" y="45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7" name="object 166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7787" y="5573648"/>
              <a:ext cx="16725" cy="11518"/>
            </a:xfrm>
            <a:prstGeom prst="rect">
              <a:avLst/>
            </a:prstGeom>
          </p:spPr>
        </p:pic>
        <p:sp>
          <p:nvSpPr>
            <p:cNvPr id="1668" name="object 1668"/>
            <p:cNvSpPr/>
            <p:nvPr/>
          </p:nvSpPr>
          <p:spPr>
            <a:xfrm>
              <a:off x="9417780" y="5572573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9" y="4042"/>
                  </a:moveTo>
                  <a:lnTo>
                    <a:pt x="14058" y="6447"/>
                  </a:lnTo>
                  <a:lnTo>
                    <a:pt x="16737" y="8738"/>
                  </a:lnTo>
                  <a:lnTo>
                    <a:pt x="15014" y="10665"/>
                  </a:lnTo>
                  <a:lnTo>
                    <a:pt x="13282" y="12596"/>
                  </a:lnTo>
                  <a:lnTo>
                    <a:pt x="10020" y="10968"/>
                  </a:lnTo>
                  <a:lnTo>
                    <a:pt x="6361" y="8554"/>
                  </a:lnTo>
                  <a:lnTo>
                    <a:pt x="2683" y="6139"/>
                  </a:lnTo>
                  <a:lnTo>
                    <a:pt x="0" y="3858"/>
                  </a:lnTo>
                  <a:lnTo>
                    <a:pt x="1727" y="1936"/>
                  </a:lnTo>
                  <a:lnTo>
                    <a:pt x="3464" y="0"/>
                  </a:lnTo>
                  <a:lnTo>
                    <a:pt x="6721" y="1628"/>
                  </a:lnTo>
                  <a:lnTo>
                    <a:pt x="10399" y="4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9" name="object 166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0956" y="5544388"/>
              <a:ext cx="15163" cy="13055"/>
            </a:xfrm>
            <a:prstGeom prst="rect">
              <a:avLst/>
            </a:prstGeom>
          </p:spPr>
        </p:pic>
        <p:sp>
          <p:nvSpPr>
            <p:cNvPr id="1670" name="object 1670"/>
            <p:cNvSpPr/>
            <p:nvPr/>
          </p:nvSpPr>
          <p:spPr>
            <a:xfrm>
              <a:off x="9430966" y="5543329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91" y="5202"/>
                  </a:moveTo>
                  <a:lnTo>
                    <a:pt x="13088" y="8213"/>
                  </a:lnTo>
                  <a:lnTo>
                    <a:pt x="15151" y="10935"/>
                  </a:lnTo>
                  <a:lnTo>
                    <a:pt x="13026" y="12530"/>
                  </a:lnTo>
                  <a:lnTo>
                    <a:pt x="10886" y="14116"/>
                  </a:lnTo>
                  <a:lnTo>
                    <a:pt x="8075" y="11938"/>
                  </a:lnTo>
                  <a:lnTo>
                    <a:pt x="5074" y="8928"/>
                  </a:lnTo>
                  <a:lnTo>
                    <a:pt x="2073" y="5907"/>
                  </a:lnTo>
                  <a:lnTo>
                    <a:pt x="0" y="3195"/>
                  </a:lnTo>
                  <a:lnTo>
                    <a:pt x="2139" y="1600"/>
                  </a:lnTo>
                  <a:lnTo>
                    <a:pt x="4279" y="0"/>
                  </a:lnTo>
                  <a:lnTo>
                    <a:pt x="7076" y="2182"/>
                  </a:lnTo>
                  <a:lnTo>
                    <a:pt x="10091" y="520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1" name="object 167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1304" y="5545303"/>
              <a:ext cx="13233" cy="13995"/>
            </a:xfrm>
            <a:prstGeom prst="rect">
              <a:avLst/>
            </a:prstGeom>
          </p:spPr>
        </p:pic>
        <p:sp>
          <p:nvSpPr>
            <p:cNvPr id="1672" name="object 1672"/>
            <p:cNvSpPr/>
            <p:nvPr/>
          </p:nvSpPr>
          <p:spPr>
            <a:xfrm>
              <a:off x="9421301" y="5544368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52" y="6021"/>
                  </a:moveTo>
                  <a:lnTo>
                    <a:pt x="11776" y="9458"/>
                  </a:lnTo>
                  <a:lnTo>
                    <a:pt x="13234" y="12459"/>
                  </a:lnTo>
                  <a:lnTo>
                    <a:pt x="10811" y="13699"/>
                  </a:lnTo>
                  <a:lnTo>
                    <a:pt x="8378" y="14940"/>
                  </a:lnTo>
                  <a:lnTo>
                    <a:pt x="6091" y="12360"/>
                  </a:lnTo>
                  <a:lnTo>
                    <a:pt x="3772" y="8928"/>
                  </a:lnTo>
                  <a:lnTo>
                    <a:pt x="1462" y="5486"/>
                  </a:lnTo>
                  <a:lnTo>
                    <a:pt x="0" y="2485"/>
                  </a:lnTo>
                  <a:lnTo>
                    <a:pt x="2423" y="1245"/>
                  </a:lnTo>
                  <a:lnTo>
                    <a:pt x="4847" y="0"/>
                  </a:lnTo>
                  <a:lnTo>
                    <a:pt x="7142" y="2584"/>
                  </a:lnTo>
                  <a:lnTo>
                    <a:pt x="9452" y="602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3" name="object 167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05595" y="5550382"/>
              <a:ext cx="17526" cy="9842"/>
            </a:xfrm>
            <a:prstGeom prst="rect">
              <a:avLst/>
            </a:prstGeom>
          </p:spPr>
        </p:pic>
        <p:sp>
          <p:nvSpPr>
            <p:cNvPr id="1674" name="object 1674"/>
            <p:cNvSpPr/>
            <p:nvPr/>
          </p:nvSpPr>
          <p:spPr>
            <a:xfrm>
              <a:off x="9405592" y="5549421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90" y="2878"/>
                  </a:moveTo>
                  <a:lnTo>
                    <a:pt x="14413" y="4662"/>
                  </a:lnTo>
                  <a:lnTo>
                    <a:pt x="17528" y="6494"/>
                  </a:lnTo>
                  <a:lnTo>
                    <a:pt x="16245" y="8639"/>
                  </a:lnTo>
                  <a:lnTo>
                    <a:pt x="14934" y="10802"/>
                  </a:lnTo>
                  <a:lnTo>
                    <a:pt x="11374" y="9718"/>
                  </a:lnTo>
                  <a:lnTo>
                    <a:pt x="7246" y="7924"/>
                  </a:lnTo>
                  <a:lnTo>
                    <a:pt x="3114" y="6139"/>
                  </a:lnTo>
                  <a:lnTo>
                    <a:pt x="0" y="4322"/>
                  </a:lnTo>
                  <a:lnTo>
                    <a:pt x="1296" y="2158"/>
                  </a:lnTo>
                  <a:lnTo>
                    <a:pt x="2589" y="0"/>
                  </a:lnTo>
                  <a:lnTo>
                    <a:pt x="6167" y="1093"/>
                  </a:lnTo>
                  <a:lnTo>
                    <a:pt x="10290" y="28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5" name="object 1675"/>
            <p:cNvPicPr/>
            <p:nvPr/>
          </p:nvPicPr>
          <p:blipFill>
            <a:blip r:embed="rId3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0228" y="5520639"/>
              <a:ext cx="112467" cy="132918"/>
            </a:xfrm>
            <a:prstGeom prst="rect">
              <a:avLst/>
            </a:prstGeom>
          </p:spPr>
        </p:pic>
        <p:pic>
          <p:nvPicPr>
            <p:cNvPr id="1676" name="object 167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8910" y="5588622"/>
              <a:ext cx="10350" cy="14744"/>
            </a:xfrm>
            <a:prstGeom prst="rect">
              <a:avLst/>
            </a:prstGeom>
          </p:spPr>
        </p:pic>
        <p:sp>
          <p:nvSpPr>
            <p:cNvPr id="1677" name="object 1677"/>
            <p:cNvSpPr/>
            <p:nvPr/>
          </p:nvSpPr>
          <p:spPr>
            <a:xfrm>
              <a:off x="9508905" y="5588063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44" y="6864"/>
                  </a:moveTo>
                  <a:lnTo>
                    <a:pt x="3427" y="3010"/>
                  </a:lnTo>
                  <a:lnTo>
                    <a:pt x="5012" y="0"/>
                  </a:lnTo>
                  <a:lnTo>
                    <a:pt x="7682" y="658"/>
                  </a:lnTo>
                  <a:lnTo>
                    <a:pt x="10356" y="1330"/>
                  </a:lnTo>
                  <a:lnTo>
                    <a:pt x="9679" y="4577"/>
                  </a:lnTo>
                  <a:lnTo>
                    <a:pt x="8302" y="8421"/>
                  </a:lnTo>
                  <a:lnTo>
                    <a:pt x="6915" y="12289"/>
                  </a:lnTo>
                  <a:lnTo>
                    <a:pt x="5334" y="15300"/>
                  </a:lnTo>
                  <a:lnTo>
                    <a:pt x="2669" y="14632"/>
                  </a:lnTo>
                  <a:lnTo>
                    <a:pt x="0" y="13960"/>
                  </a:lnTo>
                  <a:lnTo>
                    <a:pt x="657" y="10717"/>
                  </a:lnTo>
                  <a:lnTo>
                    <a:pt x="2044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8" name="object 167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3350" y="5599582"/>
              <a:ext cx="17018" cy="5676"/>
            </a:xfrm>
            <a:prstGeom prst="rect">
              <a:avLst/>
            </a:prstGeom>
          </p:spPr>
        </p:pic>
        <p:sp>
          <p:nvSpPr>
            <p:cNvPr id="1679" name="object 1679"/>
            <p:cNvSpPr/>
            <p:nvPr/>
          </p:nvSpPr>
          <p:spPr>
            <a:xfrm>
              <a:off x="9473352" y="5599564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595" y="18"/>
                  </a:moveTo>
                  <a:lnTo>
                    <a:pt x="13239" y="42"/>
                  </a:lnTo>
                  <a:lnTo>
                    <a:pt x="17007" y="473"/>
                  </a:lnTo>
                  <a:lnTo>
                    <a:pt x="16945" y="2878"/>
                  </a:lnTo>
                  <a:lnTo>
                    <a:pt x="16870" y="5287"/>
                  </a:lnTo>
                  <a:lnTo>
                    <a:pt x="13078" y="5685"/>
                  </a:lnTo>
                  <a:lnTo>
                    <a:pt x="8425" y="5671"/>
                  </a:lnTo>
                  <a:lnTo>
                    <a:pt x="3763" y="5647"/>
                  </a:lnTo>
                  <a:lnTo>
                    <a:pt x="0" y="5216"/>
                  </a:lnTo>
                  <a:lnTo>
                    <a:pt x="71" y="2802"/>
                  </a:lnTo>
                  <a:lnTo>
                    <a:pt x="146" y="402"/>
                  </a:lnTo>
                  <a:lnTo>
                    <a:pt x="3938" y="0"/>
                  </a:lnTo>
                  <a:lnTo>
                    <a:pt x="8595" y="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0" name="object 1680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486456" y="5592876"/>
              <a:ext cx="15100" cy="13347"/>
            </a:xfrm>
            <a:prstGeom prst="rect">
              <a:avLst/>
            </a:prstGeom>
          </p:spPr>
        </p:pic>
        <p:sp>
          <p:nvSpPr>
            <p:cNvPr id="1681" name="object 1681"/>
            <p:cNvSpPr/>
            <p:nvPr/>
          </p:nvSpPr>
          <p:spPr>
            <a:xfrm>
              <a:off x="9486453" y="559184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31" y="5425"/>
                  </a:moveTo>
                  <a:lnTo>
                    <a:pt x="8009" y="2291"/>
                  </a:lnTo>
                  <a:lnTo>
                    <a:pt x="10797" y="0"/>
                  </a:lnTo>
                  <a:lnTo>
                    <a:pt x="12955" y="1505"/>
                  </a:lnTo>
                  <a:lnTo>
                    <a:pt x="15099" y="3006"/>
                  </a:lnTo>
                  <a:lnTo>
                    <a:pt x="13045" y="5813"/>
                  </a:lnTo>
                  <a:lnTo>
                    <a:pt x="10063" y="8951"/>
                  </a:lnTo>
                  <a:lnTo>
                    <a:pt x="7090" y="12080"/>
                  </a:lnTo>
                  <a:lnTo>
                    <a:pt x="4297" y="14376"/>
                  </a:lnTo>
                  <a:lnTo>
                    <a:pt x="2153" y="12866"/>
                  </a:lnTo>
                  <a:lnTo>
                    <a:pt x="0" y="11370"/>
                  </a:lnTo>
                  <a:lnTo>
                    <a:pt x="2059" y="8568"/>
                  </a:lnTo>
                  <a:lnTo>
                    <a:pt x="5031" y="54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2" name="object 168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4263" y="5579973"/>
              <a:ext cx="16992" cy="5854"/>
            </a:xfrm>
            <a:prstGeom prst="rect">
              <a:avLst/>
            </a:prstGeom>
          </p:spPr>
        </p:pic>
        <p:sp>
          <p:nvSpPr>
            <p:cNvPr id="1683" name="object 1683"/>
            <p:cNvSpPr/>
            <p:nvPr/>
          </p:nvSpPr>
          <p:spPr>
            <a:xfrm>
              <a:off x="9474258" y="5579852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20" y="170"/>
                  </a:moveTo>
                  <a:lnTo>
                    <a:pt x="13069" y="0"/>
                  </a:lnTo>
                  <a:lnTo>
                    <a:pt x="16860" y="269"/>
                  </a:lnTo>
                  <a:lnTo>
                    <a:pt x="16926" y="2674"/>
                  </a:lnTo>
                  <a:lnTo>
                    <a:pt x="16993" y="5074"/>
                  </a:lnTo>
                  <a:lnTo>
                    <a:pt x="13225" y="5638"/>
                  </a:lnTo>
                  <a:lnTo>
                    <a:pt x="8562" y="5803"/>
                  </a:lnTo>
                  <a:lnTo>
                    <a:pt x="3909" y="5983"/>
                  </a:lnTo>
                  <a:lnTo>
                    <a:pt x="118" y="5723"/>
                  </a:lnTo>
                  <a:lnTo>
                    <a:pt x="52" y="3309"/>
                  </a:lnTo>
                  <a:lnTo>
                    <a:pt x="0" y="899"/>
                  </a:lnTo>
                  <a:lnTo>
                    <a:pt x="3763" y="350"/>
                  </a:lnTo>
                  <a:lnTo>
                    <a:pt x="8420" y="17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4" name="object 168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2503" y="5582678"/>
              <a:ext cx="16560" cy="12052"/>
            </a:xfrm>
            <a:prstGeom prst="rect">
              <a:avLst/>
            </a:prstGeom>
          </p:spPr>
        </p:pic>
        <p:sp>
          <p:nvSpPr>
            <p:cNvPr id="1685" name="object 1685"/>
            <p:cNvSpPr/>
            <p:nvPr/>
          </p:nvSpPr>
          <p:spPr>
            <a:xfrm>
              <a:off x="9462504" y="5581583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196" y="4435"/>
                  </a:moveTo>
                  <a:lnTo>
                    <a:pt x="9774" y="1817"/>
                  </a:lnTo>
                  <a:lnTo>
                    <a:pt x="12998" y="0"/>
                  </a:lnTo>
                  <a:lnTo>
                    <a:pt x="14773" y="1817"/>
                  </a:lnTo>
                  <a:lnTo>
                    <a:pt x="16557" y="3649"/>
                  </a:lnTo>
                  <a:lnTo>
                    <a:pt x="13954" y="6092"/>
                  </a:lnTo>
                  <a:lnTo>
                    <a:pt x="10375" y="8705"/>
                  </a:lnTo>
                  <a:lnTo>
                    <a:pt x="6783" y="11332"/>
                  </a:lnTo>
                  <a:lnTo>
                    <a:pt x="3564" y="13150"/>
                  </a:lnTo>
                  <a:lnTo>
                    <a:pt x="1784" y="11328"/>
                  </a:lnTo>
                  <a:lnTo>
                    <a:pt x="0" y="9505"/>
                  </a:lnTo>
                  <a:lnTo>
                    <a:pt x="2598" y="7067"/>
                  </a:lnTo>
                  <a:lnTo>
                    <a:pt x="6196" y="44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6" name="object 168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9914" y="5585307"/>
              <a:ext cx="12979" cy="14262"/>
            </a:xfrm>
            <a:prstGeom prst="rect">
              <a:avLst/>
            </a:prstGeom>
          </p:spPr>
        </p:pic>
        <p:sp>
          <p:nvSpPr>
            <p:cNvPr id="1687" name="object 1687"/>
            <p:cNvSpPr/>
            <p:nvPr/>
          </p:nvSpPr>
          <p:spPr>
            <a:xfrm>
              <a:off x="9479909" y="5584444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621" y="6262"/>
                  </a:moveTo>
                  <a:lnTo>
                    <a:pt x="5845" y="2703"/>
                  </a:lnTo>
                  <a:lnTo>
                    <a:pt x="8075" y="0"/>
                  </a:lnTo>
                  <a:lnTo>
                    <a:pt x="10527" y="1112"/>
                  </a:lnTo>
                  <a:lnTo>
                    <a:pt x="12988" y="2215"/>
                  </a:lnTo>
                  <a:lnTo>
                    <a:pt x="11601" y="5297"/>
                  </a:lnTo>
                  <a:lnTo>
                    <a:pt x="9372" y="8861"/>
                  </a:lnTo>
                  <a:lnTo>
                    <a:pt x="7142" y="12421"/>
                  </a:lnTo>
                  <a:lnTo>
                    <a:pt x="4903" y="15120"/>
                  </a:lnTo>
                  <a:lnTo>
                    <a:pt x="2451" y="14012"/>
                  </a:lnTo>
                  <a:lnTo>
                    <a:pt x="0" y="12904"/>
                  </a:lnTo>
                  <a:lnTo>
                    <a:pt x="1386" y="9822"/>
                  </a:lnTo>
                  <a:lnTo>
                    <a:pt x="3621" y="62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8" name="object 168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95142" y="5606262"/>
              <a:ext cx="16332" cy="12357"/>
            </a:xfrm>
            <a:prstGeom prst="rect">
              <a:avLst/>
            </a:prstGeom>
          </p:spPr>
        </p:pic>
        <p:sp>
          <p:nvSpPr>
            <p:cNvPr id="1689" name="object 1689"/>
            <p:cNvSpPr/>
            <p:nvPr/>
          </p:nvSpPr>
          <p:spPr>
            <a:xfrm>
              <a:off x="9495140" y="56051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992" y="4648"/>
                  </a:moveTo>
                  <a:lnTo>
                    <a:pt x="9457" y="1917"/>
                  </a:lnTo>
                  <a:lnTo>
                    <a:pt x="12600" y="0"/>
                  </a:lnTo>
                  <a:lnTo>
                    <a:pt x="14460" y="1765"/>
                  </a:lnTo>
                  <a:lnTo>
                    <a:pt x="16330" y="3536"/>
                  </a:lnTo>
                  <a:lnTo>
                    <a:pt x="13821" y="6045"/>
                  </a:lnTo>
                  <a:lnTo>
                    <a:pt x="10337" y="8781"/>
                  </a:lnTo>
                  <a:lnTo>
                    <a:pt x="6868" y="11508"/>
                  </a:lnTo>
                  <a:lnTo>
                    <a:pt x="3729" y="13425"/>
                  </a:lnTo>
                  <a:lnTo>
                    <a:pt x="1869" y="11659"/>
                  </a:lnTo>
                  <a:lnTo>
                    <a:pt x="0" y="9893"/>
                  </a:lnTo>
                  <a:lnTo>
                    <a:pt x="2508" y="7380"/>
                  </a:lnTo>
                  <a:lnTo>
                    <a:pt x="5992" y="46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0" name="object 169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8398" y="5601309"/>
              <a:ext cx="10807" cy="14681"/>
            </a:xfrm>
            <a:prstGeom prst="rect">
              <a:avLst/>
            </a:prstGeom>
          </p:spPr>
        </p:pic>
        <p:sp>
          <p:nvSpPr>
            <p:cNvPr id="1691" name="object 1691"/>
            <p:cNvSpPr/>
            <p:nvPr/>
          </p:nvSpPr>
          <p:spPr>
            <a:xfrm>
              <a:off x="9488403" y="5600676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00" y="6788"/>
                  </a:moveTo>
                  <a:lnTo>
                    <a:pt x="3829" y="2972"/>
                  </a:lnTo>
                  <a:lnTo>
                    <a:pt x="5523" y="0"/>
                  </a:lnTo>
                  <a:lnTo>
                    <a:pt x="8160" y="747"/>
                  </a:lnTo>
                  <a:lnTo>
                    <a:pt x="10806" y="1486"/>
                  </a:lnTo>
                  <a:lnTo>
                    <a:pt x="10020" y="4710"/>
                  </a:lnTo>
                  <a:lnTo>
                    <a:pt x="8496" y="8521"/>
                  </a:lnTo>
                  <a:lnTo>
                    <a:pt x="6962" y="12350"/>
                  </a:lnTo>
                  <a:lnTo>
                    <a:pt x="5273" y="15314"/>
                  </a:lnTo>
                  <a:lnTo>
                    <a:pt x="2622" y="14570"/>
                  </a:lnTo>
                  <a:lnTo>
                    <a:pt x="0" y="13827"/>
                  </a:lnTo>
                  <a:lnTo>
                    <a:pt x="771" y="10608"/>
                  </a:lnTo>
                  <a:lnTo>
                    <a:pt x="2300" y="678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2" name="object 1692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8241" y="5585168"/>
              <a:ext cx="17335" cy="6070"/>
            </a:xfrm>
            <a:prstGeom prst="rect">
              <a:avLst/>
            </a:prstGeom>
          </p:spPr>
        </p:pic>
        <p:sp>
          <p:nvSpPr>
            <p:cNvPr id="1693" name="object 1693"/>
            <p:cNvSpPr/>
            <p:nvPr/>
          </p:nvSpPr>
          <p:spPr>
            <a:xfrm>
              <a:off x="9498245" y="5584976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88" y="307"/>
                  </a:moveTo>
                  <a:lnTo>
                    <a:pt x="13622" y="624"/>
                  </a:lnTo>
                  <a:lnTo>
                    <a:pt x="17338" y="1292"/>
                  </a:lnTo>
                  <a:lnTo>
                    <a:pt x="17059" y="3692"/>
                  </a:lnTo>
                  <a:lnTo>
                    <a:pt x="16780" y="6092"/>
                  </a:lnTo>
                  <a:lnTo>
                    <a:pt x="12983" y="6253"/>
                  </a:lnTo>
                  <a:lnTo>
                    <a:pt x="8335" y="5931"/>
                  </a:lnTo>
                  <a:lnTo>
                    <a:pt x="3711" y="5628"/>
                  </a:lnTo>
                  <a:lnTo>
                    <a:pt x="0" y="4951"/>
                  </a:lnTo>
                  <a:lnTo>
                    <a:pt x="269" y="2556"/>
                  </a:lnTo>
                  <a:lnTo>
                    <a:pt x="544" y="156"/>
                  </a:lnTo>
                  <a:lnTo>
                    <a:pt x="4354" y="0"/>
                  </a:lnTo>
                  <a:lnTo>
                    <a:pt x="8988" y="3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4" name="object 169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8183" y="5569699"/>
              <a:ext cx="8420" cy="14770"/>
            </a:xfrm>
            <a:prstGeom prst="rect">
              <a:avLst/>
            </a:prstGeom>
          </p:spPr>
        </p:pic>
        <p:sp>
          <p:nvSpPr>
            <p:cNvPr id="1695" name="object 1695"/>
            <p:cNvSpPr/>
            <p:nvPr/>
          </p:nvSpPr>
          <p:spPr>
            <a:xfrm>
              <a:off x="9488180" y="5569273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989" y="8142"/>
                  </a:moveTo>
                  <a:lnTo>
                    <a:pt x="179" y="4208"/>
                  </a:lnTo>
                  <a:lnTo>
                    <a:pt x="0" y="937"/>
                  </a:lnTo>
                  <a:lnTo>
                    <a:pt x="2764" y="473"/>
                  </a:lnTo>
                  <a:lnTo>
                    <a:pt x="5509" y="0"/>
                  </a:lnTo>
                  <a:lnTo>
                    <a:pt x="6636" y="3114"/>
                  </a:lnTo>
                  <a:lnTo>
                    <a:pt x="7431" y="7058"/>
                  </a:lnTo>
                  <a:lnTo>
                    <a:pt x="8240" y="10996"/>
                  </a:lnTo>
                  <a:lnTo>
                    <a:pt x="8425" y="14268"/>
                  </a:lnTo>
                  <a:lnTo>
                    <a:pt x="5661" y="14731"/>
                  </a:lnTo>
                  <a:lnTo>
                    <a:pt x="2911" y="15191"/>
                  </a:lnTo>
                  <a:lnTo>
                    <a:pt x="1784" y="12080"/>
                  </a:lnTo>
                  <a:lnTo>
                    <a:pt x="989" y="81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6" name="object 169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8342" y="5569724"/>
              <a:ext cx="7150" cy="14706"/>
            </a:xfrm>
            <a:prstGeom prst="rect">
              <a:avLst/>
            </a:prstGeom>
          </p:spPr>
        </p:pic>
        <p:sp>
          <p:nvSpPr>
            <p:cNvPr id="1697" name="object 1697"/>
            <p:cNvSpPr/>
            <p:nvPr/>
          </p:nvSpPr>
          <p:spPr>
            <a:xfrm>
              <a:off x="9498347" y="5569524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8" y="7692"/>
                  </a:moveTo>
                  <a:lnTo>
                    <a:pt x="0" y="3697"/>
                  </a:lnTo>
                  <a:lnTo>
                    <a:pt x="227" y="421"/>
                  </a:lnTo>
                  <a:lnTo>
                    <a:pt x="3019" y="213"/>
                  </a:lnTo>
                  <a:lnTo>
                    <a:pt x="5812" y="0"/>
                  </a:lnTo>
                  <a:lnTo>
                    <a:pt x="6536" y="3219"/>
                  </a:lnTo>
                  <a:lnTo>
                    <a:pt x="6844" y="7209"/>
                  </a:lnTo>
                  <a:lnTo>
                    <a:pt x="7147" y="11205"/>
                  </a:lnTo>
                  <a:lnTo>
                    <a:pt x="6915" y="14490"/>
                  </a:lnTo>
                  <a:lnTo>
                    <a:pt x="4127" y="14694"/>
                  </a:lnTo>
                  <a:lnTo>
                    <a:pt x="1344" y="14907"/>
                  </a:lnTo>
                  <a:lnTo>
                    <a:pt x="601" y="11702"/>
                  </a:lnTo>
                  <a:lnTo>
                    <a:pt x="298" y="76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8" name="object 169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1853" y="5579973"/>
              <a:ext cx="8077" cy="14782"/>
            </a:xfrm>
            <a:prstGeom prst="rect">
              <a:avLst/>
            </a:prstGeom>
          </p:spPr>
        </p:pic>
        <p:sp>
          <p:nvSpPr>
            <p:cNvPr id="1699" name="object 1699"/>
            <p:cNvSpPr/>
            <p:nvPr/>
          </p:nvSpPr>
          <p:spPr>
            <a:xfrm>
              <a:off x="9491854" y="5579602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99" y="8057"/>
                  </a:moveTo>
                  <a:lnTo>
                    <a:pt x="94" y="4104"/>
                  </a:lnTo>
                  <a:lnTo>
                    <a:pt x="0" y="823"/>
                  </a:lnTo>
                  <a:lnTo>
                    <a:pt x="2764" y="411"/>
                  </a:lnTo>
                  <a:lnTo>
                    <a:pt x="5533" y="0"/>
                  </a:lnTo>
                  <a:lnTo>
                    <a:pt x="6570" y="3133"/>
                  </a:lnTo>
                  <a:lnTo>
                    <a:pt x="7270" y="7091"/>
                  </a:lnTo>
                  <a:lnTo>
                    <a:pt x="7985" y="11044"/>
                  </a:lnTo>
                  <a:lnTo>
                    <a:pt x="8075" y="14324"/>
                  </a:lnTo>
                  <a:lnTo>
                    <a:pt x="5301" y="14736"/>
                  </a:lnTo>
                  <a:lnTo>
                    <a:pt x="2541" y="15153"/>
                  </a:lnTo>
                  <a:lnTo>
                    <a:pt x="1495" y="12009"/>
                  </a:lnTo>
                  <a:lnTo>
                    <a:pt x="799" y="80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0" name="object 170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60877" y="5593765"/>
              <a:ext cx="7023" cy="14605"/>
            </a:xfrm>
            <a:prstGeom prst="rect">
              <a:avLst/>
            </a:prstGeom>
          </p:spPr>
        </p:pic>
        <p:sp>
          <p:nvSpPr>
            <p:cNvPr id="1701" name="object 1701"/>
            <p:cNvSpPr/>
            <p:nvPr/>
          </p:nvSpPr>
          <p:spPr>
            <a:xfrm>
              <a:off x="9460864" y="559368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46" y="7242"/>
                  </a:moveTo>
                  <a:lnTo>
                    <a:pt x="506" y="3233"/>
                  </a:lnTo>
                  <a:lnTo>
                    <a:pt x="1188" y="0"/>
                  </a:lnTo>
                  <a:lnTo>
                    <a:pt x="3980" y="71"/>
                  </a:lnTo>
                  <a:lnTo>
                    <a:pt x="6778" y="146"/>
                  </a:lnTo>
                  <a:lnTo>
                    <a:pt x="7048" y="3417"/>
                  </a:lnTo>
                  <a:lnTo>
                    <a:pt x="6801" y="7427"/>
                  </a:lnTo>
                  <a:lnTo>
                    <a:pt x="6541" y="11441"/>
                  </a:lnTo>
                  <a:lnTo>
                    <a:pt x="5864" y="14679"/>
                  </a:lnTo>
                  <a:lnTo>
                    <a:pt x="3067" y="14608"/>
                  </a:lnTo>
                  <a:lnTo>
                    <a:pt x="274" y="14523"/>
                  </a:lnTo>
                  <a:lnTo>
                    <a:pt x="0" y="11252"/>
                  </a:lnTo>
                  <a:lnTo>
                    <a:pt x="246" y="72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2" name="object 170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8446" y="5599061"/>
              <a:ext cx="9359" cy="14770"/>
            </a:xfrm>
            <a:prstGeom prst="rect">
              <a:avLst/>
            </a:prstGeom>
          </p:spPr>
        </p:pic>
        <p:sp>
          <p:nvSpPr>
            <p:cNvPr id="1703" name="object 1703"/>
            <p:cNvSpPr/>
            <p:nvPr/>
          </p:nvSpPr>
          <p:spPr>
            <a:xfrm>
              <a:off x="9468453" y="5598600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1495" y="7020"/>
                  </a:moveTo>
                  <a:lnTo>
                    <a:pt x="2575" y="3091"/>
                  </a:lnTo>
                  <a:lnTo>
                    <a:pt x="3924" y="0"/>
                  </a:lnTo>
                  <a:lnTo>
                    <a:pt x="6636" y="515"/>
                  </a:lnTo>
                  <a:lnTo>
                    <a:pt x="9362" y="1022"/>
                  </a:lnTo>
                  <a:lnTo>
                    <a:pt x="8946" y="4298"/>
                  </a:lnTo>
                  <a:lnTo>
                    <a:pt x="7867" y="8213"/>
                  </a:lnTo>
                  <a:lnTo>
                    <a:pt x="6783" y="12142"/>
                  </a:lnTo>
                  <a:lnTo>
                    <a:pt x="5443" y="15228"/>
                  </a:lnTo>
                  <a:lnTo>
                    <a:pt x="2717" y="14717"/>
                  </a:lnTo>
                  <a:lnTo>
                    <a:pt x="0" y="14215"/>
                  </a:lnTo>
                  <a:lnTo>
                    <a:pt x="411" y="10940"/>
                  </a:lnTo>
                  <a:lnTo>
                    <a:pt x="1495" y="70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4" name="object 170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9775" y="5605043"/>
              <a:ext cx="10820" cy="14617"/>
            </a:xfrm>
            <a:prstGeom prst="rect">
              <a:avLst/>
            </a:prstGeom>
          </p:spPr>
        </p:pic>
        <p:sp>
          <p:nvSpPr>
            <p:cNvPr id="1705" name="object 1705"/>
            <p:cNvSpPr/>
            <p:nvPr/>
          </p:nvSpPr>
          <p:spPr>
            <a:xfrm>
              <a:off x="9479787" y="5604355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295" y="8625"/>
                  </a:moveTo>
                  <a:lnTo>
                    <a:pt x="785" y="4866"/>
                  </a:lnTo>
                  <a:lnTo>
                    <a:pt x="0" y="1661"/>
                  </a:lnTo>
                  <a:lnTo>
                    <a:pt x="2631" y="833"/>
                  </a:lnTo>
                  <a:lnTo>
                    <a:pt x="5292" y="0"/>
                  </a:lnTo>
                  <a:lnTo>
                    <a:pt x="6972" y="2901"/>
                  </a:lnTo>
                  <a:lnTo>
                    <a:pt x="8501" y="6670"/>
                  </a:lnTo>
                  <a:lnTo>
                    <a:pt x="10020" y="10438"/>
                  </a:lnTo>
                  <a:lnTo>
                    <a:pt x="10806" y="13628"/>
                  </a:lnTo>
                  <a:lnTo>
                    <a:pt x="8155" y="14466"/>
                  </a:lnTo>
                  <a:lnTo>
                    <a:pt x="5523" y="15304"/>
                  </a:lnTo>
                  <a:lnTo>
                    <a:pt x="3824" y="12388"/>
                  </a:lnTo>
                  <a:lnTo>
                    <a:pt x="2295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6" name="object 170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7883" y="5621540"/>
              <a:ext cx="17754" cy="7708"/>
            </a:xfrm>
            <a:prstGeom prst="rect">
              <a:avLst/>
            </a:prstGeom>
          </p:spPr>
        </p:pic>
        <p:sp>
          <p:nvSpPr>
            <p:cNvPr id="1707" name="object 1707"/>
            <p:cNvSpPr/>
            <p:nvPr/>
          </p:nvSpPr>
          <p:spPr>
            <a:xfrm>
              <a:off x="9477882" y="562091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79" y="1443"/>
                  </a:moveTo>
                  <a:lnTo>
                    <a:pt x="14261" y="2456"/>
                  </a:lnTo>
                  <a:lnTo>
                    <a:pt x="17759" y="3687"/>
                  </a:lnTo>
                  <a:lnTo>
                    <a:pt x="16997" y="6012"/>
                  </a:lnTo>
                  <a:lnTo>
                    <a:pt x="16240" y="8336"/>
                  </a:lnTo>
                  <a:lnTo>
                    <a:pt x="12467" y="7915"/>
                  </a:lnTo>
                  <a:lnTo>
                    <a:pt x="7985" y="6902"/>
                  </a:lnTo>
                  <a:lnTo>
                    <a:pt x="3502" y="5884"/>
                  </a:lnTo>
                  <a:lnTo>
                    <a:pt x="0" y="4662"/>
                  </a:lnTo>
                  <a:lnTo>
                    <a:pt x="766" y="2329"/>
                  </a:lnTo>
                  <a:lnTo>
                    <a:pt x="1528" y="0"/>
                  </a:lnTo>
                  <a:lnTo>
                    <a:pt x="5296" y="426"/>
                  </a:lnTo>
                  <a:lnTo>
                    <a:pt x="9779" y="14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8" name="object 170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75571" y="5590374"/>
              <a:ext cx="6553" cy="14592"/>
            </a:xfrm>
            <a:prstGeom prst="rect">
              <a:avLst/>
            </a:prstGeom>
          </p:spPr>
        </p:pic>
        <p:sp>
          <p:nvSpPr>
            <p:cNvPr id="1709" name="object 1709"/>
            <p:cNvSpPr/>
            <p:nvPr/>
          </p:nvSpPr>
          <p:spPr>
            <a:xfrm>
              <a:off x="9475568" y="5590328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55" y="7257"/>
                  </a:moveTo>
                  <a:lnTo>
                    <a:pt x="6555" y="11271"/>
                  </a:lnTo>
                  <a:lnTo>
                    <a:pt x="6063" y="14533"/>
                  </a:lnTo>
                  <a:lnTo>
                    <a:pt x="3270" y="14580"/>
                  </a:lnTo>
                  <a:lnTo>
                    <a:pt x="478" y="14627"/>
                  </a:lnTo>
                  <a:lnTo>
                    <a:pt x="0" y="11389"/>
                  </a:lnTo>
                  <a:lnTo>
                    <a:pt x="0" y="7365"/>
                  </a:lnTo>
                  <a:lnTo>
                    <a:pt x="9" y="3356"/>
                  </a:lnTo>
                  <a:lnTo>
                    <a:pt x="492" y="89"/>
                  </a:lnTo>
                  <a:lnTo>
                    <a:pt x="3285" y="47"/>
                  </a:lnTo>
                  <a:lnTo>
                    <a:pt x="6073" y="0"/>
                  </a:lnTo>
                  <a:lnTo>
                    <a:pt x="6555" y="3242"/>
                  </a:lnTo>
                  <a:lnTo>
                    <a:pt x="6555" y="72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0" name="object 171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4466" y="5602706"/>
              <a:ext cx="16700" cy="11544"/>
            </a:xfrm>
            <a:prstGeom prst="rect">
              <a:avLst/>
            </a:prstGeom>
          </p:spPr>
        </p:pic>
        <p:sp>
          <p:nvSpPr>
            <p:cNvPr id="1711" name="object 1711"/>
            <p:cNvSpPr/>
            <p:nvPr/>
          </p:nvSpPr>
          <p:spPr>
            <a:xfrm>
              <a:off x="9474466" y="560163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61"/>
                  </a:moveTo>
                  <a:lnTo>
                    <a:pt x="14039" y="6490"/>
                  </a:lnTo>
                  <a:lnTo>
                    <a:pt x="16704" y="8771"/>
                  </a:lnTo>
                  <a:lnTo>
                    <a:pt x="14976" y="10693"/>
                  </a:lnTo>
                  <a:lnTo>
                    <a:pt x="13234" y="12620"/>
                  </a:lnTo>
                  <a:lnTo>
                    <a:pt x="9973" y="10982"/>
                  </a:lnTo>
                  <a:lnTo>
                    <a:pt x="6319" y="8563"/>
                  </a:lnTo>
                  <a:lnTo>
                    <a:pt x="2660" y="6135"/>
                  </a:lnTo>
                  <a:lnTo>
                    <a:pt x="0" y="3843"/>
                  </a:lnTo>
                  <a:lnTo>
                    <a:pt x="1732" y="1921"/>
                  </a:lnTo>
                  <a:lnTo>
                    <a:pt x="3469" y="0"/>
                  </a:lnTo>
                  <a:lnTo>
                    <a:pt x="6726" y="1633"/>
                  </a:lnTo>
                  <a:lnTo>
                    <a:pt x="10380" y="4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2" name="object 171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8050" y="5590247"/>
              <a:ext cx="6997" cy="14681"/>
            </a:xfrm>
            <a:prstGeom prst="rect">
              <a:avLst/>
            </a:prstGeom>
          </p:spPr>
        </p:pic>
        <p:sp>
          <p:nvSpPr>
            <p:cNvPr id="1713" name="object 1713"/>
            <p:cNvSpPr/>
            <p:nvPr/>
          </p:nvSpPr>
          <p:spPr>
            <a:xfrm>
              <a:off x="9498057" y="5590089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773" y="7223"/>
                  </a:moveTo>
                  <a:lnTo>
                    <a:pt x="6996" y="11228"/>
                  </a:lnTo>
                  <a:lnTo>
                    <a:pt x="6697" y="14504"/>
                  </a:lnTo>
                  <a:lnTo>
                    <a:pt x="3909" y="14665"/>
                  </a:lnTo>
                  <a:lnTo>
                    <a:pt x="1107" y="14826"/>
                  </a:lnTo>
                  <a:lnTo>
                    <a:pt x="454" y="11621"/>
                  </a:lnTo>
                  <a:lnTo>
                    <a:pt x="222" y="7607"/>
                  </a:lnTo>
                  <a:lnTo>
                    <a:pt x="0" y="3607"/>
                  </a:lnTo>
                  <a:lnTo>
                    <a:pt x="312" y="336"/>
                  </a:lnTo>
                  <a:lnTo>
                    <a:pt x="3100" y="165"/>
                  </a:lnTo>
                  <a:lnTo>
                    <a:pt x="5888" y="0"/>
                  </a:lnTo>
                  <a:lnTo>
                    <a:pt x="6546" y="3223"/>
                  </a:lnTo>
                  <a:lnTo>
                    <a:pt x="6773" y="72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4" name="object 17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7675" y="5581510"/>
              <a:ext cx="15316" cy="12941"/>
            </a:xfrm>
            <a:prstGeom prst="rect">
              <a:avLst/>
            </a:prstGeom>
          </p:spPr>
        </p:pic>
        <p:sp>
          <p:nvSpPr>
            <p:cNvPr id="1715" name="object 1715"/>
            <p:cNvSpPr/>
            <p:nvPr/>
          </p:nvSpPr>
          <p:spPr>
            <a:xfrm>
              <a:off x="9487679" y="5580444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24" y="5103"/>
                  </a:moveTo>
                  <a:lnTo>
                    <a:pt x="13192" y="8071"/>
                  </a:lnTo>
                  <a:lnTo>
                    <a:pt x="15317" y="10760"/>
                  </a:lnTo>
                  <a:lnTo>
                    <a:pt x="13201" y="12379"/>
                  </a:lnTo>
                  <a:lnTo>
                    <a:pt x="11099" y="14007"/>
                  </a:lnTo>
                  <a:lnTo>
                    <a:pt x="8255" y="11872"/>
                  </a:lnTo>
                  <a:lnTo>
                    <a:pt x="5187" y="8895"/>
                  </a:lnTo>
                  <a:lnTo>
                    <a:pt x="2134" y="5931"/>
                  </a:lnTo>
                  <a:lnTo>
                    <a:pt x="0" y="3242"/>
                  </a:lnTo>
                  <a:lnTo>
                    <a:pt x="2115" y="1628"/>
                  </a:lnTo>
                  <a:lnTo>
                    <a:pt x="4226" y="0"/>
                  </a:lnTo>
                  <a:lnTo>
                    <a:pt x="7067" y="2134"/>
                  </a:lnTo>
                  <a:lnTo>
                    <a:pt x="10124" y="510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6" name="object 171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2149" y="5596673"/>
              <a:ext cx="17576" cy="9753"/>
            </a:xfrm>
            <a:prstGeom prst="rect">
              <a:avLst/>
            </a:prstGeom>
          </p:spPr>
        </p:pic>
        <p:sp>
          <p:nvSpPr>
            <p:cNvPr id="1717" name="object 1717"/>
            <p:cNvSpPr/>
            <p:nvPr/>
          </p:nvSpPr>
          <p:spPr>
            <a:xfrm>
              <a:off x="9482152" y="5595726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81" y="2811"/>
                  </a:moveTo>
                  <a:lnTo>
                    <a:pt x="14422" y="4568"/>
                  </a:lnTo>
                  <a:lnTo>
                    <a:pt x="17575" y="6362"/>
                  </a:lnTo>
                  <a:lnTo>
                    <a:pt x="16297" y="8525"/>
                  </a:lnTo>
                  <a:lnTo>
                    <a:pt x="15024" y="10698"/>
                  </a:lnTo>
                  <a:lnTo>
                    <a:pt x="11436" y="9642"/>
                  </a:lnTo>
                  <a:lnTo>
                    <a:pt x="7294" y="7886"/>
                  </a:lnTo>
                  <a:lnTo>
                    <a:pt x="3152" y="6130"/>
                  </a:lnTo>
                  <a:lnTo>
                    <a:pt x="0" y="4336"/>
                  </a:lnTo>
                  <a:lnTo>
                    <a:pt x="1278" y="2172"/>
                  </a:lnTo>
                  <a:lnTo>
                    <a:pt x="2551" y="0"/>
                  </a:lnTo>
                  <a:lnTo>
                    <a:pt x="6139" y="1055"/>
                  </a:lnTo>
                  <a:lnTo>
                    <a:pt x="10281" y="281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8" name="object 171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0102" y="5610745"/>
              <a:ext cx="15646" cy="12687"/>
            </a:xfrm>
            <a:prstGeom prst="rect">
              <a:avLst/>
            </a:prstGeom>
          </p:spPr>
        </p:pic>
        <p:sp>
          <p:nvSpPr>
            <p:cNvPr id="1719" name="object 1719"/>
            <p:cNvSpPr/>
            <p:nvPr/>
          </p:nvSpPr>
          <p:spPr>
            <a:xfrm>
              <a:off x="9460103" y="560967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19" y="4909"/>
                  </a:moveTo>
                  <a:lnTo>
                    <a:pt x="13395" y="7773"/>
                  </a:lnTo>
                  <a:lnTo>
                    <a:pt x="15639" y="10395"/>
                  </a:lnTo>
                  <a:lnTo>
                    <a:pt x="13594" y="12076"/>
                  </a:lnTo>
                  <a:lnTo>
                    <a:pt x="11554" y="13766"/>
                  </a:lnTo>
                  <a:lnTo>
                    <a:pt x="8624" y="11721"/>
                  </a:lnTo>
                  <a:lnTo>
                    <a:pt x="5434" y="8857"/>
                  </a:lnTo>
                  <a:lnTo>
                    <a:pt x="2238" y="5988"/>
                  </a:lnTo>
                  <a:lnTo>
                    <a:pt x="0" y="3370"/>
                  </a:lnTo>
                  <a:lnTo>
                    <a:pt x="2040" y="1680"/>
                  </a:lnTo>
                  <a:lnTo>
                    <a:pt x="4084" y="0"/>
                  </a:lnTo>
                  <a:lnTo>
                    <a:pt x="7024" y="2040"/>
                  </a:lnTo>
                  <a:lnTo>
                    <a:pt x="10219" y="490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0" name="object 172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3138" y="5604522"/>
              <a:ext cx="17779" cy="8064"/>
            </a:xfrm>
            <a:prstGeom prst="rect">
              <a:avLst/>
            </a:prstGeom>
          </p:spPr>
        </p:pic>
        <p:sp>
          <p:nvSpPr>
            <p:cNvPr id="1721" name="object 1721"/>
            <p:cNvSpPr/>
            <p:nvPr/>
          </p:nvSpPr>
          <p:spPr>
            <a:xfrm>
              <a:off x="9463134" y="5603824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5" h="8889">
                  <a:moveTo>
                    <a:pt x="9892" y="1671"/>
                  </a:moveTo>
                  <a:lnTo>
                    <a:pt x="14328" y="2807"/>
                  </a:lnTo>
                  <a:lnTo>
                    <a:pt x="17788" y="4137"/>
                  </a:lnTo>
                  <a:lnTo>
                    <a:pt x="16926" y="6438"/>
                  </a:lnTo>
                  <a:lnTo>
                    <a:pt x="16079" y="8753"/>
                  </a:lnTo>
                  <a:lnTo>
                    <a:pt x="12335" y="8218"/>
                  </a:lnTo>
                  <a:lnTo>
                    <a:pt x="7895" y="7086"/>
                  </a:lnTo>
                  <a:lnTo>
                    <a:pt x="3455" y="5941"/>
                  </a:lnTo>
                  <a:lnTo>
                    <a:pt x="0" y="4615"/>
                  </a:lnTo>
                  <a:lnTo>
                    <a:pt x="852" y="2310"/>
                  </a:lnTo>
                  <a:lnTo>
                    <a:pt x="1704" y="0"/>
                  </a:lnTo>
                  <a:lnTo>
                    <a:pt x="5448" y="530"/>
                  </a:lnTo>
                  <a:lnTo>
                    <a:pt x="9892" y="16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2" name="object 172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1955" y="5611304"/>
              <a:ext cx="7226" cy="14643"/>
            </a:xfrm>
            <a:prstGeom prst="rect">
              <a:avLst/>
            </a:prstGeom>
          </p:spPr>
        </p:pic>
        <p:sp>
          <p:nvSpPr>
            <p:cNvPr id="1723" name="object 1723"/>
            <p:cNvSpPr/>
            <p:nvPr/>
          </p:nvSpPr>
          <p:spPr>
            <a:xfrm>
              <a:off x="9491952" y="561118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77" y="7531"/>
                  </a:moveTo>
                  <a:lnTo>
                    <a:pt x="6536" y="11546"/>
                  </a:lnTo>
                  <a:lnTo>
                    <a:pt x="5784" y="14765"/>
                  </a:lnTo>
                  <a:lnTo>
                    <a:pt x="2996" y="14641"/>
                  </a:lnTo>
                  <a:lnTo>
                    <a:pt x="203" y="14518"/>
                  </a:lnTo>
                  <a:lnTo>
                    <a:pt x="0" y="11247"/>
                  </a:lnTo>
                  <a:lnTo>
                    <a:pt x="340" y="7233"/>
                  </a:lnTo>
                  <a:lnTo>
                    <a:pt x="691" y="3223"/>
                  </a:lnTo>
                  <a:lnTo>
                    <a:pt x="1448" y="0"/>
                  </a:lnTo>
                  <a:lnTo>
                    <a:pt x="4231" y="127"/>
                  </a:lnTo>
                  <a:lnTo>
                    <a:pt x="7024" y="246"/>
                  </a:lnTo>
                  <a:lnTo>
                    <a:pt x="7223" y="3526"/>
                  </a:lnTo>
                  <a:lnTo>
                    <a:pt x="6877" y="75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4" name="object 1724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99714" y="5602135"/>
              <a:ext cx="17640" cy="7340"/>
            </a:xfrm>
            <a:prstGeom prst="rect">
              <a:avLst/>
            </a:prstGeom>
          </p:spPr>
        </p:pic>
        <p:sp>
          <p:nvSpPr>
            <p:cNvPr id="1725" name="object 1725"/>
            <p:cNvSpPr/>
            <p:nvPr/>
          </p:nvSpPr>
          <p:spPr>
            <a:xfrm>
              <a:off x="9499706" y="5601608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84" y="1174"/>
                  </a:moveTo>
                  <a:lnTo>
                    <a:pt x="12742" y="302"/>
                  </a:lnTo>
                  <a:lnTo>
                    <a:pt x="16543" y="0"/>
                  </a:lnTo>
                  <a:lnTo>
                    <a:pt x="17106" y="2352"/>
                  </a:lnTo>
                  <a:lnTo>
                    <a:pt x="17651" y="4705"/>
                  </a:lnTo>
                  <a:lnTo>
                    <a:pt x="14034" y="5813"/>
                  </a:lnTo>
                  <a:lnTo>
                    <a:pt x="9466" y="6684"/>
                  </a:lnTo>
                  <a:lnTo>
                    <a:pt x="4903" y="7564"/>
                  </a:lnTo>
                  <a:lnTo>
                    <a:pt x="1102" y="7867"/>
                  </a:lnTo>
                  <a:lnTo>
                    <a:pt x="553" y="5510"/>
                  </a:lnTo>
                  <a:lnTo>
                    <a:pt x="0" y="3162"/>
                  </a:lnTo>
                  <a:lnTo>
                    <a:pt x="3606" y="2049"/>
                  </a:lnTo>
                  <a:lnTo>
                    <a:pt x="8184" y="11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6" name="object 172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99790" y="5610732"/>
              <a:ext cx="17322" cy="6273"/>
            </a:xfrm>
            <a:prstGeom prst="rect">
              <a:avLst/>
            </a:prstGeom>
          </p:spPr>
        </p:pic>
        <p:sp>
          <p:nvSpPr>
            <p:cNvPr id="1727" name="object 1727"/>
            <p:cNvSpPr/>
            <p:nvPr/>
          </p:nvSpPr>
          <p:spPr>
            <a:xfrm>
              <a:off x="9499789" y="5610501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368" y="444"/>
                  </a:moveTo>
                  <a:lnTo>
                    <a:pt x="13007" y="0"/>
                  </a:lnTo>
                  <a:lnTo>
                    <a:pt x="16808" y="56"/>
                  </a:lnTo>
                  <a:lnTo>
                    <a:pt x="17059" y="2442"/>
                  </a:lnTo>
                  <a:lnTo>
                    <a:pt x="17324" y="4838"/>
                  </a:lnTo>
                  <a:lnTo>
                    <a:pt x="13594" y="5614"/>
                  </a:lnTo>
                  <a:lnTo>
                    <a:pt x="8960" y="6064"/>
                  </a:lnTo>
                  <a:lnTo>
                    <a:pt x="4321" y="6509"/>
                  </a:lnTo>
                  <a:lnTo>
                    <a:pt x="511" y="6461"/>
                  </a:lnTo>
                  <a:lnTo>
                    <a:pt x="260" y="4071"/>
                  </a:lnTo>
                  <a:lnTo>
                    <a:pt x="0" y="1675"/>
                  </a:lnTo>
                  <a:lnTo>
                    <a:pt x="3725" y="899"/>
                  </a:lnTo>
                  <a:lnTo>
                    <a:pt x="8368" y="44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8" name="object 1728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7789" y="5605716"/>
              <a:ext cx="17589" cy="7099"/>
            </a:xfrm>
            <a:prstGeom prst="rect">
              <a:avLst/>
            </a:prstGeom>
          </p:spPr>
        </p:pic>
        <p:sp>
          <p:nvSpPr>
            <p:cNvPr id="1729" name="object 1729"/>
            <p:cNvSpPr/>
            <p:nvPr/>
          </p:nvSpPr>
          <p:spPr>
            <a:xfrm>
              <a:off x="9487793" y="560524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8222" y="1027"/>
                  </a:moveTo>
                  <a:lnTo>
                    <a:pt x="12804" y="231"/>
                  </a:lnTo>
                  <a:lnTo>
                    <a:pt x="16609" y="0"/>
                  </a:lnTo>
                  <a:lnTo>
                    <a:pt x="17102" y="2357"/>
                  </a:lnTo>
                  <a:lnTo>
                    <a:pt x="17594" y="4729"/>
                  </a:lnTo>
                  <a:lnTo>
                    <a:pt x="13959" y="5765"/>
                  </a:lnTo>
                  <a:lnTo>
                    <a:pt x="9362" y="6556"/>
                  </a:lnTo>
                  <a:lnTo>
                    <a:pt x="4780" y="7342"/>
                  </a:lnTo>
                  <a:lnTo>
                    <a:pt x="970" y="7574"/>
                  </a:lnTo>
                  <a:lnTo>
                    <a:pt x="478" y="5216"/>
                  </a:lnTo>
                  <a:lnTo>
                    <a:pt x="0" y="2854"/>
                  </a:lnTo>
                  <a:lnTo>
                    <a:pt x="3630" y="1813"/>
                  </a:lnTo>
                  <a:lnTo>
                    <a:pt x="8222" y="10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0" name="object 173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71863" y="5579706"/>
              <a:ext cx="17030" cy="5676"/>
            </a:xfrm>
            <a:prstGeom prst="rect">
              <a:avLst/>
            </a:prstGeom>
          </p:spPr>
        </p:pic>
        <p:sp>
          <p:nvSpPr>
            <p:cNvPr id="1731" name="object 1731"/>
            <p:cNvSpPr/>
            <p:nvPr/>
          </p:nvSpPr>
          <p:spPr>
            <a:xfrm>
              <a:off x="9471873" y="5579676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595" y="28"/>
                  </a:moveTo>
                  <a:lnTo>
                    <a:pt x="13253" y="66"/>
                  </a:lnTo>
                  <a:lnTo>
                    <a:pt x="17026" y="506"/>
                  </a:lnTo>
                  <a:lnTo>
                    <a:pt x="16945" y="2906"/>
                  </a:lnTo>
                  <a:lnTo>
                    <a:pt x="16870" y="5316"/>
                  </a:lnTo>
                  <a:lnTo>
                    <a:pt x="13073" y="5709"/>
                  </a:lnTo>
                  <a:lnTo>
                    <a:pt x="8420" y="5671"/>
                  </a:lnTo>
                  <a:lnTo>
                    <a:pt x="3763" y="5642"/>
                  </a:lnTo>
                  <a:lnTo>
                    <a:pt x="0" y="5207"/>
                  </a:lnTo>
                  <a:lnTo>
                    <a:pt x="71" y="2793"/>
                  </a:lnTo>
                  <a:lnTo>
                    <a:pt x="156" y="378"/>
                  </a:lnTo>
                  <a:lnTo>
                    <a:pt x="3947" y="0"/>
                  </a:lnTo>
                  <a:lnTo>
                    <a:pt x="8595" y="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2" name="object 173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65552" y="5587009"/>
              <a:ext cx="17678" cy="7010"/>
            </a:xfrm>
            <a:prstGeom prst="rect">
              <a:avLst/>
            </a:prstGeom>
          </p:spPr>
        </p:pic>
        <p:sp>
          <p:nvSpPr>
            <p:cNvPr id="1733" name="object 1733"/>
            <p:cNvSpPr/>
            <p:nvPr/>
          </p:nvSpPr>
          <p:spPr>
            <a:xfrm>
              <a:off x="9465552" y="5586574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519" y="951"/>
                  </a:moveTo>
                  <a:lnTo>
                    <a:pt x="14077" y="1699"/>
                  </a:lnTo>
                  <a:lnTo>
                    <a:pt x="17674" y="2722"/>
                  </a:lnTo>
                  <a:lnTo>
                    <a:pt x="17087" y="5084"/>
                  </a:lnTo>
                  <a:lnTo>
                    <a:pt x="16510" y="7451"/>
                  </a:lnTo>
                  <a:lnTo>
                    <a:pt x="12714" y="7247"/>
                  </a:lnTo>
                  <a:lnTo>
                    <a:pt x="8160" y="6499"/>
                  </a:lnTo>
                  <a:lnTo>
                    <a:pt x="3602" y="5751"/>
                  </a:lnTo>
                  <a:lnTo>
                    <a:pt x="0" y="4733"/>
                  </a:lnTo>
                  <a:lnTo>
                    <a:pt x="586" y="2357"/>
                  </a:lnTo>
                  <a:lnTo>
                    <a:pt x="1154" y="0"/>
                  </a:lnTo>
                  <a:lnTo>
                    <a:pt x="4960" y="203"/>
                  </a:lnTo>
                  <a:lnTo>
                    <a:pt x="9519" y="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4" name="object 173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8833" y="5596877"/>
              <a:ext cx="17779" cy="9004"/>
            </a:xfrm>
            <a:prstGeom prst="rect">
              <a:avLst/>
            </a:prstGeom>
          </p:spPr>
        </p:pic>
        <p:sp>
          <p:nvSpPr>
            <p:cNvPr id="1735" name="object 1735"/>
            <p:cNvSpPr/>
            <p:nvPr/>
          </p:nvSpPr>
          <p:spPr>
            <a:xfrm>
              <a:off x="9458844" y="5596020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729" y="2305"/>
                  </a:moveTo>
                  <a:lnTo>
                    <a:pt x="12094" y="828"/>
                  </a:lnTo>
                  <a:lnTo>
                    <a:pt x="15800" y="0"/>
                  </a:lnTo>
                  <a:lnTo>
                    <a:pt x="16789" y="2248"/>
                  </a:lnTo>
                  <a:lnTo>
                    <a:pt x="17764" y="4478"/>
                  </a:lnTo>
                  <a:lnTo>
                    <a:pt x="14385" y="6068"/>
                  </a:lnTo>
                  <a:lnTo>
                    <a:pt x="10030" y="7545"/>
                  </a:lnTo>
                  <a:lnTo>
                    <a:pt x="5665" y="9037"/>
                  </a:lnTo>
                  <a:lnTo>
                    <a:pt x="1959" y="9860"/>
                  </a:lnTo>
                  <a:lnTo>
                    <a:pt x="979" y="7621"/>
                  </a:lnTo>
                  <a:lnTo>
                    <a:pt x="0" y="5382"/>
                  </a:lnTo>
                  <a:lnTo>
                    <a:pt x="3365" y="3791"/>
                  </a:lnTo>
                  <a:lnTo>
                    <a:pt x="7729" y="23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6" name="object 173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7720" y="5589307"/>
              <a:ext cx="17437" cy="10172"/>
            </a:xfrm>
            <a:prstGeom prst="rect">
              <a:avLst/>
            </a:prstGeom>
          </p:spPr>
        </p:pic>
        <p:sp>
          <p:nvSpPr>
            <p:cNvPr id="1737" name="object 1737"/>
            <p:cNvSpPr/>
            <p:nvPr/>
          </p:nvSpPr>
          <p:spPr>
            <a:xfrm>
              <a:off x="9497719" y="5588332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347" y="3086"/>
                  </a:moveTo>
                  <a:lnTo>
                    <a:pt x="14389" y="4989"/>
                  </a:lnTo>
                  <a:lnTo>
                    <a:pt x="17438" y="6911"/>
                  </a:lnTo>
                  <a:lnTo>
                    <a:pt x="16055" y="9032"/>
                  </a:lnTo>
                  <a:lnTo>
                    <a:pt x="14673" y="11148"/>
                  </a:lnTo>
                  <a:lnTo>
                    <a:pt x="11152" y="9960"/>
                  </a:lnTo>
                  <a:lnTo>
                    <a:pt x="7100" y="8052"/>
                  </a:lnTo>
                  <a:lnTo>
                    <a:pt x="3053" y="6139"/>
                  </a:lnTo>
                  <a:lnTo>
                    <a:pt x="0" y="4232"/>
                  </a:lnTo>
                  <a:lnTo>
                    <a:pt x="1386" y="2111"/>
                  </a:lnTo>
                  <a:lnTo>
                    <a:pt x="2773" y="0"/>
                  </a:lnTo>
                  <a:lnTo>
                    <a:pt x="6290" y="1174"/>
                  </a:lnTo>
                  <a:lnTo>
                    <a:pt x="10347" y="30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8" name="object 173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10014" y="5591632"/>
              <a:ext cx="17741" cy="9283"/>
            </a:xfrm>
            <a:prstGeom prst="rect">
              <a:avLst/>
            </a:prstGeom>
          </p:spPr>
        </p:pic>
        <p:sp>
          <p:nvSpPr>
            <p:cNvPr id="1739" name="object 1739"/>
            <p:cNvSpPr/>
            <p:nvPr/>
          </p:nvSpPr>
          <p:spPr>
            <a:xfrm>
              <a:off x="9510013" y="5590745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630" y="2485"/>
                  </a:moveTo>
                  <a:lnTo>
                    <a:pt x="11952" y="894"/>
                  </a:lnTo>
                  <a:lnTo>
                    <a:pt x="15629" y="0"/>
                  </a:lnTo>
                  <a:lnTo>
                    <a:pt x="16685" y="2201"/>
                  </a:lnTo>
                  <a:lnTo>
                    <a:pt x="17736" y="4416"/>
                  </a:lnTo>
                  <a:lnTo>
                    <a:pt x="14418" y="6087"/>
                  </a:lnTo>
                  <a:lnTo>
                    <a:pt x="10096" y="7673"/>
                  </a:lnTo>
                  <a:lnTo>
                    <a:pt x="5779" y="9264"/>
                  </a:lnTo>
                  <a:lnTo>
                    <a:pt x="2101" y="10168"/>
                  </a:lnTo>
                  <a:lnTo>
                    <a:pt x="1046" y="7952"/>
                  </a:lnTo>
                  <a:lnTo>
                    <a:pt x="0" y="5742"/>
                  </a:lnTo>
                  <a:lnTo>
                    <a:pt x="3318" y="4066"/>
                  </a:lnTo>
                  <a:lnTo>
                    <a:pt x="7630" y="248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0" name="object 174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509137" y="5572442"/>
              <a:ext cx="17589" cy="9690"/>
            </a:xfrm>
            <a:prstGeom prst="rect">
              <a:avLst/>
            </a:prstGeom>
          </p:spPr>
        </p:pic>
        <p:sp>
          <p:nvSpPr>
            <p:cNvPr id="1741" name="object 1741"/>
            <p:cNvSpPr/>
            <p:nvPr/>
          </p:nvSpPr>
          <p:spPr>
            <a:xfrm>
              <a:off x="9509138" y="5571502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66" y="2769"/>
                  </a:moveTo>
                  <a:lnTo>
                    <a:pt x="14422" y="4506"/>
                  </a:lnTo>
                  <a:lnTo>
                    <a:pt x="17584" y="6286"/>
                  </a:lnTo>
                  <a:lnTo>
                    <a:pt x="16311" y="8459"/>
                  </a:lnTo>
                  <a:lnTo>
                    <a:pt x="15052" y="10632"/>
                  </a:lnTo>
                  <a:lnTo>
                    <a:pt x="11473" y="9595"/>
                  </a:lnTo>
                  <a:lnTo>
                    <a:pt x="7313" y="7858"/>
                  </a:lnTo>
                  <a:lnTo>
                    <a:pt x="3152" y="6120"/>
                  </a:lnTo>
                  <a:lnTo>
                    <a:pt x="0" y="4345"/>
                  </a:lnTo>
                  <a:lnTo>
                    <a:pt x="1259" y="2168"/>
                  </a:lnTo>
                  <a:lnTo>
                    <a:pt x="2522" y="0"/>
                  </a:lnTo>
                  <a:lnTo>
                    <a:pt x="6110" y="1036"/>
                  </a:lnTo>
                  <a:lnTo>
                    <a:pt x="10266" y="27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2" name="object 174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95764" y="5573293"/>
              <a:ext cx="17640" cy="7353"/>
            </a:xfrm>
            <a:prstGeom prst="rect">
              <a:avLst/>
            </a:prstGeom>
          </p:spPr>
        </p:pic>
        <p:sp>
          <p:nvSpPr>
            <p:cNvPr id="1743" name="object 1743"/>
            <p:cNvSpPr/>
            <p:nvPr/>
          </p:nvSpPr>
          <p:spPr>
            <a:xfrm>
              <a:off x="9495754" y="5572741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9" y="1197"/>
                  </a:moveTo>
                  <a:lnTo>
                    <a:pt x="12747" y="312"/>
                  </a:lnTo>
                  <a:lnTo>
                    <a:pt x="16538" y="0"/>
                  </a:lnTo>
                  <a:lnTo>
                    <a:pt x="17102" y="2352"/>
                  </a:lnTo>
                  <a:lnTo>
                    <a:pt x="17655" y="4705"/>
                  </a:lnTo>
                  <a:lnTo>
                    <a:pt x="14044" y="5827"/>
                  </a:lnTo>
                  <a:lnTo>
                    <a:pt x="9485" y="6707"/>
                  </a:lnTo>
                  <a:lnTo>
                    <a:pt x="4918" y="7593"/>
                  </a:lnTo>
                  <a:lnTo>
                    <a:pt x="1117" y="7905"/>
                  </a:lnTo>
                  <a:lnTo>
                    <a:pt x="558" y="5548"/>
                  </a:lnTo>
                  <a:lnTo>
                    <a:pt x="0" y="3200"/>
                  </a:lnTo>
                  <a:lnTo>
                    <a:pt x="3611" y="2082"/>
                  </a:lnTo>
                  <a:lnTo>
                    <a:pt x="8179" y="119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4" name="object 174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7513" y="5581421"/>
              <a:ext cx="17170" cy="11150"/>
            </a:xfrm>
            <a:prstGeom prst="rect">
              <a:avLst/>
            </a:prstGeom>
          </p:spPr>
        </p:pic>
        <p:sp>
          <p:nvSpPr>
            <p:cNvPr id="1745" name="object 1745"/>
            <p:cNvSpPr/>
            <p:nvPr/>
          </p:nvSpPr>
          <p:spPr>
            <a:xfrm>
              <a:off x="9507499" y="5580364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6801" y="3777"/>
                  </a:moveTo>
                  <a:lnTo>
                    <a:pt x="10692" y="1505"/>
                  </a:lnTo>
                  <a:lnTo>
                    <a:pt x="14119" y="0"/>
                  </a:lnTo>
                  <a:lnTo>
                    <a:pt x="15644" y="1988"/>
                  </a:lnTo>
                  <a:lnTo>
                    <a:pt x="17182" y="3976"/>
                  </a:lnTo>
                  <a:lnTo>
                    <a:pt x="14285" y="6158"/>
                  </a:lnTo>
                  <a:lnTo>
                    <a:pt x="10394" y="8426"/>
                  </a:lnTo>
                  <a:lnTo>
                    <a:pt x="6508" y="10708"/>
                  </a:lnTo>
                  <a:lnTo>
                    <a:pt x="3081" y="12208"/>
                  </a:lnTo>
                  <a:lnTo>
                    <a:pt x="1543" y="10220"/>
                  </a:lnTo>
                  <a:lnTo>
                    <a:pt x="0" y="8232"/>
                  </a:lnTo>
                  <a:lnTo>
                    <a:pt x="2906" y="6049"/>
                  </a:lnTo>
                  <a:lnTo>
                    <a:pt x="6801" y="37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6" name="object 174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5518" y="5598337"/>
              <a:ext cx="16179" cy="12471"/>
            </a:xfrm>
            <a:prstGeom prst="rect">
              <a:avLst/>
            </a:prstGeom>
          </p:spPr>
        </p:pic>
        <p:sp>
          <p:nvSpPr>
            <p:cNvPr id="1747" name="object 1747"/>
            <p:cNvSpPr/>
            <p:nvPr/>
          </p:nvSpPr>
          <p:spPr>
            <a:xfrm>
              <a:off x="9505515" y="559725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874" y="4748"/>
                  </a:moveTo>
                  <a:lnTo>
                    <a:pt x="9296" y="1969"/>
                  </a:lnTo>
                  <a:lnTo>
                    <a:pt x="12396" y="0"/>
                  </a:lnTo>
                  <a:lnTo>
                    <a:pt x="14304" y="1737"/>
                  </a:lnTo>
                  <a:lnTo>
                    <a:pt x="16197" y="3479"/>
                  </a:lnTo>
                  <a:lnTo>
                    <a:pt x="13736" y="6031"/>
                  </a:lnTo>
                  <a:lnTo>
                    <a:pt x="10314" y="8809"/>
                  </a:lnTo>
                  <a:lnTo>
                    <a:pt x="6896" y="11598"/>
                  </a:lnTo>
                  <a:lnTo>
                    <a:pt x="3800" y="13562"/>
                  </a:lnTo>
                  <a:lnTo>
                    <a:pt x="1893" y="11825"/>
                  </a:lnTo>
                  <a:lnTo>
                    <a:pt x="0" y="10092"/>
                  </a:lnTo>
                  <a:lnTo>
                    <a:pt x="2447" y="7536"/>
                  </a:lnTo>
                  <a:lnTo>
                    <a:pt x="5874" y="47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8" name="object 174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9468" y="5571794"/>
              <a:ext cx="10579" cy="14719"/>
            </a:xfrm>
            <a:prstGeom prst="rect">
              <a:avLst/>
            </a:prstGeom>
          </p:spPr>
        </p:pic>
        <p:sp>
          <p:nvSpPr>
            <p:cNvPr id="1749" name="object 1749"/>
            <p:cNvSpPr/>
            <p:nvPr/>
          </p:nvSpPr>
          <p:spPr>
            <a:xfrm>
              <a:off x="9509462" y="5571199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182" y="6831"/>
                  </a:moveTo>
                  <a:lnTo>
                    <a:pt x="3635" y="2991"/>
                  </a:lnTo>
                  <a:lnTo>
                    <a:pt x="5273" y="0"/>
                  </a:lnTo>
                  <a:lnTo>
                    <a:pt x="7928" y="700"/>
                  </a:lnTo>
                  <a:lnTo>
                    <a:pt x="10584" y="1405"/>
                  </a:lnTo>
                  <a:lnTo>
                    <a:pt x="9864" y="4639"/>
                  </a:lnTo>
                  <a:lnTo>
                    <a:pt x="8401" y="8478"/>
                  </a:lnTo>
                  <a:lnTo>
                    <a:pt x="6953" y="12312"/>
                  </a:lnTo>
                  <a:lnTo>
                    <a:pt x="5310" y="15309"/>
                  </a:lnTo>
                  <a:lnTo>
                    <a:pt x="2655" y="14608"/>
                  </a:lnTo>
                  <a:lnTo>
                    <a:pt x="0" y="13903"/>
                  </a:lnTo>
                  <a:lnTo>
                    <a:pt x="719" y="10660"/>
                  </a:lnTo>
                  <a:lnTo>
                    <a:pt x="2182" y="683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0" name="object 175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5198" y="5578970"/>
              <a:ext cx="13525" cy="14097"/>
            </a:xfrm>
            <a:prstGeom prst="rect">
              <a:avLst/>
            </a:prstGeom>
          </p:spPr>
        </p:pic>
        <p:sp>
          <p:nvSpPr>
            <p:cNvPr id="1751" name="object 1751"/>
            <p:cNvSpPr/>
            <p:nvPr/>
          </p:nvSpPr>
          <p:spPr>
            <a:xfrm>
              <a:off x="9485197" y="557805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3971" y="6087"/>
                  </a:moveTo>
                  <a:lnTo>
                    <a:pt x="6390" y="2617"/>
                  </a:lnTo>
                  <a:lnTo>
                    <a:pt x="8752" y="0"/>
                  </a:lnTo>
                  <a:lnTo>
                    <a:pt x="11142" y="1211"/>
                  </a:lnTo>
                  <a:lnTo>
                    <a:pt x="13537" y="2419"/>
                  </a:lnTo>
                  <a:lnTo>
                    <a:pt x="11985" y="5444"/>
                  </a:lnTo>
                  <a:lnTo>
                    <a:pt x="9575" y="8913"/>
                  </a:lnTo>
                  <a:lnTo>
                    <a:pt x="7157" y="12398"/>
                  </a:lnTo>
                  <a:lnTo>
                    <a:pt x="4785" y="15006"/>
                  </a:lnTo>
                  <a:lnTo>
                    <a:pt x="2395" y="13804"/>
                  </a:lnTo>
                  <a:lnTo>
                    <a:pt x="0" y="12592"/>
                  </a:lnTo>
                  <a:lnTo>
                    <a:pt x="1543" y="9562"/>
                  </a:lnTo>
                  <a:lnTo>
                    <a:pt x="3971" y="60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2" name="object 1752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9489047" y="5587707"/>
              <a:ext cx="15392" cy="13144"/>
            </a:xfrm>
            <a:prstGeom prst="rect">
              <a:avLst/>
            </a:prstGeom>
          </p:spPr>
        </p:pic>
        <p:sp>
          <p:nvSpPr>
            <p:cNvPr id="1753" name="object 1753"/>
            <p:cNvSpPr/>
            <p:nvPr/>
          </p:nvSpPr>
          <p:spPr>
            <a:xfrm>
              <a:off x="9489055" y="5586658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5235" y="5268"/>
                  </a:moveTo>
                  <a:lnTo>
                    <a:pt x="8321" y="2210"/>
                  </a:lnTo>
                  <a:lnTo>
                    <a:pt x="11199" y="0"/>
                  </a:lnTo>
                  <a:lnTo>
                    <a:pt x="13286" y="1557"/>
                  </a:lnTo>
                  <a:lnTo>
                    <a:pt x="15379" y="3114"/>
                  </a:lnTo>
                  <a:lnTo>
                    <a:pt x="13230" y="5865"/>
                  </a:lnTo>
                  <a:lnTo>
                    <a:pt x="10134" y="8918"/>
                  </a:lnTo>
                  <a:lnTo>
                    <a:pt x="7052" y="11976"/>
                  </a:lnTo>
                  <a:lnTo>
                    <a:pt x="4179" y="14197"/>
                  </a:lnTo>
                  <a:lnTo>
                    <a:pt x="2092" y="12630"/>
                  </a:lnTo>
                  <a:lnTo>
                    <a:pt x="0" y="11077"/>
                  </a:lnTo>
                  <a:lnTo>
                    <a:pt x="2148" y="8326"/>
                  </a:lnTo>
                  <a:lnTo>
                    <a:pt x="5235" y="52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4" name="object 1754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500007" y="5596585"/>
              <a:ext cx="8178" cy="14757"/>
            </a:xfrm>
            <a:prstGeom prst="rect">
              <a:avLst/>
            </a:prstGeom>
          </p:spPr>
        </p:pic>
        <p:sp>
          <p:nvSpPr>
            <p:cNvPr id="1755" name="object 1755"/>
            <p:cNvSpPr/>
            <p:nvPr/>
          </p:nvSpPr>
          <p:spPr>
            <a:xfrm>
              <a:off x="9500012" y="5596276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47" y="7143"/>
                  </a:moveTo>
                  <a:lnTo>
                    <a:pt x="1571" y="3176"/>
                  </a:lnTo>
                  <a:lnTo>
                    <a:pt x="2646" y="0"/>
                  </a:lnTo>
                  <a:lnTo>
                    <a:pt x="5400" y="336"/>
                  </a:lnTo>
                  <a:lnTo>
                    <a:pt x="8169" y="662"/>
                  </a:lnTo>
                  <a:lnTo>
                    <a:pt x="8046" y="3938"/>
                  </a:lnTo>
                  <a:lnTo>
                    <a:pt x="7317" y="7919"/>
                  </a:lnTo>
                  <a:lnTo>
                    <a:pt x="6584" y="11896"/>
                  </a:lnTo>
                  <a:lnTo>
                    <a:pt x="5519" y="15063"/>
                  </a:lnTo>
                  <a:lnTo>
                    <a:pt x="2759" y="14736"/>
                  </a:lnTo>
                  <a:lnTo>
                    <a:pt x="0" y="14400"/>
                  </a:lnTo>
                  <a:lnTo>
                    <a:pt x="113" y="11119"/>
                  </a:lnTo>
                  <a:lnTo>
                    <a:pt x="847" y="71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6" name="object 175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2915" y="5553036"/>
              <a:ext cx="14592" cy="13639"/>
            </a:xfrm>
            <a:prstGeom prst="rect">
              <a:avLst/>
            </a:prstGeom>
          </p:spPr>
        </p:pic>
        <p:sp>
          <p:nvSpPr>
            <p:cNvPr id="1757" name="object 1757"/>
            <p:cNvSpPr/>
            <p:nvPr/>
          </p:nvSpPr>
          <p:spPr>
            <a:xfrm>
              <a:off x="9452922" y="555203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6"/>
                  </a:moveTo>
                  <a:lnTo>
                    <a:pt x="7128" y="12227"/>
                  </a:lnTo>
                  <a:lnTo>
                    <a:pt x="4487" y="14632"/>
                  </a:lnTo>
                  <a:lnTo>
                    <a:pt x="2243" y="13231"/>
                  </a:lnTo>
                  <a:lnTo>
                    <a:pt x="0" y="11825"/>
                  </a:lnTo>
                  <a:lnTo>
                    <a:pt x="1874" y="8937"/>
                  </a:lnTo>
                  <a:lnTo>
                    <a:pt x="4667" y="5675"/>
                  </a:lnTo>
                  <a:lnTo>
                    <a:pt x="7455" y="2409"/>
                  </a:lnTo>
                  <a:lnTo>
                    <a:pt x="10101" y="0"/>
                  </a:lnTo>
                  <a:lnTo>
                    <a:pt x="12340" y="1405"/>
                  </a:lnTo>
                  <a:lnTo>
                    <a:pt x="14574" y="2807"/>
                  </a:lnTo>
                  <a:lnTo>
                    <a:pt x="12709" y="5704"/>
                  </a:lnTo>
                  <a:lnTo>
                    <a:pt x="9911" y="89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8" name="object 175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6483" y="5548300"/>
              <a:ext cx="14579" cy="13639"/>
            </a:xfrm>
            <a:prstGeom prst="rect">
              <a:avLst/>
            </a:prstGeom>
          </p:spPr>
        </p:pic>
        <p:sp>
          <p:nvSpPr>
            <p:cNvPr id="1759" name="object 1759"/>
            <p:cNvSpPr/>
            <p:nvPr/>
          </p:nvSpPr>
          <p:spPr>
            <a:xfrm>
              <a:off x="9456487" y="554730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6"/>
                  </a:moveTo>
                  <a:lnTo>
                    <a:pt x="7128" y="12227"/>
                  </a:lnTo>
                  <a:lnTo>
                    <a:pt x="4487" y="14632"/>
                  </a:lnTo>
                  <a:lnTo>
                    <a:pt x="2243" y="13236"/>
                  </a:lnTo>
                  <a:lnTo>
                    <a:pt x="0" y="11830"/>
                  </a:lnTo>
                  <a:lnTo>
                    <a:pt x="1879" y="8942"/>
                  </a:lnTo>
                  <a:lnTo>
                    <a:pt x="4667" y="5675"/>
                  </a:lnTo>
                  <a:lnTo>
                    <a:pt x="7455" y="2414"/>
                  </a:lnTo>
                  <a:lnTo>
                    <a:pt x="10105" y="0"/>
                  </a:lnTo>
                  <a:lnTo>
                    <a:pt x="12344" y="1410"/>
                  </a:lnTo>
                  <a:lnTo>
                    <a:pt x="14579" y="2807"/>
                  </a:lnTo>
                  <a:lnTo>
                    <a:pt x="12714" y="5704"/>
                  </a:lnTo>
                  <a:lnTo>
                    <a:pt x="9911" y="89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0" name="object 176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0205" y="5532590"/>
              <a:ext cx="14579" cy="13627"/>
            </a:xfrm>
            <a:prstGeom prst="rect">
              <a:avLst/>
            </a:prstGeom>
          </p:spPr>
        </p:pic>
        <p:sp>
          <p:nvSpPr>
            <p:cNvPr id="1761" name="object 1761"/>
            <p:cNvSpPr/>
            <p:nvPr/>
          </p:nvSpPr>
          <p:spPr>
            <a:xfrm>
              <a:off x="9460203" y="5531586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1"/>
                  </a:moveTo>
                  <a:lnTo>
                    <a:pt x="7128" y="12222"/>
                  </a:lnTo>
                  <a:lnTo>
                    <a:pt x="4487" y="14627"/>
                  </a:lnTo>
                  <a:lnTo>
                    <a:pt x="2248" y="13226"/>
                  </a:lnTo>
                  <a:lnTo>
                    <a:pt x="0" y="11820"/>
                  </a:lnTo>
                  <a:lnTo>
                    <a:pt x="1879" y="8932"/>
                  </a:lnTo>
                  <a:lnTo>
                    <a:pt x="4671" y="5671"/>
                  </a:lnTo>
                  <a:lnTo>
                    <a:pt x="7459" y="2404"/>
                  </a:lnTo>
                  <a:lnTo>
                    <a:pt x="10105" y="0"/>
                  </a:lnTo>
                  <a:lnTo>
                    <a:pt x="12344" y="1401"/>
                  </a:lnTo>
                  <a:lnTo>
                    <a:pt x="14579" y="2802"/>
                  </a:lnTo>
                  <a:lnTo>
                    <a:pt x="12714" y="5699"/>
                  </a:lnTo>
                  <a:lnTo>
                    <a:pt x="9911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2" name="object 176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0730" y="5543257"/>
              <a:ext cx="14592" cy="13639"/>
            </a:xfrm>
            <a:prstGeom prst="rect">
              <a:avLst/>
            </a:prstGeom>
          </p:spPr>
        </p:pic>
        <p:sp>
          <p:nvSpPr>
            <p:cNvPr id="1763" name="object 1763"/>
            <p:cNvSpPr/>
            <p:nvPr/>
          </p:nvSpPr>
          <p:spPr>
            <a:xfrm>
              <a:off x="9450736" y="5542265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1"/>
                  </a:moveTo>
                  <a:lnTo>
                    <a:pt x="7128" y="12222"/>
                  </a:lnTo>
                  <a:lnTo>
                    <a:pt x="4487" y="14627"/>
                  </a:lnTo>
                  <a:lnTo>
                    <a:pt x="2248" y="13231"/>
                  </a:lnTo>
                  <a:lnTo>
                    <a:pt x="0" y="11825"/>
                  </a:lnTo>
                  <a:lnTo>
                    <a:pt x="1879" y="8942"/>
                  </a:lnTo>
                  <a:lnTo>
                    <a:pt x="4671" y="5675"/>
                  </a:lnTo>
                  <a:lnTo>
                    <a:pt x="7459" y="2414"/>
                  </a:lnTo>
                  <a:lnTo>
                    <a:pt x="10105" y="0"/>
                  </a:lnTo>
                  <a:lnTo>
                    <a:pt x="12344" y="1405"/>
                  </a:lnTo>
                  <a:lnTo>
                    <a:pt x="14579" y="2807"/>
                  </a:lnTo>
                  <a:lnTo>
                    <a:pt x="12714" y="5704"/>
                  </a:lnTo>
                  <a:lnTo>
                    <a:pt x="9911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4" name="object 176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4093" y="5558320"/>
              <a:ext cx="17754" cy="8661"/>
            </a:xfrm>
            <a:prstGeom prst="rect">
              <a:avLst/>
            </a:prstGeom>
          </p:spPr>
        </p:pic>
        <p:sp>
          <p:nvSpPr>
            <p:cNvPr id="1765" name="object 1765"/>
            <p:cNvSpPr/>
            <p:nvPr/>
          </p:nvSpPr>
          <p:spPr>
            <a:xfrm>
              <a:off x="9484079" y="5557530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06" y="7380"/>
                  </a:moveTo>
                  <a:lnTo>
                    <a:pt x="3360" y="6021"/>
                  </a:lnTo>
                  <a:lnTo>
                    <a:pt x="0" y="4525"/>
                  </a:lnTo>
                  <a:lnTo>
                    <a:pt x="1003" y="2258"/>
                  </a:lnTo>
                  <a:lnTo>
                    <a:pt x="2002" y="0"/>
                  </a:lnTo>
                  <a:lnTo>
                    <a:pt x="5699" y="710"/>
                  </a:lnTo>
                  <a:lnTo>
                    <a:pt x="10044" y="2073"/>
                  </a:lnTo>
                  <a:lnTo>
                    <a:pt x="14399" y="3432"/>
                  </a:lnTo>
                  <a:lnTo>
                    <a:pt x="17764" y="4918"/>
                  </a:lnTo>
                  <a:lnTo>
                    <a:pt x="16765" y="7195"/>
                  </a:lnTo>
                  <a:lnTo>
                    <a:pt x="15757" y="9448"/>
                  </a:lnTo>
                  <a:lnTo>
                    <a:pt x="12060" y="8743"/>
                  </a:lnTo>
                  <a:lnTo>
                    <a:pt x="7706" y="738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6" name="object 176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1609" y="5557126"/>
              <a:ext cx="17360" cy="10744"/>
            </a:xfrm>
            <a:prstGeom prst="rect">
              <a:avLst/>
            </a:prstGeom>
          </p:spPr>
        </p:pic>
        <p:sp>
          <p:nvSpPr>
            <p:cNvPr id="1767" name="object 1767"/>
            <p:cNvSpPr/>
            <p:nvPr/>
          </p:nvSpPr>
          <p:spPr>
            <a:xfrm>
              <a:off x="9471601" y="5556080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56" y="8284"/>
                  </a:moveTo>
                  <a:lnTo>
                    <a:pt x="6352" y="10409"/>
                  </a:lnTo>
                  <a:lnTo>
                    <a:pt x="2868" y="11777"/>
                  </a:lnTo>
                  <a:lnTo>
                    <a:pt x="1434" y="9737"/>
                  </a:lnTo>
                  <a:lnTo>
                    <a:pt x="0" y="7683"/>
                  </a:lnTo>
                  <a:lnTo>
                    <a:pt x="3005" y="5614"/>
                  </a:lnTo>
                  <a:lnTo>
                    <a:pt x="7010" y="3493"/>
                  </a:lnTo>
                  <a:lnTo>
                    <a:pt x="11024" y="1372"/>
                  </a:lnTo>
                  <a:lnTo>
                    <a:pt x="14508" y="0"/>
                  </a:lnTo>
                  <a:lnTo>
                    <a:pt x="15942" y="2045"/>
                  </a:lnTo>
                  <a:lnTo>
                    <a:pt x="17367" y="4085"/>
                  </a:lnTo>
                  <a:lnTo>
                    <a:pt x="14366" y="6163"/>
                  </a:lnTo>
                  <a:lnTo>
                    <a:pt x="10356" y="828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8" name="object 1768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75661" y="5576862"/>
              <a:ext cx="17767" cy="8140"/>
            </a:xfrm>
            <a:prstGeom prst="rect">
              <a:avLst/>
            </a:prstGeom>
          </p:spPr>
        </p:pic>
        <p:sp>
          <p:nvSpPr>
            <p:cNvPr id="1769" name="object 1769"/>
            <p:cNvSpPr/>
            <p:nvPr/>
          </p:nvSpPr>
          <p:spPr>
            <a:xfrm>
              <a:off x="9475662" y="5576153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857" y="7129"/>
                  </a:moveTo>
                  <a:lnTo>
                    <a:pt x="3436" y="5955"/>
                  </a:lnTo>
                  <a:lnTo>
                    <a:pt x="0" y="4606"/>
                  </a:lnTo>
                  <a:lnTo>
                    <a:pt x="870" y="2300"/>
                  </a:lnTo>
                  <a:lnTo>
                    <a:pt x="1746" y="0"/>
                  </a:lnTo>
                  <a:lnTo>
                    <a:pt x="5471" y="553"/>
                  </a:lnTo>
                  <a:lnTo>
                    <a:pt x="9907" y="1727"/>
                  </a:lnTo>
                  <a:lnTo>
                    <a:pt x="14328" y="2892"/>
                  </a:lnTo>
                  <a:lnTo>
                    <a:pt x="17769" y="4241"/>
                  </a:lnTo>
                  <a:lnTo>
                    <a:pt x="16898" y="6547"/>
                  </a:lnTo>
                  <a:lnTo>
                    <a:pt x="16022" y="8852"/>
                  </a:lnTo>
                  <a:lnTo>
                    <a:pt x="12292" y="8293"/>
                  </a:lnTo>
                  <a:lnTo>
                    <a:pt x="7857" y="712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0" name="object 177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8906" y="5574931"/>
              <a:ext cx="17779" cy="8940"/>
            </a:xfrm>
            <a:prstGeom prst="rect">
              <a:avLst/>
            </a:prstGeom>
          </p:spPr>
        </p:pic>
        <p:sp>
          <p:nvSpPr>
            <p:cNvPr id="1771" name="object 1771"/>
            <p:cNvSpPr/>
            <p:nvPr/>
          </p:nvSpPr>
          <p:spPr>
            <a:xfrm>
              <a:off x="9488916" y="5574081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011" y="7522"/>
                  </a:moveTo>
                  <a:lnTo>
                    <a:pt x="5632" y="8980"/>
                  </a:lnTo>
                  <a:lnTo>
                    <a:pt x="1926" y="9789"/>
                  </a:lnTo>
                  <a:lnTo>
                    <a:pt x="960" y="7536"/>
                  </a:lnTo>
                  <a:lnTo>
                    <a:pt x="0" y="5297"/>
                  </a:lnTo>
                  <a:lnTo>
                    <a:pt x="3389" y="3725"/>
                  </a:lnTo>
                  <a:lnTo>
                    <a:pt x="7758" y="2258"/>
                  </a:lnTo>
                  <a:lnTo>
                    <a:pt x="12136" y="804"/>
                  </a:lnTo>
                  <a:lnTo>
                    <a:pt x="15847" y="0"/>
                  </a:lnTo>
                  <a:lnTo>
                    <a:pt x="16808" y="2248"/>
                  </a:lnTo>
                  <a:lnTo>
                    <a:pt x="17774" y="4487"/>
                  </a:lnTo>
                  <a:lnTo>
                    <a:pt x="14389" y="6054"/>
                  </a:lnTo>
                  <a:lnTo>
                    <a:pt x="10011" y="75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2" name="object 177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6537" y="5565190"/>
              <a:ext cx="16294" cy="12369"/>
            </a:xfrm>
            <a:prstGeom prst="rect">
              <a:avLst/>
            </a:prstGeom>
          </p:spPr>
        </p:pic>
        <p:sp>
          <p:nvSpPr>
            <p:cNvPr id="1773" name="object 1773"/>
            <p:cNvSpPr/>
            <p:nvPr/>
          </p:nvSpPr>
          <p:spPr>
            <a:xfrm>
              <a:off x="9476524" y="556410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2" y="8781"/>
                  </a:moveTo>
                  <a:lnTo>
                    <a:pt x="6877" y="11527"/>
                  </a:lnTo>
                  <a:lnTo>
                    <a:pt x="3744" y="13449"/>
                  </a:lnTo>
                  <a:lnTo>
                    <a:pt x="1879" y="11692"/>
                  </a:lnTo>
                  <a:lnTo>
                    <a:pt x="0" y="9927"/>
                  </a:lnTo>
                  <a:lnTo>
                    <a:pt x="2504" y="7403"/>
                  </a:lnTo>
                  <a:lnTo>
                    <a:pt x="5964" y="4658"/>
                  </a:lnTo>
                  <a:lnTo>
                    <a:pt x="9433" y="1917"/>
                  </a:lnTo>
                  <a:lnTo>
                    <a:pt x="12572" y="0"/>
                  </a:lnTo>
                  <a:lnTo>
                    <a:pt x="14427" y="1756"/>
                  </a:lnTo>
                  <a:lnTo>
                    <a:pt x="16306" y="3512"/>
                  </a:lnTo>
                  <a:lnTo>
                    <a:pt x="13802" y="6035"/>
                  </a:lnTo>
                  <a:lnTo>
                    <a:pt x="10342" y="87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4" name="object 177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3214" y="5557202"/>
              <a:ext cx="17741" cy="9309"/>
            </a:xfrm>
            <a:prstGeom prst="rect">
              <a:avLst/>
            </a:prstGeom>
          </p:spPr>
        </p:pic>
        <p:sp>
          <p:nvSpPr>
            <p:cNvPr id="1775" name="object 1775"/>
            <p:cNvSpPr/>
            <p:nvPr/>
          </p:nvSpPr>
          <p:spPr>
            <a:xfrm>
              <a:off x="9463217" y="5556307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110" y="7687"/>
                  </a:moveTo>
                  <a:lnTo>
                    <a:pt x="5798" y="9287"/>
                  </a:lnTo>
                  <a:lnTo>
                    <a:pt x="2120" y="10192"/>
                  </a:lnTo>
                  <a:lnTo>
                    <a:pt x="1060" y="7990"/>
                  </a:lnTo>
                  <a:lnTo>
                    <a:pt x="0" y="5784"/>
                  </a:lnTo>
                  <a:lnTo>
                    <a:pt x="3327" y="4109"/>
                  </a:lnTo>
                  <a:lnTo>
                    <a:pt x="7635" y="2508"/>
                  </a:lnTo>
                  <a:lnTo>
                    <a:pt x="11952" y="918"/>
                  </a:lnTo>
                  <a:lnTo>
                    <a:pt x="15625" y="0"/>
                  </a:lnTo>
                  <a:lnTo>
                    <a:pt x="16685" y="2215"/>
                  </a:lnTo>
                  <a:lnTo>
                    <a:pt x="17741" y="4426"/>
                  </a:lnTo>
                  <a:lnTo>
                    <a:pt x="14422" y="6087"/>
                  </a:lnTo>
                  <a:lnTo>
                    <a:pt x="10110" y="76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6" name="object 177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6638" y="5546978"/>
              <a:ext cx="14897" cy="13461"/>
            </a:xfrm>
            <a:prstGeom prst="rect">
              <a:avLst/>
            </a:prstGeom>
          </p:spPr>
        </p:pic>
        <p:sp>
          <p:nvSpPr>
            <p:cNvPr id="1777" name="object 1777"/>
            <p:cNvSpPr/>
            <p:nvPr/>
          </p:nvSpPr>
          <p:spPr>
            <a:xfrm>
              <a:off x="9476629" y="554596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11" y="8951"/>
                  </a:moveTo>
                  <a:lnTo>
                    <a:pt x="7104" y="12133"/>
                  </a:lnTo>
                  <a:lnTo>
                    <a:pt x="4368" y="14471"/>
                  </a:lnTo>
                  <a:lnTo>
                    <a:pt x="2182" y="13008"/>
                  </a:lnTo>
                  <a:lnTo>
                    <a:pt x="0" y="11536"/>
                  </a:lnTo>
                  <a:lnTo>
                    <a:pt x="1988" y="8700"/>
                  </a:lnTo>
                  <a:lnTo>
                    <a:pt x="4889" y="5519"/>
                  </a:lnTo>
                  <a:lnTo>
                    <a:pt x="7805" y="2333"/>
                  </a:lnTo>
                  <a:lnTo>
                    <a:pt x="10531" y="0"/>
                  </a:lnTo>
                  <a:lnTo>
                    <a:pt x="12718" y="1462"/>
                  </a:lnTo>
                  <a:lnTo>
                    <a:pt x="14896" y="2930"/>
                  </a:lnTo>
                  <a:lnTo>
                    <a:pt x="12917" y="5761"/>
                  </a:lnTo>
                  <a:lnTo>
                    <a:pt x="10011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8" name="object 177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5151" y="5564390"/>
              <a:ext cx="17640" cy="9397"/>
            </a:xfrm>
            <a:prstGeom prst="rect">
              <a:avLst/>
            </a:prstGeom>
          </p:spPr>
        </p:pic>
        <p:sp>
          <p:nvSpPr>
            <p:cNvPr id="1779" name="object 1779"/>
            <p:cNvSpPr/>
            <p:nvPr/>
          </p:nvSpPr>
          <p:spPr>
            <a:xfrm>
              <a:off x="9455144" y="5563486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436" y="7730"/>
                  </a:moveTo>
                  <a:lnTo>
                    <a:pt x="3214" y="6102"/>
                  </a:lnTo>
                  <a:lnTo>
                    <a:pt x="0" y="4402"/>
                  </a:lnTo>
                  <a:lnTo>
                    <a:pt x="1192" y="2196"/>
                  </a:lnTo>
                  <a:lnTo>
                    <a:pt x="2380" y="0"/>
                  </a:lnTo>
                  <a:lnTo>
                    <a:pt x="6011" y="942"/>
                  </a:lnTo>
                  <a:lnTo>
                    <a:pt x="10219" y="2570"/>
                  </a:lnTo>
                  <a:lnTo>
                    <a:pt x="14432" y="4208"/>
                  </a:lnTo>
                  <a:lnTo>
                    <a:pt x="17651" y="5907"/>
                  </a:lnTo>
                  <a:lnTo>
                    <a:pt x="16467" y="8109"/>
                  </a:lnTo>
                  <a:lnTo>
                    <a:pt x="15274" y="10305"/>
                  </a:lnTo>
                  <a:lnTo>
                    <a:pt x="11653" y="9368"/>
                  </a:lnTo>
                  <a:lnTo>
                    <a:pt x="7436" y="773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0" name="object 1780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69043" y="5576265"/>
              <a:ext cx="8305" cy="14757"/>
            </a:xfrm>
            <a:prstGeom prst="rect">
              <a:avLst/>
            </a:prstGeom>
          </p:spPr>
        </p:pic>
        <p:sp>
          <p:nvSpPr>
            <p:cNvPr id="1781" name="object 1781"/>
            <p:cNvSpPr/>
            <p:nvPr/>
          </p:nvSpPr>
          <p:spPr>
            <a:xfrm>
              <a:off x="9469045" y="557593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384" y="7962"/>
                  </a:moveTo>
                  <a:lnTo>
                    <a:pt x="6622" y="11924"/>
                  </a:lnTo>
                  <a:lnTo>
                    <a:pt x="5514" y="15091"/>
                  </a:lnTo>
                  <a:lnTo>
                    <a:pt x="2764" y="14736"/>
                  </a:lnTo>
                  <a:lnTo>
                    <a:pt x="0" y="14386"/>
                  </a:lnTo>
                  <a:lnTo>
                    <a:pt x="156" y="11110"/>
                  </a:lnTo>
                  <a:lnTo>
                    <a:pt x="941" y="7138"/>
                  </a:lnTo>
                  <a:lnTo>
                    <a:pt x="1708" y="3162"/>
                  </a:lnTo>
                  <a:lnTo>
                    <a:pt x="2806" y="0"/>
                  </a:lnTo>
                  <a:lnTo>
                    <a:pt x="5571" y="355"/>
                  </a:lnTo>
                  <a:lnTo>
                    <a:pt x="8316" y="705"/>
                  </a:lnTo>
                  <a:lnTo>
                    <a:pt x="8165" y="3985"/>
                  </a:lnTo>
                  <a:lnTo>
                    <a:pt x="7384" y="79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2" name="object 178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9366" y="5573522"/>
              <a:ext cx="9944" cy="14744"/>
            </a:xfrm>
            <a:prstGeom prst="rect">
              <a:avLst/>
            </a:prstGeom>
          </p:spPr>
        </p:pic>
        <p:sp>
          <p:nvSpPr>
            <p:cNvPr id="1783" name="object 1783"/>
            <p:cNvSpPr/>
            <p:nvPr/>
          </p:nvSpPr>
          <p:spPr>
            <a:xfrm>
              <a:off x="9459357" y="5572989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132" y="8355"/>
                  </a:moveTo>
                  <a:lnTo>
                    <a:pt x="6863" y="12241"/>
                  </a:lnTo>
                  <a:lnTo>
                    <a:pt x="5377" y="15281"/>
                  </a:lnTo>
                  <a:lnTo>
                    <a:pt x="2688" y="14684"/>
                  </a:lnTo>
                  <a:lnTo>
                    <a:pt x="0" y="14083"/>
                  </a:lnTo>
                  <a:lnTo>
                    <a:pt x="553" y="10826"/>
                  </a:lnTo>
                  <a:lnTo>
                    <a:pt x="1822" y="6944"/>
                  </a:lnTo>
                  <a:lnTo>
                    <a:pt x="3086" y="3053"/>
                  </a:lnTo>
                  <a:lnTo>
                    <a:pt x="4572" y="0"/>
                  </a:lnTo>
                  <a:lnTo>
                    <a:pt x="7261" y="610"/>
                  </a:lnTo>
                  <a:lnTo>
                    <a:pt x="9954" y="1216"/>
                  </a:lnTo>
                  <a:lnTo>
                    <a:pt x="9391" y="4473"/>
                  </a:lnTo>
                  <a:lnTo>
                    <a:pt x="8132" y="835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4" name="object 178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9589" y="5565495"/>
              <a:ext cx="8674" cy="14770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9469591" y="556511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54" y="8042"/>
                  </a:moveTo>
                  <a:lnTo>
                    <a:pt x="6678" y="11995"/>
                  </a:lnTo>
                  <a:lnTo>
                    <a:pt x="5495" y="15143"/>
                  </a:lnTo>
                  <a:lnTo>
                    <a:pt x="2750" y="14736"/>
                  </a:lnTo>
                  <a:lnTo>
                    <a:pt x="0" y="14329"/>
                  </a:lnTo>
                  <a:lnTo>
                    <a:pt x="246" y="11053"/>
                  </a:lnTo>
                  <a:lnTo>
                    <a:pt x="1126" y="7100"/>
                  </a:lnTo>
                  <a:lnTo>
                    <a:pt x="1992" y="3143"/>
                  </a:lnTo>
                  <a:lnTo>
                    <a:pt x="3176" y="0"/>
                  </a:lnTo>
                  <a:lnTo>
                    <a:pt x="5921" y="407"/>
                  </a:lnTo>
                  <a:lnTo>
                    <a:pt x="8666" y="804"/>
                  </a:lnTo>
                  <a:lnTo>
                    <a:pt x="8430" y="4085"/>
                  </a:lnTo>
                  <a:lnTo>
                    <a:pt x="7554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6" name="object 178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2941" y="5561660"/>
              <a:ext cx="11658" cy="14592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9502940" y="5560948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61" y="8681"/>
                  </a:moveTo>
                  <a:lnTo>
                    <a:pt x="7067" y="12412"/>
                  </a:lnTo>
                  <a:lnTo>
                    <a:pt x="5164" y="15295"/>
                  </a:lnTo>
                  <a:lnTo>
                    <a:pt x="2584" y="14419"/>
                  </a:lnTo>
                  <a:lnTo>
                    <a:pt x="0" y="13538"/>
                  </a:lnTo>
                  <a:lnTo>
                    <a:pt x="1017" y="10357"/>
                  </a:lnTo>
                  <a:lnTo>
                    <a:pt x="2806" y="6622"/>
                  </a:lnTo>
                  <a:lnTo>
                    <a:pt x="4596" y="2878"/>
                  </a:lnTo>
                  <a:lnTo>
                    <a:pt x="6494" y="0"/>
                  </a:lnTo>
                  <a:lnTo>
                    <a:pt x="9074" y="880"/>
                  </a:lnTo>
                  <a:lnTo>
                    <a:pt x="11649" y="1761"/>
                  </a:lnTo>
                  <a:lnTo>
                    <a:pt x="10645" y="4946"/>
                  </a:lnTo>
                  <a:lnTo>
                    <a:pt x="8861" y="86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8" name="object 178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1523" y="5566625"/>
              <a:ext cx="13855" cy="13970"/>
            </a:xfrm>
            <a:prstGeom prst="rect">
              <a:avLst/>
            </a:prstGeom>
          </p:spPr>
        </p:pic>
        <p:sp>
          <p:nvSpPr>
            <p:cNvPr id="1789" name="object 1789"/>
            <p:cNvSpPr/>
            <p:nvPr/>
          </p:nvSpPr>
          <p:spPr>
            <a:xfrm>
              <a:off x="9491521" y="556569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84" y="8932"/>
                  </a:moveTo>
                  <a:lnTo>
                    <a:pt x="7157" y="12355"/>
                  </a:lnTo>
                  <a:lnTo>
                    <a:pt x="4690" y="14897"/>
                  </a:lnTo>
                  <a:lnTo>
                    <a:pt x="2352" y="13624"/>
                  </a:lnTo>
                  <a:lnTo>
                    <a:pt x="0" y="12355"/>
                  </a:lnTo>
                  <a:lnTo>
                    <a:pt x="1651" y="9377"/>
                  </a:lnTo>
                  <a:lnTo>
                    <a:pt x="4184" y="5964"/>
                  </a:lnTo>
                  <a:lnTo>
                    <a:pt x="6716" y="2542"/>
                  </a:lnTo>
                  <a:lnTo>
                    <a:pt x="9168" y="0"/>
                  </a:lnTo>
                  <a:lnTo>
                    <a:pt x="11516" y="1259"/>
                  </a:lnTo>
                  <a:lnTo>
                    <a:pt x="13864" y="2532"/>
                  </a:lnTo>
                  <a:lnTo>
                    <a:pt x="12207" y="5515"/>
                  </a:lnTo>
                  <a:lnTo>
                    <a:pt x="9684" y="89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0" name="object 179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90265" y="5544908"/>
              <a:ext cx="6603" cy="14579"/>
            </a:xfrm>
            <a:prstGeom prst="rect">
              <a:avLst/>
            </a:prstGeom>
          </p:spPr>
        </p:pic>
        <p:sp>
          <p:nvSpPr>
            <p:cNvPr id="1791" name="object 1791"/>
            <p:cNvSpPr/>
            <p:nvPr/>
          </p:nvSpPr>
          <p:spPr>
            <a:xfrm>
              <a:off x="9490258" y="5544885"/>
              <a:ext cx="6985" cy="14604"/>
            </a:xfrm>
            <a:custGeom>
              <a:avLst/>
              <a:gdLst/>
              <a:ahLst/>
              <a:cxnLst/>
              <a:rect l="l" t="t" r="r" b="b"/>
              <a:pathLst>
                <a:path w="6984" h="14604">
                  <a:moveTo>
                    <a:pt x="6579" y="7261"/>
                  </a:moveTo>
                  <a:lnTo>
                    <a:pt x="6551" y="11280"/>
                  </a:lnTo>
                  <a:lnTo>
                    <a:pt x="6039" y="14533"/>
                  </a:lnTo>
                  <a:lnTo>
                    <a:pt x="3247" y="14570"/>
                  </a:lnTo>
                  <a:lnTo>
                    <a:pt x="444" y="14608"/>
                  </a:lnTo>
                  <a:lnTo>
                    <a:pt x="0" y="11351"/>
                  </a:lnTo>
                  <a:lnTo>
                    <a:pt x="23" y="7342"/>
                  </a:lnTo>
                  <a:lnTo>
                    <a:pt x="47" y="3327"/>
                  </a:lnTo>
                  <a:lnTo>
                    <a:pt x="563" y="66"/>
                  </a:lnTo>
                  <a:lnTo>
                    <a:pt x="3365" y="33"/>
                  </a:lnTo>
                  <a:lnTo>
                    <a:pt x="6162" y="0"/>
                  </a:lnTo>
                  <a:lnTo>
                    <a:pt x="6612" y="3252"/>
                  </a:lnTo>
                  <a:lnTo>
                    <a:pt x="6579" y="72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2" name="object 179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0035" y="5611139"/>
              <a:ext cx="13652" cy="14033"/>
            </a:xfrm>
            <a:prstGeom prst="rect">
              <a:avLst/>
            </a:prstGeom>
          </p:spPr>
        </p:pic>
        <p:sp>
          <p:nvSpPr>
            <p:cNvPr id="1793" name="object 1793"/>
            <p:cNvSpPr/>
            <p:nvPr/>
          </p:nvSpPr>
          <p:spPr>
            <a:xfrm>
              <a:off x="9470042" y="561020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8" y="8928"/>
                  </a:moveTo>
                  <a:lnTo>
                    <a:pt x="7152" y="12379"/>
                  </a:lnTo>
                  <a:lnTo>
                    <a:pt x="4747" y="14963"/>
                  </a:lnTo>
                  <a:lnTo>
                    <a:pt x="2385" y="13737"/>
                  </a:lnTo>
                  <a:lnTo>
                    <a:pt x="0" y="12511"/>
                  </a:lnTo>
                  <a:lnTo>
                    <a:pt x="1580" y="9510"/>
                  </a:lnTo>
                  <a:lnTo>
                    <a:pt x="4037" y="6045"/>
                  </a:lnTo>
                  <a:lnTo>
                    <a:pt x="6499" y="2594"/>
                  </a:lnTo>
                  <a:lnTo>
                    <a:pt x="8898" y="0"/>
                  </a:lnTo>
                  <a:lnTo>
                    <a:pt x="11279" y="1235"/>
                  </a:lnTo>
                  <a:lnTo>
                    <a:pt x="13646" y="2456"/>
                  </a:lnTo>
                  <a:lnTo>
                    <a:pt x="12070" y="5472"/>
                  </a:lnTo>
                  <a:lnTo>
                    <a:pt x="9608" y="89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4" name="object 179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500959" y="5614568"/>
              <a:ext cx="17767" cy="7746"/>
            </a:xfrm>
            <a:prstGeom prst="rect">
              <a:avLst/>
            </a:prstGeom>
          </p:spPr>
        </p:pic>
        <p:sp>
          <p:nvSpPr>
            <p:cNvPr id="1795" name="object 1795"/>
            <p:cNvSpPr/>
            <p:nvPr/>
          </p:nvSpPr>
          <p:spPr>
            <a:xfrm>
              <a:off x="9500954" y="5613941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980" y="6916"/>
                  </a:moveTo>
                  <a:lnTo>
                    <a:pt x="3507" y="5893"/>
                  </a:lnTo>
                  <a:lnTo>
                    <a:pt x="0" y="4658"/>
                  </a:lnTo>
                  <a:lnTo>
                    <a:pt x="771" y="2333"/>
                  </a:lnTo>
                  <a:lnTo>
                    <a:pt x="1552" y="0"/>
                  </a:lnTo>
                  <a:lnTo>
                    <a:pt x="5306" y="430"/>
                  </a:lnTo>
                  <a:lnTo>
                    <a:pt x="9788" y="1462"/>
                  </a:lnTo>
                  <a:lnTo>
                    <a:pt x="14266" y="2485"/>
                  </a:lnTo>
                  <a:lnTo>
                    <a:pt x="17769" y="3720"/>
                  </a:lnTo>
                  <a:lnTo>
                    <a:pt x="16993" y="6054"/>
                  </a:lnTo>
                  <a:lnTo>
                    <a:pt x="16216" y="8379"/>
                  </a:lnTo>
                  <a:lnTo>
                    <a:pt x="12453" y="7948"/>
                  </a:lnTo>
                  <a:lnTo>
                    <a:pt x="7980" y="691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6" name="object 179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88677" y="5613577"/>
              <a:ext cx="16979" cy="11506"/>
            </a:xfrm>
            <a:prstGeom prst="rect">
              <a:avLst/>
            </a:prstGeom>
          </p:spPr>
        </p:pic>
        <p:sp>
          <p:nvSpPr>
            <p:cNvPr id="1797" name="object 1797"/>
            <p:cNvSpPr/>
            <p:nvPr/>
          </p:nvSpPr>
          <p:spPr>
            <a:xfrm>
              <a:off x="9488681" y="561249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54"/>
                  </a:moveTo>
                  <a:lnTo>
                    <a:pt x="6603" y="10968"/>
                  </a:lnTo>
                  <a:lnTo>
                    <a:pt x="3261" y="12587"/>
                  </a:lnTo>
                  <a:lnTo>
                    <a:pt x="1628" y="10660"/>
                  </a:lnTo>
                  <a:lnTo>
                    <a:pt x="0" y="8729"/>
                  </a:lnTo>
                  <a:lnTo>
                    <a:pt x="2792" y="6447"/>
                  </a:lnTo>
                  <a:lnTo>
                    <a:pt x="6565" y="4042"/>
                  </a:lnTo>
                  <a:lnTo>
                    <a:pt x="10361" y="1633"/>
                  </a:lnTo>
                  <a:lnTo>
                    <a:pt x="13708" y="0"/>
                  </a:lnTo>
                  <a:lnTo>
                    <a:pt x="15336" y="1931"/>
                  </a:lnTo>
                  <a:lnTo>
                    <a:pt x="16974" y="3858"/>
                  </a:lnTo>
                  <a:lnTo>
                    <a:pt x="14181" y="6139"/>
                  </a:lnTo>
                  <a:lnTo>
                    <a:pt x="10389" y="85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8" name="object 1798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94419" y="5633618"/>
              <a:ext cx="17716" cy="7226"/>
            </a:xfrm>
            <a:prstGeom prst="rect">
              <a:avLst/>
            </a:prstGeom>
          </p:spPr>
        </p:pic>
        <p:sp>
          <p:nvSpPr>
            <p:cNvPr id="1799" name="object 1799"/>
            <p:cNvSpPr/>
            <p:nvPr/>
          </p:nvSpPr>
          <p:spPr>
            <a:xfrm>
              <a:off x="9494419" y="5633110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13" y="6627"/>
                  </a:moveTo>
                  <a:lnTo>
                    <a:pt x="3578" y="5789"/>
                  </a:lnTo>
                  <a:lnTo>
                    <a:pt x="0" y="4714"/>
                  </a:lnTo>
                  <a:lnTo>
                    <a:pt x="653" y="2357"/>
                  </a:lnTo>
                  <a:lnTo>
                    <a:pt x="1292" y="0"/>
                  </a:lnTo>
                  <a:lnTo>
                    <a:pt x="5079" y="274"/>
                  </a:lnTo>
                  <a:lnTo>
                    <a:pt x="9604" y="1112"/>
                  </a:lnTo>
                  <a:lnTo>
                    <a:pt x="14143" y="1940"/>
                  </a:lnTo>
                  <a:lnTo>
                    <a:pt x="17712" y="3029"/>
                  </a:lnTo>
                  <a:lnTo>
                    <a:pt x="17087" y="5387"/>
                  </a:lnTo>
                  <a:lnTo>
                    <a:pt x="16439" y="7735"/>
                  </a:lnTo>
                  <a:lnTo>
                    <a:pt x="12647" y="7470"/>
                  </a:lnTo>
                  <a:lnTo>
                    <a:pt x="8113" y="66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0" name="object 180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1366" y="5622315"/>
              <a:ext cx="17653" cy="9804"/>
            </a:xfrm>
            <a:prstGeom prst="rect">
              <a:avLst/>
            </a:prstGeom>
          </p:spPr>
        </p:pic>
        <p:sp>
          <p:nvSpPr>
            <p:cNvPr id="1801" name="object 1801"/>
            <p:cNvSpPr/>
            <p:nvPr/>
          </p:nvSpPr>
          <p:spPr>
            <a:xfrm>
              <a:off x="9501364" y="5621356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05" y="7910"/>
                  </a:moveTo>
                  <a:lnTo>
                    <a:pt x="5992" y="9690"/>
                  </a:lnTo>
                  <a:lnTo>
                    <a:pt x="2366" y="10764"/>
                  </a:lnTo>
                  <a:lnTo>
                    <a:pt x="1173" y="8601"/>
                  </a:lnTo>
                  <a:lnTo>
                    <a:pt x="0" y="6433"/>
                  </a:lnTo>
                  <a:lnTo>
                    <a:pt x="3214" y="4629"/>
                  </a:lnTo>
                  <a:lnTo>
                    <a:pt x="7431" y="2854"/>
                  </a:lnTo>
                  <a:lnTo>
                    <a:pt x="11658" y="1074"/>
                  </a:lnTo>
                  <a:lnTo>
                    <a:pt x="15284" y="0"/>
                  </a:lnTo>
                  <a:lnTo>
                    <a:pt x="16463" y="2163"/>
                  </a:lnTo>
                  <a:lnTo>
                    <a:pt x="17651" y="4317"/>
                  </a:lnTo>
                  <a:lnTo>
                    <a:pt x="14437" y="6120"/>
                  </a:lnTo>
                  <a:lnTo>
                    <a:pt x="10205" y="79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2" name="object 180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4621" y="5621311"/>
              <a:ext cx="15620" cy="12979"/>
            </a:xfrm>
            <a:prstGeom prst="rect">
              <a:avLst/>
            </a:prstGeom>
          </p:spPr>
        </p:pic>
        <p:sp>
          <p:nvSpPr>
            <p:cNvPr id="1803" name="object 1803"/>
            <p:cNvSpPr/>
            <p:nvPr/>
          </p:nvSpPr>
          <p:spPr>
            <a:xfrm>
              <a:off x="9494625" y="562025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205" y="8904"/>
                  </a:moveTo>
                  <a:lnTo>
                    <a:pt x="7015" y="11886"/>
                  </a:lnTo>
                  <a:lnTo>
                    <a:pt x="4075" y="14036"/>
                  </a:lnTo>
                  <a:lnTo>
                    <a:pt x="2040" y="12426"/>
                  </a:lnTo>
                  <a:lnTo>
                    <a:pt x="0" y="10816"/>
                  </a:lnTo>
                  <a:lnTo>
                    <a:pt x="2229" y="8123"/>
                  </a:lnTo>
                  <a:lnTo>
                    <a:pt x="5415" y="5141"/>
                  </a:lnTo>
                  <a:lnTo>
                    <a:pt x="8605" y="2144"/>
                  </a:lnTo>
                  <a:lnTo>
                    <a:pt x="11530" y="0"/>
                  </a:lnTo>
                  <a:lnTo>
                    <a:pt x="13580" y="1618"/>
                  </a:lnTo>
                  <a:lnTo>
                    <a:pt x="15625" y="3228"/>
                  </a:lnTo>
                  <a:lnTo>
                    <a:pt x="13386" y="5917"/>
                  </a:lnTo>
                  <a:lnTo>
                    <a:pt x="10205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4" name="object 180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83178" y="5599684"/>
              <a:ext cx="17576" cy="10159"/>
            </a:xfrm>
            <a:prstGeom prst="rect">
              <a:avLst/>
            </a:prstGeom>
          </p:spPr>
        </p:pic>
        <p:sp>
          <p:nvSpPr>
            <p:cNvPr id="1805" name="object 1805"/>
            <p:cNvSpPr/>
            <p:nvPr/>
          </p:nvSpPr>
          <p:spPr>
            <a:xfrm>
              <a:off x="9483178" y="5598686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81" y="8057"/>
                  </a:moveTo>
                  <a:lnTo>
                    <a:pt x="6129" y="9960"/>
                  </a:lnTo>
                  <a:lnTo>
                    <a:pt x="2560" y="11148"/>
                  </a:lnTo>
                  <a:lnTo>
                    <a:pt x="1273" y="9027"/>
                  </a:lnTo>
                  <a:lnTo>
                    <a:pt x="0" y="6911"/>
                  </a:lnTo>
                  <a:lnTo>
                    <a:pt x="3143" y="4994"/>
                  </a:lnTo>
                  <a:lnTo>
                    <a:pt x="7284" y="3081"/>
                  </a:lnTo>
                  <a:lnTo>
                    <a:pt x="11426" y="1183"/>
                  </a:lnTo>
                  <a:lnTo>
                    <a:pt x="15014" y="0"/>
                  </a:lnTo>
                  <a:lnTo>
                    <a:pt x="16287" y="2116"/>
                  </a:lnTo>
                  <a:lnTo>
                    <a:pt x="17575" y="4232"/>
                  </a:lnTo>
                  <a:lnTo>
                    <a:pt x="14422" y="6149"/>
                  </a:lnTo>
                  <a:lnTo>
                    <a:pt x="10281" y="80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6" name="object 180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3059" y="5603316"/>
              <a:ext cx="14020" cy="13893"/>
            </a:xfrm>
            <a:prstGeom prst="rect">
              <a:avLst/>
            </a:prstGeom>
          </p:spPr>
        </p:pic>
        <p:sp>
          <p:nvSpPr>
            <p:cNvPr id="1807" name="object 1807"/>
            <p:cNvSpPr/>
            <p:nvPr/>
          </p:nvSpPr>
          <p:spPr>
            <a:xfrm>
              <a:off x="9493059" y="5602364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736" y="8937"/>
                  </a:moveTo>
                  <a:lnTo>
                    <a:pt x="7157" y="12322"/>
                  </a:lnTo>
                  <a:lnTo>
                    <a:pt x="4653" y="14850"/>
                  </a:lnTo>
                  <a:lnTo>
                    <a:pt x="2338" y="13557"/>
                  </a:lnTo>
                  <a:lnTo>
                    <a:pt x="0" y="12260"/>
                  </a:lnTo>
                  <a:lnTo>
                    <a:pt x="1704" y="9292"/>
                  </a:lnTo>
                  <a:lnTo>
                    <a:pt x="4283" y="5898"/>
                  </a:lnTo>
                  <a:lnTo>
                    <a:pt x="6868" y="2518"/>
                  </a:lnTo>
                  <a:lnTo>
                    <a:pt x="9358" y="0"/>
                  </a:lnTo>
                  <a:lnTo>
                    <a:pt x="11686" y="1297"/>
                  </a:lnTo>
                  <a:lnTo>
                    <a:pt x="14015" y="2575"/>
                  </a:lnTo>
                  <a:lnTo>
                    <a:pt x="12321" y="5548"/>
                  </a:lnTo>
                  <a:lnTo>
                    <a:pt x="9736" y="89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8" name="object 180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2675" y="5622772"/>
              <a:ext cx="17754" cy="8496"/>
            </a:xfrm>
            <a:prstGeom prst="rect">
              <a:avLst/>
            </a:prstGeom>
          </p:spPr>
        </p:pic>
        <p:sp>
          <p:nvSpPr>
            <p:cNvPr id="1809" name="object 1809"/>
            <p:cNvSpPr/>
            <p:nvPr/>
          </p:nvSpPr>
          <p:spPr>
            <a:xfrm>
              <a:off x="9472670" y="5621994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43" y="7313"/>
                  </a:moveTo>
                  <a:lnTo>
                    <a:pt x="3379" y="6012"/>
                  </a:lnTo>
                  <a:lnTo>
                    <a:pt x="0" y="4563"/>
                  </a:lnTo>
                  <a:lnTo>
                    <a:pt x="956" y="2277"/>
                  </a:lnTo>
                  <a:lnTo>
                    <a:pt x="1926" y="0"/>
                  </a:lnTo>
                  <a:lnTo>
                    <a:pt x="5647" y="667"/>
                  </a:lnTo>
                  <a:lnTo>
                    <a:pt x="10016" y="1974"/>
                  </a:lnTo>
                  <a:lnTo>
                    <a:pt x="14380" y="3290"/>
                  </a:lnTo>
                  <a:lnTo>
                    <a:pt x="17755" y="4729"/>
                  </a:lnTo>
                  <a:lnTo>
                    <a:pt x="16799" y="7020"/>
                  </a:lnTo>
                  <a:lnTo>
                    <a:pt x="15833" y="9283"/>
                  </a:lnTo>
                  <a:lnTo>
                    <a:pt x="12117" y="8625"/>
                  </a:lnTo>
                  <a:lnTo>
                    <a:pt x="7743" y="73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0" name="object 1810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88615" y="5633440"/>
              <a:ext cx="7277" cy="14655"/>
            </a:xfrm>
            <a:prstGeom prst="rect">
              <a:avLst/>
            </a:prstGeom>
          </p:spPr>
        </p:pic>
        <p:sp>
          <p:nvSpPr>
            <p:cNvPr id="1811" name="object 1811"/>
            <p:cNvSpPr/>
            <p:nvPr/>
          </p:nvSpPr>
          <p:spPr>
            <a:xfrm>
              <a:off x="9488615" y="563331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06" y="7564"/>
                  </a:moveTo>
                  <a:lnTo>
                    <a:pt x="6532" y="11569"/>
                  </a:lnTo>
                  <a:lnTo>
                    <a:pt x="5751" y="14788"/>
                  </a:lnTo>
                  <a:lnTo>
                    <a:pt x="2963" y="14646"/>
                  </a:lnTo>
                  <a:lnTo>
                    <a:pt x="175" y="14514"/>
                  </a:lnTo>
                  <a:lnTo>
                    <a:pt x="0" y="11238"/>
                  </a:lnTo>
                  <a:lnTo>
                    <a:pt x="378" y="7223"/>
                  </a:lnTo>
                  <a:lnTo>
                    <a:pt x="747" y="3219"/>
                  </a:lnTo>
                  <a:lnTo>
                    <a:pt x="1528" y="0"/>
                  </a:lnTo>
                  <a:lnTo>
                    <a:pt x="4316" y="142"/>
                  </a:lnTo>
                  <a:lnTo>
                    <a:pt x="7109" y="279"/>
                  </a:lnTo>
                  <a:lnTo>
                    <a:pt x="7284" y="3555"/>
                  </a:lnTo>
                  <a:lnTo>
                    <a:pt x="6906" y="7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2" name="object 181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8785" y="5631345"/>
              <a:ext cx="8661" cy="14757"/>
            </a:xfrm>
            <a:prstGeom prst="rect">
              <a:avLst/>
            </a:prstGeom>
          </p:spPr>
        </p:pic>
        <p:sp>
          <p:nvSpPr>
            <p:cNvPr id="1813" name="object 1813"/>
            <p:cNvSpPr/>
            <p:nvPr/>
          </p:nvSpPr>
          <p:spPr>
            <a:xfrm>
              <a:off x="9478791" y="5630983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40" y="8023"/>
                  </a:moveTo>
                  <a:lnTo>
                    <a:pt x="6669" y="11991"/>
                  </a:lnTo>
                  <a:lnTo>
                    <a:pt x="5495" y="15124"/>
                  </a:lnTo>
                  <a:lnTo>
                    <a:pt x="2740" y="14727"/>
                  </a:lnTo>
                  <a:lnTo>
                    <a:pt x="0" y="14329"/>
                  </a:lnTo>
                  <a:lnTo>
                    <a:pt x="231" y="11048"/>
                  </a:lnTo>
                  <a:lnTo>
                    <a:pt x="1107" y="7100"/>
                  </a:lnTo>
                  <a:lnTo>
                    <a:pt x="1973" y="3133"/>
                  </a:lnTo>
                  <a:lnTo>
                    <a:pt x="3147" y="0"/>
                  </a:lnTo>
                  <a:lnTo>
                    <a:pt x="5893" y="397"/>
                  </a:lnTo>
                  <a:lnTo>
                    <a:pt x="8648" y="795"/>
                  </a:lnTo>
                  <a:lnTo>
                    <a:pt x="8411" y="4075"/>
                  </a:lnTo>
                  <a:lnTo>
                    <a:pt x="7540" y="80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4" name="object 181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8158" y="5622670"/>
              <a:ext cx="7467" cy="14693"/>
            </a:xfrm>
            <a:prstGeom prst="rect">
              <a:avLst/>
            </a:prstGeom>
          </p:spPr>
        </p:pic>
        <p:sp>
          <p:nvSpPr>
            <p:cNvPr id="1815" name="object 1815"/>
            <p:cNvSpPr/>
            <p:nvPr/>
          </p:nvSpPr>
          <p:spPr>
            <a:xfrm>
              <a:off x="9488159" y="5622476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96" y="7673"/>
                  </a:moveTo>
                  <a:lnTo>
                    <a:pt x="6517" y="11673"/>
                  </a:lnTo>
                  <a:lnTo>
                    <a:pt x="5651" y="14883"/>
                  </a:lnTo>
                  <a:lnTo>
                    <a:pt x="2873" y="14689"/>
                  </a:lnTo>
                  <a:lnTo>
                    <a:pt x="80" y="14485"/>
                  </a:lnTo>
                  <a:lnTo>
                    <a:pt x="0" y="11214"/>
                  </a:lnTo>
                  <a:lnTo>
                    <a:pt x="482" y="7214"/>
                  </a:lnTo>
                  <a:lnTo>
                    <a:pt x="951" y="3219"/>
                  </a:lnTo>
                  <a:lnTo>
                    <a:pt x="1808" y="0"/>
                  </a:lnTo>
                  <a:lnTo>
                    <a:pt x="4596" y="203"/>
                  </a:lnTo>
                  <a:lnTo>
                    <a:pt x="7379" y="397"/>
                  </a:lnTo>
                  <a:lnTo>
                    <a:pt x="7464" y="3668"/>
                  </a:lnTo>
                  <a:lnTo>
                    <a:pt x="6996" y="76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6" name="object 181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12910" y="5609590"/>
              <a:ext cx="12877" cy="14300"/>
            </a:xfrm>
            <a:prstGeom prst="rect">
              <a:avLst/>
            </a:prstGeom>
          </p:spPr>
        </p:pic>
        <p:sp>
          <p:nvSpPr>
            <p:cNvPr id="1817" name="object 1817"/>
            <p:cNvSpPr/>
            <p:nvPr/>
          </p:nvSpPr>
          <p:spPr>
            <a:xfrm>
              <a:off x="9512918" y="560874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324" y="8842"/>
                  </a:moveTo>
                  <a:lnTo>
                    <a:pt x="7138" y="12435"/>
                  </a:lnTo>
                  <a:lnTo>
                    <a:pt x="4937" y="15139"/>
                  </a:lnTo>
                  <a:lnTo>
                    <a:pt x="2480" y="14059"/>
                  </a:lnTo>
                  <a:lnTo>
                    <a:pt x="0" y="12975"/>
                  </a:lnTo>
                  <a:lnTo>
                    <a:pt x="1353" y="9889"/>
                  </a:lnTo>
                  <a:lnTo>
                    <a:pt x="3535" y="6296"/>
                  </a:lnTo>
                  <a:lnTo>
                    <a:pt x="5722" y="2722"/>
                  </a:lnTo>
                  <a:lnTo>
                    <a:pt x="7919" y="0"/>
                  </a:lnTo>
                  <a:lnTo>
                    <a:pt x="10394" y="1084"/>
                  </a:lnTo>
                  <a:lnTo>
                    <a:pt x="12860" y="2172"/>
                  </a:lnTo>
                  <a:lnTo>
                    <a:pt x="11511" y="5254"/>
                  </a:lnTo>
                  <a:lnTo>
                    <a:pt x="9324" y="88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8" name="object 1818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505785" y="5600839"/>
              <a:ext cx="7277" cy="14706"/>
            </a:xfrm>
            <a:prstGeom prst="rect">
              <a:avLst/>
            </a:prstGeom>
          </p:spPr>
        </p:pic>
        <p:sp>
          <p:nvSpPr>
            <p:cNvPr id="1819" name="object 1819"/>
            <p:cNvSpPr/>
            <p:nvPr/>
          </p:nvSpPr>
          <p:spPr>
            <a:xfrm>
              <a:off x="9505782" y="560060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20" y="7186"/>
                  </a:moveTo>
                  <a:lnTo>
                    <a:pt x="7284" y="11186"/>
                  </a:lnTo>
                  <a:lnTo>
                    <a:pt x="7104" y="14457"/>
                  </a:lnTo>
                  <a:lnTo>
                    <a:pt x="4326" y="14708"/>
                  </a:lnTo>
                  <a:lnTo>
                    <a:pt x="1524" y="14949"/>
                  </a:lnTo>
                  <a:lnTo>
                    <a:pt x="757" y="11754"/>
                  </a:lnTo>
                  <a:lnTo>
                    <a:pt x="383" y="7754"/>
                  </a:lnTo>
                  <a:lnTo>
                    <a:pt x="0" y="3758"/>
                  </a:lnTo>
                  <a:lnTo>
                    <a:pt x="194" y="487"/>
                  </a:lnTo>
                  <a:lnTo>
                    <a:pt x="2977" y="236"/>
                  </a:lnTo>
                  <a:lnTo>
                    <a:pt x="5765" y="0"/>
                  </a:lnTo>
                  <a:lnTo>
                    <a:pt x="6536" y="3200"/>
                  </a:lnTo>
                  <a:lnTo>
                    <a:pt x="6920" y="71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0" name="object 182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6092" y="5572036"/>
              <a:ext cx="17348" cy="10756"/>
            </a:xfrm>
            <a:prstGeom prst="rect">
              <a:avLst/>
            </a:prstGeom>
          </p:spPr>
        </p:pic>
        <p:sp>
          <p:nvSpPr>
            <p:cNvPr id="1821" name="object 1821"/>
            <p:cNvSpPr/>
            <p:nvPr/>
          </p:nvSpPr>
          <p:spPr>
            <a:xfrm>
              <a:off x="9426092" y="5570985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66" y="8293"/>
                  </a:moveTo>
                  <a:lnTo>
                    <a:pt x="6366" y="10419"/>
                  </a:lnTo>
                  <a:lnTo>
                    <a:pt x="2882" y="11806"/>
                  </a:lnTo>
                  <a:lnTo>
                    <a:pt x="1443" y="9766"/>
                  </a:lnTo>
                  <a:lnTo>
                    <a:pt x="0" y="7721"/>
                  </a:lnTo>
                  <a:lnTo>
                    <a:pt x="3001" y="5638"/>
                  </a:lnTo>
                  <a:lnTo>
                    <a:pt x="6996" y="3503"/>
                  </a:lnTo>
                  <a:lnTo>
                    <a:pt x="11000" y="1377"/>
                  </a:lnTo>
                  <a:lnTo>
                    <a:pt x="14489" y="0"/>
                  </a:lnTo>
                  <a:lnTo>
                    <a:pt x="15928" y="2045"/>
                  </a:lnTo>
                  <a:lnTo>
                    <a:pt x="17362" y="4075"/>
                  </a:lnTo>
                  <a:lnTo>
                    <a:pt x="14370" y="6158"/>
                  </a:lnTo>
                  <a:lnTo>
                    <a:pt x="10366" y="82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2" name="object 182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55467" y="5584735"/>
              <a:ext cx="16129" cy="12230"/>
            </a:xfrm>
            <a:prstGeom prst="rect">
              <a:avLst/>
            </a:prstGeom>
          </p:spPr>
        </p:pic>
        <p:sp>
          <p:nvSpPr>
            <p:cNvPr id="1823" name="object 1823"/>
            <p:cNvSpPr/>
            <p:nvPr/>
          </p:nvSpPr>
          <p:spPr>
            <a:xfrm>
              <a:off x="9455468" y="5583641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5807" y="8757"/>
                  </a:moveTo>
                  <a:lnTo>
                    <a:pt x="2414" y="6073"/>
                  </a:lnTo>
                  <a:lnTo>
                    <a:pt x="0" y="3583"/>
                  </a:lnTo>
                  <a:lnTo>
                    <a:pt x="1917" y="1794"/>
                  </a:lnTo>
                  <a:lnTo>
                    <a:pt x="3838" y="0"/>
                  </a:lnTo>
                  <a:lnTo>
                    <a:pt x="6910" y="1879"/>
                  </a:lnTo>
                  <a:lnTo>
                    <a:pt x="10300" y="4572"/>
                  </a:lnTo>
                  <a:lnTo>
                    <a:pt x="13703" y="7266"/>
                  </a:lnTo>
                  <a:lnTo>
                    <a:pt x="16122" y="9761"/>
                  </a:lnTo>
                  <a:lnTo>
                    <a:pt x="14195" y="11546"/>
                  </a:lnTo>
                  <a:lnTo>
                    <a:pt x="12278" y="13330"/>
                  </a:lnTo>
                  <a:lnTo>
                    <a:pt x="9201" y="11451"/>
                  </a:lnTo>
                  <a:lnTo>
                    <a:pt x="5807" y="87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4" name="object 182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3275" y="5582691"/>
              <a:ext cx="17500" cy="6794"/>
            </a:xfrm>
            <a:prstGeom prst="rect">
              <a:avLst/>
            </a:prstGeom>
          </p:spPr>
        </p:pic>
        <p:sp>
          <p:nvSpPr>
            <p:cNvPr id="1825" name="object 1825"/>
            <p:cNvSpPr/>
            <p:nvPr/>
          </p:nvSpPr>
          <p:spPr>
            <a:xfrm>
              <a:off x="9443277" y="5582305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235" y="6371"/>
                  </a:moveTo>
                  <a:lnTo>
                    <a:pt x="4619" y="7048"/>
                  </a:lnTo>
                  <a:lnTo>
                    <a:pt x="814" y="7176"/>
                  </a:lnTo>
                  <a:lnTo>
                    <a:pt x="416" y="4809"/>
                  </a:lnTo>
                  <a:lnTo>
                    <a:pt x="0" y="2437"/>
                  </a:lnTo>
                  <a:lnTo>
                    <a:pt x="3668" y="1476"/>
                  </a:lnTo>
                  <a:lnTo>
                    <a:pt x="8274" y="809"/>
                  </a:lnTo>
                  <a:lnTo>
                    <a:pt x="12879" y="142"/>
                  </a:lnTo>
                  <a:lnTo>
                    <a:pt x="16694" y="0"/>
                  </a:lnTo>
                  <a:lnTo>
                    <a:pt x="17102" y="2381"/>
                  </a:lnTo>
                  <a:lnTo>
                    <a:pt x="17509" y="4757"/>
                  </a:lnTo>
                  <a:lnTo>
                    <a:pt x="13850" y="5704"/>
                  </a:lnTo>
                  <a:lnTo>
                    <a:pt x="9235" y="63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6" name="object 182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9503" y="5599265"/>
              <a:ext cx="16459" cy="11849"/>
            </a:xfrm>
            <a:prstGeom prst="rect">
              <a:avLst/>
            </a:prstGeom>
          </p:spPr>
        </p:pic>
        <p:sp>
          <p:nvSpPr>
            <p:cNvPr id="1827" name="object 1827"/>
            <p:cNvSpPr/>
            <p:nvPr/>
          </p:nvSpPr>
          <p:spPr>
            <a:xfrm>
              <a:off x="9439500" y="5598178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6101" y="8653"/>
                  </a:moveTo>
                  <a:lnTo>
                    <a:pt x="2560" y="6120"/>
                  </a:lnTo>
                  <a:lnTo>
                    <a:pt x="0" y="3725"/>
                  </a:lnTo>
                  <a:lnTo>
                    <a:pt x="1827" y="1874"/>
                  </a:lnTo>
                  <a:lnTo>
                    <a:pt x="3640" y="0"/>
                  </a:lnTo>
                  <a:lnTo>
                    <a:pt x="6825" y="1746"/>
                  </a:lnTo>
                  <a:lnTo>
                    <a:pt x="10356" y="4298"/>
                  </a:lnTo>
                  <a:lnTo>
                    <a:pt x="13897" y="6831"/>
                  </a:lnTo>
                  <a:lnTo>
                    <a:pt x="16458" y="9216"/>
                  </a:lnTo>
                  <a:lnTo>
                    <a:pt x="14650" y="11077"/>
                  </a:lnTo>
                  <a:lnTo>
                    <a:pt x="12832" y="12933"/>
                  </a:lnTo>
                  <a:lnTo>
                    <a:pt x="9642" y="11195"/>
                  </a:lnTo>
                  <a:lnTo>
                    <a:pt x="6101" y="865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8" name="object 1828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50146" y="5599264"/>
              <a:ext cx="17081" cy="5727"/>
            </a:xfrm>
            <a:prstGeom prst="rect">
              <a:avLst/>
            </a:prstGeom>
          </p:spPr>
        </p:pic>
        <p:sp>
          <p:nvSpPr>
            <p:cNvPr id="1829" name="object 1829"/>
            <p:cNvSpPr/>
            <p:nvPr/>
          </p:nvSpPr>
          <p:spPr>
            <a:xfrm>
              <a:off x="9450147" y="5599213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11" y="5713"/>
                  </a:moveTo>
                  <a:lnTo>
                    <a:pt x="3763" y="5647"/>
                  </a:lnTo>
                  <a:lnTo>
                    <a:pt x="0" y="5178"/>
                  </a:lnTo>
                  <a:lnTo>
                    <a:pt x="99" y="2774"/>
                  </a:lnTo>
                  <a:lnTo>
                    <a:pt x="213" y="355"/>
                  </a:lnTo>
                  <a:lnTo>
                    <a:pt x="4004" y="0"/>
                  </a:lnTo>
                  <a:lnTo>
                    <a:pt x="8662" y="66"/>
                  </a:lnTo>
                  <a:lnTo>
                    <a:pt x="13319" y="132"/>
                  </a:lnTo>
                  <a:lnTo>
                    <a:pt x="17083" y="610"/>
                  </a:lnTo>
                  <a:lnTo>
                    <a:pt x="16960" y="3015"/>
                  </a:lnTo>
                  <a:lnTo>
                    <a:pt x="16860" y="5425"/>
                  </a:lnTo>
                  <a:lnTo>
                    <a:pt x="13069" y="5784"/>
                  </a:lnTo>
                  <a:lnTo>
                    <a:pt x="8411" y="57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0" name="object 183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3276" y="5591594"/>
              <a:ext cx="17754" cy="8826"/>
            </a:xfrm>
            <a:prstGeom prst="rect">
              <a:avLst/>
            </a:prstGeom>
          </p:spPr>
        </p:pic>
        <p:sp>
          <p:nvSpPr>
            <p:cNvPr id="1831" name="object 1831"/>
            <p:cNvSpPr/>
            <p:nvPr/>
          </p:nvSpPr>
          <p:spPr>
            <a:xfrm>
              <a:off x="9443269" y="559076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9982" y="7465"/>
                  </a:moveTo>
                  <a:lnTo>
                    <a:pt x="5590" y="8890"/>
                  </a:lnTo>
                  <a:lnTo>
                    <a:pt x="1864" y="9661"/>
                  </a:lnTo>
                  <a:lnTo>
                    <a:pt x="937" y="7413"/>
                  </a:lnTo>
                  <a:lnTo>
                    <a:pt x="0" y="5159"/>
                  </a:lnTo>
                  <a:lnTo>
                    <a:pt x="3398" y="3621"/>
                  </a:lnTo>
                  <a:lnTo>
                    <a:pt x="7786" y="2196"/>
                  </a:lnTo>
                  <a:lnTo>
                    <a:pt x="12174" y="771"/>
                  </a:lnTo>
                  <a:lnTo>
                    <a:pt x="15890" y="0"/>
                  </a:lnTo>
                  <a:lnTo>
                    <a:pt x="16832" y="2248"/>
                  </a:lnTo>
                  <a:lnTo>
                    <a:pt x="17769" y="4506"/>
                  </a:lnTo>
                  <a:lnTo>
                    <a:pt x="14366" y="6040"/>
                  </a:lnTo>
                  <a:lnTo>
                    <a:pt x="9982" y="746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2" name="object 183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46755" y="5567946"/>
              <a:ext cx="16878" cy="5740"/>
            </a:xfrm>
            <a:prstGeom prst="rect">
              <a:avLst/>
            </a:prstGeom>
          </p:spPr>
        </p:pic>
        <p:sp>
          <p:nvSpPr>
            <p:cNvPr id="1833" name="object 1833"/>
            <p:cNvSpPr/>
            <p:nvPr/>
          </p:nvSpPr>
          <p:spPr>
            <a:xfrm>
              <a:off x="9446754" y="5567888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30" y="5718"/>
                  </a:moveTo>
                  <a:lnTo>
                    <a:pt x="3777" y="5799"/>
                  </a:lnTo>
                  <a:lnTo>
                    <a:pt x="0" y="5444"/>
                  </a:lnTo>
                  <a:lnTo>
                    <a:pt x="4" y="3034"/>
                  </a:lnTo>
                  <a:lnTo>
                    <a:pt x="0" y="629"/>
                  </a:lnTo>
                  <a:lnTo>
                    <a:pt x="3786" y="146"/>
                  </a:lnTo>
                  <a:lnTo>
                    <a:pt x="8439" y="75"/>
                  </a:lnTo>
                  <a:lnTo>
                    <a:pt x="13092" y="0"/>
                  </a:lnTo>
                  <a:lnTo>
                    <a:pt x="16879" y="350"/>
                  </a:lnTo>
                  <a:lnTo>
                    <a:pt x="16874" y="2755"/>
                  </a:lnTo>
                  <a:lnTo>
                    <a:pt x="16865" y="5159"/>
                  </a:lnTo>
                  <a:lnTo>
                    <a:pt x="13088" y="5633"/>
                  </a:lnTo>
                  <a:lnTo>
                    <a:pt x="8430" y="57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4" name="object 183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0642" y="5574220"/>
              <a:ext cx="17462" cy="10477"/>
            </a:xfrm>
            <a:prstGeom prst="rect">
              <a:avLst/>
            </a:prstGeom>
          </p:spPr>
        </p:pic>
        <p:sp>
          <p:nvSpPr>
            <p:cNvPr id="1835" name="object 1835"/>
            <p:cNvSpPr/>
            <p:nvPr/>
          </p:nvSpPr>
          <p:spPr>
            <a:xfrm>
              <a:off x="9450643" y="5573211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28" y="8184"/>
                  </a:moveTo>
                  <a:lnTo>
                    <a:pt x="6257" y="10206"/>
                  </a:lnTo>
                  <a:lnTo>
                    <a:pt x="2712" y="11484"/>
                  </a:lnTo>
                  <a:lnTo>
                    <a:pt x="1358" y="9406"/>
                  </a:lnTo>
                  <a:lnTo>
                    <a:pt x="0" y="7309"/>
                  </a:lnTo>
                  <a:lnTo>
                    <a:pt x="3076" y="5325"/>
                  </a:lnTo>
                  <a:lnTo>
                    <a:pt x="7142" y="3304"/>
                  </a:lnTo>
                  <a:lnTo>
                    <a:pt x="11213" y="1278"/>
                  </a:lnTo>
                  <a:lnTo>
                    <a:pt x="14754" y="0"/>
                  </a:lnTo>
                  <a:lnTo>
                    <a:pt x="16117" y="2082"/>
                  </a:lnTo>
                  <a:lnTo>
                    <a:pt x="17471" y="4151"/>
                  </a:lnTo>
                  <a:lnTo>
                    <a:pt x="14403" y="6149"/>
                  </a:lnTo>
                  <a:lnTo>
                    <a:pt x="10328" y="818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6" name="object 183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6372" y="5580939"/>
              <a:ext cx="15519" cy="12750"/>
            </a:xfrm>
            <a:prstGeom prst="rect">
              <a:avLst/>
            </a:prstGeom>
          </p:spPr>
        </p:pic>
        <p:sp>
          <p:nvSpPr>
            <p:cNvPr id="1837" name="object 1837"/>
            <p:cNvSpPr/>
            <p:nvPr/>
          </p:nvSpPr>
          <p:spPr>
            <a:xfrm>
              <a:off x="9426371" y="5579861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339" y="8871"/>
                  </a:moveTo>
                  <a:lnTo>
                    <a:pt x="2201" y="5964"/>
                  </a:lnTo>
                  <a:lnTo>
                    <a:pt x="0" y="3327"/>
                  </a:lnTo>
                  <a:lnTo>
                    <a:pt x="2049" y="1666"/>
                  </a:lnTo>
                  <a:lnTo>
                    <a:pt x="4118" y="0"/>
                  </a:lnTo>
                  <a:lnTo>
                    <a:pt x="7029" y="2068"/>
                  </a:lnTo>
                  <a:lnTo>
                    <a:pt x="10172" y="4961"/>
                  </a:lnTo>
                  <a:lnTo>
                    <a:pt x="13319" y="7867"/>
                  </a:lnTo>
                  <a:lnTo>
                    <a:pt x="15516" y="10504"/>
                  </a:lnTo>
                  <a:lnTo>
                    <a:pt x="13461" y="12175"/>
                  </a:lnTo>
                  <a:lnTo>
                    <a:pt x="11402" y="13837"/>
                  </a:lnTo>
                  <a:lnTo>
                    <a:pt x="8491" y="11768"/>
                  </a:lnTo>
                  <a:lnTo>
                    <a:pt x="5339" y="88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8" name="object 183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9229" y="5597080"/>
              <a:ext cx="13665" cy="14046"/>
            </a:xfrm>
            <a:prstGeom prst="rect">
              <a:avLst/>
            </a:prstGeom>
          </p:spPr>
        </p:pic>
        <p:sp>
          <p:nvSpPr>
            <p:cNvPr id="1839" name="object 1839"/>
            <p:cNvSpPr/>
            <p:nvPr/>
          </p:nvSpPr>
          <p:spPr>
            <a:xfrm>
              <a:off x="9429235" y="559616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4" y="8923"/>
                  </a:moveTo>
                  <a:lnTo>
                    <a:pt x="7152" y="12374"/>
                  </a:lnTo>
                  <a:lnTo>
                    <a:pt x="4742" y="14959"/>
                  </a:lnTo>
                  <a:lnTo>
                    <a:pt x="2366" y="13733"/>
                  </a:lnTo>
                  <a:lnTo>
                    <a:pt x="0" y="12506"/>
                  </a:lnTo>
                  <a:lnTo>
                    <a:pt x="1571" y="9496"/>
                  </a:lnTo>
                  <a:lnTo>
                    <a:pt x="4047" y="6045"/>
                  </a:lnTo>
                  <a:lnTo>
                    <a:pt x="6499" y="2589"/>
                  </a:lnTo>
                  <a:lnTo>
                    <a:pt x="8903" y="0"/>
                  </a:lnTo>
                  <a:lnTo>
                    <a:pt x="11279" y="1240"/>
                  </a:lnTo>
                  <a:lnTo>
                    <a:pt x="13651" y="2461"/>
                  </a:lnTo>
                  <a:lnTo>
                    <a:pt x="12070" y="5472"/>
                  </a:lnTo>
                  <a:lnTo>
                    <a:pt x="9604" y="89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0" name="object 184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1762" y="5591835"/>
              <a:ext cx="14808" cy="13512"/>
            </a:xfrm>
            <a:prstGeom prst="rect">
              <a:avLst/>
            </a:prstGeom>
          </p:spPr>
        </p:pic>
        <p:sp>
          <p:nvSpPr>
            <p:cNvPr id="1841" name="object 1841"/>
            <p:cNvSpPr/>
            <p:nvPr/>
          </p:nvSpPr>
          <p:spPr>
            <a:xfrm>
              <a:off x="9421765" y="559082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82" y="8961"/>
                  </a:moveTo>
                  <a:lnTo>
                    <a:pt x="7119" y="12170"/>
                  </a:lnTo>
                  <a:lnTo>
                    <a:pt x="4402" y="14528"/>
                  </a:lnTo>
                  <a:lnTo>
                    <a:pt x="2196" y="13084"/>
                  </a:lnTo>
                  <a:lnTo>
                    <a:pt x="0" y="11635"/>
                  </a:lnTo>
                  <a:lnTo>
                    <a:pt x="1954" y="8786"/>
                  </a:lnTo>
                  <a:lnTo>
                    <a:pt x="4823" y="5576"/>
                  </a:lnTo>
                  <a:lnTo>
                    <a:pt x="7701" y="2357"/>
                  </a:lnTo>
                  <a:lnTo>
                    <a:pt x="10399" y="0"/>
                  </a:lnTo>
                  <a:lnTo>
                    <a:pt x="12605" y="1453"/>
                  </a:lnTo>
                  <a:lnTo>
                    <a:pt x="14811" y="2897"/>
                  </a:lnTo>
                  <a:lnTo>
                    <a:pt x="12856" y="5742"/>
                  </a:lnTo>
                  <a:lnTo>
                    <a:pt x="9982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2" name="object 184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4512" y="5587313"/>
              <a:ext cx="13919" cy="13944"/>
            </a:xfrm>
            <a:prstGeom prst="rect">
              <a:avLst/>
            </a:prstGeom>
          </p:spPr>
        </p:pic>
        <p:sp>
          <p:nvSpPr>
            <p:cNvPr id="1843" name="object 1843"/>
            <p:cNvSpPr/>
            <p:nvPr/>
          </p:nvSpPr>
          <p:spPr>
            <a:xfrm>
              <a:off x="9434511" y="558635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708" y="8951"/>
                  </a:moveTo>
                  <a:lnTo>
                    <a:pt x="7157" y="12355"/>
                  </a:lnTo>
                  <a:lnTo>
                    <a:pt x="4686" y="14892"/>
                  </a:lnTo>
                  <a:lnTo>
                    <a:pt x="2343" y="13619"/>
                  </a:lnTo>
                  <a:lnTo>
                    <a:pt x="0" y="12336"/>
                  </a:lnTo>
                  <a:lnTo>
                    <a:pt x="1680" y="9368"/>
                  </a:lnTo>
                  <a:lnTo>
                    <a:pt x="4217" y="5964"/>
                  </a:lnTo>
                  <a:lnTo>
                    <a:pt x="6773" y="2551"/>
                  </a:lnTo>
                  <a:lnTo>
                    <a:pt x="9235" y="0"/>
                  </a:lnTo>
                  <a:lnTo>
                    <a:pt x="11568" y="1287"/>
                  </a:lnTo>
                  <a:lnTo>
                    <a:pt x="13916" y="2556"/>
                  </a:lnTo>
                  <a:lnTo>
                    <a:pt x="12254" y="5538"/>
                  </a:lnTo>
                  <a:lnTo>
                    <a:pt x="9708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4" name="object 184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7291" y="5595556"/>
              <a:ext cx="15887" cy="12763"/>
            </a:xfrm>
            <a:prstGeom prst="rect">
              <a:avLst/>
            </a:prstGeom>
          </p:spPr>
        </p:pic>
        <p:sp>
          <p:nvSpPr>
            <p:cNvPr id="1845" name="object 1845"/>
            <p:cNvSpPr/>
            <p:nvPr/>
          </p:nvSpPr>
          <p:spPr>
            <a:xfrm>
              <a:off x="9467290" y="5594478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57" y="8876"/>
                  </a:moveTo>
                  <a:lnTo>
                    <a:pt x="6977" y="11768"/>
                  </a:lnTo>
                  <a:lnTo>
                    <a:pt x="3966" y="13841"/>
                  </a:lnTo>
                  <a:lnTo>
                    <a:pt x="1992" y="12175"/>
                  </a:lnTo>
                  <a:lnTo>
                    <a:pt x="0" y="10514"/>
                  </a:lnTo>
                  <a:lnTo>
                    <a:pt x="2333" y="7867"/>
                  </a:lnTo>
                  <a:lnTo>
                    <a:pt x="5618" y="4975"/>
                  </a:lnTo>
                  <a:lnTo>
                    <a:pt x="8913" y="2073"/>
                  </a:lnTo>
                  <a:lnTo>
                    <a:pt x="11923" y="0"/>
                  </a:lnTo>
                  <a:lnTo>
                    <a:pt x="13902" y="1666"/>
                  </a:lnTo>
                  <a:lnTo>
                    <a:pt x="15880" y="3327"/>
                  </a:lnTo>
                  <a:lnTo>
                    <a:pt x="13547" y="5969"/>
                  </a:lnTo>
                  <a:lnTo>
                    <a:pt x="10257" y="887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6" name="object 184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4319" y="5587275"/>
              <a:ext cx="17068" cy="11366"/>
            </a:xfrm>
            <a:prstGeom prst="rect">
              <a:avLst/>
            </a:prstGeom>
          </p:spPr>
        </p:pic>
        <p:sp>
          <p:nvSpPr>
            <p:cNvPr id="1847" name="object 1847"/>
            <p:cNvSpPr/>
            <p:nvPr/>
          </p:nvSpPr>
          <p:spPr>
            <a:xfrm>
              <a:off x="9464333" y="558621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06"/>
                  </a:moveTo>
                  <a:lnTo>
                    <a:pt x="6560" y="10864"/>
                  </a:lnTo>
                  <a:lnTo>
                    <a:pt x="3190" y="12426"/>
                  </a:lnTo>
                  <a:lnTo>
                    <a:pt x="1595" y="10485"/>
                  </a:lnTo>
                  <a:lnTo>
                    <a:pt x="0" y="8530"/>
                  </a:lnTo>
                  <a:lnTo>
                    <a:pt x="2825" y="6296"/>
                  </a:lnTo>
                  <a:lnTo>
                    <a:pt x="6659" y="3933"/>
                  </a:lnTo>
                  <a:lnTo>
                    <a:pt x="10489" y="1571"/>
                  </a:lnTo>
                  <a:lnTo>
                    <a:pt x="13859" y="0"/>
                  </a:lnTo>
                  <a:lnTo>
                    <a:pt x="15450" y="1950"/>
                  </a:lnTo>
                  <a:lnTo>
                    <a:pt x="17054" y="3905"/>
                  </a:lnTo>
                  <a:lnTo>
                    <a:pt x="14224" y="6139"/>
                  </a:lnTo>
                  <a:lnTo>
                    <a:pt x="10389" y="850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8" name="object 184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2669" y="5574194"/>
              <a:ext cx="11696" cy="14554"/>
            </a:xfrm>
            <a:prstGeom prst="rect">
              <a:avLst/>
            </a:prstGeom>
          </p:spPr>
        </p:pic>
        <p:sp>
          <p:nvSpPr>
            <p:cNvPr id="1849" name="object 1849"/>
            <p:cNvSpPr/>
            <p:nvPr/>
          </p:nvSpPr>
          <p:spPr>
            <a:xfrm>
              <a:off x="9462672" y="5573467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70" y="8677"/>
                  </a:moveTo>
                  <a:lnTo>
                    <a:pt x="7076" y="12421"/>
                  </a:lnTo>
                  <a:lnTo>
                    <a:pt x="5168" y="15285"/>
                  </a:lnTo>
                  <a:lnTo>
                    <a:pt x="2589" y="14410"/>
                  </a:lnTo>
                  <a:lnTo>
                    <a:pt x="0" y="13515"/>
                  </a:lnTo>
                  <a:lnTo>
                    <a:pt x="1027" y="10343"/>
                  </a:lnTo>
                  <a:lnTo>
                    <a:pt x="2830" y="6608"/>
                  </a:lnTo>
                  <a:lnTo>
                    <a:pt x="4624" y="2868"/>
                  </a:lnTo>
                  <a:lnTo>
                    <a:pt x="6522" y="0"/>
                  </a:lnTo>
                  <a:lnTo>
                    <a:pt x="9107" y="885"/>
                  </a:lnTo>
                  <a:lnTo>
                    <a:pt x="11686" y="1770"/>
                  </a:lnTo>
                  <a:lnTo>
                    <a:pt x="10664" y="4951"/>
                  </a:lnTo>
                  <a:lnTo>
                    <a:pt x="8870" y="86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0" name="object 185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1414" y="5564657"/>
              <a:ext cx="17741" cy="8877"/>
            </a:xfrm>
            <a:prstGeom prst="rect">
              <a:avLst/>
            </a:prstGeom>
          </p:spPr>
        </p:pic>
        <p:sp>
          <p:nvSpPr>
            <p:cNvPr id="1851" name="object 1851"/>
            <p:cNvSpPr/>
            <p:nvPr/>
          </p:nvSpPr>
          <p:spPr>
            <a:xfrm>
              <a:off x="9481414" y="5563819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635" y="7489"/>
                  </a:moveTo>
                  <a:lnTo>
                    <a:pt x="3308" y="6045"/>
                  </a:lnTo>
                  <a:lnTo>
                    <a:pt x="0" y="4492"/>
                  </a:lnTo>
                  <a:lnTo>
                    <a:pt x="1055" y="2243"/>
                  </a:lnTo>
                  <a:lnTo>
                    <a:pt x="2106" y="0"/>
                  </a:lnTo>
                  <a:lnTo>
                    <a:pt x="5784" y="781"/>
                  </a:lnTo>
                  <a:lnTo>
                    <a:pt x="10101" y="2220"/>
                  </a:lnTo>
                  <a:lnTo>
                    <a:pt x="14422" y="3664"/>
                  </a:lnTo>
                  <a:lnTo>
                    <a:pt x="17736" y="5216"/>
                  </a:lnTo>
                  <a:lnTo>
                    <a:pt x="16671" y="7460"/>
                  </a:lnTo>
                  <a:lnTo>
                    <a:pt x="15615" y="9713"/>
                  </a:lnTo>
                  <a:lnTo>
                    <a:pt x="11933" y="8932"/>
                  </a:lnTo>
                  <a:lnTo>
                    <a:pt x="7635" y="748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2" name="object 1852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90811" y="5589524"/>
              <a:ext cx="7543" cy="14719"/>
            </a:xfrm>
            <a:prstGeom prst="rect">
              <a:avLst/>
            </a:prstGeom>
          </p:spPr>
        </p:pic>
        <p:sp>
          <p:nvSpPr>
            <p:cNvPr id="1853" name="object 1853"/>
            <p:cNvSpPr/>
            <p:nvPr/>
          </p:nvSpPr>
          <p:spPr>
            <a:xfrm>
              <a:off x="9490807" y="5589312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15" y="7200"/>
                  </a:moveTo>
                  <a:lnTo>
                    <a:pt x="1031" y="3209"/>
                  </a:lnTo>
                  <a:lnTo>
                    <a:pt x="1940" y="0"/>
                  </a:lnTo>
                  <a:lnTo>
                    <a:pt x="4714" y="217"/>
                  </a:lnTo>
                  <a:lnTo>
                    <a:pt x="7497" y="444"/>
                  </a:lnTo>
                  <a:lnTo>
                    <a:pt x="7540" y="3725"/>
                  </a:lnTo>
                  <a:lnTo>
                    <a:pt x="7029" y="7716"/>
                  </a:lnTo>
                  <a:lnTo>
                    <a:pt x="6508" y="11716"/>
                  </a:lnTo>
                  <a:lnTo>
                    <a:pt x="5609" y="14926"/>
                  </a:lnTo>
                  <a:lnTo>
                    <a:pt x="2816" y="14694"/>
                  </a:lnTo>
                  <a:lnTo>
                    <a:pt x="42" y="14476"/>
                  </a:lnTo>
                  <a:lnTo>
                    <a:pt x="0" y="11200"/>
                  </a:lnTo>
                  <a:lnTo>
                    <a:pt x="515" y="72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4" name="object 185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84017" y="5580456"/>
              <a:ext cx="15925" cy="12420"/>
            </a:xfrm>
            <a:prstGeom prst="rect">
              <a:avLst/>
            </a:prstGeom>
          </p:spPr>
        </p:pic>
        <p:sp>
          <p:nvSpPr>
            <p:cNvPr id="1855" name="object 1855"/>
            <p:cNvSpPr/>
            <p:nvPr/>
          </p:nvSpPr>
          <p:spPr>
            <a:xfrm>
              <a:off x="9484021" y="5579377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647" y="8795"/>
                  </a:moveTo>
                  <a:lnTo>
                    <a:pt x="2328" y="6040"/>
                  </a:lnTo>
                  <a:lnTo>
                    <a:pt x="0" y="3488"/>
                  </a:lnTo>
                  <a:lnTo>
                    <a:pt x="1954" y="1746"/>
                  </a:lnTo>
                  <a:lnTo>
                    <a:pt x="3924" y="0"/>
                  </a:lnTo>
                  <a:lnTo>
                    <a:pt x="6939" y="1940"/>
                  </a:lnTo>
                  <a:lnTo>
                    <a:pt x="10252" y="4700"/>
                  </a:lnTo>
                  <a:lnTo>
                    <a:pt x="13561" y="7474"/>
                  </a:lnTo>
                  <a:lnTo>
                    <a:pt x="15918" y="10007"/>
                  </a:lnTo>
                  <a:lnTo>
                    <a:pt x="13954" y="11754"/>
                  </a:lnTo>
                  <a:lnTo>
                    <a:pt x="11980" y="13505"/>
                  </a:lnTo>
                  <a:lnTo>
                    <a:pt x="8955" y="11560"/>
                  </a:lnTo>
                  <a:lnTo>
                    <a:pt x="5647" y="87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6" name="object 185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8472" y="5587479"/>
              <a:ext cx="7137" cy="14617"/>
            </a:xfrm>
            <a:prstGeom prst="rect">
              <a:avLst/>
            </a:prstGeom>
          </p:spPr>
        </p:pic>
        <p:sp>
          <p:nvSpPr>
            <p:cNvPr id="1857" name="object 1857"/>
            <p:cNvSpPr/>
            <p:nvPr/>
          </p:nvSpPr>
          <p:spPr>
            <a:xfrm>
              <a:off x="9468472" y="558737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3" y="7233"/>
                  </a:moveTo>
                  <a:lnTo>
                    <a:pt x="596" y="3214"/>
                  </a:lnTo>
                  <a:lnTo>
                    <a:pt x="1315" y="0"/>
                  </a:lnTo>
                  <a:lnTo>
                    <a:pt x="4103" y="99"/>
                  </a:lnTo>
                  <a:lnTo>
                    <a:pt x="6896" y="203"/>
                  </a:lnTo>
                  <a:lnTo>
                    <a:pt x="7128" y="3465"/>
                  </a:lnTo>
                  <a:lnTo>
                    <a:pt x="6839" y="7479"/>
                  </a:lnTo>
                  <a:lnTo>
                    <a:pt x="6536" y="11489"/>
                  </a:lnTo>
                  <a:lnTo>
                    <a:pt x="5831" y="14722"/>
                  </a:lnTo>
                  <a:lnTo>
                    <a:pt x="3029" y="14627"/>
                  </a:lnTo>
                  <a:lnTo>
                    <a:pt x="241" y="14509"/>
                  </a:lnTo>
                  <a:lnTo>
                    <a:pt x="0" y="11247"/>
                  </a:lnTo>
                  <a:lnTo>
                    <a:pt x="293" y="723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8" name="object 185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9807" y="5599035"/>
              <a:ext cx="14198" cy="13601"/>
            </a:xfrm>
            <a:prstGeom prst="rect">
              <a:avLst/>
            </a:prstGeom>
          </p:spPr>
        </p:pic>
        <p:sp>
          <p:nvSpPr>
            <p:cNvPr id="1859" name="object 1859"/>
            <p:cNvSpPr/>
            <p:nvPr/>
          </p:nvSpPr>
          <p:spPr>
            <a:xfrm>
              <a:off x="9469799" y="559804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411" y="8961"/>
                  </a:moveTo>
                  <a:lnTo>
                    <a:pt x="1756" y="5709"/>
                  </a:lnTo>
                  <a:lnTo>
                    <a:pt x="0" y="2826"/>
                  </a:lnTo>
                  <a:lnTo>
                    <a:pt x="2305" y="1415"/>
                  </a:lnTo>
                  <a:lnTo>
                    <a:pt x="4605" y="0"/>
                  </a:lnTo>
                  <a:lnTo>
                    <a:pt x="7157" y="2395"/>
                  </a:lnTo>
                  <a:lnTo>
                    <a:pt x="9807" y="5642"/>
                  </a:lnTo>
                  <a:lnTo>
                    <a:pt x="12453" y="8895"/>
                  </a:lnTo>
                  <a:lnTo>
                    <a:pt x="14209" y="11782"/>
                  </a:lnTo>
                  <a:lnTo>
                    <a:pt x="11914" y="13198"/>
                  </a:lnTo>
                  <a:lnTo>
                    <a:pt x="9608" y="14599"/>
                  </a:lnTo>
                  <a:lnTo>
                    <a:pt x="7071" y="12208"/>
                  </a:lnTo>
                  <a:lnTo>
                    <a:pt x="4411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0" name="object 1860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4441" y="5587314"/>
              <a:ext cx="17170" cy="10795"/>
            </a:xfrm>
            <a:prstGeom prst="rect">
              <a:avLst/>
            </a:prstGeom>
          </p:spPr>
        </p:pic>
        <p:sp>
          <p:nvSpPr>
            <p:cNvPr id="1861" name="object 1861"/>
            <p:cNvSpPr/>
            <p:nvPr/>
          </p:nvSpPr>
          <p:spPr>
            <a:xfrm>
              <a:off x="9474444" y="5586268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6764" y="8312"/>
                  </a:moveTo>
                  <a:lnTo>
                    <a:pt x="2892" y="6158"/>
                  </a:lnTo>
                  <a:lnTo>
                    <a:pt x="0" y="4071"/>
                  </a:lnTo>
                  <a:lnTo>
                    <a:pt x="1547" y="2035"/>
                  </a:lnTo>
                  <a:lnTo>
                    <a:pt x="3095" y="0"/>
                  </a:lnTo>
                  <a:lnTo>
                    <a:pt x="6513" y="1387"/>
                  </a:lnTo>
                  <a:lnTo>
                    <a:pt x="10394" y="3540"/>
                  </a:lnTo>
                  <a:lnTo>
                    <a:pt x="14280" y="5685"/>
                  </a:lnTo>
                  <a:lnTo>
                    <a:pt x="17163" y="7787"/>
                  </a:lnTo>
                  <a:lnTo>
                    <a:pt x="15615" y="9808"/>
                  </a:lnTo>
                  <a:lnTo>
                    <a:pt x="14077" y="11844"/>
                  </a:lnTo>
                  <a:lnTo>
                    <a:pt x="10650" y="10457"/>
                  </a:lnTo>
                  <a:lnTo>
                    <a:pt x="6764" y="83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2" name="object 186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0565" y="5572797"/>
              <a:ext cx="14579" cy="13398"/>
            </a:xfrm>
            <a:prstGeom prst="rect">
              <a:avLst/>
            </a:prstGeom>
          </p:spPr>
        </p:pic>
        <p:sp>
          <p:nvSpPr>
            <p:cNvPr id="1863" name="object 1863"/>
            <p:cNvSpPr/>
            <p:nvPr/>
          </p:nvSpPr>
          <p:spPr>
            <a:xfrm>
              <a:off x="9500560" y="557176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662" y="8951"/>
                  </a:moveTo>
                  <a:lnTo>
                    <a:pt x="1879" y="5784"/>
                  </a:lnTo>
                  <a:lnTo>
                    <a:pt x="0" y="2968"/>
                  </a:lnTo>
                  <a:lnTo>
                    <a:pt x="2234" y="1491"/>
                  </a:lnTo>
                  <a:lnTo>
                    <a:pt x="4482" y="0"/>
                  </a:lnTo>
                  <a:lnTo>
                    <a:pt x="7128" y="2314"/>
                  </a:lnTo>
                  <a:lnTo>
                    <a:pt x="9916" y="5486"/>
                  </a:lnTo>
                  <a:lnTo>
                    <a:pt x="12709" y="8648"/>
                  </a:lnTo>
                  <a:lnTo>
                    <a:pt x="14588" y="11465"/>
                  </a:lnTo>
                  <a:lnTo>
                    <a:pt x="12340" y="12947"/>
                  </a:lnTo>
                  <a:lnTo>
                    <a:pt x="10101" y="14428"/>
                  </a:lnTo>
                  <a:lnTo>
                    <a:pt x="7459" y="12114"/>
                  </a:lnTo>
                  <a:lnTo>
                    <a:pt x="4662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4" name="object 186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3872" y="5582754"/>
              <a:ext cx="17678" cy="9194"/>
            </a:xfrm>
            <a:prstGeom prst="rect">
              <a:avLst/>
            </a:prstGeom>
          </p:spPr>
        </p:pic>
        <p:sp>
          <p:nvSpPr>
            <p:cNvPr id="1865" name="object 1865"/>
            <p:cNvSpPr/>
            <p:nvPr/>
          </p:nvSpPr>
          <p:spPr>
            <a:xfrm>
              <a:off x="9493865" y="5581868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07" y="7645"/>
                  </a:moveTo>
                  <a:lnTo>
                    <a:pt x="3256" y="6083"/>
                  </a:lnTo>
                  <a:lnTo>
                    <a:pt x="0" y="4430"/>
                  </a:lnTo>
                  <a:lnTo>
                    <a:pt x="1136" y="2210"/>
                  </a:lnTo>
                  <a:lnTo>
                    <a:pt x="2281" y="0"/>
                  </a:lnTo>
                  <a:lnTo>
                    <a:pt x="5926" y="875"/>
                  </a:lnTo>
                  <a:lnTo>
                    <a:pt x="10176" y="2442"/>
                  </a:lnTo>
                  <a:lnTo>
                    <a:pt x="14432" y="4000"/>
                  </a:lnTo>
                  <a:lnTo>
                    <a:pt x="17684" y="5657"/>
                  </a:lnTo>
                  <a:lnTo>
                    <a:pt x="16543" y="7877"/>
                  </a:lnTo>
                  <a:lnTo>
                    <a:pt x="15393" y="10087"/>
                  </a:lnTo>
                  <a:lnTo>
                    <a:pt x="11757" y="9207"/>
                  </a:lnTo>
                  <a:lnTo>
                    <a:pt x="7507" y="76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6" name="object 186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6397" y="5567133"/>
              <a:ext cx="8623" cy="14757"/>
            </a:xfrm>
            <a:prstGeom prst="rect">
              <a:avLst/>
            </a:prstGeom>
          </p:spPr>
        </p:pic>
        <p:sp>
          <p:nvSpPr>
            <p:cNvPr id="1867" name="object 1867"/>
            <p:cNvSpPr/>
            <p:nvPr/>
          </p:nvSpPr>
          <p:spPr>
            <a:xfrm>
              <a:off x="9476404" y="5566759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1083" y="7110"/>
                  </a:moveTo>
                  <a:lnTo>
                    <a:pt x="1950" y="3148"/>
                  </a:lnTo>
                  <a:lnTo>
                    <a:pt x="3119" y="0"/>
                  </a:lnTo>
                  <a:lnTo>
                    <a:pt x="5860" y="397"/>
                  </a:lnTo>
                  <a:lnTo>
                    <a:pt x="8605" y="795"/>
                  </a:lnTo>
                  <a:lnTo>
                    <a:pt x="8382" y="4071"/>
                  </a:lnTo>
                  <a:lnTo>
                    <a:pt x="7521" y="8028"/>
                  </a:lnTo>
                  <a:lnTo>
                    <a:pt x="6664" y="11991"/>
                  </a:lnTo>
                  <a:lnTo>
                    <a:pt x="5500" y="15134"/>
                  </a:lnTo>
                  <a:lnTo>
                    <a:pt x="2745" y="14736"/>
                  </a:lnTo>
                  <a:lnTo>
                    <a:pt x="0" y="14343"/>
                  </a:lnTo>
                  <a:lnTo>
                    <a:pt x="227" y="11072"/>
                  </a:lnTo>
                  <a:lnTo>
                    <a:pt x="1083" y="71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8" name="object 1868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57512" y="5583047"/>
              <a:ext cx="17297" cy="6248"/>
            </a:xfrm>
            <a:prstGeom prst="rect">
              <a:avLst/>
            </a:prstGeom>
          </p:spPr>
        </p:pic>
        <p:sp>
          <p:nvSpPr>
            <p:cNvPr id="1869" name="object 1869"/>
            <p:cNvSpPr/>
            <p:nvPr/>
          </p:nvSpPr>
          <p:spPr>
            <a:xfrm>
              <a:off x="9457517" y="5582822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927" y="6035"/>
                  </a:moveTo>
                  <a:lnTo>
                    <a:pt x="4293" y="6471"/>
                  </a:lnTo>
                  <a:lnTo>
                    <a:pt x="487" y="6414"/>
                  </a:lnTo>
                  <a:lnTo>
                    <a:pt x="246" y="4014"/>
                  </a:lnTo>
                  <a:lnTo>
                    <a:pt x="0" y="1614"/>
                  </a:lnTo>
                  <a:lnTo>
                    <a:pt x="3715" y="856"/>
                  </a:lnTo>
                  <a:lnTo>
                    <a:pt x="8364" y="430"/>
                  </a:lnTo>
                  <a:lnTo>
                    <a:pt x="13007" y="0"/>
                  </a:lnTo>
                  <a:lnTo>
                    <a:pt x="16813" y="52"/>
                  </a:lnTo>
                  <a:lnTo>
                    <a:pt x="17054" y="2456"/>
                  </a:lnTo>
                  <a:lnTo>
                    <a:pt x="17296" y="4852"/>
                  </a:lnTo>
                  <a:lnTo>
                    <a:pt x="13570" y="5609"/>
                  </a:lnTo>
                  <a:lnTo>
                    <a:pt x="8927" y="60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0" name="object 1870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44241" y="5554471"/>
              <a:ext cx="17297" cy="6261"/>
            </a:xfrm>
            <a:prstGeom prst="rect">
              <a:avLst/>
            </a:prstGeom>
          </p:spPr>
        </p:pic>
        <p:pic>
          <p:nvPicPr>
            <p:cNvPr id="1871" name="object 1871"/>
            <p:cNvPicPr/>
            <p:nvPr/>
          </p:nvPicPr>
          <p:blipFill>
            <a:blip r:embed="rId3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4132" y="5522331"/>
              <a:ext cx="82925" cy="94246"/>
            </a:xfrm>
            <a:prstGeom prst="rect">
              <a:avLst/>
            </a:prstGeom>
          </p:spPr>
        </p:pic>
        <p:pic>
          <p:nvPicPr>
            <p:cNvPr id="1872" name="object 1872"/>
            <p:cNvPicPr/>
            <p:nvPr/>
          </p:nvPicPr>
          <p:blipFill>
            <a:blip r:embed="rId3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2354" y="5540229"/>
              <a:ext cx="85191" cy="78962"/>
            </a:xfrm>
            <a:prstGeom prst="rect">
              <a:avLst/>
            </a:prstGeom>
          </p:spPr>
        </p:pic>
        <p:sp>
          <p:nvSpPr>
            <p:cNvPr id="1873" name="object 1873"/>
            <p:cNvSpPr/>
            <p:nvPr/>
          </p:nvSpPr>
          <p:spPr>
            <a:xfrm>
              <a:off x="9429074" y="5580326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69" y="293"/>
                  </a:moveTo>
                  <a:lnTo>
                    <a:pt x="13608" y="582"/>
                  </a:lnTo>
                  <a:lnTo>
                    <a:pt x="17329" y="1235"/>
                  </a:lnTo>
                  <a:lnTo>
                    <a:pt x="17068" y="3635"/>
                  </a:lnTo>
                  <a:lnTo>
                    <a:pt x="16799" y="6045"/>
                  </a:lnTo>
                  <a:lnTo>
                    <a:pt x="13002" y="6210"/>
                  </a:lnTo>
                  <a:lnTo>
                    <a:pt x="8373" y="5922"/>
                  </a:lnTo>
                  <a:lnTo>
                    <a:pt x="3720" y="5638"/>
                  </a:lnTo>
                  <a:lnTo>
                    <a:pt x="0" y="4989"/>
                  </a:lnTo>
                  <a:lnTo>
                    <a:pt x="260" y="2575"/>
                  </a:lnTo>
                  <a:lnTo>
                    <a:pt x="530" y="175"/>
                  </a:lnTo>
                  <a:lnTo>
                    <a:pt x="4335" y="0"/>
                  </a:lnTo>
                  <a:lnTo>
                    <a:pt x="8969" y="2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4" name="object 187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3283" y="5596941"/>
              <a:ext cx="16840" cy="11303"/>
            </a:xfrm>
            <a:prstGeom prst="rect">
              <a:avLst/>
            </a:prstGeom>
          </p:spPr>
        </p:pic>
        <p:sp>
          <p:nvSpPr>
            <p:cNvPr id="1875" name="object 1875"/>
            <p:cNvSpPr/>
            <p:nvPr/>
          </p:nvSpPr>
          <p:spPr>
            <a:xfrm>
              <a:off x="9503278" y="559587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4" y="3886"/>
                  </a:moveTo>
                  <a:lnTo>
                    <a:pt x="14124" y="6220"/>
                  </a:lnTo>
                  <a:lnTo>
                    <a:pt x="16851" y="8450"/>
                  </a:lnTo>
                  <a:lnTo>
                    <a:pt x="15189" y="10409"/>
                  </a:lnTo>
                  <a:lnTo>
                    <a:pt x="13514" y="12369"/>
                  </a:lnTo>
                  <a:lnTo>
                    <a:pt x="10205" y="10816"/>
                  </a:lnTo>
                  <a:lnTo>
                    <a:pt x="6470" y="8478"/>
                  </a:lnTo>
                  <a:lnTo>
                    <a:pt x="2735" y="6144"/>
                  </a:lnTo>
                  <a:lnTo>
                    <a:pt x="0" y="3914"/>
                  </a:lnTo>
                  <a:lnTo>
                    <a:pt x="1680" y="1959"/>
                  </a:lnTo>
                  <a:lnTo>
                    <a:pt x="3346" y="0"/>
                  </a:lnTo>
                  <a:lnTo>
                    <a:pt x="6664" y="1543"/>
                  </a:lnTo>
                  <a:lnTo>
                    <a:pt x="10394" y="38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6" name="object 1876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510141" y="5566803"/>
              <a:ext cx="11239" cy="14643"/>
            </a:xfrm>
            <a:prstGeom prst="rect">
              <a:avLst/>
            </a:prstGeom>
          </p:spPr>
        </p:pic>
        <p:sp>
          <p:nvSpPr>
            <p:cNvPr id="1877" name="object 1877"/>
            <p:cNvSpPr/>
            <p:nvPr/>
          </p:nvSpPr>
          <p:spPr>
            <a:xfrm>
              <a:off x="9510136" y="5566123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81" y="8620"/>
                  </a:moveTo>
                  <a:lnTo>
                    <a:pt x="7015" y="12393"/>
                  </a:lnTo>
                  <a:lnTo>
                    <a:pt x="5211" y="15318"/>
                  </a:lnTo>
                  <a:lnTo>
                    <a:pt x="2608" y="14504"/>
                  </a:lnTo>
                  <a:lnTo>
                    <a:pt x="0" y="13681"/>
                  </a:lnTo>
                  <a:lnTo>
                    <a:pt x="894" y="10495"/>
                  </a:lnTo>
                  <a:lnTo>
                    <a:pt x="2560" y="6712"/>
                  </a:lnTo>
                  <a:lnTo>
                    <a:pt x="4236" y="2935"/>
                  </a:lnTo>
                  <a:lnTo>
                    <a:pt x="6035" y="0"/>
                  </a:lnTo>
                  <a:lnTo>
                    <a:pt x="8643" y="823"/>
                  </a:lnTo>
                  <a:lnTo>
                    <a:pt x="11251" y="1637"/>
                  </a:lnTo>
                  <a:lnTo>
                    <a:pt x="10352" y="4842"/>
                  </a:lnTo>
                  <a:lnTo>
                    <a:pt x="8681" y="86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8" name="object 187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8452" y="5578208"/>
              <a:ext cx="13411" cy="13944"/>
            </a:xfrm>
            <a:prstGeom prst="rect">
              <a:avLst/>
            </a:prstGeom>
          </p:spPr>
        </p:pic>
        <p:sp>
          <p:nvSpPr>
            <p:cNvPr id="1879" name="object 1879"/>
            <p:cNvSpPr/>
            <p:nvPr/>
          </p:nvSpPr>
          <p:spPr>
            <a:xfrm>
              <a:off x="9508453" y="557726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533" y="5955"/>
                  </a:moveTo>
                  <a:lnTo>
                    <a:pt x="11914" y="9368"/>
                  </a:lnTo>
                  <a:lnTo>
                    <a:pt x="13414" y="12346"/>
                  </a:lnTo>
                  <a:lnTo>
                    <a:pt x="11024" y="13619"/>
                  </a:lnTo>
                  <a:lnTo>
                    <a:pt x="8629" y="14888"/>
                  </a:lnTo>
                  <a:lnTo>
                    <a:pt x="6271" y="12346"/>
                  </a:lnTo>
                  <a:lnTo>
                    <a:pt x="3905" y="8947"/>
                  </a:lnTo>
                  <a:lnTo>
                    <a:pt x="1519" y="5529"/>
                  </a:lnTo>
                  <a:lnTo>
                    <a:pt x="0" y="2546"/>
                  </a:lnTo>
                  <a:lnTo>
                    <a:pt x="2395" y="1278"/>
                  </a:lnTo>
                  <a:lnTo>
                    <a:pt x="4804" y="0"/>
                  </a:lnTo>
                  <a:lnTo>
                    <a:pt x="7147" y="2546"/>
                  </a:lnTo>
                  <a:lnTo>
                    <a:pt x="9533" y="595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0" name="object 188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92018" y="5581370"/>
              <a:ext cx="11569" cy="14490"/>
            </a:xfrm>
            <a:prstGeom prst="rect">
              <a:avLst/>
            </a:prstGeom>
          </p:spPr>
        </p:pic>
        <p:sp>
          <p:nvSpPr>
            <p:cNvPr id="1881" name="object 1881"/>
            <p:cNvSpPr/>
            <p:nvPr/>
          </p:nvSpPr>
          <p:spPr>
            <a:xfrm>
              <a:off x="9492018" y="5580596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08" y="6504"/>
                  </a:moveTo>
                  <a:lnTo>
                    <a:pt x="10569" y="10192"/>
                  </a:lnTo>
                  <a:lnTo>
                    <a:pt x="11563" y="13335"/>
                  </a:lnTo>
                  <a:lnTo>
                    <a:pt x="8965" y="14301"/>
                  </a:lnTo>
                  <a:lnTo>
                    <a:pt x="6385" y="15262"/>
                  </a:lnTo>
                  <a:lnTo>
                    <a:pt x="4510" y="12431"/>
                  </a:lnTo>
                  <a:lnTo>
                    <a:pt x="2745" y="8753"/>
                  </a:lnTo>
                  <a:lnTo>
                    <a:pt x="989" y="5065"/>
                  </a:lnTo>
                  <a:lnTo>
                    <a:pt x="0" y="1912"/>
                  </a:lnTo>
                  <a:lnTo>
                    <a:pt x="2589" y="956"/>
                  </a:lnTo>
                  <a:lnTo>
                    <a:pt x="5173" y="0"/>
                  </a:lnTo>
                  <a:lnTo>
                    <a:pt x="7043" y="2826"/>
                  </a:lnTo>
                  <a:lnTo>
                    <a:pt x="8808" y="65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2" name="object 188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96718" y="5576379"/>
              <a:ext cx="16687" cy="11582"/>
            </a:xfrm>
            <a:prstGeom prst="rect">
              <a:avLst/>
            </a:prstGeom>
          </p:spPr>
        </p:pic>
        <p:sp>
          <p:nvSpPr>
            <p:cNvPr id="1883" name="object 1883"/>
            <p:cNvSpPr/>
            <p:nvPr/>
          </p:nvSpPr>
          <p:spPr>
            <a:xfrm>
              <a:off x="9496724" y="557529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85"/>
                  </a:moveTo>
                  <a:lnTo>
                    <a:pt x="14025" y="6528"/>
                  </a:lnTo>
                  <a:lnTo>
                    <a:pt x="16676" y="8838"/>
                  </a:lnTo>
                  <a:lnTo>
                    <a:pt x="14929" y="10750"/>
                  </a:lnTo>
                  <a:lnTo>
                    <a:pt x="13173" y="12663"/>
                  </a:lnTo>
                  <a:lnTo>
                    <a:pt x="9926" y="11011"/>
                  </a:lnTo>
                  <a:lnTo>
                    <a:pt x="6295" y="8568"/>
                  </a:lnTo>
                  <a:lnTo>
                    <a:pt x="2650" y="6135"/>
                  </a:lnTo>
                  <a:lnTo>
                    <a:pt x="0" y="3825"/>
                  </a:lnTo>
                  <a:lnTo>
                    <a:pt x="1756" y="1907"/>
                  </a:lnTo>
                  <a:lnTo>
                    <a:pt x="3483" y="0"/>
                  </a:lnTo>
                  <a:lnTo>
                    <a:pt x="6735" y="1642"/>
                  </a:lnTo>
                  <a:lnTo>
                    <a:pt x="10380" y="408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4" name="object 188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6064" y="5560656"/>
              <a:ext cx="17208" cy="10706"/>
            </a:xfrm>
            <a:prstGeom prst="rect">
              <a:avLst/>
            </a:prstGeom>
          </p:spPr>
        </p:pic>
        <p:sp>
          <p:nvSpPr>
            <p:cNvPr id="1885" name="object 1885"/>
            <p:cNvSpPr/>
            <p:nvPr/>
          </p:nvSpPr>
          <p:spPr>
            <a:xfrm>
              <a:off x="9506071" y="5559633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85" y="3465"/>
                  </a:moveTo>
                  <a:lnTo>
                    <a:pt x="14299" y="5571"/>
                  </a:lnTo>
                  <a:lnTo>
                    <a:pt x="17201" y="7640"/>
                  </a:lnTo>
                  <a:lnTo>
                    <a:pt x="15681" y="9685"/>
                  </a:lnTo>
                  <a:lnTo>
                    <a:pt x="14157" y="11740"/>
                  </a:lnTo>
                  <a:lnTo>
                    <a:pt x="10740" y="10381"/>
                  </a:lnTo>
                  <a:lnTo>
                    <a:pt x="6820" y="8274"/>
                  </a:lnTo>
                  <a:lnTo>
                    <a:pt x="2920" y="6158"/>
                  </a:lnTo>
                  <a:lnTo>
                    <a:pt x="0" y="4094"/>
                  </a:lnTo>
                  <a:lnTo>
                    <a:pt x="1528" y="2040"/>
                  </a:lnTo>
                  <a:lnTo>
                    <a:pt x="3038" y="0"/>
                  </a:lnTo>
                  <a:lnTo>
                    <a:pt x="6475" y="1358"/>
                  </a:lnTo>
                  <a:lnTo>
                    <a:pt x="10385" y="346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6" name="object 188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95625" y="5570651"/>
              <a:ext cx="16916" cy="5702"/>
            </a:xfrm>
            <a:prstGeom prst="rect">
              <a:avLst/>
            </a:prstGeom>
          </p:spPr>
        </p:pic>
        <p:sp>
          <p:nvSpPr>
            <p:cNvPr id="1887" name="object 1887"/>
            <p:cNvSpPr/>
            <p:nvPr/>
          </p:nvSpPr>
          <p:spPr>
            <a:xfrm>
              <a:off x="9495623" y="557059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77" y="61"/>
                  </a:moveTo>
                  <a:lnTo>
                    <a:pt x="13140" y="0"/>
                  </a:lnTo>
                  <a:lnTo>
                    <a:pt x="16917" y="373"/>
                  </a:lnTo>
                  <a:lnTo>
                    <a:pt x="16898" y="2778"/>
                  </a:lnTo>
                  <a:lnTo>
                    <a:pt x="16870" y="5197"/>
                  </a:lnTo>
                  <a:lnTo>
                    <a:pt x="13102" y="5652"/>
                  </a:lnTo>
                  <a:lnTo>
                    <a:pt x="8439" y="5709"/>
                  </a:lnTo>
                  <a:lnTo>
                    <a:pt x="3772" y="5765"/>
                  </a:lnTo>
                  <a:lnTo>
                    <a:pt x="0" y="5387"/>
                  </a:lnTo>
                  <a:lnTo>
                    <a:pt x="28" y="2991"/>
                  </a:lnTo>
                  <a:lnTo>
                    <a:pt x="47" y="577"/>
                  </a:lnTo>
                  <a:lnTo>
                    <a:pt x="3838" y="123"/>
                  </a:lnTo>
                  <a:lnTo>
                    <a:pt x="8477" y="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8" name="object 1888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94152" y="5545112"/>
              <a:ext cx="16929" cy="5715"/>
            </a:xfrm>
            <a:prstGeom prst="rect">
              <a:avLst/>
            </a:prstGeom>
          </p:spPr>
        </p:pic>
        <p:sp>
          <p:nvSpPr>
            <p:cNvPr id="1889" name="object 1889"/>
            <p:cNvSpPr/>
            <p:nvPr/>
          </p:nvSpPr>
          <p:spPr>
            <a:xfrm>
              <a:off x="9494161" y="5545063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82" y="61"/>
                  </a:moveTo>
                  <a:lnTo>
                    <a:pt x="13144" y="0"/>
                  </a:lnTo>
                  <a:lnTo>
                    <a:pt x="16917" y="373"/>
                  </a:lnTo>
                  <a:lnTo>
                    <a:pt x="16898" y="2778"/>
                  </a:lnTo>
                  <a:lnTo>
                    <a:pt x="16879" y="5193"/>
                  </a:lnTo>
                  <a:lnTo>
                    <a:pt x="13102" y="5647"/>
                  </a:lnTo>
                  <a:lnTo>
                    <a:pt x="8439" y="5709"/>
                  </a:lnTo>
                  <a:lnTo>
                    <a:pt x="3772" y="5765"/>
                  </a:lnTo>
                  <a:lnTo>
                    <a:pt x="0" y="5387"/>
                  </a:lnTo>
                  <a:lnTo>
                    <a:pt x="28" y="2991"/>
                  </a:lnTo>
                  <a:lnTo>
                    <a:pt x="47" y="577"/>
                  </a:lnTo>
                  <a:lnTo>
                    <a:pt x="3834" y="123"/>
                  </a:lnTo>
                  <a:lnTo>
                    <a:pt x="8482" y="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0" name="object 189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3803" y="5628805"/>
              <a:ext cx="12407" cy="14287"/>
            </a:xfrm>
            <a:prstGeom prst="rect">
              <a:avLst/>
            </a:prstGeom>
          </p:spPr>
        </p:pic>
        <p:sp>
          <p:nvSpPr>
            <p:cNvPr id="1891" name="object 1891"/>
            <p:cNvSpPr/>
            <p:nvPr/>
          </p:nvSpPr>
          <p:spPr>
            <a:xfrm>
              <a:off x="9453795" y="5627954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54" y="6281"/>
                  </a:moveTo>
                  <a:lnTo>
                    <a:pt x="11199" y="9851"/>
                  </a:lnTo>
                  <a:lnTo>
                    <a:pt x="12415" y="12937"/>
                  </a:lnTo>
                  <a:lnTo>
                    <a:pt x="9897" y="14040"/>
                  </a:lnTo>
                  <a:lnTo>
                    <a:pt x="7388" y="15139"/>
                  </a:lnTo>
                  <a:lnTo>
                    <a:pt x="5306" y="12431"/>
                  </a:lnTo>
                  <a:lnTo>
                    <a:pt x="3266" y="8852"/>
                  </a:lnTo>
                  <a:lnTo>
                    <a:pt x="1230" y="5278"/>
                  </a:lnTo>
                  <a:lnTo>
                    <a:pt x="0" y="2187"/>
                  </a:lnTo>
                  <a:lnTo>
                    <a:pt x="2537" y="1093"/>
                  </a:lnTo>
                  <a:lnTo>
                    <a:pt x="5036" y="0"/>
                  </a:lnTo>
                  <a:lnTo>
                    <a:pt x="7119" y="2703"/>
                  </a:lnTo>
                  <a:lnTo>
                    <a:pt x="9154" y="62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2" name="object 189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0454" y="5606084"/>
              <a:ext cx="16319" cy="12357"/>
            </a:xfrm>
            <a:prstGeom prst="rect">
              <a:avLst/>
            </a:prstGeom>
          </p:spPr>
        </p:pic>
        <p:sp>
          <p:nvSpPr>
            <p:cNvPr id="1893" name="object 1893"/>
            <p:cNvSpPr/>
            <p:nvPr/>
          </p:nvSpPr>
          <p:spPr>
            <a:xfrm>
              <a:off x="9470455" y="560500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7" y="8790"/>
                  </a:moveTo>
                  <a:lnTo>
                    <a:pt x="6873" y="11517"/>
                  </a:lnTo>
                  <a:lnTo>
                    <a:pt x="3725" y="13430"/>
                  </a:lnTo>
                  <a:lnTo>
                    <a:pt x="1869" y="11664"/>
                  </a:lnTo>
                  <a:lnTo>
                    <a:pt x="0" y="9908"/>
                  </a:lnTo>
                  <a:lnTo>
                    <a:pt x="2499" y="7384"/>
                  </a:lnTo>
                  <a:lnTo>
                    <a:pt x="5973" y="4653"/>
                  </a:lnTo>
                  <a:lnTo>
                    <a:pt x="9462" y="1912"/>
                  </a:lnTo>
                  <a:lnTo>
                    <a:pt x="12595" y="0"/>
                  </a:lnTo>
                  <a:lnTo>
                    <a:pt x="14460" y="1765"/>
                  </a:lnTo>
                  <a:lnTo>
                    <a:pt x="16321" y="3526"/>
                  </a:lnTo>
                  <a:lnTo>
                    <a:pt x="13812" y="6049"/>
                  </a:lnTo>
                  <a:lnTo>
                    <a:pt x="10347" y="879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4" name="object 189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8739" y="5614047"/>
              <a:ext cx="7086" cy="14693"/>
            </a:xfrm>
            <a:prstGeom prst="rect">
              <a:avLst/>
            </a:prstGeom>
          </p:spPr>
        </p:pic>
        <p:sp>
          <p:nvSpPr>
            <p:cNvPr id="1895" name="object 1895"/>
            <p:cNvSpPr/>
            <p:nvPr/>
          </p:nvSpPr>
          <p:spPr>
            <a:xfrm>
              <a:off x="9468735" y="561386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16" y="7209"/>
                  </a:moveTo>
                  <a:lnTo>
                    <a:pt x="7095" y="11219"/>
                  </a:lnTo>
                  <a:lnTo>
                    <a:pt x="6839" y="14490"/>
                  </a:lnTo>
                  <a:lnTo>
                    <a:pt x="4061" y="14679"/>
                  </a:lnTo>
                  <a:lnTo>
                    <a:pt x="1263" y="14883"/>
                  </a:lnTo>
                  <a:lnTo>
                    <a:pt x="558" y="11664"/>
                  </a:lnTo>
                  <a:lnTo>
                    <a:pt x="279" y="7673"/>
                  </a:lnTo>
                  <a:lnTo>
                    <a:pt x="0" y="3668"/>
                  </a:lnTo>
                  <a:lnTo>
                    <a:pt x="241" y="388"/>
                  </a:lnTo>
                  <a:lnTo>
                    <a:pt x="3034" y="194"/>
                  </a:lnTo>
                  <a:lnTo>
                    <a:pt x="5836" y="0"/>
                  </a:lnTo>
                  <a:lnTo>
                    <a:pt x="6527" y="3204"/>
                  </a:lnTo>
                  <a:lnTo>
                    <a:pt x="6816" y="720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6" name="object 189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5529" y="5620397"/>
              <a:ext cx="15951" cy="12700"/>
            </a:xfrm>
            <a:prstGeom prst="rect">
              <a:avLst/>
            </a:prstGeom>
          </p:spPr>
        </p:pic>
        <p:sp>
          <p:nvSpPr>
            <p:cNvPr id="1897" name="object 1897"/>
            <p:cNvSpPr/>
            <p:nvPr/>
          </p:nvSpPr>
          <p:spPr>
            <a:xfrm>
              <a:off x="9485531" y="561933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276" y="8857"/>
                  </a:moveTo>
                  <a:lnTo>
                    <a:pt x="6967" y="11730"/>
                  </a:lnTo>
                  <a:lnTo>
                    <a:pt x="3933" y="13775"/>
                  </a:lnTo>
                  <a:lnTo>
                    <a:pt x="1973" y="12095"/>
                  </a:lnTo>
                  <a:lnTo>
                    <a:pt x="0" y="10405"/>
                  </a:lnTo>
                  <a:lnTo>
                    <a:pt x="2362" y="7782"/>
                  </a:lnTo>
                  <a:lnTo>
                    <a:pt x="5684" y="4918"/>
                  </a:lnTo>
                  <a:lnTo>
                    <a:pt x="8998" y="2045"/>
                  </a:lnTo>
                  <a:lnTo>
                    <a:pt x="12041" y="0"/>
                  </a:lnTo>
                  <a:lnTo>
                    <a:pt x="13996" y="1675"/>
                  </a:lnTo>
                  <a:lnTo>
                    <a:pt x="15951" y="3356"/>
                  </a:lnTo>
                  <a:lnTo>
                    <a:pt x="13594" y="5988"/>
                  </a:lnTo>
                  <a:lnTo>
                    <a:pt x="10276" y="88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8" name="object 1898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87903" y="5609412"/>
              <a:ext cx="7670" cy="14719"/>
            </a:xfrm>
            <a:prstGeom prst="rect">
              <a:avLst/>
            </a:prstGeom>
          </p:spPr>
        </p:pic>
        <p:sp>
          <p:nvSpPr>
            <p:cNvPr id="1899" name="object 1899"/>
            <p:cNvSpPr/>
            <p:nvPr/>
          </p:nvSpPr>
          <p:spPr>
            <a:xfrm>
              <a:off x="9487902" y="5609168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090" y="7777"/>
                  </a:moveTo>
                  <a:lnTo>
                    <a:pt x="6508" y="11768"/>
                  </a:lnTo>
                  <a:lnTo>
                    <a:pt x="5571" y="14963"/>
                  </a:lnTo>
                  <a:lnTo>
                    <a:pt x="2788" y="14713"/>
                  </a:lnTo>
                  <a:lnTo>
                    <a:pt x="9" y="14462"/>
                  </a:lnTo>
                  <a:lnTo>
                    <a:pt x="0" y="11190"/>
                  </a:lnTo>
                  <a:lnTo>
                    <a:pt x="586" y="7190"/>
                  </a:lnTo>
                  <a:lnTo>
                    <a:pt x="1164" y="3190"/>
                  </a:lnTo>
                  <a:lnTo>
                    <a:pt x="2106" y="0"/>
                  </a:lnTo>
                  <a:lnTo>
                    <a:pt x="4880" y="250"/>
                  </a:lnTo>
                  <a:lnTo>
                    <a:pt x="7658" y="497"/>
                  </a:lnTo>
                  <a:lnTo>
                    <a:pt x="7668" y="3777"/>
                  </a:lnTo>
                  <a:lnTo>
                    <a:pt x="7090" y="777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0" name="object 190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8684" y="5614746"/>
              <a:ext cx="9664" cy="14744"/>
            </a:xfrm>
            <a:prstGeom prst="rect">
              <a:avLst/>
            </a:prstGeom>
          </p:spPr>
        </p:pic>
        <p:sp>
          <p:nvSpPr>
            <p:cNvPr id="1901" name="object 1901"/>
            <p:cNvSpPr/>
            <p:nvPr/>
          </p:nvSpPr>
          <p:spPr>
            <a:xfrm>
              <a:off x="9478678" y="5614178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994" y="6883"/>
                  </a:moveTo>
                  <a:lnTo>
                    <a:pt x="9187" y="10736"/>
                  </a:lnTo>
                  <a:lnTo>
                    <a:pt x="9670" y="13993"/>
                  </a:lnTo>
                  <a:lnTo>
                    <a:pt x="6977" y="14651"/>
                  </a:lnTo>
                  <a:lnTo>
                    <a:pt x="4269" y="15304"/>
                  </a:lnTo>
                  <a:lnTo>
                    <a:pt x="2844" y="12284"/>
                  </a:lnTo>
                  <a:lnTo>
                    <a:pt x="1670" y="8421"/>
                  </a:lnTo>
                  <a:lnTo>
                    <a:pt x="497" y="4563"/>
                  </a:lnTo>
                  <a:lnTo>
                    <a:pt x="0" y="1320"/>
                  </a:lnTo>
                  <a:lnTo>
                    <a:pt x="2707" y="658"/>
                  </a:lnTo>
                  <a:lnTo>
                    <a:pt x="5415" y="0"/>
                  </a:lnTo>
                  <a:lnTo>
                    <a:pt x="6825" y="3020"/>
                  </a:lnTo>
                  <a:lnTo>
                    <a:pt x="7994" y="68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2" name="object 1902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1467" y="5610326"/>
              <a:ext cx="7353" cy="14681"/>
            </a:xfrm>
            <a:prstGeom prst="rect">
              <a:avLst/>
            </a:prstGeom>
          </p:spPr>
        </p:pic>
        <p:sp>
          <p:nvSpPr>
            <p:cNvPr id="1903" name="object 1903"/>
            <p:cNvSpPr/>
            <p:nvPr/>
          </p:nvSpPr>
          <p:spPr>
            <a:xfrm>
              <a:off x="9451467" y="561018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34" y="7607"/>
                  </a:moveTo>
                  <a:lnTo>
                    <a:pt x="6527" y="11612"/>
                  </a:lnTo>
                  <a:lnTo>
                    <a:pt x="5713" y="14826"/>
                  </a:lnTo>
                  <a:lnTo>
                    <a:pt x="2930" y="14660"/>
                  </a:lnTo>
                  <a:lnTo>
                    <a:pt x="142" y="14504"/>
                  </a:lnTo>
                  <a:lnTo>
                    <a:pt x="0" y="11233"/>
                  </a:lnTo>
                  <a:lnTo>
                    <a:pt x="402" y="7228"/>
                  </a:lnTo>
                  <a:lnTo>
                    <a:pt x="823" y="3219"/>
                  </a:lnTo>
                  <a:lnTo>
                    <a:pt x="1628" y="0"/>
                  </a:lnTo>
                  <a:lnTo>
                    <a:pt x="4421" y="160"/>
                  </a:lnTo>
                  <a:lnTo>
                    <a:pt x="7199" y="321"/>
                  </a:lnTo>
                  <a:lnTo>
                    <a:pt x="7346" y="3593"/>
                  </a:lnTo>
                  <a:lnTo>
                    <a:pt x="6934" y="76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4" name="object 1904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9036" y="5607748"/>
              <a:ext cx="12014" cy="14376"/>
            </a:xfrm>
            <a:prstGeom prst="rect">
              <a:avLst/>
            </a:prstGeom>
          </p:spPr>
        </p:pic>
        <p:sp>
          <p:nvSpPr>
            <p:cNvPr id="1905" name="object 1905"/>
            <p:cNvSpPr/>
            <p:nvPr/>
          </p:nvSpPr>
          <p:spPr>
            <a:xfrm>
              <a:off x="9459037" y="5606931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8998" y="6395"/>
                  </a:moveTo>
                  <a:lnTo>
                    <a:pt x="10891" y="10026"/>
                  </a:lnTo>
                  <a:lnTo>
                    <a:pt x="12004" y="13150"/>
                  </a:lnTo>
                  <a:lnTo>
                    <a:pt x="9443" y="14178"/>
                  </a:lnTo>
                  <a:lnTo>
                    <a:pt x="6882" y="15200"/>
                  </a:lnTo>
                  <a:lnTo>
                    <a:pt x="4918" y="12435"/>
                  </a:lnTo>
                  <a:lnTo>
                    <a:pt x="3005" y="8814"/>
                  </a:lnTo>
                  <a:lnTo>
                    <a:pt x="1107" y="5178"/>
                  </a:lnTo>
                  <a:lnTo>
                    <a:pt x="0" y="2054"/>
                  </a:lnTo>
                  <a:lnTo>
                    <a:pt x="2546" y="1027"/>
                  </a:lnTo>
                  <a:lnTo>
                    <a:pt x="5107" y="0"/>
                  </a:lnTo>
                  <a:lnTo>
                    <a:pt x="7086" y="2769"/>
                  </a:lnTo>
                  <a:lnTo>
                    <a:pt x="8998" y="63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6" name="object 190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62998" y="5631383"/>
              <a:ext cx="16776" cy="11760"/>
            </a:xfrm>
            <a:prstGeom prst="rect">
              <a:avLst/>
            </a:prstGeom>
          </p:spPr>
        </p:pic>
        <p:sp>
          <p:nvSpPr>
            <p:cNvPr id="1907" name="object 1907"/>
            <p:cNvSpPr/>
            <p:nvPr/>
          </p:nvSpPr>
          <p:spPr>
            <a:xfrm>
              <a:off x="9462998" y="5630303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0394" y="8625"/>
                  </a:moveTo>
                  <a:lnTo>
                    <a:pt x="6693" y="11134"/>
                  </a:lnTo>
                  <a:lnTo>
                    <a:pt x="3408" y="12847"/>
                  </a:lnTo>
                  <a:lnTo>
                    <a:pt x="1699" y="10977"/>
                  </a:lnTo>
                  <a:lnTo>
                    <a:pt x="0" y="9103"/>
                  </a:lnTo>
                  <a:lnTo>
                    <a:pt x="2698" y="6731"/>
                  </a:lnTo>
                  <a:lnTo>
                    <a:pt x="6385" y="4217"/>
                  </a:lnTo>
                  <a:lnTo>
                    <a:pt x="10082" y="1713"/>
                  </a:lnTo>
                  <a:lnTo>
                    <a:pt x="13367" y="0"/>
                  </a:lnTo>
                  <a:lnTo>
                    <a:pt x="15076" y="1869"/>
                  </a:lnTo>
                  <a:lnTo>
                    <a:pt x="16780" y="3749"/>
                  </a:lnTo>
                  <a:lnTo>
                    <a:pt x="14077" y="6116"/>
                  </a:lnTo>
                  <a:lnTo>
                    <a:pt x="10394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8" name="object 190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2671" y="5631052"/>
              <a:ext cx="16865" cy="11328"/>
            </a:xfrm>
            <a:prstGeom prst="rect">
              <a:avLst/>
            </a:prstGeom>
          </p:spPr>
        </p:pic>
        <p:sp>
          <p:nvSpPr>
            <p:cNvPr id="1909" name="object 1909"/>
            <p:cNvSpPr/>
            <p:nvPr/>
          </p:nvSpPr>
          <p:spPr>
            <a:xfrm>
              <a:off x="9482672" y="562998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5" y="3900"/>
                  </a:moveTo>
                  <a:lnTo>
                    <a:pt x="14105" y="6234"/>
                  </a:lnTo>
                  <a:lnTo>
                    <a:pt x="16860" y="8459"/>
                  </a:lnTo>
                  <a:lnTo>
                    <a:pt x="15180" y="10428"/>
                  </a:lnTo>
                  <a:lnTo>
                    <a:pt x="13504" y="12388"/>
                  </a:lnTo>
                  <a:lnTo>
                    <a:pt x="10195" y="10835"/>
                  </a:lnTo>
                  <a:lnTo>
                    <a:pt x="6456" y="8487"/>
                  </a:lnTo>
                  <a:lnTo>
                    <a:pt x="2735" y="6149"/>
                  </a:lnTo>
                  <a:lnTo>
                    <a:pt x="0" y="3910"/>
                  </a:lnTo>
                  <a:lnTo>
                    <a:pt x="1670" y="1950"/>
                  </a:lnTo>
                  <a:lnTo>
                    <a:pt x="3346" y="0"/>
                  </a:lnTo>
                  <a:lnTo>
                    <a:pt x="6664" y="1552"/>
                  </a:lnTo>
                  <a:lnTo>
                    <a:pt x="10385" y="3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0" name="object 191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5863" y="5636170"/>
              <a:ext cx="16141" cy="12204"/>
            </a:xfrm>
            <a:prstGeom prst="rect">
              <a:avLst/>
            </a:prstGeom>
          </p:spPr>
        </p:pic>
        <p:sp>
          <p:nvSpPr>
            <p:cNvPr id="1911" name="object 1911"/>
            <p:cNvSpPr/>
            <p:nvPr/>
          </p:nvSpPr>
          <p:spPr>
            <a:xfrm>
              <a:off x="9475855" y="5635073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18" y="4554"/>
                  </a:moveTo>
                  <a:lnTo>
                    <a:pt x="13722" y="7223"/>
                  </a:lnTo>
                  <a:lnTo>
                    <a:pt x="16150" y="9699"/>
                  </a:lnTo>
                  <a:lnTo>
                    <a:pt x="14247" y="11498"/>
                  </a:lnTo>
                  <a:lnTo>
                    <a:pt x="12344" y="13297"/>
                  </a:lnTo>
                  <a:lnTo>
                    <a:pt x="9253" y="11432"/>
                  </a:lnTo>
                  <a:lnTo>
                    <a:pt x="5850" y="8762"/>
                  </a:lnTo>
                  <a:lnTo>
                    <a:pt x="2442" y="6078"/>
                  </a:lnTo>
                  <a:lnTo>
                    <a:pt x="0" y="3607"/>
                  </a:lnTo>
                  <a:lnTo>
                    <a:pt x="1907" y="1813"/>
                  </a:lnTo>
                  <a:lnTo>
                    <a:pt x="3819" y="0"/>
                  </a:lnTo>
                  <a:lnTo>
                    <a:pt x="6901" y="1869"/>
                  </a:lnTo>
                  <a:lnTo>
                    <a:pt x="10318" y="45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2" name="object 191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1939" y="5625655"/>
              <a:ext cx="16725" cy="11531"/>
            </a:xfrm>
            <a:prstGeom prst="rect">
              <a:avLst/>
            </a:prstGeom>
          </p:spPr>
        </p:pic>
        <p:sp>
          <p:nvSpPr>
            <p:cNvPr id="1913" name="object 1913"/>
            <p:cNvSpPr/>
            <p:nvPr/>
          </p:nvSpPr>
          <p:spPr>
            <a:xfrm>
              <a:off x="9471938" y="5624581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4042"/>
                  </a:moveTo>
                  <a:lnTo>
                    <a:pt x="14053" y="6447"/>
                  </a:lnTo>
                  <a:lnTo>
                    <a:pt x="16732" y="8738"/>
                  </a:lnTo>
                  <a:lnTo>
                    <a:pt x="15014" y="10660"/>
                  </a:lnTo>
                  <a:lnTo>
                    <a:pt x="13282" y="12596"/>
                  </a:lnTo>
                  <a:lnTo>
                    <a:pt x="10016" y="10968"/>
                  </a:lnTo>
                  <a:lnTo>
                    <a:pt x="6357" y="8549"/>
                  </a:lnTo>
                  <a:lnTo>
                    <a:pt x="2679" y="6139"/>
                  </a:lnTo>
                  <a:lnTo>
                    <a:pt x="0" y="3858"/>
                  </a:lnTo>
                  <a:lnTo>
                    <a:pt x="1722" y="1936"/>
                  </a:lnTo>
                  <a:lnTo>
                    <a:pt x="3455" y="0"/>
                  </a:lnTo>
                  <a:lnTo>
                    <a:pt x="6721" y="1628"/>
                  </a:lnTo>
                  <a:lnTo>
                    <a:pt x="10389" y="4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4" name="object 19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5122" y="5596394"/>
              <a:ext cx="15151" cy="13055"/>
            </a:xfrm>
            <a:prstGeom prst="rect">
              <a:avLst/>
            </a:prstGeom>
          </p:spPr>
        </p:pic>
        <p:sp>
          <p:nvSpPr>
            <p:cNvPr id="1915" name="object 1915"/>
            <p:cNvSpPr/>
            <p:nvPr/>
          </p:nvSpPr>
          <p:spPr>
            <a:xfrm>
              <a:off x="9485119" y="5595337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96" y="5202"/>
                  </a:moveTo>
                  <a:lnTo>
                    <a:pt x="13083" y="8213"/>
                  </a:lnTo>
                  <a:lnTo>
                    <a:pt x="15151" y="10930"/>
                  </a:lnTo>
                  <a:lnTo>
                    <a:pt x="13026" y="12525"/>
                  </a:lnTo>
                  <a:lnTo>
                    <a:pt x="10882" y="14116"/>
                  </a:lnTo>
                  <a:lnTo>
                    <a:pt x="8070" y="11938"/>
                  </a:lnTo>
                  <a:lnTo>
                    <a:pt x="5074" y="8928"/>
                  </a:lnTo>
                  <a:lnTo>
                    <a:pt x="2073" y="5907"/>
                  </a:lnTo>
                  <a:lnTo>
                    <a:pt x="0" y="3190"/>
                  </a:lnTo>
                  <a:lnTo>
                    <a:pt x="2144" y="1600"/>
                  </a:lnTo>
                  <a:lnTo>
                    <a:pt x="4279" y="0"/>
                  </a:lnTo>
                  <a:lnTo>
                    <a:pt x="7076" y="2182"/>
                  </a:lnTo>
                  <a:lnTo>
                    <a:pt x="10096" y="520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6" name="object 191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5445" y="5597296"/>
              <a:ext cx="13233" cy="14020"/>
            </a:xfrm>
            <a:prstGeom prst="rect">
              <a:avLst/>
            </a:prstGeom>
          </p:spPr>
        </p:pic>
        <p:sp>
          <p:nvSpPr>
            <p:cNvPr id="1917" name="object 1917"/>
            <p:cNvSpPr/>
            <p:nvPr/>
          </p:nvSpPr>
          <p:spPr>
            <a:xfrm>
              <a:off x="9475449" y="559637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57" y="6016"/>
                  </a:moveTo>
                  <a:lnTo>
                    <a:pt x="11786" y="9458"/>
                  </a:lnTo>
                  <a:lnTo>
                    <a:pt x="13239" y="12459"/>
                  </a:lnTo>
                  <a:lnTo>
                    <a:pt x="10815" y="13699"/>
                  </a:lnTo>
                  <a:lnTo>
                    <a:pt x="8382" y="14940"/>
                  </a:lnTo>
                  <a:lnTo>
                    <a:pt x="6091" y="12360"/>
                  </a:lnTo>
                  <a:lnTo>
                    <a:pt x="3777" y="8923"/>
                  </a:lnTo>
                  <a:lnTo>
                    <a:pt x="1472" y="5481"/>
                  </a:lnTo>
                  <a:lnTo>
                    <a:pt x="0" y="2485"/>
                  </a:lnTo>
                  <a:lnTo>
                    <a:pt x="2428" y="1245"/>
                  </a:lnTo>
                  <a:lnTo>
                    <a:pt x="4851" y="0"/>
                  </a:lnTo>
                  <a:lnTo>
                    <a:pt x="7147" y="2584"/>
                  </a:lnTo>
                  <a:lnTo>
                    <a:pt x="9457" y="601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8" name="object 1918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9747" y="5602388"/>
              <a:ext cx="17526" cy="9842"/>
            </a:xfrm>
            <a:prstGeom prst="rect">
              <a:avLst/>
            </a:prstGeom>
          </p:spPr>
        </p:pic>
        <p:sp>
          <p:nvSpPr>
            <p:cNvPr id="1919" name="object 1919"/>
            <p:cNvSpPr/>
            <p:nvPr/>
          </p:nvSpPr>
          <p:spPr>
            <a:xfrm>
              <a:off x="9459751" y="5601429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90" y="2868"/>
                  </a:moveTo>
                  <a:lnTo>
                    <a:pt x="14413" y="4662"/>
                  </a:lnTo>
                  <a:lnTo>
                    <a:pt x="17528" y="6494"/>
                  </a:lnTo>
                  <a:lnTo>
                    <a:pt x="16240" y="8639"/>
                  </a:lnTo>
                  <a:lnTo>
                    <a:pt x="14929" y="10802"/>
                  </a:lnTo>
                  <a:lnTo>
                    <a:pt x="11369" y="9718"/>
                  </a:lnTo>
                  <a:lnTo>
                    <a:pt x="7242" y="7924"/>
                  </a:lnTo>
                  <a:lnTo>
                    <a:pt x="3109" y="6135"/>
                  </a:lnTo>
                  <a:lnTo>
                    <a:pt x="0" y="4322"/>
                  </a:lnTo>
                  <a:lnTo>
                    <a:pt x="1296" y="2158"/>
                  </a:lnTo>
                  <a:lnTo>
                    <a:pt x="2589" y="0"/>
                  </a:lnTo>
                  <a:lnTo>
                    <a:pt x="6162" y="1088"/>
                  </a:lnTo>
                  <a:lnTo>
                    <a:pt x="10290" y="286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0" name="object 1920"/>
            <p:cNvPicPr/>
            <p:nvPr/>
          </p:nvPicPr>
          <p:blipFill>
            <a:blip r:embed="rId3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1835" y="5495759"/>
              <a:ext cx="128358" cy="159054"/>
            </a:xfrm>
            <a:prstGeom prst="rect">
              <a:avLst/>
            </a:prstGeom>
          </p:spPr>
        </p:pic>
        <p:pic>
          <p:nvPicPr>
            <p:cNvPr id="1921" name="object 192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0539" y="5589841"/>
              <a:ext cx="10350" cy="14732"/>
            </a:xfrm>
            <a:prstGeom prst="rect">
              <a:avLst/>
            </a:prstGeom>
          </p:spPr>
        </p:pic>
        <p:sp>
          <p:nvSpPr>
            <p:cNvPr id="1922" name="object 1922"/>
            <p:cNvSpPr/>
            <p:nvPr/>
          </p:nvSpPr>
          <p:spPr>
            <a:xfrm>
              <a:off x="9500529" y="5589270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49" y="6864"/>
                  </a:moveTo>
                  <a:lnTo>
                    <a:pt x="3431" y="3010"/>
                  </a:lnTo>
                  <a:lnTo>
                    <a:pt x="5012" y="0"/>
                  </a:lnTo>
                  <a:lnTo>
                    <a:pt x="7682" y="658"/>
                  </a:lnTo>
                  <a:lnTo>
                    <a:pt x="10356" y="1334"/>
                  </a:lnTo>
                  <a:lnTo>
                    <a:pt x="9684" y="4577"/>
                  </a:lnTo>
                  <a:lnTo>
                    <a:pt x="8302" y="8426"/>
                  </a:lnTo>
                  <a:lnTo>
                    <a:pt x="6915" y="12289"/>
                  </a:lnTo>
                  <a:lnTo>
                    <a:pt x="5334" y="15304"/>
                  </a:lnTo>
                  <a:lnTo>
                    <a:pt x="2674" y="14632"/>
                  </a:lnTo>
                  <a:lnTo>
                    <a:pt x="0" y="13965"/>
                  </a:lnTo>
                  <a:lnTo>
                    <a:pt x="667" y="10722"/>
                  </a:lnTo>
                  <a:lnTo>
                    <a:pt x="2049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3" name="object 192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64992" y="5600789"/>
              <a:ext cx="16924" cy="5676"/>
            </a:xfrm>
            <a:prstGeom prst="rect">
              <a:avLst/>
            </a:prstGeom>
          </p:spPr>
        </p:pic>
        <p:sp>
          <p:nvSpPr>
            <p:cNvPr id="1924" name="object 1924"/>
            <p:cNvSpPr/>
            <p:nvPr/>
          </p:nvSpPr>
          <p:spPr>
            <a:xfrm>
              <a:off x="9464986" y="5600775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591" y="18"/>
                  </a:moveTo>
                  <a:lnTo>
                    <a:pt x="13234" y="37"/>
                  </a:lnTo>
                  <a:lnTo>
                    <a:pt x="16997" y="473"/>
                  </a:lnTo>
                  <a:lnTo>
                    <a:pt x="16936" y="2878"/>
                  </a:lnTo>
                  <a:lnTo>
                    <a:pt x="16860" y="5287"/>
                  </a:lnTo>
                  <a:lnTo>
                    <a:pt x="13073" y="5685"/>
                  </a:lnTo>
                  <a:lnTo>
                    <a:pt x="8420" y="5666"/>
                  </a:lnTo>
                  <a:lnTo>
                    <a:pt x="3758" y="5647"/>
                  </a:lnTo>
                  <a:lnTo>
                    <a:pt x="0" y="5216"/>
                  </a:lnTo>
                  <a:lnTo>
                    <a:pt x="66" y="2802"/>
                  </a:lnTo>
                  <a:lnTo>
                    <a:pt x="142" y="397"/>
                  </a:lnTo>
                  <a:lnTo>
                    <a:pt x="3938" y="0"/>
                  </a:lnTo>
                  <a:lnTo>
                    <a:pt x="8591" y="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5" name="object 1925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478073" y="5594096"/>
              <a:ext cx="15100" cy="13335"/>
            </a:xfrm>
            <a:prstGeom prst="rect">
              <a:avLst/>
            </a:prstGeom>
          </p:spPr>
        </p:pic>
        <p:sp>
          <p:nvSpPr>
            <p:cNvPr id="1926" name="object 1926"/>
            <p:cNvSpPr/>
            <p:nvPr/>
          </p:nvSpPr>
          <p:spPr>
            <a:xfrm>
              <a:off x="9478082" y="5593057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31" y="5425"/>
                  </a:moveTo>
                  <a:lnTo>
                    <a:pt x="8009" y="2286"/>
                  </a:lnTo>
                  <a:lnTo>
                    <a:pt x="10792" y="0"/>
                  </a:lnTo>
                  <a:lnTo>
                    <a:pt x="12955" y="1500"/>
                  </a:lnTo>
                  <a:lnTo>
                    <a:pt x="15099" y="3001"/>
                  </a:lnTo>
                  <a:lnTo>
                    <a:pt x="13045" y="5808"/>
                  </a:lnTo>
                  <a:lnTo>
                    <a:pt x="10068" y="8947"/>
                  </a:lnTo>
                  <a:lnTo>
                    <a:pt x="7086" y="12080"/>
                  </a:lnTo>
                  <a:lnTo>
                    <a:pt x="4302" y="14376"/>
                  </a:lnTo>
                  <a:lnTo>
                    <a:pt x="2158" y="12866"/>
                  </a:lnTo>
                  <a:lnTo>
                    <a:pt x="0" y="11370"/>
                  </a:lnTo>
                  <a:lnTo>
                    <a:pt x="2054" y="8563"/>
                  </a:lnTo>
                  <a:lnTo>
                    <a:pt x="5031" y="54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7" name="object 1927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65881" y="5581192"/>
              <a:ext cx="16992" cy="5854"/>
            </a:xfrm>
            <a:prstGeom prst="rect">
              <a:avLst/>
            </a:prstGeom>
          </p:spPr>
        </p:pic>
        <p:sp>
          <p:nvSpPr>
            <p:cNvPr id="1928" name="object 1928"/>
            <p:cNvSpPr/>
            <p:nvPr/>
          </p:nvSpPr>
          <p:spPr>
            <a:xfrm>
              <a:off x="9465882" y="5581064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20" y="165"/>
                  </a:moveTo>
                  <a:lnTo>
                    <a:pt x="13078" y="0"/>
                  </a:lnTo>
                  <a:lnTo>
                    <a:pt x="16860" y="265"/>
                  </a:lnTo>
                  <a:lnTo>
                    <a:pt x="16926" y="2669"/>
                  </a:lnTo>
                  <a:lnTo>
                    <a:pt x="16997" y="5074"/>
                  </a:lnTo>
                  <a:lnTo>
                    <a:pt x="13230" y="5638"/>
                  </a:lnTo>
                  <a:lnTo>
                    <a:pt x="8567" y="5803"/>
                  </a:lnTo>
                  <a:lnTo>
                    <a:pt x="3914" y="5983"/>
                  </a:lnTo>
                  <a:lnTo>
                    <a:pt x="123" y="5718"/>
                  </a:lnTo>
                  <a:lnTo>
                    <a:pt x="56" y="3304"/>
                  </a:lnTo>
                  <a:lnTo>
                    <a:pt x="0" y="894"/>
                  </a:lnTo>
                  <a:lnTo>
                    <a:pt x="3763" y="350"/>
                  </a:lnTo>
                  <a:lnTo>
                    <a:pt x="8420" y="16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9" name="object 192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54134" y="5583872"/>
              <a:ext cx="16560" cy="12065"/>
            </a:xfrm>
            <a:prstGeom prst="rect">
              <a:avLst/>
            </a:prstGeom>
          </p:spPr>
        </p:pic>
        <p:sp>
          <p:nvSpPr>
            <p:cNvPr id="1930" name="object 1930"/>
            <p:cNvSpPr/>
            <p:nvPr/>
          </p:nvSpPr>
          <p:spPr>
            <a:xfrm>
              <a:off x="9454128" y="5582790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196" y="4440"/>
                  </a:moveTo>
                  <a:lnTo>
                    <a:pt x="9784" y="1817"/>
                  </a:lnTo>
                  <a:lnTo>
                    <a:pt x="12998" y="0"/>
                  </a:lnTo>
                  <a:lnTo>
                    <a:pt x="14773" y="1822"/>
                  </a:lnTo>
                  <a:lnTo>
                    <a:pt x="16557" y="3649"/>
                  </a:lnTo>
                  <a:lnTo>
                    <a:pt x="13959" y="6092"/>
                  </a:lnTo>
                  <a:lnTo>
                    <a:pt x="10375" y="8710"/>
                  </a:lnTo>
                  <a:lnTo>
                    <a:pt x="6787" y="11337"/>
                  </a:lnTo>
                  <a:lnTo>
                    <a:pt x="3569" y="13150"/>
                  </a:lnTo>
                  <a:lnTo>
                    <a:pt x="1784" y="11328"/>
                  </a:lnTo>
                  <a:lnTo>
                    <a:pt x="0" y="9505"/>
                  </a:lnTo>
                  <a:lnTo>
                    <a:pt x="2598" y="7067"/>
                  </a:lnTo>
                  <a:lnTo>
                    <a:pt x="6196" y="444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1" name="object 193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1533" y="5586513"/>
              <a:ext cx="12992" cy="14262"/>
            </a:xfrm>
            <a:prstGeom prst="rect">
              <a:avLst/>
            </a:prstGeom>
          </p:spPr>
        </p:pic>
        <p:sp>
          <p:nvSpPr>
            <p:cNvPr id="1932" name="object 1932"/>
            <p:cNvSpPr/>
            <p:nvPr/>
          </p:nvSpPr>
          <p:spPr>
            <a:xfrm>
              <a:off x="9471537" y="558565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3616" y="6267"/>
                  </a:moveTo>
                  <a:lnTo>
                    <a:pt x="5845" y="2703"/>
                  </a:lnTo>
                  <a:lnTo>
                    <a:pt x="8080" y="0"/>
                  </a:lnTo>
                  <a:lnTo>
                    <a:pt x="10527" y="1117"/>
                  </a:lnTo>
                  <a:lnTo>
                    <a:pt x="12983" y="2220"/>
                  </a:lnTo>
                  <a:lnTo>
                    <a:pt x="11597" y="5297"/>
                  </a:lnTo>
                  <a:lnTo>
                    <a:pt x="9377" y="8861"/>
                  </a:lnTo>
                  <a:lnTo>
                    <a:pt x="7138" y="12426"/>
                  </a:lnTo>
                  <a:lnTo>
                    <a:pt x="4903" y="15124"/>
                  </a:lnTo>
                  <a:lnTo>
                    <a:pt x="2451" y="14017"/>
                  </a:lnTo>
                  <a:lnTo>
                    <a:pt x="0" y="12904"/>
                  </a:lnTo>
                  <a:lnTo>
                    <a:pt x="1386" y="9827"/>
                  </a:lnTo>
                  <a:lnTo>
                    <a:pt x="3616" y="62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3" name="object 193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6773" y="5607481"/>
              <a:ext cx="16319" cy="12344"/>
            </a:xfrm>
            <a:prstGeom prst="rect">
              <a:avLst/>
            </a:prstGeom>
          </p:spPr>
        </p:pic>
        <p:sp>
          <p:nvSpPr>
            <p:cNvPr id="1934" name="object 1934"/>
            <p:cNvSpPr/>
            <p:nvPr/>
          </p:nvSpPr>
          <p:spPr>
            <a:xfrm>
              <a:off x="9486768" y="560639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987" y="4643"/>
                  </a:moveTo>
                  <a:lnTo>
                    <a:pt x="9462" y="1912"/>
                  </a:lnTo>
                  <a:lnTo>
                    <a:pt x="12595" y="0"/>
                  </a:lnTo>
                  <a:lnTo>
                    <a:pt x="14456" y="1761"/>
                  </a:lnTo>
                  <a:lnTo>
                    <a:pt x="16330" y="3531"/>
                  </a:lnTo>
                  <a:lnTo>
                    <a:pt x="13817" y="6045"/>
                  </a:lnTo>
                  <a:lnTo>
                    <a:pt x="10337" y="8776"/>
                  </a:lnTo>
                  <a:lnTo>
                    <a:pt x="6868" y="11508"/>
                  </a:lnTo>
                  <a:lnTo>
                    <a:pt x="3729" y="13420"/>
                  </a:lnTo>
                  <a:lnTo>
                    <a:pt x="1869" y="11654"/>
                  </a:lnTo>
                  <a:lnTo>
                    <a:pt x="0" y="9889"/>
                  </a:lnTo>
                  <a:lnTo>
                    <a:pt x="2504" y="7375"/>
                  </a:lnTo>
                  <a:lnTo>
                    <a:pt x="5987" y="464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5" name="object 193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0030" y="5602516"/>
              <a:ext cx="10807" cy="14681"/>
            </a:xfrm>
            <a:prstGeom prst="rect">
              <a:avLst/>
            </a:prstGeom>
          </p:spPr>
        </p:pic>
        <p:sp>
          <p:nvSpPr>
            <p:cNvPr id="1936" name="object 1936"/>
            <p:cNvSpPr/>
            <p:nvPr/>
          </p:nvSpPr>
          <p:spPr>
            <a:xfrm>
              <a:off x="9480027" y="5601883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09" y="6788"/>
                  </a:moveTo>
                  <a:lnTo>
                    <a:pt x="3834" y="2977"/>
                  </a:lnTo>
                  <a:lnTo>
                    <a:pt x="5528" y="0"/>
                  </a:lnTo>
                  <a:lnTo>
                    <a:pt x="8165" y="747"/>
                  </a:lnTo>
                  <a:lnTo>
                    <a:pt x="10806" y="1491"/>
                  </a:lnTo>
                  <a:lnTo>
                    <a:pt x="10020" y="4710"/>
                  </a:lnTo>
                  <a:lnTo>
                    <a:pt x="8496" y="8525"/>
                  </a:lnTo>
                  <a:lnTo>
                    <a:pt x="6967" y="12355"/>
                  </a:lnTo>
                  <a:lnTo>
                    <a:pt x="5277" y="15314"/>
                  </a:lnTo>
                  <a:lnTo>
                    <a:pt x="2631" y="14575"/>
                  </a:lnTo>
                  <a:lnTo>
                    <a:pt x="0" y="13832"/>
                  </a:lnTo>
                  <a:lnTo>
                    <a:pt x="776" y="10608"/>
                  </a:lnTo>
                  <a:lnTo>
                    <a:pt x="2309" y="678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7" name="object 1937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89872" y="5586374"/>
              <a:ext cx="17335" cy="6057"/>
            </a:xfrm>
            <a:prstGeom prst="rect">
              <a:avLst/>
            </a:prstGeom>
          </p:spPr>
        </p:pic>
        <p:sp>
          <p:nvSpPr>
            <p:cNvPr id="1938" name="object 1938"/>
            <p:cNvSpPr/>
            <p:nvPr/>
          </p:nvSpPr>
          <p:spPr>
            <a:xfrm>
              <a:off x="9489873" y="5586188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84" y="302"/>
                  </a:moveTo>
                  <a:lnTo>
                    <a:pt x="13622" y="620"/>
                  </a:lnTo>
                  <a:lnTo>
                    <a:pt x="17338" y="1287"/>
                  </a:lnTo>
                  <a:lnTo>
                    <a:pt x="17059" y="3692"/>
                  </a:lnTo>
                  <a:lnTo>
                    <a:pt x="16780" y="6092"/>
                  </a:lnTo>
                  <a:lnTo>
                    <a:pt x="12983" y="6248"/>
                  </a:lnTo>
                  <a:lnTo>
                    <a:pt x="8335" y="5931"/>
                  </a:lnTo>
                  <a:lnTo>
                    <a:pt x="3706" y="5623"/>
                  </a:lnTo>
                  <a:lnTo>
                    <a:pt x="0" y="4951"/>
                  </a:lnTo>
                  <a:lnTo>
                    <a:pt x="269" y="2551"/>
                  </a:lnTo>
                  <a:lnTo>
                    <a:pt x="544" y="156"/>
                  </a:lnTo>
                  <a:lnTo>
                    <a:pt x="4350" y="0"/>
                  </a:lnTo>
                  <a:lnTo>
                    <a:pt x="8984" y="30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9" name="object 1939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79812" y="5570905"/>
              <a:ext cx="8420" cy="14770"/>
            </a:xfrm>
            <a:prstGeom prst="rect">
              <a:avLst/>
            </a:prstGeom>
          </p:spPr>
        </p:pic>
        <p:sp>
          <p:nvSpPr>
            <p:cNvPr id="1940" name="object 1940"/>
            <p:cNvSpPr/>
            <p:nvPr/>
          </p:nvSpPr>
          <p:spPr>
            <a:xfrm>
              <a:off x="9479813" y="557048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984" y="8137"/>
                  </a:moveTo>
                  <a:lnTo>
                    <a:pt x="175" y="4208"/>
                  </a:lnTo>
                  <a:lnTo>
                    <a:pt x="0" y="932"/>
                  </a:lnTo>
                  <a:lnTo>
                    <a:pt x="2754" y="463"/>
                  </a:lnTo>
                  <a:lnTo>
                    <a:pt x="5505" y="0"/>
                  </a:lnTo>
                  <a:lnTo>
                    <a:pt x="6626" y="3110"/>
                  </a:lnTo>
                  <a:lnTo>
                    <a:pt x="7431" y="7053"/>
                  </a:lnTo>
                  <a:lnTo>
                    <a:pt x="8236" y="10996"/>
                  </a:lnTo>
                  <a:lnTo>
                    <a:pt x="8420" y="14268"/>
                  </a:lnTo>
                  <a:lnTo>
                    <a:pt x="5656" y="14731"/>
                  </a:lnTo>
                  <a:lnTo>
                    <a:pt x="2901" y="15191"/>
                  </a:lnTo>
                  <a:lnTo>
                    <a:pt x="1779" y="12076"/>
                  </a:lnTo>
                  <a:lnTo>
                    <a:pt x="984" y="81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1" name="object 1941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89974" y="5570931"/>
              <a:ext cx="7150" cy="14706"/>
            </a:xfrm>
            <a:prstGeom prst="rect">
              <a:avLst/>
            </a:prstGeom>
          </p:spPr>
        </p:pic>
        <p:sp>
          <p:nvSpPr>
            <p:cNvPr id="1942" name="object 1942"/>
            <p:cNvSpPr/>
            <p:nvPr/>
          </p:nvSpPr>
          <p:spPr>
            <a:xfrm>
              <a:off x="9489975" y="557073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8" y="7692"/>
                  </a:moveTo>
                  <a:lnTo>
                    <a:pt x="0" y="3697"/>
                  </a:lnTo>
                  <a:lnTo>
                    <a:pt x="227" y="416"/>
                  </a:lnTo>
                  <a:lnTo>
                    <a:pt x="3019" y="208"/>
                  </a:lnTo>
                  <a:lnTo>
                    <a:pt x="5812" y="0"/>
                  </a:lnTo>
                  <a:lnTo>
                    <a:pt x="6532" y="3214"/>
                  </a:lnTo>
                  <a:lnTo>
                    <a:pt x="6839" y="7205"/>
                  </a:lnTo>
                  <a:lnTo>
                    <a:pt x="7142" y="11205"/>
                  </a:lnTo>
                  <a:lnTo>
                    <a:pt x="6920" y="14485"/>
                  </a:lnTo>
                  <a:lnTo>
                    <a:pt x="4132" y="14694"/>
                  </a:lnTo>
                  <a:lnTo>
                    <a:pt x="1339" y="14902"/>
                  </a:lnTo>
                  <a:lnTo>
                    <a:pt x="605" y="11697"/>
                  </a:lnTo>
                  <a:lnTo>
                    <a:pt x="298" y="76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3" name="object 194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3484" y="5581192"/>
              <a:ext cx="8064" cy="14770"/>
            </a:xfrm>
            <a:prstGeom prst="rect">
              <a:avLst/>
            </a:prstGeom>
          </p:spPr>
        </p:pic>
        <p:sp>
          <p:nvSpPr>
            <p:cNvPr id="1944" name="object 1944"/>
            <p:cNvSpPr/>
            <p:nvPr/>
          </p:nvSpPr>
          <p:spPr>
            <a:xfrm>
              <a:off x="9483483" y="5580814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04" y="8052"/>
                  </a:moveTo>
                  <a:lnTo>
                    <a:pt x="94" y="4104"/>
                  </a:lnTo>
                  <a:lnTo>
                    <a:pt x="0" y="823"/>
                  </a:lnTo>
                  <a:lnTo>
                    <a:pt x="2764" y="407"/>
                  </a:lnTo>
                  <a:lnTo>
                    <a:pt x="5533" y="0"/>
                  </a:lnTo>
                  <a:lnTo>
                    <a:pt x="6574" y="3133"/>
                  </a:lnTo>
                  <a:lnTo>
                    <a:pt x="7270" y="7091"/>
                  </a:lnTo>
                  <a:lnTo>
                    <a:pt x="7980" y="11039"/>
                  </a:lnTo>
                  <a:lnTo>
                    <a:pt x="8070" y="14320"/>
                  </a:lnTo>
                  <a:lnTo>
                    <a:pt x="5306" y="14731"/>
                  </a:lnTo>
                  <a:lnTo>
                    <a:pt x="2541" y="15153"/>
                  </a:lnTo>
                  <a:lnTo>
                    <a:pt x="1495" y="12009"/>
                  </a:lnTo>
                  <a:lnTo>
                    <a:pt x="804" y="80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5" name="object 1945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52495" y="5594972"/>
              <a:ext cx="7035" cy="14592"/>
            </a:xfrm>
            <a:prstGeom prst="rect">
              <a:avLst/>
            </a:prstGeom>
          </p:spPr>
        </p:pic>
        <p:sp>
          <p:nvSpPr>
            <p:cNvPr id="1946" name="object 1946"/>
            <p:cNvSpPr/>
            <p:nvPr/>
          </p:nvSpPr>
          <p:spPr>
            <a:xfrm>
              <a:off x="9452493" y="559489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46" y="7242"/>
                  </a:moveTo>
                  <a:lnTo>
                    <a:pt x="501" y="3233"/>
                  </a:lnTo>
                  <a:lnTo>
                    <a:pt x="1188" y="0"/>
                  </a:lnTo>
                  <a:lnTo>
                    <a:pt x="3980" y="75"/>
                  </a:lnTo>
                  <a:lnTo>
                    <a:pt x="6778" y="151"/>
                  </a:lnTo>
                  <a:lnTo>
                    <a:pt x="7048" y="3422"/>
                  </a:lnTo>
                  <a:lnTo>
                    <a:pt x="6797" y="7427"/>
                  </a:lnTo>
                  <a:lnTo>
                    <a:pt x="6541" y="11441"/>
                  </a:lnTo>
                  <a:lnTo>
                    <a:pt x="5864" y="14679"/>
                  </a:lnTo>
                  <a:lnTo>
                    <a:pt x="3062" y="14608"/>
                  </a:lnTo>
                  <a:lnTo>
                    <a:pt x="269" y="14528"/>
                  </a:lnTo>
                  <a:lnTo>
                    <a:pt x="0" y="11257"/>
                  </a:lnTo>
                  <a:lnTo>
                    <a:pt x="246" y="72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7" name="object 194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1418" y="5606249"/>
              <a:ext cx="10807" cy="14617"/>
            </a:xfrm>
            <a:prstGeom prst="rect">
              <a:avLst/>
            </a:prstGeom>
          </p:spPr>
        </p:pic>
        <p:sp>
          <p:nvSpPr>
            <p:cNvPr id="1948" name="object 1948"/>
            <p:cNvSpPr/>
            <p:nvPr/>
          </p:nvSpPr>
          <p:spPr>
            <a:xfrm>
              <a:off x="9471415" y="5605566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295" y="8625"/>
                  </a:moveTo>
                  <a:lnTo>
                    <a:pt x="781" y="4861"/>
                  </a:lnTo>
                  <a:lnTo>
                    <a:pt x="0" y="1661"/>
                  </a:lnTo>
                  <a:lnTo>
                    <a:pt x="2636" y="833"/>
                  </a:lnTo>
                  <a:lnTo>
                    <a:pt x="5292" y="0"/>
                  </a:lnTo>
                  <a:lnTo>
                    <a:pt x="6972" y="2901"/>
                  </a:lnTo>
                  <a:lnTo>
                    <a:pt x="8501" y="6665"/>
                  </a:lnTo>
                  <a:lnTo>
                    <a:pt x="10020" y="10438"/>
                  </a:lnTo>
                  <a:lnTo>
                    <a:pt x="10806" y="13628"/>
                  </a:lnTo>
                  <a:lnTo>
                    <a:pt x="8155" y="14466"/>
                  </a:lnTo>
                  <a:lnTo>
                    <a:pt x="5523" y="15300"/>
                  </a:lnTo>
                  <a:lnTo>
                    <a:pt x="3819" y="12388"/>
                  </a:lnTo>
                  <a:lnTo>
                    <a:pt x="2295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9" name="object 194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9514" y="5622747"/>
              <a:ext cx="17767" cy="7708"/>
            </a:xfrm>
            <a:prstGeom prst="rect">
              <a:avLst/>
            </a:prstGeom>
          </p:spPr>
        </p:pic>
        <p:sp>
          <p:nvSpPr>
            <p:cNvPr id="1950" name="object 1950"/>
            <p:cNvSpPr/>
            <p:nvPr/>
          </p:nvSpPr>
          <p:spPr>
            <a:xfrm>
              <a:off x="9469511" y="5622127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74" y="1439"/>
                  </a:moveTo>
                  <a:lnTo>
                    <a:pt x="14257" y="2456"/>
                  </a:lnTo>
                  <a:lnTo>
                    <a:pt x="17759" y="3682"/>
                  </a:lnTo>
                  <a:lnTo>
                    <a:pt x="16993" y="6007"/>
                  </a:lnTo>
                  <a:lnTo>
                    <a:pt x="16240" y="8336"/>
                  </a:lnTo>
                  <a:lnTo>
                    <a:pt x="12463" y="7910"/>
                  </a:lnTo>
                  <a:lnTo>
                    <a:pt x="7985" y="6902"/>
                  </a:lnTo>
                  <a:lnTo>
                    <a:pt x="3502" y="5879"/>
                  </a:lnTo>
                  <a:lnTo>
                    <a:pt x="0" y="4658"/>
                  </a:lnTo>
                  <a:lnTo>
                    <a:pt x="762" y="2324"/>
                  </a:lnTo>
                  <a:lnTo>
                    <a:pt x="1528" y="0"/>
                  </a:lnTo>
                  <a:lnTo>
                    <a:pt x="5292" y="421"/>
                  </a:lnTo>
                  <a:lnTo>
                    <a:pt x="9774" y="14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1" name="object 1951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67188" y="5591594"/>
              <a:ext cx="6565" cy="14579"/>
            </a:xfrm>
            <a:prstGeom prst="rect">
              <a:avLst/>
            </a:prstGeom>
          </p:spPr>
        </p:pic>
        <p:sp>
          <p:nvSpPr>
            <p:cNvPr id="1952" name="object 1952"/>
            <p:cNvSpPr/>
            <p:nvPr/>
          </p:nvSpPr>
          <p:spPr>
            <a:xfrm>
              <a:off x="9467192" y="5591540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60" y="7257"/>
                  </a:moveTo>
                  <a:lnTo>
                    <a:pt x="6565" y="11271"/>
                  </a:lnTo>
                  <a:lnTo>
                    <a:pt x="6068" y="14528"/>
                  </a:lnTo>
                  <a:lnTo>
                    <a:pt x="3275" y="14580"/>
                  </a:lnTo>
                  <a:lnTo>
                    <a:pt x="482" y="14627"/>
                  </a:lnTo>
                  <a:lnTo>
                    <a:pt x="0" y="11389"/>
                  </a:lnTo>
                  <a:lnTo>
                    <a:pt x="0" y="7365"/>
                  </a:lnTo>
                  <a:lnTo>
                    <a:pt x="9" y="3356"/>
                  </a:lnTo>
                  <a:lnTo>
                    <a:pt x="492" y="89"/>
                  </a:lnTo>
                  <a:lnTo>
                    <a:pt x="3289" y="47"/>
                  </a:lnTo>
                  <a:lnTo>
                    <a:pt x="6077" y="0"/>
                  </a:lnTo>
                  <a:lnTo>
                    <a:pt x="6565" y="3242"/>
                  </a:lnTo>
                  <a:lnTo>
                    <a:pt x="6560" y="72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3" name="object 195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6097" y="5603938"/>
              <a:ext cx="16700" cy="11531"/>
            </a:xfrm>
            <a:prstGeom prst="rect">
              <a:avLst/>
            </a:prstGeom>
          </p:spPr>
        </p:pic>
        <p:sp>
          <p:nvSpPr>
            <p:cNvPr id="1954" name="object 1954"/>
            <p:cNvSpPr/>
            <p:nvPr/>
          </p:nvSpPr>
          <p:spPr>
            <a:xfrm>
              <a:off x="9466095" y="560284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56"/>
                  </a:moveTo>
                  <a:lnTo>
                    <a:pt x="14039" y="6490"/>
                  </a:lnTo>
                  <a:lnTo>
                    <a:pt x="16704" y="8771"/>
                  </a:lnTo>
                  <a:lnTo>
                    <a:pt x="14976" y="10689"/>
                  </a:lnTo>
                  <a:lnTo>
                    <a:pt x="13234" y="12615"/>
                  </a:lnTo>
                  <a:lnTo>
                    <a:pt x="9973" y="10982"/>
                  </a:lnTo>
                  <a:lnTo>
                    <a:pt x="6314" y="8558"/>
                  </a:lnTo>
                  <a:lnTo>
                    <a:pt x="2664" y="6135"/>
                  </a:lnTo>
                  <a:lnTo>
                    <a:pt x="0" y="3843"/>
                  </a:lnTo>
                  <a:lnTo>
                    <a:pt x="1732" y="1921"/>
                  </a:lnTo>
                  <a:lnTo>
                    <a:pt x="3464" y="0"/>
                  </a:lnTo>
                  <a:lnTo>
                    <a:pt x="6726" y="1633"/>
                  </a:lnTo>
                  <a:lnTo>
                    <a:pt x="10380" y="40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5" name="object 1955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89694" y="5591467"/>
              <a:ext cx="6972" cy="14655"/>
            </a:xfrm>
            <a:prstGeom prst="rect">
              <a:avLst/>
            </a:prstGeom>
          </p:spPr>
        </p:pic>
        <p:sp>
          <p:nvSpPr>
            <p:cNvPr id="1956" name="object 1956"/>
            <p:cNvSpPr/>
            <p:nvPr/>
          </p:nvSpPr>
          <p:spPr>
            <a:xfrm>
              <a:off x="9489685" y="5591300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768" y="7223"/>
                  </a:moveTo>
                  <a:lnTo>
                    <a:pt x="6991" y="11224"/>
                  </a:lnTo>
                  <a:lnTo>
                    <a:pt x="6693" y="14499"/>
                  </a:lnTo>
                  <a:lnTo>
                    <a:pt x="3909" y="14660"/>
                  </a:lnTo>
                  <a:lnTo>
                    <a:pt x="1102" y="14826"/>
                  </a:lnTo>
                  <a:lnTo>
                    <a:pt x="454" y="11617"/>
                  </a:lnTo>
                  <a:lnTo>
                    <a:pt x="222" y="7607"/>
                  </a:lnTo>
                  <a:lnTo>
                    <a:pt x="0" y="3602"/>
                  </a:lnTo>
                  <a:lnTo>
                    <a:pt x="307" y="331"/>
                  </a:lnTo>
                  <a:lnTo>
                    <a:pt x="3100" y="165"/>
                  </a:lnTo>
                  <a:lnTo>
                    <a:pt x="5883" y="0"/>
                  </a:lnTo>
                  <a:lnTo>
                    <a:pt x="6546" y="3219"/>
                  </a:lnTo>
                  <a:lnTo>
                    <a:pt x="6768" y="72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7" name="object 195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79304" y="5582716"/>
              <a:ext cx="15316" cy="12941"/>
            </a:xfrm>
            <a:prstGeom prst="rect">
              <a:avLst/>
            </a:prstGeom>
          </p:spPr>
        </p:pic>
        <p:sp>
          <p:nvSpPr>
            <p:cNvPr id="1958" name="object 1958"/>
            <p:cNvSpPr/>
            <p:nvPr/>
          </p:nvSpPr>
          <p:spPr>
            <a:xfrm>
              <a:off x="9479307" y="5581651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29" y="5107"/>
                  </a:moveTo>
                  <a:lnTo>
                    <a:pt x="13196" y="8076"/>
                  </a:lnTo>
                  <a:lnTo>
                    <a:pt x="15317" y="10760"/>
                  </a:lnTo>
                  <a:lnTo>
                    <a:pt x="13206" y="12383"/>
                  </a:lnTo>
                  <a:lnTo>
                    <a:pt x="11099" y="14007"/>
                  </a:lnTo>
                  <a:lnTo>
                    <a:pt x="8255" y="11872"/>
                  </a:lnTo>
                  <a:lnTo>
                    <a:pt x="5192" y="8899"/>
                  </a:lnTo>
                  <a:lnTo>
                    <a:pt x="2134" y="5931"/>
                  </a:lnTo>
                  <a:lnTo>
                    <a:pt x="0" y="3242"/>
                  </a:lnTo>
                  <a:lnTo>
                    <a:pt x="2115" y="1633"/>
                  </a:lnTo>
                  <a:lnTo>
                    <a:pt x="4226" y="0"/>
                  </a:lnTo>
                  <a:lnTo>
                    <a:pt x="7067" y="2134"/>
                  </a:lnTo>
                  <a:lnTo>
                    <a:pt x="10129" y="51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9" name="object 195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1746" y="5611951"/>
              <a:ext cx="15620" cy="12687"/>
            </a:xfrm>
            <a:prstGeom prst="rect">
              <a:avLst/>
            </a:prstGeom>
          </p:spPr>
        </p:pic>
        <p:sp>
          <p:nvSpPr>
            <p:cNvPr id="1960" name="object 1960"/>
            <p:cNvSpPr/>
            <p:nvPr/>
          </p:nvSpPr>
          <p:spPr>
            <a:xfrm>
              <a:off x="9451737" y="5610882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214" y="4904"/>
                  </a:moveTo>
                  <a:lnTo>
                    <a:pt x="13395" y="7768"/>
                  </a:lnTo>
                  <a:lnTo>
                    <a:pt x="15634" y="10390"/>
                  </a:lnTo>
                  <a:lnTo>
                    <a:pt x="13589" y="12076"/>
                  </a:lnTo>
                  <a:lnTo>
                    <a:pt x="11544" y="13756"/>
                  </a:lnTo>
                  <a:lnTo>
                    <a:pt x="8614" y="11721"/>
                  </a:lnTo>
                  <a:lnTo>
                    <a:pt x="5434" y="8852"/>
                  </a:lnTo>
                  <a:lnTo>
                    <a:pt x="2234" y="5983"/>
                  </a:lnTo>
                  <a:lnTo>
                    <a:pt x="0" y="3365"/>
                  </a:lnTo>
                  <a:lnTo>
                    <a:pt x="2040" y="1675"/>
                  </a:lnTo>
                  <a:lnTo>
                    <a:pt x="4084" y="0"/>
                  </a:lnTo>
                  <a:lnTo>
                    <a:pt x="7019" y="2035"/>
                  </a:lnTo>
                  <a:lnTo>
                    <a:pt x="10214" y="4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1" name="object 19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3572" y="5612511"/>
              <a:ext cx="7238" cy="14643"/>
            </a:xfrm>
            <a:prstGeom prst="rect">
              <a:avLst/>
            </a:prstGeom>
          </p:spPr>
        </p:pic>
        <p:sp>
          <p:nvSpPr>
            <p:cNvPr id="1962" name="object 1962"/>
            <p:cNvSpPr/>
            <p:nvPr/>
          </p:nvSpPr>
          <p:spPr>
            <a:xfrm>
              <a:off x="9483576" y="5612387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87" y="7536"/>
                  </a:moveTo>
                  <a:lnTo>
                    <a:pt x="6536" y="11550"/>
                  </a:lnTo>
                  <a:lnTo>
                    <a:pt x="5789" y="14765"/>
                  </a:lnTo>
                  <a:lnTo>
                    <a:pt x="2996" y="14646"/>
                  </a:lnTo>
                  <a:lnTo>
                    <a:pt x="203" y="14518"/>
                  </a:lnTo>
                  <a:lnTo>
                    <a:pt x="0" y="11247"/>
                  </a:lnTo>
                  <a:lnTo>
                    <a:pt x="350" y="7233"/>
                  </a:lnTo>
                  <a:lnTo>
                    <a:pt x="691" y="3228"/>
                  </a:lnTo>
                  <a:lnTo>
                    <a:pt x="1453" y="0"/>
                  </a:lnTo>
                  <a:lnTo>
                    <a:pt x="4231" y="127"/>
                  </a:lnTo>
                  <a:lnTo>
                    <a:pt x="7024" y="250"/>
                  </a:lnTo>
                  <a:lnTo>
                    <a:pt x="7228" y="3531"/>
                  </a:lnTo>
                  <a:lnTo>
                    <a:pt x="6887" y="753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3" name="object 196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1332" y="5603354"/>
              <a:ext cx="17665" cy="7327"/>
            </a:xfrm>
            <a:prstGeom prst="rect">
              <a:avLst/>
            </a:prstGeom>
          </p:spPr>
        </p:pic>
        <p:sp>
          <p:nvSpPr>
            <p:cNvPr id="1964" name="object 1964"/>
            <p:cNvSpPr/>
            <p:nvPr/>
          </p:nvSpPr>
          <p:spPr>
            <a:xfrm>
              <a:off x="9491335" y="5602819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9" y="1174"/>
                  </a:moveTo>
                  <a:lnTo>
                    <a:pt x="12737" y="302"/>
                  </a:lnTo>
                  <a:lnTo>
                    <a:pt x="16538" y="0"/>
                  </a:lnTo>
                  <a:lnTo>
                    <a:pt x="17102" y="2348"/>
                  </a:lnTo>
                  <a:lnTo>
                    <a:pt x="17655" y="4700"/>
                  </a:lnTo>
                  <a:lnTo>
                    <a:pt x="14030" y="5813"/>
                  </a:lnTo>
                  <a:lnTo>
                    <a:pt x="9471" y="6684"/>
                  </a:lnTo>
                  <a:lnTo>
                    <a:pt x="4908" y="7564"/>
                  </a:lnTo>
                  <a:lnTo>
                    <a:pt x="1098" y="7867"/>
                  </a:lnTo>
                  <a:lnTo>
                    <a:pt x="553" y="5510"/>
                  </a:lnTo>
                  <a:lnTo>
                    <a:pt x="0" y="3162"/>
                  </a:lnTo>
                  <a:lnTo>
                    <a:pt x="3602" y="2045"/>
                  </a:lnTo>
                  <a:lnTo>
                    <a:pt x="8179" y="11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5" name="object 196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91408" y="5611939"/>
              <a:ext cx="17335" cy="6286"/>
            </a:xfrm>
            <a:prstGeom prst="rect">
              <a:avLst/>
            </a:prstGeom>
          </p:spPr>
        </p:pic>
        <p:sp>
          <p:nvSpPr>
            <p:cNvPr id="1966" name="object 1966"/>
            <p:cNvSpPr/>
            <p:nvPr/>
          </p:nvSpPr>
          <p:spPr>
            <a:xfrm>
              <a:off x="9491419" y="5611707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364" y="449"/>
                  </a:moveTo>
                  <a:lnTo>
                    <a:pt x="13002" y="0"/>
                  </a:lnTo>
                  <a:lnTo>
                    <a:pt x="16808" y="56"/>
                  </a:lnTo>
                  <a:lnTo>
                    <a:pt x="17059" y="2447"/>
                  </a:lnTo>
                  <a:lnTo>
                    <a:pt x="17324" y="4842"/>
                  </a:lnTo>
                  <a:lnTo>
                    <a:pt x="13594" y="5619"/>
                  </a:lnTo>
                  <a:lnTo>
                    <a:pt x="8960" y="6064"/>
                  </a:lnTo>
                  <a:lnTo>
                    <a:pt x="4321" y="6513"/>
                  </a:lnTo>
                  <a:lnTo>
                    <a:pt x="511" y="6461"/>
                  </a:lnTo>
                  <a:lnTo>
                    <a:pt x="260" y="4075"/>
                  </a:lnTo>
                  <a:lnTo>
                    <a:pt x="0" y="1675"/>
                  </a:lnTo>
                  <a:lnTo>
                    <a:pt x="3725" y="904"/>
                  </a:lnTo>
                  <a:lnTo>
                    <a:pt x="8364" y="4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7" name="object 196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9407" y="5606910"/>
              <a:ext cx="17614" cy="7111"/>
            </a:xfrm>
            <a:prstGeom prst="rect">
              <a:avLst/>
            </a:prstGeom>
          </p:spPr>
        </p:pic>
        <p:sp>
          <p:nvSpPr>
            <p:cNvPr id="1968" name="object 1968"/>
            <p:cNvSpPr/>
            <p:nvPr/>
          </p:nvSpPr>
          <p:spPr>
            <a:xfrm>
              <a:off x="9479417" y="5606451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8226" y="1022"/>
                  </a:moveTo>
                  <a:lnTo>
                    <a:pt x="12804" y="227"/>
                  </a:lnTo>
                  <a:lnTo>
                    <a:pt x="16609" y="0"/>
                  </a:lnTo>
                  <a:lnTo>
                    <a:pt x="17111" y="2357"/>
                  </a:lnTo>
                  <a:lnTo>
                    <a:pt x="17599" y="4724"/>
                  </a:lnTo>
                  <a:lnTo>
                    <a:pt x="13959" y="5761"/>
                  </a:lnTo>
                  <a:lnTo>
                    <a:pt x="9372" y="6551"/>
                  </a:lnTo>
                  <a:lnTo>
                    <a:pt x="4785" y="7337"/>
                  </a:lnTo>
                  <a:lnTo>
                    <a:pt x="975" y="7574"/>
                  </a:lnTo>
                  <a:lnTo>
                    <a:pt x="487" y="5216"/>
                  </a:lnTo>
                  <a:lnTo>
                    <a:pt x="0" y="2849"/>
                  </a:lnTo>
                  <a:lnTo>
                    <a:pt x="3630" y="1803"/>
                  </a:lnTo>
                  <a:lnTo>
                    <a:pt x="8226" y="10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9" name="object 196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3506" y="5580913"/>
              <a:ext cx="17018" cy="5676"/>
            </a:xfrm>
            <a:prstGeom prst="rect">
              <a:avLst/>
            </a:prstGeom>
          </p:spPr>
        </p:pic>
        <p:sp>
          <p:nvSpPr>
            <p:cNvPr id="1970" name="object 1970"/>
            <p:cNvSpPr/>
            <p:nvPr/>
          </p:nvSpPr>
          <p:spPr>
            <a:xfrm>
              <a:off x="9463497" y="5580877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605" y="33"/>
                  </a:moveTo>
                  <a:lnTo>
                    <a:pt x="13263" y="71"/>
                  </a:lnTo>
                  <a:lnTo>
                    <a:pt x="17026" y="511"/>
                  </a:lnTo>
                  <a:lnTo>
                    <a:pt x="16950" y="2911"/>
                  </a:lnTo>
                  <a:lnTo>
                    <a:pt x="16870" y="5325"/>
                  </a:lnTo>
                  <a:lnTo>
                    <a:pt x="13078" y="5713"/>
                  </a:lnTo>
                  <a:lnTo>
                    <a:pt x="8425" y="5680"/>
                  </a:lnTo>
                  <a:lnTo>
                    <a:pt x="3763" y="5647"/>
                  </a:lnTo>
                  <a:lnTo>
                    <a:pt x="0" y="5212"/>
                  </a:lnTo>
                  <a:lnTo>
                    <a:pt x="75" y="2802"/>
                  </a:lnTo>
                  <a:lnTo>
                    <a:pt x="160" y="388"/>
                  </a:lnTo>
                  <a:lnTo>
                    <a:pt x="3947" y="0"/>
                  </a:lnTo>
                  <a:lnTo>
                    <a:pt x="8605" y="3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1" name="object 197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57182" y="5588228"/>
              <a:ext cx="17665" cy="7010"/>
            </a:xfrm>
            <a:prstGeom prst="rect">
              <a:avLst/>
            </a:prstGeom>
          </p:spPr>
        </p:pic>
        <p:sp>
          <p:nvSpPr>
            <p:cNvPr id="1972" name="object 1972"/>
            <p:cNvSpPr/>
            <p:nvPr/>
          </p:nvSpPr>
          <p:spPr>
            <a:xfrm>
              <a:off x="9457180" y="5587781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519" y="956"/>
                  </a:moveTo>
                  <a:lnTo>
                    <a:pt x="14072" y="1699"/>
                  </a:lnTo>
                  <a:lnTo>
                    <a:pt x="17670" y="2722"/>
                  </a:lnTo>
                  <a:lnTo>
                    <a:pt x="17087" y="5088"/>
                  </a:lnTo>
                  <a:lnTo>
                    <a:pt x="16505" y="7455"/>
                  </a:lnTo>
                  <a:lnTo>
                    <a:pt x="12714" y="7252"/>
                  </a:lnTo>
                  <a:lnTo>
                    <a:pt x="8155" y="6499"/>
                  </a:lnTo>
                  <a:lnTo>
                    <a:pt x="3602" y="5751"/>
                  </a:lnTo>
                  <a:lnTo>
                    <a:pt x="0" y="4733"/>
                  </a:lnTo>
                  <a:lnTo>
                    <a:pt x="582" y="2362"/>
                  </a:lnTo>
                  <a:lnTo>
                    <a:pt x="1159" y="0"/>
                  </a:lnTo>
                  <a:lnTo>
                    <a:pt x="4960" y="208"/>
                  </a:lnTo>
                  <a:lnTo>
                    <a:pt x="9519" y="9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3" name="object 197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0475" y="5598083"/>
              <a:ext cx="17754" cy="9004"/>
            </a:xfrm>
            <a:prstGeom prst="rect">
              <a:avLst/>
            </a:prstGeom>
          </p:spPr>
        </p:pic>
        <p:sp>
          <p:nvSpPr>
            <p:cNvPr id="1974" name="object 1974"/>
            <p:cNvSpPr/>
            <p:nvPr/>
          </p:nvSpPr>
          <p:spPr>
            <a:xfrm>
              <a:off x="9450468" y="5597226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729" y="2310"/>
                  </a:moveTo>
                  <a:lnTo>
                    <a:pt x="12094" y="823"/>
                  </a:lnTo>
                  <a:lnTo>
                    <a:pt x="15805" y="0"/>
                  </a:lnTo>
                  <a:lnTo>
                    <a:pt x="16789" y="2248"/>
                  </a:lnTo>
                  <a:lnTo>
                    <a:pt x="17769" y="4483"/>
                  </a:lnTo>
                  <a:lnTo>
                    <a:pt x="14394" y="6068"/>
                  </a:lnTo>
                  <a:lnTo>
                    <a:pt x="10034" y="7550"/>
                  </a:lnTo>
                  <a:lnTo>
                    <a:pt x="5665" y="9041"/>
                  </a:lnTo>
                  <a:lnTo>
                    <a:pt x="1969" y="9860"/>
                  </a:lnTo>
                  <a:lnTo>
                    <a:pt x="984" y="7621"/>
                  </a:lnTo>
                  <a:lnTo>
                    <a:pt x="0" y="5382"/>
                  </a:lnTo>
                  <a:lnTo>
                    <a:pt x="3374" y="3796"/>
                  </a:lnTo>
                  <a:lnTo>
                    <a:pt x="7729" y="23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5" name="object 1975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9508795" y="5597931"/>
              <a:ext cx="15938" cy="12712"/>
            </a:xfrm>
            <a:prstGeom prst="rect">
              <a:avLst/>
            </a:prstGeom>
          </p:spPr>
        </p:pic>
        <p:sp>
          <p:nvSpPr>
            <p:cNvPr id="1976" name="object 1976"/>
            <p:cNvSpPr/>
            <p:nvPr/>
          </p:nvSpPr>
          <p:spPr>
            <a:xfrm>
              <a:off x="9508788" y="5596860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670" y="4923"/>
                  </a:moveTo>
                  <a:lnTo>
                    <a:pt x="8984" y="2040"/>
                  </a:lnTo>
                  <a:lnTo>
                    <a:pt x="12008" y="0"/>
                  </a:lnTo>
                  <a:lnTo>
                    <a:pt x="13977" y="1675"/>
                  </a:lnTo>
                  <a:lnTo>
                    <a:pt x="15937" y="3361"/>
                  </a:lnTo>
                  <a:lnTo>
                    <a:pt x="13589" y="5978"/>
                  </a:lnTo>
                  <a:lnTo>
                    <a:pt x="10271" y="8857"/>
                  </a:lnTo>
                  <a:lnTo>
                    <a:pt x="6953" y="11735"/>
                  </a:lnTo>
                  <a:lnTo>
                    <a:pt x="3919" y="13775"/>
                  </a:lnTo>
                  <a:lnTo>
                    <a:pt x="1959" y="12099"/>
                  </a:lnTo>
                  <a:lnTo>
                    <a:pt x="0" y="10414"/>
                  </a:lnTo>
                  <a:lnTo>
                    <a:pt x="2347" y="7792"/>
                  </a:lnTo>
                  <a:lnTo>
                    <a:pt x="5670" y="49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7" name="object 197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9351" y="5590527"/>
              <a:ext cx="17437" cy="10160"/>
            </a:xfrm>
            <a:prstGeom prst="rect">
              <a:avLst/>
            </a:prstGeom>
          </p:spPr>
        </p:pic>
        <p:sp>
          <p:nvSpPr>
            <p:cNvPr id="1978" name="object 1978"/>
            <p:cNvSpPr/>
            <p:nvPr/>
          </p:nvSpPr>
          <p:spPr>
            <a:xfrm>
              <a:off x="9489347" y="5589539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342" y="3086"/>
                  </a:moveTo>
                  <a:lnTo>
                    <a:pt x="14385" y="4994"/>
                  </a:lnTo>
                  <a:lnTo>
                    <a:pt x="17433" y="6911"/>
                  </a:lnTo>
                  <a:lnTo>
                    <a:pt x="16055" y="9032"/>
                  </a:lnTo>
                  <a:lnTo>
                    <a:pt x="14673" y="11148"/>
                  </a:lnTo>
                  <a:lnTo>
                    <a:pt x="11152" y="9960"/>
                  </a:lnTo>
                  <a:lnTo>
                    <a:pt x="7104" y="8057"/>
                  </a:lnTo>
                  <a:lnTo>
                    <a:pt x="3053" y="6144"/>
                  </a:lnTo>
                  <a:lnTo>
                    <a:pt x="0" y="4232"/>
                  </a:lnTo>
                  <a:lnTo>
                    <a:pt x="1386" y="2111"/>
                  </a:lnTo>
                  <a:lnTo>
                    <a:pt x="2769" y="0"/>
                  </a:lnTo>
                  <a:lnTo>
                    <a:pt x="6295" y="1174"/>
                  </a:lnTo>
                  <a:lnTo>
                    <a:pt x="10342" y="30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9" name="object 197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1644" y="5592838"/>
              <a:ext cx="17729" cy="9283"/>
            </a:xfrm>
            <a:prstGeom prst="rect">
              <a:avLst/>
            </a:prstGeom>
          </p:spPr>
        </p:pic>
        <p:sp>
          <p:nvSpPr>
            <p:cNvPr id="1980" name="object 1980"/>
            <p:cNvSpPr/>
            <p:nvPr/>
          </p:nvSpPr>
          <p:spPr>
            <a:xfrm>
              <a:off x="9501642" y="5591952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630" y="2490"/>
                  </a:moveTo>
                  <a:lnTo>
                    <a:pt x="11952" y="899"/>
                  </a:lnTo>
                  <a:lnTo>
                    <a:pt x="15629" y="0"/>
                  </a:lnTo>
                  <a:lnTo>
                    <a:pt x="16685" y="2201"/>
                  </a:lnTo>
                  <a:lnTo>
                    <a:pt x="17736" y="4421"/>
                  </a:lnTo>
                  <a:lnTo>
                    <a:pt x="14413" y="6087"/>
                  </a:lnTo>
                  <a:lnTo>
                    <a:pt x="10096" y="7673"/>
                  </a:lnTo>
                  <a:lnTo>
                    <a:pt x="5784" y="9264"/>
                  </a:lnTo>
                  <a:lnTo>
                    <a:pt x="2096" y="10173"/>
                  </a:lnTo>
                  <a:lnTo>
                    <a:pt x="1041" y="7952"/>
                  </a:lnTo>
                  <a:lnTo>
                    <a:pt x="0" y="5742"/>
                  </a:lnTo>
                  <a:lnTo>
                    <a:pt x="3318" y="4071"/>
                  </a:lnTo>
                  <a:lnTo>
                    <a:pt x="7630" y="249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1" name="object 198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0769" y="5573649"/>
              <a:ext cx="17576" cy="9702"/>
            </a:xfrm>
            <a:prstGeom prst="rect">
              <a:avLst/>
            </a:prstGeom>
          </p:spPr>
        </p:pic>
        <p:sp>
          <p:nvSpPr>
            <p:cNvPr id="1982" name="object 1982"/>
            <p:cNvSpPr/>
            <p:nvPr/>
          </p:nvSpPr>
          <p:spPr>
            <a:xfrm>
              <a:off x="9500762" y="5572714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71" y="2764"/>
                  </a:moveTo>
                  <a:lnTo>
                    <a:pt x="14432" y="4501"/>
                  </a:lnTo>
                  <a:lnTo>
                    <a:pt x="17584" y="6286"/>
                  </a:lnTo>
                  <a:lnTo>
                    <a:pt x="16316" y="8454"/>
                  </a:lnTo>
                  <a:lnTo>
                    <a:pt x="15061" y="10632"/>
                  </a:lnTo>
                  <a:lnTo>
                    <a:pt x="11478" y="9595"/>
                  </a:lnTo>
                  <a:lnTo>
                    <a:pt x="7313" y="7858"/>
                  </a:lnTo>
                  <a:lnTo>
                    <a:pt x="3152" y="6120"/>
                  </a:lnTo>
                  <a:lnTo>
                    <a:pt x="0" y="4340"/>
                  </a:lnTo>
                  <a:lnTo>
                    <a:pt x="1259" y="2168"/>
                  </a:lnTo>
                  <a:lnTo>
                    <a:pt x="2522" y="0"/>
                  </a:lnTo>
                  <a:lnTo>
                    <a:pt x="6115" y="1031"/>
                  </a:lnTo>
                  <a:lnTo>
                    <a:pt x="10271" y="27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3" name="object 198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87395" y="5574499"/>
              <a:ext cx="17653" cy="7353"/>
            </a:xfrm>
            <a:prstGeom prst="rect">
              <a:avLst/>
            </a:prstGeom>
          </p:spPr>
        </p:pic>
        <p:sp>
          <p:nvSpPr>
            <p:cNvPr id="1984" name="object 1984"/>
            <p:cNvSpPr/>
            <p:nvPr/>
          </p:nvSpPr>
          <p:spPr>
            <a:xfrm>
              <a:off x="9487382" y="5573953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74" y="1192"/>
                  </a:moveTo>
                  <a:lnTo>
                    <a:pt x="12742" y="312"/>
                  </a:lnTo>
                  <a:lnTo>
                    <a:pt x="16534" y="0"/>
                  </a:lnTo>
                  <a:lnTo>
                    <a:pt x="17097" y="2348"/>
                  </a:lnTo>
                  <a:lnTo>
                    <a:pt x="17660" y="4705"/>
                  </a:lnTo>
                  <a:lnTo>
                    <a:pt x="14044" y="5822"/>
                  </a:lnTo>
                  <a:lnTo>
                    <a:pt x="9485" y="6703"/>
                  </a:lnTo>
                  <a:lnTo>
                    <a:pt x="4918" y="7593"/>
                  </a:lnTo>
                  <a:lnTo>
                    <a:pt x="1121" y="7900"/>
                  </a:lnTo>
                  <a:lnTo>
                    <a:pt x="563" y="5548"/>
                  </a:lnTo>
                  <a:lnTo>
                    <a:pt x="0" y="3200"/>
                  </a:lnTo>
                  <a:lnTo>
                    <a:pt x="3606" y="2078"/>
                  </a:lnTo>
                  <a:lnTo>
                    <a:pt x="8174" y="11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5" name="object 198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99130" y="5582640"/>
              <a:ext cx="17183" cy="11137"/>
            </a:xfrm>
            <a:prstGeom prst="rect">
              <a:avLst/>
            </a:prstGeom>
          </p:spPr>
        </p:pic>
        <p:sp>
          <p:nvSpPr>
            <p:cNvPr id="1986" name="object 1986"/>
            <p:cNvSpPr/>
            <p:nvPr/>
          </p:nvSpPr>
          <p:spPr>
            <a:xfrm>
              <a:off x="9499128" y="5581571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6801" y="3782"/>
                  </a:moveTo>
                  <a:lnTo>
                    <a:pt x="10692" y="1510"/>
                  </a:lnTo>
                  <a:lnTo>
                    <a:pt x="14115" y="0"/>
                  </a:lnTo>
                  <a:lnTo>
                    <a:pt x="15639" y="1988"/>
                  </a:lnTo>
                  <a:lnTo>
                    <a:pt x="17182" y="3976"/>
                  </a:lnTo>
                  <a:lnTo>
                    <a:pt x="14280" y="6158"/>
                  </a:lnTo>
                  <a:lnTo>
                    <a:pt x="10399" y="8431"/>
                  </a:lnTo>
                  <a:lnTo>
                    <a:pt x="6508" y="10708"/>
                  </a:lnTo>
                  <a:lnTo>
                    <a:pt x="3081" y="12213"/>
                  </a:lnTo>
                  <a:lnTo>
                    <a:pt x="1543" y="10220"/>
                  </a:lnTo>
                  <a:lnTo>
                    <a:pt x="0" y="8232"/>
                  </a:lnTo>
                  <a:lnTo>
                    <a:pt x="2901" y="6054"/>
                  </a:lnTo>
                  <a:lnTo>
                    <a:pt x="6801" y="378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7" name="object 198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2713" y="5608738"/>
              <a:ext cx="17729" cy="7734"/>
            </a:xfrm>
            <a:prstGeom prst="rect">
              <a:avLst/>
            </a:prstGeom>
          </p:spPr>
        </p:pic>
        <p:sp>
          <p:nvSpPr>
            <p:cNvPr id="1988" name="object 1988"/>
            <p:cNvSpPr/>
            <p:nvPr/>
          </p:nvSpPr>
          <p:spPr>
            <a:xfrm>
              <a:off x="9502713" y="560809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8089" y="1462"/>
                  </a:moveTo>
                  <a:lnTo>
                    <a:pt x="12619" y="435"/>
                  </a:lnTo>
                  <a:lnTo>
                    <a:pt x="16401" y="0"/>
                  </a:lnTo>
                  <a:lnTo>
                    <a:pt x="17059" y="2333"/>
                  </a:lnTo>
                  <a:lnTo>
                    <a:pt x="17722" y="4662"/>
                  </a:lnTo>
                  <a:lnTo>
                    <a:pt x="14157" y="5898"/>
                  </a:lnTo>
                  <a:lnTo>
                    <a:pt x="9632" y="6916"/>
                  </a:lnTo>
                  <a:lnTo>
                    <a:pt x="5097" y="7943"/>
                  </a:lnTo>
                  <a:lnTo>
                    <a:pt x="1311" y="8379"/>
                  </a:lnTo>
                  <a:lnTo>
                    <a:pt x="657" y="6049"/>
                  </a:lnTo>
                  <a:lnTo>
                    <a:pt x="0" y="3711"/>
                  </a:lnTo>
                  <a:lnTo>
                    <a:pt x="3564" y="2485"/>
                  </a:lnTo>
                  <a:lnTo>
                    <a:pt x="8089" y="14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9" name="object 198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97136" y="5599544"/>
              <a:ext cx="16205" cy="12484"/>
            </a:xfrm>
            <a:prstGeom prst="rect">
              <a:avLst/>
            </a:prstGeom>
          </p:spPr>
        </p:pic>
        <p:sp>
          <p:nvSpPr>
            <p:cNvPr id="1990" name="object 1990"/>
            <p:cNvSpPr/>
            <p:nvPr/>
          </p:nvSpPr>
          <p:spPr>
            <a:xfrm>
              <a:off x="9497144" y="559845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5874" y="4748"/>
                  </a:moveTo>
                  <a:lnTo>
                    <a:pt x="9296" y="1969"/>
                  </a:lnTo>
                  <a:lnTo>
                    <a:pt x="12396" y="0"/>
                  </a:lnTo>
                  <a:lnTo>
                    <a:pt x="14304" y="1742"/>
                  </a:lnTo>
                  <a:lnTo>
                    <a:pt x="16193" y="3479"/>
                  </a:lnTo>
                  <a:lnTo>
                    <a:pt x="13736" y="6031"/>
                  </a:lnTo>
                  <a:lnTo>
                    <a:pt x="10318" y="8814"/>
                  </a:lnTo>
                  <a:lnTo>
                    <a:pt x="6891" y="11598"/>
                  </a:lnTo>
                  <a:lnTo>
                    <a:pt x="3800" y="13562"/>
                  </a:lnTo>
                  <a:lnTo>
                    <a:pt x="1898" y="11825"/>
                  </a:lnTo>
                  <a:lnTo>
                    <a:pt x="0" y="10092"/>
                  </a:lnTo>
                  <a:lnTo>
                    <a:pt x="2451" y="7536"/>
                  </a:lnTo>
                  <a:lnTo>
                    <a:pt x="5874" y="47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1" name="object 199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1085" y="5573013"/>
              <a:ext cx="10579" cy="14693"/>
            </a:xfrm>
            <a:prstGeom prst="rect">
              <a:avLst/>
            </a:prstGeom>
          </p:spPr>
        </p:pic>
        <p:sp>
          <p:nvSpPr>
            <p:cNvPr id="1992" name="object 1992"/>
            <p:cNvSpPr/>
            <p:nvPr/>
          </p:nvSpPr>
          <p:spPr>
            <a:xfrm>
              <a:off x="9501085" y="5572410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182" y="6826"/>
                  </a:moveTo>
                  <a:lnTo>
                    <a:pt x="3640" y="2987"/>
                  </a:lnTo>
                  <a:lnTo>
                    <a:pt x="5277" y="0"/>
                  </a:lnTo>
                  <a:lnTo>
                    <a:pt x="7933" y="700"/>
                  </a:lnTo>
                  <a:lnTo>
                    <a:pt x="10584" y="1401"/>
                  </a:lnTo>
                  <a:lnTo>
                    <a:pt x="9864" y="4634"/>
                  </a:lnTo>
                  <a:lnTo>
                    <a:pt x="8411" y="8478"/>
                  </a:lnTo>
                  <a:lnTo>
                    <a:pt x="6953" y="12312"/>
                  </a:lnTo>
                  <a:lnTo>
                    <a:pt x="5315" y="15309"/>
                  </a:lnTo>
                  <a:lnTo>
                    <a:pt x="2655" y="14608"/>
                  </a:lnTo>
                  <a:lnTo>
                    <a:pt x="0" y="13898"/>
                  </a:lnTo>
                  <a:lnTo>
                    <a:pt x="724" y="10660"/>
                  </a:lnTo>
                  <a:lnTo>
                    <a:pt x="2182" y="682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3" name="object 199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13189" y="5580202"/>
              <a:ext cx="10909" cy="14693"/>
            </a:xfrm>
            <a:prstGeom prst="rect">
              <a:avLst/>
            </a:prstGeom>
          </p:spPr>
        </p:pic>
        <p:sp>
          <p:nvSpPr>
            <p:cNvPr id="1994" name="object 1994"/>
            <p:cNvSpPr/>
            <p:nvPr/>
          </p:nvSpPr>
          <p:spPr>
            <a:xfrm>
              <a:off x="9513192" y="5579568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362" y="6774"/>
                  </a:moveTo>
                  <a:lnTo>
                    <a:pt x="3914" y="2963"/>
                  </a:lnTo>
                  <a:lnTo>
                    <a:pt x="5623" y="0"/>
                  </a:lnTo>
                  <a:lnTo>
                    <a:pt x="8259" y="757"/>
                  </a:lnTo>
                  <a:lnTo>
                    <a:pt x="10905" y="1514"/>
                  </a:lnTo>
                  <a:lnTo>
                    <a:pt x="10087" y="4729"/>
                  </a:lnTo>
                  <a:lnTo>
                    <a:pt x="8543" y="8544"/>
                  </a:lnTo>
                  <a:lnTo>
                    <a:pt x="6986" y="12360"/>
                  </a:lnTo>
                  <a:lnTo>
                    <a:pt x="5273" y="15328"/>
                  </a:lnTo>
                  <a:lnTo>
                    <a:pt x="2641" y="14561"/>
                  </a:lnTo>
                  <a:lnTo>
                    <a:pt x="0" y="13808"/>
                  </a:lnTo>
                  <a:lnTo>
                    <a:pt x="809" y="10594"/>
                  </a:lnTo>
                  <a:lnTo>
                    <a:pt x="2362" y="67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5" name="object 19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6828" y="5580176"/>
              <a:ext cx="13538" cy="14096"/>
            </a:xfrm>
            <a:prstGeom prst="rect">
              <a:avLst/>
            </a:prstGeom>
          </p:spPr>
        </p:pic>
        <p:sp>
          <p:nvSpPr>
            <p:cNvPr id="1996" name="object 1996"/>
            <p:cNvSpPr/>
            <p:nvPr/>
          </p:nvSpPr>
          <p:spPr>
            <a:xfrm>
              <a:off x="9476826" y="557927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3971" y="6083"/>
                  </a:moveTo>
                  <a:lnTo>
                    <a:pt x="6390" y="2617"/>
                  </a:lnTo>
                  <a:lnTo>
                    <a:pt x="8756" y="0"/>
                  </a:lnTo>
                  <a:lnTo>
                    <a:pt x="11142" y="1211"/>
                  </a:lnTo>
                  <a:lnTo>
                    <a:pt x="13537" y="2414"/>
                  </a:lnTo>
                  <a:lnTo>
                    <a:pt x="11980" y="5439"/>
                  </a:lnTo>
                  <a:lnTo>
                    <a:pt x="9571" y="8913"/>
                  </a:lnTo>
                  <a:lnTo>
                    <a:pt x="7157" y="12393"/>
                  </a:lnTo>
                  <a:lnTo>
                    <a:pt x="4785" y="15006"/>
                  </a:lnTo>
                  <a:lnTo>
                    <a:pt x="2395" y="13799"/>
                  </a:lnTo>
                  <a:lnTo>
                    <a:pt x="0" y="12587"/>
                  </a:lnTo>
                  <a:lnTo>
                    <a:pt x="1547" y="9557"/>
                  </a:lnTo>
                  <a:lnTo>
                    <a:pt x="3971" y="60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7" name="object 199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1637" y="5597791"/>
              <a:ext cx="8166" cy="14757"/>
            </a:xfrm>
            <a:prstGeom prst="rect">
              <a:avLst/>
            </a:prstGeom>
          </p:spPr>
        </p:pic>
        <p:sp>
          <p:nvSpPr>
            <p:cNvPr id="1998" name="object 1998"/>
            <p:cNvSpPr/>
            <p:nvPr/>
          </p:nvSpPr>
          <p:spPr>
            <a:xfrm>
              <a:off x="9491635" y="5597483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52" y="7148"/>
                  </a:moveTo>
                  <a:lnTo>
                    <a:pt x="1576" y="3181"/>
                  </a:lnTo>
                  <a:lnTo>
                    <a:pt x="2646" y="0"/>
                  </a:lnTo>
                  <a:lnTo>
                    <a:pt x="5410" y="340"/>
                  </a:lnTo>
                  <a:lnTo>
                    <a:pt x="8174" y="662"/>
                  </a:lnTo>
                  <a:lnTo>
                    <a:pt x="8051" y="3938"/>
                  </a:lnTo>
                  <a:lnTo>
                    <a:pt x="7322" y="7924"/>
                  </a:lnTo>
                  <a:lnTo>
                    <a:pt x="6584" y="11896"/>
                  </a:lnTo>
                  <a:lnTo>
                    <a:pt x="5519" y="15063"/>
                  </a:lnTo>
                  <a:lnTo>
                    <a:pt x="2764" y="14741"/>
                  </a:lnTo>
                  <a:lnTo>
                    <a:pt x="0" y="14405"/>
                  </a:lnTo>
                  <a:lnTo>
                    <a:pt x="118" y="11124"/>
                  </a:lnTo>
                  <a:lnTo>
                    <a:pt x="852" y="714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9" name="object 199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4545" y="5554243"/>
              <a:ext cx="14592" cy="13627"/>
            </a:xfrm>
            <a:prstGeom prst="rect">
              <a:avLst/>
            </a:prstGeom>
          </p:spPr>
        </p:pic>
        <p:sp>
          <p:nvSpPr>
            <p:cNvPr id="2000" name="object 2000"/>
            <p:cNvSpPr/>
            <p:nvPr/>
          </p:nvSpPr>
          <p:spPr>
            <a:xfrm>
              <a:off x="9444551" y="555324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6"/>
                  </a:moveTo>
                  <a:lnTo>
                    <a:pt x="7128" y="12227"/>
                  </a:lnTo>
                  <a:lnTo>
                    <a:pt x="4487" y="14632"/>
                  </a:lnTo>
                  <a:lnTo>
                    <a:pt x="2238" y="13231"/>
                  </a:lnTo>
                  <a:lnTo>
                    <a:pt x="0" y="11825"/>
                  </a:lnTo>
                  <a:lnTo>
                    <a:pt x="1879" y="8942"/>
                  </a:lnTo>
                  <a:lnTo>
                    <a:pt x="4667" y="5680"/>
                  </a:lnTo>
                  <a:lnTo>
                    <a:pt x="7450" y="2414"/>
                  </a:lnTo>
                  <a:lnTo>
                    <a:pt x="10101" y="0"/>
                  </a:lnTo>
                  <a:lnTo>
                    <a:pt x="12344" y="1410"/>
                  </a:lnTo>
                  <a:lnTo>
                    <a:pt x="14579" y="2811"/>
                  </a:lnTo>
                  <a:lnTo>
                    <a:pt x="12709" y="5709"/>
                  </a:lnTo>
                  <a:lnTo>
                    <a:pt x="9911" y="89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1" name="object 200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8114" y="5549518"/>
              <a:ext cx="14579" cy="13627"/>
            </a:xfrm>
            <a:prstGeom prst="rect">
              <a:avLst/>
            </a:prstGeom>
          </p:spPr>
        </p:pic>
        <p:sp>
          <p:nvSpPr>
            <p:cNvPr id="2002" name="object 2002"/>
            <p:cNvSpPr/>
            <p:nvPr/>
          </p:nvSpPr>
          <p:spPr>
            <a:xfrm>
              <a:off x="9448115" y="554852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6"/>
                  </a:moveTo>
                  <a:lnTo>
                    <a:pt x="7128" y="12227"/>
                  </a:lnTo>
                  <a:lnTo>
                    <a:pt x="4487" y="14632"/>
                  </a:lnTo>
                  <a:lnTo>
                    <a:pt x="2243" y="13231"/>
                  </a:lnTo>
                  <a:lnTo>
                    <a:pt x="0" y="11825"/>
                  </a:lnTo>
                  <a:lnTo>
                    <a:pt x="1874" y="8937"/>
                  </a:lnTo>
                  <a:lnTo>
                    <a:pt x="4667" y="5675"/>
                  </a:lnTo>
                  <a:lnTo>
                    <a:pt x="7455" y="2409"/>
                  </a:lnTo>
                  <a:lnTo>
                    <a:pt x="10101" y="0"/>
                  </a:lnTo>
                  <a:lnTo>
                    <a:pt x="12340" y="1405"/>
                  </a:lnTo>
                  <a:lnTo>
                    <a:pt x="14574" y="2807"/>
                  </a:lnTo>
                  <a:lnTo>
                    <a:pt x="12709" y="5704"/>
                  </a:lnTo>
                  <a:lnTo>
                    <a:pt x="9911" y="89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3" name="object 200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1835" y="5533783"/>
              <a:ext cx="14579" cy="13639"/>
            </a:xfrm>
            <a:prstGeom prst="rect">
              <a:avLst/>
            </a:prstGeom>
          </p:spPr>
        </p:pic>
        <p:sp>
          <p:nvSpPr>
            <p:cNvPr id="2004" name="object 2004"/>
            <p:cNvSpPr/>
            <p:nvPr/>
          </p:nvSpPr>
          <p:spPr>
            <a:xfrm>
              <a:off x="9451832" y="553278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6"/>
                  </a:moveTo>
                  <a:lnTo>
                    <a:pt x="7128" y="12227"/>
                  </a:lnTo>
                  <a:lnTo>
                    <a:pt x="4487" y="14637"/>
                  </a:lnTo>
                  <a:lnTo>
                    <a:pt x="2248" y="13231"/>
                  </a:lnTo>
                  <a:lnTo>
                    <a:pt x="0" y="11825"/>
                  </a:lnTo>
                  <a:lnTo>
                    <a:pt x="1883" y="8942"/>
                  </a:lnTo>
                  <a:lnTo>
                    <a:pt x="4667" y="5680"/>
                  </a:lnTo>
                  <a:lnTo>
                    <a:pt x="7455" y="2414"/>
                  </a:lnTo>
                  <a:lnTo>
                    <a:pt x="10101" y="0"/>
                  </a:lnTo>
                  <a:lnTo>
                    <a:pt x="12340" y="1405"/>
                  </a:lnTo>
                  <a:lnTo>
                    <a:pt x="14574" y="2811"/>
                  </a:lnTo>
                  <a:lnTo>
                    <a:pt x="12709" y="5709"/>
                  </a:lnTo>
                  <a:lnTo>
                    <a:pt x="9911" y="89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5" name="object 200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2374" y="5544476"/>
              <a:ext cx="14566" cy="13627"/>
            </a:xfrm>
            <a:prstGeom prst="rect">
              <a:avLst/>
            </a:prstGeom>
          </p:spPr>
        </p:pic>
        <p:sp>
          <p:nvSpPr>
            <p:cNvPr id="2006" name="object 2006"/>
            <p:cNvSpPr/>
            <p:nvPr/>
          </p:nvSpPr>
          <p:spPr>
            <a:xfrm>
              <a:off x="9442369" y="5543476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911" y="8961"/>
                  </a:moveTo>
                  <a:lnTo>
                    <a:pt x="7128" y="12222"/>
                  </a:lnTo>
                  <a:lnTo>
                    <a:pt x="4487" y="14627"/>
                  </a:lnTo>
                  <a:lnTo>
                    <a:pt x="2248" y="13226"/>
                  </a:lnTo>
                  <a:lnTo>
                    <a:pt x="0" y="11820"/>
                  </a:lnTo>
                  <a:lnTo>
                    <a:pt x="1874" y="8937"/>
                  </a:lnTo>
                  <a:lnTo>
                    <a:pt x="4662" y="5671"/>
                  </a:lnTo>
                  <a:lnTo>
                    <a:pt x="7455" y="2414"/>
                  </a:lnTo>
                  <a:lnTo>
                    <a:pt x="10096" y="0"/>
                  </a:lnTo>
                  <a:lnTo>
                    <a:pt x="12340" y="1405"/>
                  </a:lnTo>
                  <a:lnTo>
                    <a:pt x="14574" y="2802"/>
                  </a:lnTo>
                  <a:lnTo>
                    <a:pt x="12704" y="5699"/>
                  </a:lnTo>
                  <a:lnTo>
                    <a:pt x="9911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7" name="object 200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5711" y="5559538"/>
              <a:ext cx="17767" cy="8661"/>
            </a:xfrm>
            <a:prstGeom prst="rect">
              <a:avLst/>
            </a:prstGeom>
          </p:spPr>
        </p:pic>
        <p:sp>
          <p:nvSpPr>
            <p:cNvPr id="2008" name="object 2008"/>
            <p:cNvSpPr/>
            <p:nvPr/>
          </p:nvSpPr>
          <p:spPr>
            <a:xfrm>
              <a:off x="9475708" y="5558741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01" y="7380"/>
                  </a:moveTo>
                  <a:lnTo>
                    <a:pt x="3360" y="6021"/>
                  </a:lnTo>
                  <a:lnTo>
                    <a:pt x="0" y="4520"/>
                  </a:lnTo>
                  <a:lnTo>
                    <a:pt x="998" y="2258"/>
                  </a:lnTo>
                  <a:lnTo>
                    <a:pt x="1997" y="0"/>
                  </a:lnTo>
                  <a:lnTo>
                    <a:pt x="5694" y="705"/>
                  </a:lnTo>
                  <a:lnTo>
                    <a:pt x="10049" y="2068"/>
                  </a:lnTo>
                  <a:lnTo>
                    <a:pt x="14399" y="3427"/>
                  </a:lnTo>
                  <a:lnTo>
                    <a:pt x="17764" y="4918"/>
                  </a:lnTo>
                  <a:lnTo>
                    <a:pt x="16761" y="7190"/>
                  </a:lnTo>
                  <a:lnTo>
                    <a:pt x="15752" y="9448"/>
                  </a:lnTo>
                  <a:lnTo>
                    <a:pt x="12056" y="8738"/>
                  </a:lnTo>
                  <a:lnTo>
                    <a:pt x="7701" y="738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9" name="object 200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7292" y="5578081"/>
              <a:ext cx="17780" cy="8140"/>
            </a:xfrm>
            <a:prstGeom prst="rect">
              <a:avLst/>
            </a:prstGeom>
          </p:spPr>
        </p:pic>
        <p:sp>
          <p:nvSpPr>
            <p:cNvPr id="2010" name="object 2010"/>
            <p:cNvSpPr/>
            <p:nvPr/>
          </p:nvSpPr>
          <p:spPr>
            <a:xfrm>
              <a:off x="9467287" y="557735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862" y="7124"/>
                  </a:moveTo>
                  <a:lnTo>
                    <a:pt x="3436" y="5959"/>
                  </a:lnTo>
                  <a:lnTo>
                    <a:pt x="0" y="4610"/>
                  </a:lnTo>
                  <a:lnTo>
                    <a:pt x="875" y="2300"/>
                  </a:lnTo>
                  <a:lnTo>
                    <a:pt x="1756" y="0"/>
                  </a:lnTo>
                  <a:lnTo>
                    <a:pt x="5476" y="553"/>
                  </a:lnTo>
                  <a:lnTo>
                    <a:pt x="9911" y="1732"/>
                  </a:lnTo>
                  <a:lnTo>
                    <a:pt x="14332" y="2897"/>
                  </a:lnTo>
                  <a:lnTo>
                    <a:pt x="17778" y="4241"/>
                  </a:lnTo>
                  <a:lnTo>
                    <a:pt x="16903" y="6551"/>
                  </a:lnTo>
                  <a:lnTo>
                    <a:pt x="16032" y="8852"/>
                  </a:lnTo>
                  <a:lnTo>
                    <a:pt x="12297" y="8298"/>
                  </a:lnTo>
                  <a:lnTo>
                    <a:pt x="7862" y="712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1" name="object 201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0550" y="5576138"/>
              <a:ext cx="17767" cy="8928"/>
            </a:xfrm>
            <a:prstGeom prst="rect">
              <a:avLst/>
            </a:prstGeom>
          </p:spPr>
        </p:pic>
        <p:sp>
          <p:nvSpPr>
            <p:cNvPr id="2012" name="object 2012"/>
            <p:cNvSpPr/>
            <p:nvPr/>
          </p:nvSpPr>
          <p:spPr>
            <a:xfrm>
              <a:off x="9480544" y="5575288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011" y="7522"/>
                  </a:moveTo>
                  <a:lnTo>
                    <a:pt x="5637" y="8984"/>
                  </a:lnTo>
                  <a:lnTo>
                    <a:pt x="1926" y="9789"/>
                  </a:lnTo>
                  <a:lnTo>
                    <a:pt x="960" y="7536"/>
                  </a:lnTo>
                  <a:lnTo>
                    <a:pt x="0" y="5297"/>
                  </a:lnTo>
                  <a:lnTo>
                    <a:pt x="3384" y="3725"/>
                  </a:lnTo>
                  <a:lnTo>
                    <a:pt x="7753" y="2262"/>
                  </a:lnTo>
                  <a:lnTo>
                    <a:pt x="12136" y="804"/>
                  </a:lnTo>
                  <a:lnTo>
                    <a:pt x="15847" y="0"/>
                  </a:lnTo>
                  <a:lnTo>
                    <a:pt x="16808" y="2253"/>
                  </a:lnTo>
                  <a:lnTo>
                    <a:pt x="17769" y="4487"/>
                  </a:lnTo>
                  <a:lnTo>
                    <a:pt x="14385" y="6059"/>
                  </a:lnTo>
                  <a:lnTo>
                    <a:pt x="10011" y="75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3" name="object 201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4845" y="5558421"/>
              <a:ext cx="17741" cy="9283"/>
            </a:xfrm>
            <a:prstGeom prst="rect">
              <a:avLst/>
            </a:prstGeom>
          </p:spPr>
        </p:pic>
        <p:sp>
          <p:nvSpPr>
            <p:cNvPr id="2014" name="object 2014"/>
            <p:cNvSpPr/>
            <p:nvPr/>
          </p:nvSpPr>
          <p:spPr>
            <a:xfrm>
              <a:off x="9454840" y="5557514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115" y="7692"/>
                  </a:moveTo>
                  <a:lnTo>
                    <a:pt x="5803" y="9292"/>
                  </a:lnTo>
                  <a:lnTo>
                    <a:pt x="2120" y="10196"/>
                  </a:lnTo>
                  <a:lnTo>
                    <a:pt x="1065" y="7995"/>
                  </a:lnTo>
                  <a:lnTo>
                    <a:pt x="0" y="5784"/>
                  </a:lnTo>
                  <a:lnTo>
                    <a:pt x="3327" y="4113"/>
                  </a:lnTo>
                  <a:lnTo>
                    <a:pt x="7639" y="2513"/>
                  </a:lnTo>
                  <a:lnTo>
                    <a:pt x="11956" y="918"/>
                  </a:lnTo>
                  <a:lnTo>
                    <a:pt x="15625" y="0"/>
                  </a:lnTo>
                  <a:lnTo>
                    <a:pt x="16690" y="2220"/>
                  </a:lnTo>
                  <a:lnTo>
                    <a:pt x="17745" y="4426"/>
                  </a:lnTo>
                  <a:lnTo>
                    <a:pt x="14422" y="6092"/>
                  </a:lnTo>
                  <a:lnTo>
                    <a:pt x="10115" y="769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5" name="object 201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8257" y="5548185"/>
              <a:ext cx="14909" cy="13449"/>
            </a:xfrm>
            <a:prstGeom prst="rect">
              <a:avLst/>
            </a:prstGeom>
          </p:spPr>
        </p:pic>
        <p:sp>
          <p:nvSpPr>
            <p:cNvPr id="2016" name="object 2016"/>
            <p:cNvSpPr/>
            <p:nvPr/>
          </p:nvSpPr>
          <p:spPr>
            <a:xfrm>
              <a:off x="9468257" y="554717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11" y="8951"/>
                  </a:moveTo>
                  <a:lnTo>
                    <a:pt x="7100" y="12133"/>
                  </a:lnTo>
                  <a:lnTo>
                    <a:pt x="4364" y="14471"/>
                  </a:lnTo>
                  <a:lnTo>
                    <a:pt x="2182" y="13004"/>
                  </a:lnTo>
                  <a:lnTo>
                    <a:pt x="0" y="11531"/>
                  </a:lnTo>
                  <a:lnTo>
                    <a:pt x="1988" y="8700"/>
                  </a:lnTo>
                  <a:lnTo>
                    <a:pt x="4889" y="5519"/>
                  </a:lnTo>
                  <a:lnTo>
                    <a:pt x="7800" y="2333"/>
                  </a:lnTo>
                  <a:lnTo>
                    <a:pt x="10527" y="0"/>
                  </a:lnTo>
                  <a:lnTo>
                    <a:pt x="12718" y="1462"/>
                  </a:lnTo>
                  <a:lnTo>
                    <a:pt x="14900" y="2925"/>
                  </a:lnTo>
                  <a:lnTo>
                    <a:pt x="12912" y="5756"/>
                  </a:lnTo>
                  <a:lnTo>
                    <a:pt x="10011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7" name="object 201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6768" y="5565597"/>
              <a:ext cx="17652" cy="9410"/>
            </a:xfrm>
            <a:prstGeom prst="rect">
              <a:avLst/>
            </a:prstGeom>
          </p:spPr>
        </p:pic>
        <p:sp>
          <p:nvSpPr>
            <p:cNvPr id="2018" name="object 2018"/>
            <p:cNvSpPr/>
            <p:nvPr/>
          </p:nvSpPr>
          <p:spPr>
            <a:xfrm>
              <a:off x="9446772" y="5564687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7431" y="7739"/>
                  </a:moveTo>
                  <a:lnTo>
                    <a:pt x="3214" y="6111"/>
                  </a:lnTo>
                  <a:lnTo>
                    <a:pt x="0" y="4412"/>
                  </a:lnTo>
                  <a:lnTo>
                    <a:pt x="1192" y="2201"/>
                  </a:lnTo>
                  <a:lnTo>
                    <a:pt x="2385" y="0"/>
                  </a:lnTo>
                  <a:lnTo>
                    <a:pt x="6006" y="951"/>
                  </a:lnTo>
                  <a:lnTo>
                    <a:pt x="10219" y="2579"/>
                  </a:lnTo>
                  <a:lnTo>
                    <a:pt x="14432" y="4213"/>
                  </a:lnTo>
                  <a:lnTo>
                    <a:pt x="17646" y="5917"/>
                  </a:lnTo>
                  <a:lnTo>
                    <a:pt x="16463" y="8118"/>
                  </a:lnTo>
                  <a:lnTo>
                    <a:pt x="15270" y="10310"/>
                  </a:lnTo>
                  <a:lnTo>
                    <a:pt x="11653" y="9373"/>
                  </a:lnTo>
                  <a:lnTo>
                    <a:pt x="7431" y="77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9" name="object 201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0674" y="5577471"/>
              <a:ext cx="8318" cy="14757"/>
            </a:xfrm>
            <a:prstGeom prst="rect">
              <a:avLst/>
            </a:prstGeom>
          </p:spPr>
        </p:pic>
        <p:sp>
          <p:nvSpPr>
            <p:cNvPr id="2020" name="object 2020"/>
            <p:cNvSpPr/>
            <p:nvPr/>
          </p:nvSpPr>
          <p:spPr>
            <a:xfrm>
              <a:off x="9460673" y="5577141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384" y="7962"/>
                  </a:moveTo>
                  <a:lnTo>
                    <a:pt x="6622" y="11919"/>
                  </a:lnTo>
                  <a:lnTo>
                    <a:pt x="5514" y="15086"/>
                  </a:lnTo>
                  <a:lnTo>
                    <a:pt x="2764" y="14731"/>
                  </a:lnTo>
                  <a:lnTo>
                    <a:pt x="0" y="14381"/>
                  </a:lnTo>
                  <a:lnTo>
                    <a:pt x="156" y="11105"/>
                  </a:lnTo>
                  <a:lnTo>
                    <a:pt x="937" y="7134"/>
                  </a:lnTo>
                  <a:lnTo>
                    <a:pt x="1704" y="3162"/>
                  </a:lnTo>
                  <a:lnTo>
                    <a:pt x="2802" y="0"/>
                  </a:lnTo>
                  <a:lnTo>
                    <a:pt x="5566" y="355"/>
                  </a:lnTo>
                  <a:lnTo>
                    <a:pt x="8316" y="705"/>
                  </a:lnTo>
                  <a:lnTo>
                    <a:pt x="8169" y="3985"/>
                  </a:lnTo>
                  <a:lnTo>
                    <a:pt x="7384" y="79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1" name="object 2021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461220" y="5566701"/>
              <a:ext cx="8661" cy="14757"/>
            </a:xfrm>
            <a:prstGeom prst="rect">
              <a:avLst/>
            </a:prstGeom>
          </p:spPr>
        </p:pic>
        <p:sp>
          <p:nvSpPr>
            <p:cNvPr id="2022" name="object 2022"/>
            <p:cNvSpPr/>
            <p:nvPr/>
          </p:nvSpPr>
          <p:spPr>
            <a:xfrm>
              <a:off x="9461220" y="5566326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54" y="8042"/>
                  </a:moveTo>
                  <a:lnTo>
                    <a:pt x="6678" y="11991"/>
                  </a:lnTo>
                  <a:lnTo>
                    <a:pt x="5490" y="15139"/>
                  </a:lnTo>
                  <a:lnTo>
                    <a:pt x="2750" y="14736"/>
                  </a:lnTo>
                  <a:lnTo>
                    <a:pt x="0" y="14329"/>
                  </a:lnTo>
                  <a:lnTo>
                    <a:pt x="246" y="11048"/>
                  </a:lnTo>
                  <a:lnTo>
                    <a:pt x="1121" y="7100"/>
                  </a:lnTo>
                  <a:lnTo>
                    <a:pt x="1992" y="3143"/>
                  </a:lnTo>
                  <a:lnTo>
                    <a:pt x="3171" y="0"/>
                  </a:lnTo>
                  <a:lnTo>
                    <a:pt x="5921" y="407"/>
                  </a:lnTo>
                  <a:lnTo>
                    <a:pt x="8662" y="804"/>
                  </a:lnTo>
                  <a:lnTo>
                    <a:pt x="8425" y="4080"/>
                  </a:lnTo>
                  <a:lnTo>
                    <a:pt x="7554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3" name="object 202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4570" y="5562879"/>
              <a:ext cx="11645" cy="14579"/>
            </a:xfrm>
            <a:prstGeom prst="rect">
              <a:avLst/>
            </a:prstGeom>
          </p:spPr>
        </p:pic>
        <p:sp>
          <p:nvSpPr>
            <p:cNvPr id="2024" name="object 2024"/>
            <p:cNvSpPr/>
            <p:nvPr/>
          </p:nvSpPr>
          <p:spPr>
            <a:xfrm>
              <a:off x="9494569" y="5562155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61" y="8681"/>
                  </a:moveTo>
                  <a:lnTo>
                    <a:pt x="7062" y="12417"/>
                  </a:lnTo>
                  <a:lnTo>
                    <a:pt x="5168" y="15295"/>
                  </a:lnTo>
                  <a:lnTo>
                    <a:pt x="2584" y="14419"/>
                  </a:lnTo>
                  <a:lnTo>
                    <a:pt x="0" y="13543"/>
                  </a:lnTo>
                  <a:lnTo>
                    <a:pt x="1017" y="10357"/>
                  </a:lnTo>
                  <a:lnTo>
                    <a:pt x="2802" y="6622"/>
                  </a:lnTo>
                  <a:lnTo>
                    <a:pt x="4596" y="2878"/>
                  </a:lnTo>
                  <a:lnTo>
                    <a:pt x="6489" y="0"/>
                  </a:lnTo>
                  <a:lnTo>
                    <a:pt x="9069" y="880"/>
                  </a:lnTo>
                  <a:lnTo>
                    <a:pt x="11649" y="1765"/>
                  </a:lnTo>
                  <a:lnTo>
                    <a:pt x="10650" y="4946"/>
                  </a:lnTo>
                  <a:lnTo>
                    <a:pt x="8861" y="86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5" name="object 202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3154" y="5567832"/>
              <a:ext cx="13868" cy="13969"/>
            </a:xfrm>
            <a:prstGeom prst="rect">
              <a:avLst/>
            </a:prstGeom>
          </p:spPr>
        </p:pic>
        <p:sp>
          <p:nvSpPr>
            <p:cNvPr id="2026" name="object 2026"/>
            <p:cNvSpPr/>
            <p:nvPr/>
          </p:nvSpPr>
          <p:spPr>
            <a:xfrm>
              <a:off x="9483150" y="556689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79" y="8937"/>
                  </a:moveTo>
                  <a:lnTo>
                    <a:pt x="7157" y="12364"/>
                  </a:lnTo>
                  <a:lnTo>
                    <a:pt x="4690" y="14907"/>
                  </a:lnTo>
                  <a:lnTo>
                    <a:pt x="2347" y="13628"/>
                  </a:lnTo>
                  <a:lnTo>
                    <a:pt x="0" y="12364"/>
                  </a:lnTo>
                  <a:lnTo>
                    <a:pt x="1651" y="9387"/>
                  </a:lnTo>
                  <a:lnTo>
                    <a:pt x="4184" y="5974"/>
                  </a:lnTo>
                  <a:lnTo>
                    <a:pt x="6712" y="2551"/>
                  </a:lnTo>
                  <a:lnTo>
                    <a:pt x="9173" y="0"/>
                  </a:lnTo>
                  <a:lnTo>
                    <a:pt x="11521" y="1268"/>
                  </a:lnTo>
                  <a:lnTo>
                    <a:pt x="13864" y="2537"/>
                  </a:lnTo>
                  <a:lnTo>
                    <a:pt x="12212" y="5519"/>
                  </a:lnTo>
                  <a:lnTo>
                    <a:pt x="9679" y="89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7" name="object 2027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81884" y="5546128"/>
              <a:ext cx="6616" cy="14579"/>
            </a:xfrm>
            <a:prstGeom prst="rect">
              <a:avLst/>
            </a:prstGeom>
          </p:spPr>
        </p:pic>
        <p:sp>
          <p:nvSpPr>
            <p:cNvPr id="2028" name="object 2028"/>
            <p:cNvSpPr/>
            <p:nvPr/>
          </p:nvSpPr>
          <p:spPr>
            <a:xfrm>
              <a:off x="9481882" y="5546091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4" h="15239">
                  <a:moveTo>
                    <a:pt x="6584" y="7261"/>
                  </a:moveTo>
                  <a:lnTo>
                    <a:pt x="6555" y="11280"/>
                  </a:lnTo>
                  <a:lnTo>
                    <a:pt x="6039" y="14537"/>
                  </a:lnTo>
                  <a:lnTo>
                    <a:pt x="3251" y="14575"/>
                  </a:lnTo>
                  <a:lnTo>
                    <a:pt x="444" y="14613"/>
                  </a:lnTo>
                  <a:lnTo>
                    <a:pt x="0" y="11356"/>
                  </a:lnTo>
                  <a:lnTo>
                    <a:pt x="28" y="7347"/>
                  </a:lnTo>
                  <a:lnTo>
                    <a:pt x="52" y="3332"/>
                  </a:lnTo>
                  <a:lnTo>
                    <a:pt x="568" y="66"/>
                  </a:lnTo>
                  <a:lnTo>
                    <a:pt x="3365" y="33"/>
                  </a:lnTo>
                  <a:lnTo>
                    <a:pt x="6167" y="0"/>
                  </a:lnTo>
                  <a:lnTo>
                    <a:pt x="6617" y="3256"/>
                  </a:lnTo>
                  <a:lnTo>
                    <a:pt x="6584" y="72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9" name="object 202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1678" y="5612333"/>
              <a:ext cx="13627" cy="14033"/>
            </a:xfrm>
            <a:prstGeom prst="rect">
              <a:avLst/>
            </a:prstGeom>
          </p:spPr>
        </p:pic>
        <p:sp>
          <p:nvSpPr>
            <p:cNvPr id="2030" name="object 2030"/>
            <p:cNvSpPr/>
            <p:nvPr/>
          </p:nvSpPr>
          <p:spPr>
            <a:xfrm>
              <a:off x="9461675" y="561140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4" y="8932"/>
                  </a:moveTo>
                  <a:lnTo>
                    <a:pt x="7142" y="12383"/>
                  </a:lnTo>
                  <a:lnTo>
                    <a:pt x="4742" y="14968"/>
                  </a:lnTo>
                  <a:lnTo>
                    <a:pt x="2380" y="13742"/>
                  </a:lnTo>
                  <a:lnTo>
                    <a:pt x="0" y="12511"/>
                  </a:lnTo>
                  <a:lnTo>
                    <a:pt x="1576" y="9510"/>
                  </a:lnTo>
                  <a:lnTo>
                    <a:pt x="4032" y="6049"/>
                  </a:lnTo>
                  <a:lnTo>
                    <a:pt x="6489" y="2598"/>
                  </a:lnTo>
                  <a:lnTo>
                    <a:pt x="8894" y="0"/>
                  </a:lnTo>
                  <a:lnTo>
                    <a:pt x="11270" y="1235"/>
                  </a:lnTo>
                  <a:lnTo>
                    <a:pt x="13641" y="2461"/>
                  </a:lnTo>
                  <a:lnTo>
                    <a:pt x="12065" y="5472"/>
                  </a:lnTo>
                  <a:lnTo>
                    <a:pt x="9604" y="89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1" name="object 203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92577" y="5615787"/>
              <a:ext cx="17780" cy="7746"/>
            </a:xfrm>
            <a:prstGeom prst="rect">
              <a:avLst/>
            </a:prstGeom>
          </p:spPr>
        </p:pic>
        <p:sp>
          <p:nvSpPr>
            <p:cNvPr id="2032" name="object 2032"/>
            <p:cNvSpPr/>
            <p:nvPr/>
          </p:nvSpPr>
          <p:spPr>
            <a:xfrm>
              <a:off x="9492578" y="5615152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7985" y="6916"/>
                  </a:moveTo>
                  <a:lnTo>
                    <a:pt x="3507" y="5888"/>
                  </a:lnTo>
                  <a:lnTo>
                    <a:pt x="0" y="4658"/>
                  </a:lnTo>
                  <a:lnTo>
                    <a:pt x="776" y="2333"/>
                  </a:lnTo>
                  <a:lnTo>
                    <a:pt x="1557" y="0"/>
                  </a:lnTo>
                  <a:lnTo>
                    <a:pt x="5310" y="430"/>
                  </a:lnTo>
                  <a:lnTo>
                    <a:pt x="9793" y="1462"/>
                  </a:lnTo>
                  <a:lnTo>
                    <a:pt x="14266" y="2485"/>
                  </a:lnTo>
                  <a:lnTo>
                    <a:pt x="17769" y="3716"/>
                  </a:lnTo>
                  <a:lnTo>
                    <a:pt x="16997" y="6054"/>
                  </a:lnTo>
                  <a:lnTo>
                    <a:pt x="16226" y="8379"/>
                  </a:lnTo>
                  <a:lnTo>
                    <a:pt x="12458" y="7943"/>
                  </a:lnTo>
                  <a:lnTo>
                    <a:pt x="7985" y="691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3" name="object 203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0308" y="5614784"/>
              <a:ext cx="16979" cy="11506"/>
            </a:xfrm>
            <a:prstGeom prst="rect">
              <a:avLst/>
            </a:prstGeom>
          </p:spPr>
        </p:pic>
        <p:sp>
          <p:nvSpPr>
            <p:cNvPr id="2034" name="object 2034"/>
            <p:cNvSpPr/>
            <p:nvPr/>
          </p:nvSpPr>
          <p:spPr>
            <a:xfrm>
              <a:off x="9480309" y="561370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49"/>
                  </a:moveTo>
                  <a:lnTo>
                    <a:pt x="6603" y="10963"/>
                  </a:lnTo>
                  <a:lnTo>
                    <a:pt x="3261" y="12578"/>
                  </a:lnTo>
                  <a:lnTo>
                    <a:pt x="1628" y="10656"/>
                  </a:lnTo>
                  <a:lnTo>
                    <a:pt x="0" y="8729"/>
                  </a:lnTo>
                  <a:lnTo>
                    <a:pt x="2792" y="6447"/>
                  </a:lnTo>
                  <a:lnTo>
                    <a:pt x="6565" y="4042"/>
                  </a:lnTo>
                  <a:lnTo>
                    <a:pt x="10356" y="1628"/>
                  </a:lnTo>
                  <a:lnTo>
                    <a:pt x="13703" y="0"/>
                  </a:lnTo>
                  <a:lnTo>
                    <a:pt x="15341" y="1926"/>
                  </a:lnTo>
                  <a:lnTo>
                    <a:pt x="16974" y="3858"/>
                  </a:lnTo>
                  <a:lnTo>
                    <a:pt x="14186" y="6139"/>
                  </a:lnTo>
                  <a:lnTo>
                    <a:pt x="10389" y="854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5" name="object 203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6037" y="5634825"/>
              <a:ext cx="17729" cy="7226"/>
            </a:xfrm>
            <a:prstGeom prst="rect">
              <a:avLst/>
            </a:prstGeom>
          </p:spPr>
        </p:pic>
        <p:sp>
          <p:nvSpPr>
            <p:cNvPr id="2036" name="object 2036"/>
            <p:cNvSpPr/>
            <p:nvPr/>
          </p:nvSpPr>
          <p:spPr>
            <a:xfrm>
              <a:off x="9486049" y="5634321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113" y="6627"/>
                  </a:moveTo>
                  <a:lnTo>
                    <a:pt x="3578" y="5784"/>
                  </a:lnTo>
                  <a:lnTo>
                    <a:pt x="0" y="4714"/>
                  </a:lnTo>
                  <a:lnTo>
                    <a:pt x="653" y="2357"/>
                  </a:lnTo>
                  <a:lnTo>
                    <a:pt x="1292" y="0"/>
                  </a:lnTo>
                  <a:lnTo>
                    <a:pt x="5079" y="274"/>
                  </a:lnTo>
                  <a:lnTo>
                    <a:pt x="9604" y="1107"/>
                  </a:lnTo>
                  <a:lnTo>
                    <a:pt x="14143" y="1940"/>
                  </a:lnTo>
                  <a:lnTo>
                    <a:pt x="17712" y="3029"/>
                  </a:lnTo>
                  <a:lnTo>
                    <a:pt x="17083" y="5382"/>
                  </a:lnTo>
                  <a:lnTo>
                    <a:pt x="16434" y="7730"/>
                  </a:lnTo>
                  <a:lnTo>
                    <a:pt x="12643" y="7470"/>
                  </a:lnTo>
                  <a:lnTo>
                    <a:pt x="8113" y="662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7" name="object 203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2995" y="5623522"/>
              <a:ext cx="17653" cy="9804"/>
            </a:xfrm>
            <a:prstGeom prst="rect">
              <a:avLst/>
            </a:prstGeom>
          </p:spPr>
        </p:pic>
        <p:sp>
          <p:nvSpPr>
            <p:cNvPr id="2038" name="object 2038"/>
            <p:cNvSpPr/>
            <p:nvPr/>
          </p:nvSpPr>
          <p:spPr>
            <a:xfrm>
              <a:off x="9492989" y="5622563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0205" y="7910"/>
                  </a:moveTo>
                  <a:lnTo>
                    <a:pt x="5997" y="9695"/>
                  </a:lnTo>
                  <a:lnTo>
                    <a:pt x="2376" y="10769"/>
                  </a:lnTo>
                  <a:lnTo>
                    <a:pt x="1183" y="8601"/>
                  </a:lnTo>
                  <a:lnTo>
                    <a:pt x="0" y="6438"/>
                  </a:lnTo>
                  <a:lnTo>
                    <a:pt x="3214" y="4629"/>
                  </a:lnTo>
                  <a:lnTo>
                    <a:pt x="7431" y="2854"/>
                  </a:lnTo>
                  <a:lnTo>
                    <a:pt x="11658" y="1074"/>
                  </a:lnTo>
                  <a:lnTo>
                    <a:pt x="15289" y="0"/>
                  </a:lnTo>
                  <a:lnTo>
                    <a:pt x="16467" y="2168"/>
                  </a:lnTo>
                  <a:lnTo>
                    <a:pt x="17655" y="4317"/>
                  </a:lnTo>
                  <a:lnTo>
                    <a:pt x="14441" y="6125"/>
                  </a:lnTo>
                  <a:lnTo>
                    <a:pt x="10205" y="79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9" name="object 203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6265" y="5622531"/>
              <a:ext cx="15608" cy="12954"/>
            </a:xfrm>
            <a:prstGeom prst="rect">
              <a:avLst/>
            </a:prstGeom>
          </p:spPr>
        </p:pic>
        <p:sp>
          <p:nvSpPr>
            <p:cNvPr id="2040" name="object 2040"/>
            <p:cNvSpPr/>
            <p:nvPr/>
          </p:nvSpPr>
          <p:spPr>
            <a:xfrm>
              <a:off x="9486258" y="562146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0195" y="8904"/>
                  </a:moveTo>
                  <a:lnTo>
                    <a:pt x="7010" y="11882"/>
                  </a:lnTo>
                  <a:lnTo>
                    <a:pt x="4070" y="14031"/>
                  </a:lnTo>
                  <a:lnTo>
                    <a:pt x="2035" y="12426"/>
                  </a:lnTo>
                  <a:lnTo>
                    <a:pt x="0" y="10816"/>
                  </a:lnTo>
                  <a:lnTo>
                    <a:pt x="2224" y="8118"/>
                  </a:lnTo>
                  <a:lnTo>
                    <a:pt x="5410" y="5141"/>
                  </a:lnTo>
                  <a:lnTo>
                    <a:pt x="8595" y="2144"/>
                  </a:lnTo>
                  <a:lnTo>
                    <a:pt x="11526" y="0"/>
                  </a:lnTo>
                  <a:lnTo>
                    <a:pt x="13570" y="1614"/>
                  </a:lnTo>
                  <a:lnTo>
                    <a:pt x="15615" y="3228"/>
                  </a:lnTo>
                  <a:lnTo>
                    <a:pt x="13381" y="5917"/>
                  </a:lnTo>
                  <a:lnTo>
                    <a:pt x="10195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1" name="object 204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4809" y="5600890"/>
              <a:ext cx="17564" cy="10147"/>
            </a:xfrm>
            <a:prstGeom prst="rect">
              <a:avLst/>
            </a:prstGeom>
          </p:spPr>
        </p:pic>
        <p:sp>
          <p:nvSpPr>
            <p:cNvPr id="2042" name="object 2042"/>
            <p:cNvSpPr/>
            <p:nvPr/>
          </p:nvSpPr>
          <p:spPr>
            <a:xfrm>
              <a:off x="9474801" y="5599898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81" y="8052"/>
                  </a:moveTo>
                  <a:lnTo>
                    <a:pt x="6134" y="9960"/>
                  </a:lnTo>
                  <a:lnTo>
                    <a:pt x="2560" y="11148"/>
                  </a:lnTo>
                  <a:lnTo>
                    <a:pt x="1278" y="9022"/>
                  </a:lnTo>
                  <a:lnTo>
                    <a:pt x="0" y="6906"/>
                  </a:lnTo>
                  <a:lnTo>
                    <a:pt x="3143" y="4994"/>
                  </a:lnTo>
                  <a:lnTo>
                    <a:pt x="7284" y="3077"/>
                  </a:lnTo>
                  <a:lnTo>
                    <a:pt x="11431" y="1183"/>
                  </a:lnTo>
                  <a:lnTo>
                    <a:pt x="15014" y="0"/>
                  </a:lnTo>
                  <a:lnTo>
                    <a:pt x="16292" y="2116"/>
                  </a:lnTo>
                  <a:lnTo>
                    <a:pt x="17575" y="4232"/>
                  </a:lnTo>
                  <a:lnTo>
                    <a:pt x="14422" y="6144"/>
                  </a:lnTo>
                  <a:lnTo>
                    <a:pt x="10281" y="805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3" name="object 204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4678" y="5604523"/>
              <a:ext cx="14020" cy="13906"/>
            </a:xfrm>
            <a:prstGeom prst="rect">
              <a:avLst/>
            </a:prstGeom>
          </p:spPr>
        </p:pic>
        <p:sp>
          <p:nvSpPr>
            <p:cNvPr id="2044" name="object 2044"/>
            <p:cNvSpPr/>
            <p:nvPr/>
          </p:nvSpPr>
          <p:spPr>
            <a:xfrm>
              <a:off x="9484683" y="560357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9736" y="8937"/>
                  </a:moveTo>
                  <a:lnTo>
                    <a:pt x="7161" y="12322"/>
                  </a:lnTo>
                  <a:lnTo>
                    <a:pt x="4662" y="14855"/>
                  </a:lnTo>
                  <a:lnTo>
                    <a:pt x="2343" y="13562"/>
                  </a:lnTo>
                  <a:lnTo>
                    <a:pt x="0" y="12260"/>
                  </a:lnTo>
                  <a:lnTo>
                    <a:pt x="1708" y="9292"/>
                  </a:lnTo>
                  <a:lnTo>
                    <a:pt x="4283" y="5903"/>
                  </a:lnTo>
                  <a:lnTo>
                    <a:pt x="6873" y="2523"/>
                  </a:lnTo>
                  <a:lnTo>
                    <a:pt x="9358" y="0"/>
                  </a:lnTo>
                  <a:lnTo>
                    <a:pt x="11686" y="1297"/>
                  </a:lnTo>
                  <a:lnTo>
                    <a:pt x="14015" y="2575"/>
                  </a:lnTo>
                  <a:lnTo>
                    <a:pt x="12325" y="5552"/>
                  </a:lnTo>
                  <a:lnTo>
                    <a:pt x="9736" y="893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5" name="object 204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4307" y="5623979"/>
              <a:ext cx="17741" cy="8521"/>
            </a:xfrm>
            <a:prstGeom prst="rect">
              <a:avLst/>
            </a:prstGeom>
          </p:spPr>
        </p:pic>
        <p:sp>
          <p:nvSpPr>
            <p:cNvPr id="2046" name="object 2046"/>
            <p:cNvSpPr/>
            <p:nvPr/>
          </p:nvSpPr>
          <p:spPr>
            <a:xfrm>
              <a:off x="9464298" y="5623205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7739" y="7313"/>
                  </a:moveTo>
                  <a:lnTo>
                    <a:pt x="3374" y="6012"/>
                  </a:lnTo>
                  <a:lnTo>
                    <a:pt x="0" y="4558"/>
                  </a:lnTo>
                  <a:lnTo>
                    <a:pt x="956" y="2277"/>
                  </a:lnTo>
                  <a:lnTo>
                    <a:pt x="1921" y="0"/>
                  </a:lnTo>
                  <a:lnTo>
                    <a:pt x="5642" y="662"/>
                  </a:lnTo>
                  <a:lnTo>
                    <a:pt x="10011" y="1969"/>
                  </a:lnTo>
                  <a:lnTo>
                    <a:pt x="14375" y="3285"/>
                  </a:lnTo>
                  <a:lnTo>
                    <a:pt x="17755" y="4724"/>
                  </a:lnTo>
                  <a:lnTo>
                    <a:pt x="16799" y="7015"/>
                  </a:lnTo>
                  <a:lnTo>
                    <a:pt x="15833" y="9283"/>
                  </a:lnTo>
                  <a:lnTo>
                    <a:pt x="12117" y="8620"/>
                  </a:lnTo>
                  <a:lnTo>
                    <a:pt x="7739" y="73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7" name="object 2047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80246" y="5634659"/>
              <a:ext cx="7277" cy="14643"/>
            </a:xfrm>
            <a:prstGeom prst="rect">
              <a:avLst/>
            </a:prstGeom>
          </p:spPr>
        </p:pic>
        <p:sp>
          <p:nvSpPr>
            <p:cNvPr id="2048" name="object 2048"/>
            <p:cNvSpPr/>
            <p:nvPr/>
          </p:nvSpPr>
          <p:spPr>
            <a:xfrm>
              <a:off x="9480247" y="5634517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01" y="7569"/>
                  </a:moveTo>
                  <a:lnTo>
                    <a:pt x="6527" y="11574"/>
                  </a:lnTo>
                  <a:lnTo>
                    <a:pt x="5751" y="14793"/>
                  </a:lnTo>
                  <a:lnTo>
                    <a:pt x="2963" y="14651"/>
                  </a:lnTo>
                  <a:lnTo>
                    <a:pt x="170" y="14514"/>
                  </a:lnTo>
                  <a:lnTo>
                    <a:pt x="0" y="11238"/>
                  </a:lnTo>
                  <a:lnTo>
                    <a:pt x="369" y="7228"/>
                  </a:lnTo>
                  <a:lnTo>
                    <a:pt x="747" y="3223"/>
                  </a:lnTo>
                  <a:lnTo>
                    <a:pt x="1524" y="0"/>
                  </a:lnTo>
                  <a:lnTo>
                    <a:pt x="4307" y="146"/>
                  </a:lnTo>
                  <a:lnTo>
                    <a:pt x="7100" y="284"/>
                  </a:lnTo>
                  <a:lnTo>
                    <a:pt x="7275" y="3555"/>
                  </a:lnTo>
                  <a:lnTo>
                    <a:pt x="6901" y="75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9" name="object 2049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70416" y="5632551"/>
              <a:ext cx="8648" cy="14770"/>
            </a:xfrm>
            <a:prstGeom prst="rect">
              <a:avLst/>
            </a:prstGeom>
          </p:spPr>
        </p:pic>
        <p:sp>
          <p:nvSpPr>
            <p:cNvPr id="2050" name="object 2050"/>
            <p:cNvSpPr/>
            <p:nvPr/>
          </p:nvSpPr>
          <p:spPr>
            <a:xfrm>
              <a:off x="9470419" y="5632195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7535" y="8023"/>
                  </a:moveTo>
                  <a:lnTo>
                    <a:pt x="6669" y="11991"/>
                  </a:lnTo>
                  <a:lnTo>
                    <a:pt x="5490" y="15124"/>
                  </a:lnTo>
                  <a:lnTo>
                    <a:pt x="2745" y="14727"/>
                  </a:lnTo>
                  <a:lnTo>
                    <a:pt x="0" y="14329"/>
                  </a:lnTo>
                  <a:lnTo>
                    <a:pt x="231" y="11048"/>
                  </a:lnTo>
                  <a:lnTo>
                    <a:pt x="1102" y="7096"/>
                  </a:lnTo>
                  <a:lnTo>
                    <a:pt x="1978" y="3133"/>
                  </a:lnTo>
                  <a:lnTo>
                    <a:pt x="3143" y="0"/>
                  </a:lnTo>
                  <a:lnTo>
                    <a:pt x="5893" y="392"/>
                  </a:lnTo>
                  <a:lnTo>
                    <a:pt x="8648" y="790"/>
                  </a:lnTo>
                  <a:lnTo>
                    <a:pt x="8416" y="4075"/>
                  </a:lnTo>
                  <a:lnTo>
                    <a:pt x="7535" y="80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1" name="object 2051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479776" y="5623890"/>
              <a:ext cx="7467" cy="14681"/>
            </a:xfrm>
            <a:prstGeom prst="rect">
              <a:avLst/>
            </a:prstGeom>
          </p:spPr>
        </p:pic>
        <p:sp>
          <p:nvSpPr>
            <p:cNvPr id="2052" name="object 2052"/>
            <p:cNvSpPr/>
            <p:nvPr/>
          </p:nvSpPr>
          <p:spPr>
            <a:xfrm>
              <a:off x="9479783" y="5623687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7000" y="7673"/>
                  </a:moveTo>
                  <a:lnTo>
                    <a:pt x="6517" y="11669"/>
                  </a:lnTo>
                  <a:lnTo>
                    <a:pt x="5656" y="14883"/>
                  </a:lnTo>
                  <a:lnTo>
                    <a:pt x="2877" y="14689"/>
                  </a:lnTo>
                  <a:lnTo>
                    <a:pt x="85" y="14485"/>
                  </a:lnTo>
                  <a:lnTo>
                    <a:pt x="0" y="11214"/>
                  </a:lnTo>
                  <a:lnTo>
                    <a:pt x="487" y="7214"/>
                  </a:lnTo>
                  <a:lnTo>
                    <a:pt x="956" y="3219"/>
                  </a:lnTo>
                  <a:lnTo>
                    <a:pt x="1812" y="0"/>
                  </a:lnTo>
                  <a:lnTo>
                    <a:pt x="4596" y="203"/>
                  </a:lnTo>
                  <a:lnTo>
                    <a:pt x="7379" y="397"/>
                  </a:lnTo>
                  <a:lnTo>
                    <a:pt x="7469" y="3668"/>
                  </a:lnTo>
                  <a:lnTo>
                    <a:pt x="7000" y="76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3" name="object 205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12669" y="5617413"/>
              <a:ext cx="10439" cy="14719"/>
            </a:xfrm>
            <a:prstGeom prst="rect">
              <a:avLst/>
            </a:prstGeom>
          </p:spPr>
        </p:pic>
        <p:sp>
          <p:nvSpPr>
            <p:cNvPr id="2054" name="object 2054"/>
            <p:cNvSpPr/>
            <p:nvPr/>
          </p:nvSpPr>
          <p:spPr>
            <a:xfrm>
              <a:off x="9512659" y="5616818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340" y="8450"/>
                  </a:moveTo>
                  <a:lnTo>
                    <a:pt x="6934" y="12293"/>
                  </a:lnTo>
                  <a:lnTo>
                    <a:pt x="5329" y="15309"/>
                  </a:lnTo>
                  <a:lnTo>
                    <a:pt x="2664" y="14627"/>
                  </a:lnTo>
                  <a:lnTo>
                    <a:pt x="0" y="13946"/>
                  </a:lnTo>
                  <a:lnTo>
                    <a:pt x="686" y="10698"/>
                  </a:lnTo>
                  <a:lnTo>
                    <a:pt x="2101" y="6864"/>
                  </a:lnTo>
                  <a:lnTo>
                    <a:pt x="3512" y="3010"/>
                  </a:lnTo>
                  <a:lnTo>
                    <a:pt x="5107" y="0"/>
                  </a:lnTo>
                  <a:lnTo>
                    <a:pt x="7786" y="681"/>
                  </a:lnTo>
                  <a:lnTo>
                    <a:pt x="10446" y="1358"/>
                  </a:lnTo>
                  <a:lnTo>
                    <a:pt x="9755" y="4606"/>
                  </a:lnTo>
                  <a:lnTo>
                    <a:pt x="8340" y="845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5" name="object 205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4565" y="5610796"/>
              <a:ext cx="12839" cy="14287"/>
            </a:xfrm>
            <a:prstGeom prst="rect">
              <a:avLst/>
            </a:prstGeom>
          </p:spPr>
        </p:pic>
        <p:sp>
          <p:nvSpPr>
            <p:cNvPr id="2056" name="object 2056"/>
            <p:cNvSpPr/>
            <p:nvPr/>
          </p:nvSpPr>
          <p:spPr>
            <a:xfrm>
              <a:off x="9504552" y="5609948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320" y="8847"/>
                  </a:moveTo>
                  <a:lnTo>
                    <a:pt x="7138" y="12435"/>
                  </a:lnTo>
                  <a:lnTo>
                    <a:pt x="4932" y="15143"/>
                  </a:lnTo>
                  <a:lnTo>
                    <a:pt x="2470" y="14059"/>
                  </a:lnTo>
                  <a:lnTo>
                    <a:pt x="0" y="12975"/>
                  </a:lnTo>
                  <a:lnTo>
                    <a:pt x="1349" y="9893"/>
                  </a:lnTo>
                  <a:lnTo>
                    <a:pt x="3535" y="6296"/>
                  </a:lnTo>
                  <a:lnTo>
                    <a:pt x="5713" y="2722"/>
                  </a:lnTo>
                  <a:lnTo>
                    <a:pt x="7914" y="0"/>
                  </a:lnTo>
                  <a:lnTo>
                    <a:pt x="10385" y="1088"/>
                  </a:lnTo>
                  <a:lnTo>
                    <a:pt x="12856" y="2172"/>
                  </a:lnTo>
                  <a:lnTo>
                    <a:pt x="11502" y="5259"/>
                  </a:lnTo>
                  <a:lnTo>
                    <a:pt x="9320" y="88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7" name="object 205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7415" y="5602033"/>
              <a:ext cx="7277" cy="14731"/>
            </a:xfrm>
            <a:prstGeom prst="rect">
              <a:avLst/>
            </a:prstGeom>
          </p:spPr>
        </p:pic>
        <p:sp>
          <p:nvSpPr>
            <p:cNvPr id="2058" name="object 2058"/>
            <p:cNvSpPr/>
            <p:nvPr/>
          </p:nvSpPr>
          <p:spPr>
            <a:xfrm>
              <a:off x="9497410" y="5601809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20" y="7186"/>
                  </a:moveTo>
                  <a:lnTo>
                    <a:pt x="7284" y="11186"/>
                  </a:lnTo>
                  <a:lnTo>
                    <a:pt x="7104" y="14462"/>
                  </a:lnTo>
                  <a:lnTo>
                    <a:pt x="4321" y="14713"/>
                  </a:lnTo>
                  <a:lnTo>
                    <a:pt x="1524" y="14954"/>
                  </a:lnTo>
                  <a:lnTo>
                    <a:pt x="752" y="11754"/>
                  </a:lnTo>
                  <a:lnTo>
                    <a:pt x="383" y="7754"/>
                  </a:lnTo>
                  <a:lnTo>
                    <a:pt x="0" y="3763"/>
                  </a:lnTo>
                  <a:lnTo>
                    <a:pt x="189" y="487"/>
                  </a:lnTo>
                  <a:lnTo>
                    <a:pt x="2977" y="236"/>
                  </a:lnTo>
                  <a:lnTo>
                    <a:pt x="5765" y="0"/>
                  </a:lnTo>
                  <a:lnTo>
                    <a:pt x="6541" y="3200"/>
                  </a:lnTo>
                  <a:lnTo>
                    <a:pt x="6920" y="718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9" name="object 205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7723" y="5573229"/>
              <a:ext cx="17360" cy="10782"/>
            </a:xfrm>
            <a:prstGeom prst="rect">
              <a:avLst/>
            </a:prstGeom>
          </p:spPr>
        </p:pic>
        <p:sp>
          <p:nvSpPr>
            <p:cNvPr id="2060" name="object 2060"/>
            <p:cNvSpPr/>
            <p:nvPr/>
          </p:nvSpPr>
          <p:spPr>
            <a:xfrm>
              <a:off x="9417725" y="5572191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61" y="8298"/>
                  </a:moveTo>
                  <a:lnTo>
                    <a:pt x="6357" y="10424"/>
                  </a:lnTo>
                  <a:lnTo>
                    <a:pt x="2873" y="11811"/>
                  </a:lnTo>
                  <a:lnTo>
                    <a:pt x="1438" y="9766"/>
                  </a:lnTo>
                  <a:lnTo>
                    <a:pt x="0" y="7725"/>
                  </a:lnTo>
                  <a:lnTo>
                    <a:pt x="2991" y="5642"/>
                  </a:lnTo>
                  <a:lnTo>
                    <a:pt x="6986" y="3507"/>
                  </a:lnTo>
                  <a:lnTo>
                    <a:pt x="10991" y="1382"/>
                  </a:lnTo>
                  <a:lnTo>
                    <a:pt x="14484" y="0"/>
                  </a:lnTo>
                  <a:lnTo>
                    <a:pt x="15918" y="2045"/>
                  </a:lnTo>
                  <a:lnTo>
                    <a:pt x="17357" y="4080"/>
                  </a:lnTo>
                  <a:lnTo>
                    <a:pt x="14366" y="6163"/>
                  </a:lnTo>
                  <a:lnTo>
                    <a:pt x="10361" y="829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1" name="object 206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34906" y="5583910"/>
              <a:ext cx="17513" cy="6769"/>
            </a:xfrm>
            <a:prstGeom prst="rect">
              <a:avLst/>
            </a:prstGeom>
          </p:spPr>
        </p:pic>
        <p:sp>
          <p:nvSpPr>
            <p:cNvPr id="2062" name="object 2062"/>
            <p:cNvSpPr/>
            <p:nvPr/>
          </p:nvSpPr>
          <p:spPr>
            <a:xfrm>
              <a:off x="9434906" y="5583511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9235" y="6371"/>
                  </a:moveTo>
                  <a:lnTo>
                    <a:pt x="4615" y="7048"/>
                  </a:lnTo>
                  <a:lnTo>
                    <a:pt x="814" y="7176"/>
                  </a:lnTo>
                  <a:lnTo>
                    <a:pt x="411" y="4809"/>
                  </a:lnTo>
                  <a:lnTo>
                    <a:pt x="0" y="2437"/>
                  </a:lnTo>
                  <a:lnTo>
                    <a:pt x="3663" y="1481"/>
                  </a:lnTo>
                  <a:lnTo>
                    <a:pt x="8274" y="814"/>
                  </a:lnTo>
                  <a:lnTo>
                    <a:pt x="12884" y="146"/>
                  </a:lnTo>
                  <a:lnTo>
                    <a:pt x="16690" y="0"/>
                  </a:lnTo>
                  <a:lnTo>
                    <a:pt x="17102" y="2381"/>
                  </a:lnTo>
                  <a:lnTo>
                    <a:pt x="17509" y="4757"/>
                  </a:lnTo>
                  <a:lnTo>
                    <a:pt x="13845" y="5704"/>
                  </a:lnTo>
                  <a:lnTo>
                    <a:pt x="9235" y="637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3" name="object 206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1134" y="5600471"/>
              <a:ext cx="16459" cy="11849"/>
            </a:xfrm>
            <a:prstGeom prst="rect">
              <a:avLst/>
            </a:prstGeom>
          </p:spPr>
        </p:pic>
        <p:sp>
          <p:nvSpPr>
            <p:cNvPr id="2064" name="object 2064"/>
            <p:cNvSpPr/>
            <p:nvPr/>
          </p:nvSpPr>
          <p:spPr>
            <a:xfrm>
              <a:off x="9431129" y="5599389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6101" y="8653"/>
                  </a:moveTo>
                  <a:lnTo>
                    <a:pt x="2560" y="6116"/>
                  </a:lnTo>
                  <a:lnTo>
                    <a:pt x="0" y="3725"/>
                  </a:lnTo>
                  <a:lnTo>
                    <a:pt x="1822" y="1869"/>
                  </a:lnTo>
                  <a:lnTo>
                    <a:pt x="3640" y="0"/>
                  </a:lnTo>
                  <a:lnTo>
                    <a:pt x="6825" y="1746"/>
                  </a:lnTo>
                  <a:lnTo>
                    <a:pt x="10352" y="4293"/>
                  </a:lnTo>
                  <a:lnTo>
                    <a:pt x="13902" y="6826"/>
                  </a:lnTo>
                  <a:lnTo>
                    <a:pt x="16458" y="9216"/>
                  </a:lnTo>
                  <a:lnTo>
                    <a:pt x="14650" y="11077"/>
                  </a:lnTo>
                  <a:lnTo>
                    <a:pt x="12832" y="12933"/>
                  </a:lnTo>
                  <a:lnTo>
                    <a:pt x="9642" y="11190"/>
                  </a:lnTo>
                  <a:lnTo>
                    <a:pt x="6101" y="865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5" name="object 2065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41777" y="5600483"/>
              <a:ext cx="17081" cy="5727"/>
            </a:xfrm>
            <a:prstGeom prst="rect">
              <a:avLst/>
            </a:prstGeom>
          </p:spPr>
        </p:pic>
        <p:sp>
          <p:nvSpPr>
            <p:cNvPr id="2066" name="object 2066"/>
            <p:cNvSpPr/>
            <p:nvPr/>
          </p:nvSpPr>
          <p:spPr>
            <a:xfrm>
              <a:off x="9441771" y="5600424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11" y="5713"/>
                  </a:moveTo>
                  <a:lnTo>
                    <a:pt x="3763" y="5642"/>
                  </a:lnTo>
                  <a:lnTo>
                    <a:pt x="0" y="5178"/>
                  </a:lnTo>
                  <a:lnTo>
                    <a:pt x="104" y="2769"/>
                  </a:lnTo>
                  <a:lnTo>
                    <a:pt x="217" y="350"/>
                  </a:lnTo>
                  <a:lnTo>
                    <a:pt x="4009" y="0"/>
                  </a:lnTo>
                  <a:lnTo>
                    <a:pt x="8662" y="66"/>
                  </a:lnTo>
                  <a:lnTo>
                    <a:pt x="13319" y="127"/>
                  </a:lnTo>
                  <a:lnTo>
                    <a:pt x="17083" y="610"/>
                  </a:lnTo>
                  <a:lnTo>
                    <a:pt x="16964" y="3015"/>
                  </a:lnTo>
                  <a:lnTo>
                    <a:pt x="16865" y="5425"/>
                  </a:lnTo>
                  <a:lnTo>
                    <a:pt x="13073" y="5780"/>
                  </a:lnTo>
                  <a:lnTo>
                    <a:pt x="8411" y="57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7" name="object 206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4893" y="5592813"/>
              <a:ext cx="17780" cy="8826"/>
            </a:xfrm>
            <a:prstGeom prst="rect">
              <a:avLst/>
            </a:prstGeom>
          </p:spPr>
        </p:pic>
        <p:sp>
          <p:nvSpPr>
            <p:cNvPr id="2068" name="object 2068"/>
            <p:cNvSpPr/>
            <p:nvPr/>
          </p:nvSpPr>
          <p:spPr>
            <a:xfrm>
              <a:off x="9434898" y="5591974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9982" y="7470"/>
                  </a:moveTo>
                  <a:lnTo>
                    <a:pt x="5594" y="8895"/>
                  </a:lnTo>
                  <a:lnTo>
                    <a:pt x="1869" y="9661"/>
                  </a:lnTo>
                  <a:lnTo>
                    <a:pt x="937" y="7413"/>
                  </a:lnTo>
                  <a:lnTo>
                    <a:pt x="0" y="5159"/>
                  </a:lnTo>
                  <a:lnTo>
                    <a:pt x="3403" y="3626"/>
                  </a:lnTo>
                  <a:lnTo>
                    <a:pt x="7786" y="2201"/>
                  </a:lnTo>
                  <a:lnTo>
                    <a:pt x="12169" y="771"/>
                  </a:lnTo>
                  <a:lnTo>
                    <a:pt x="15890" y="0"/>
                  </a:lnTo>
                  <a:lnTo>
                    <a:pt x="16827" y="2253"/>
                  </a:lnTo>
                  <a:lnTo>
                    <a:pt x="17769" y="4511"/>
                  </a:lnTo>
                  <a:lnTo>
                    <a:pt x="14370" y="6045"/>
                  </a:lnTo>
                  <a:lnTo>
                    <a:pt x="9982" y="747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9" name="object 20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38385" y="5569165"/>
              <a:ext cx="16865" cy="5740"/>
            </a:xfrm>
            <a:prstGeom prst="rect">
              <a:avLst/>
            </a:prstGeom>
          </p:spPr>
        </p:pic>
        <p:sp>
          <p:nvSpPr>
            <p:cNvPr id="2070" name="object 2070"/>
            <p:cNvSpPr/>
            <p:nvPr/>
          </p:nvSpPr>
          <p:spPr>
            <a:xfrm>
              <a:off x="9438377" y="5569094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30" y="5718"/>
                  </a:moveTo>
                  <a:lnTo>
                    <a:pt x="3782" y="5799"/>
                  </a:lnTo>
                  <a:lnTo>
                    <a:pt x="0" y="5448"/>
                  </a:lnTo>
                  <a:lnTo>
                    <a:pt x="9" y="3039"/>
                  </a:lnTo>
                  <a:lnTo>
                    <a:pt x="4" y="634"/>
                  </a:lnTo>
                  <a:lnTo>
                    <a:pt x="3791" y="151"/>
                  </a:lnTo>
                  <a:lnTo>
                    <a:pt x="8449" y="80"/>
                  </a:lnTo>
                  <a:lnTo>
                    <a:pt x="13097" y="0"/>
                  </a:lnTo>
                  <a:lnTo>
                    <a:pt x="16879" y="355"/>
                  </a:lnTo>
                  <a:lnTo>
                    <a:pt x="16879" y="2759"/>
                  </a:lnTo>
                  <a:lnTo>
                    <a:pt x="16870" y="5164"/>
                  </a:lnTo>
                  <a:lnTo>
                    <a:pt x="13092" y="5638"/>
                  </a:lnTo>
                  <a:lnTo>
                    <a:pt x="8430" y="571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1" name="object 207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2259" y="5575439"/>
              <a:ext cx="17487" cy="10464"/>
            </a:xfrm>
            <a:prstGeom prst="rect">
              <a:avLst/>
            </a:prstGeom>
          </p:spPr>
        </p:pic>
        <p:sp>
          <p:nvSpPr>
            <p:cNvPr id="2072" name="object 2072"/>
            <p:cNvSpPr/>
            <p:nvPr/>
          </p:nvSpPr>
          <p:spPr>
            <a:xfrm>
              <a:off x="9442267" y="5574417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33" y="8184"/>
                  </a:moveTo>
                  <a:lnTo>
                    <a:pt x="6262" y="10206"/>
                  </a:lnTo>
                  <a:lnTo>
                    <a:pt x="2717" y="11489"/>
                  </a:lnTo>
                  <a:lnTo>
                    <a:pt x="1358" y="9411"/>
                  </a:lnTo>
                  <a:lnTo>
                    <a:pt x="0" y="7309"/>
                  </a:lnTo>
                  <a:lnTo>
                    <a:pt x="3081" y="5325"/>
                  </a:lnTo>
                  <a:lnTo>
                    <a:pt x="7147" y="3304"/>
                  </a:lnTo>
                  <a:lnTo>
                    <a:pt x="11218" y="1282"/>
                  </a:lnTo>
                  <a:lnTo>
                    <a:pt x="14758" y="0"/>
                  </a:lnTo>
                  <a:lnTo>
                    <a:pt x="16122" y="2082"/>
                  </a:lnTo>
                  <a:lnTo>
                    <a:pt x="17475" y="4156"/>
                  </a:lnTo>
                  <a:lnTo>
                    <a:pt x="14403" y="6154"/>
                  </a:lnTo>
                  <a:lnTo>
                    <a:pt x="10333" y="818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3" name="object 207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8003" y="5582145"/>
              <a:ext cx="15506" cy="12763"/>
            </a:xfrm>
            <a:prstGeom prst="rect">
              <a:avLst/>
            </a:prstGeom>
          </p:spPr>
        </p:pic>
        <p:sp>
          <p:nvSpPr>
            <p:cNvPr id="2074" name="object 2074"/>
            <p:cNvSpPr/>
            <p:nvPr/>
          </p:nvSpPr>
          <p:spPr>
            <a:xfrm>
              <a:off x="9418001" y="5581073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334" y="8866"/>
                  </a:moveTo>
                  <a:lnTo>
                    <a:pt x="2201" y="5964"/>
                  </a:lnTo>
                  <a:lnTo>
                    <a:pt x="0" y="3327"/>
                  </a:lnTo>
                  <a:lnTo>
                    <a:pt x="2049" y="1661"/>
                  </a:lnTo>
                  <a:lnTo>
                    <a:pt x="4113" y="0"/>
                  </a:lnTo>
                  <a:lnTo>
                    <a:pt x="7024" y="2063"/>
                  </a:lnTo>
                  <a:lnTo>
                    <a:pt x="10167" y="4961"/>
                  </a:lnTo>
                  <a:lnTo>
                    <a:pt x="13315" y="7867"/>
                  </a:lnTo>
                  <a:lnTo>
                    <a:pt x="15511" y="10504"/>
                  </a:lnTo>
                  <a:lnTo>
                    <a:pt x="13461" y="12175"/>
                  </a:lnTo>
                  <a:lnTo>
                    <a:pt x="11398" y="13837"/>
                  </a:lnTo>
                  <a:lnTo>
                    <a:pt x="8487" y="11768"/>
                  </a:lnTo>
                  <a:lnTo>
                    <a:pt x="5334" y="88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5" name="object 207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0860" y="5598299"/>
              <a:ext cx="13652" cy="14033"/>
            </a:xfrm>
            <a:prstGeom prst="rect">
              <a:avLst/>
            </a:prstGeom>
          </p:spPr>
        </p:pic>
        <p:sp>
          <p:nvSpPr>
            <p:cNvPr id="2076" name="object 2076"/>
            <p:cNvSpPr/>
            <p:nvPr/>
          </p:nvSpPr>
          <p:spPr>
            <a:xfrm>
              <a:off x="9420858" y="559737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608" y="8913"/>
                  </a:moveTo>
                  <a:lnTo>
                    <a:pt x="7152" y="12369"/>
                  </a:lnTo>
                  <a:lnTo>
                    <a:pt x="4752" y="14959"/>
                  </a:lnTo>
                  <a:lnTo>
                    <a:pt x="2371" y="13733"/>
                  </a:lnTo>
                  <a:lnTo>
                    <a:pt x="0" y="12502"/>
                  </a:lnTo>
                  <a:lnTo>
                    <a:pt x="1580" y="9491"/>
                  </a:lnTo>
                  <a:lnTo>
                    <a:pt x="4047" y="6040"/>
                  </a:lnTo>
                  <a:lnTo>
                    <a:pt x="6508" y="2589"/>
                  </a:lnTo>
                  <a:lnTo>
                    <a:pt x="8913" y="0"/>
                  </a:lnTo>
                  <a:lnTo>
                    <a:pt x="11284" y="1230"/>
                  </a:lnTo>
                  <a:lnTo>
                    <a:pt x="13651" y="2461"/>
                  </a:lnTo>
                  <a:lnTo>
                    <a:pt x="12075" y="5472"/>
                  </a:lnTo>
                  <a:lnTo>
                    <a:pt x="9608" y="89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7" name="object 207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13393" y="5593054"/>
              <a:ext cx="14808" cy="13512"/>
            </a:xfrm>
            <a:prstGeom prst="rect">
              <a:avLst/>
            </a:prstGeom>
          </p:spPr>
        </p:pic>
        <p:sp>
          <p:nvSpPr>
            <p:cNvPr id="2078" name="object 2078"/>
            <p:cNvSpPr/>
            <p:nvPr/>
          </p:nvSpPr>
          <p:spPr>
            <a:xfrm>
              <a:off x="9413389" y="5592036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87" y="8956"/>
                  </a:moveTo>
                  <a:lnTo>
                    <a:pt x="7123" y="12170"/>
                  </a:lnTo>
                  <a:lnTo>
                    <a:pt x="4406" y="14528"/>
                  </a:lnTo>
                  <a:lnTo>
                    <a:pt x="2201" y="13079"/>
                  </a:lnTo>
                  <a:lnTo>
                    <a:pt x="0" y="11631"/>
                  </a:lnTo>
                  <a:lnTo>
                    <a:pt x="1959" y="8781"/>
                  </a:lnTo>
                  <a:lnTo>
                    <a:pt x="4823" y="5576"/>
                  </a:lnTo>
                  <a:lnTo>
                    <a:pt x="7701" y="2352"/>
                  </a:lnTo>
                  <a:lnTo>
                    <a:pt x="10404" y="0"/>
                  </a:lnTo>
                  <a:lnTo>
                    <a:pt x="12609" y="1448"/>
                  </a:lnTo>
                  <a:lnTo>
                    <a:pt x="14811" y="2897"/>
                  </a:lnTo>
                  <a:lnTo>
                    <a:pt x="12865" y="5742"/>
                  </a:lnTo>
                  <a:lnTo>
                    <a:pt x="9987" y="895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9" name="object 207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6143" y="5588507"/>
              <a:ext cx="13919" cy="13944"/>
            </a:xfrm>
            <a:prstGeom prst="rect">
              <a:avLst/>
            </a:prstGeom>
          </p:spPr>
        </p:pic>
        <p:sp>
          <p:nvSpPr>
            <p:cNvPr id="2080" name="object 2080"/>
            <p:cNvSpPr/>
            <p:nvPr/>
          </p:nvSpPr>
          <p:spPr>
            <a:xfrm>
              <a:off x="9426139" y="558757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9703" y="8951"/>
                  </a:moveTo>
                  <a:lnTo>
                    <a:pt x="7161" y="12355"/>
                  </a:lnTo>
                  <a:lnTo>
                    <a:pt x="4681" y="14888"/>
                  </a:lnTo>
                  <a:lnTo>
                    <a:pt x="2343" y="13619"/>
                  </a:lnTo>
                  <a:lnTo>
                    <a:pt x="0" y="12336"/>
                  </a:lnTo>
                  <a:lnTo>
                    <a:pt x="1680" y="9368"/>
                  </a:lnTo>
                  <a:lnTo>
                    <a:pt x="4217" y="5964"/>
                  </a:lnTo>
                  <a:lnTo>
                    <a:pt x="6773" y="2551"/>
                  </a:lnTo>
                  <a:lnTo>
                    <a:pt x="9230" y="0"/>
                  </a:lnTo>
                  <a:lnTo>
                    <a:pt x="11573" y="1287"/>
                  </a:lnTo>
                  <a:lnTo>
                    <a:pt x="13916" y="2556"/>
                  </a:lnTo>
                  <a:lnTo>
                    <a:pt x="12254" y="5538"/>
                  </a:lnTo>
                  <a:lnTo>
                    <a:pt x="9703" y="895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1" name="object 208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5962" y="5588508"/>
              <a:ext cx="17043" cy="11341"/>
            </a:xfrm>
            <a:prstGeom prst="rect">
              <a:avLst/>
            </a:prstGeom>
          </p:spPr>
        </p:pic>
        <p:sp>
          <p:nvSpPr>
            <p:cNvPr id="2082" name="object 2082"/>
            <p:cNvSpPr/>
            <p:nvPr/>
          </p:nvSpPr>
          <p:spPr>
            <a:xfrm>
              <a:off x="9455963" y="558742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8506"/>
                  </a:moveTo>
                  <a:lnTo>
                    <a:pt x="6560" y="10864"/>
                  </a:lnTo>
                  <a:lnTo>
                    <a:pt x="3190" y="12426"/>
                  </a:lnTo>
                  <a:lnTo>
                    <a:pt x="1595" y="10485"/>
                  </a:lnTo>
                  <a:lnTo>
                    <a:pt x="0" y="8525"/>
                  </a:lnTo>
                  <a:lnTo>
                    <a:pt x="2825" y="6296"/>
                  </a:lnTo>
                  <a:lnTo>
                    <a:pt x="6655" y="3929"/>
                  </a:lnTo>
                  <a:lnTo>
                    <a:pt x="10484" y="1571"/>
                  </a:lnTo>
                  <a:lnTo>
                    <a:pt x="13854" y="0"/>
                  </a:lnTo>
                  <a:lnTo>
                    <a:pt x="15454" y="1950"/>
                  </a:lnTo>
                  <a:lnTo>
                    <a:pt x="17054" y="3905"/>
                  </a:lnTo>
                  <a:lnTo>
                    <a:pt x="14219" y="6139"/>
                  </a:lnTo>
                  <a:lnTo>
                    <a:pt x="10389" y="850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3" name="object 208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3032" y="5565863"/>
              <a:ext cx="17741" cy="8877"/>
            </a:xfrm>
            <a:prstGeom prst="rect">
              <a:avLst/>
            </a:prstGeom>
          </p:spPr>
        </p:pic>
        <p:sp>
          <p:nvSpPr>
            <p:cNvPr id="2084" name="object 2084"/>
            <p:cNvSpPr/>
            <p:nvPr/>
          </p:nvSpPr>
          <p:spPr>
            <a:xfrm>
              <a:off x="9473037" y="5565026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635" y="7493"/>
                  </a:moveTo>
                  <a:lnTo>
                    <a:pt x="3308" y="6049"/>
                  </a:lnTo>
                  <a:lnTo>
                    <a:pt x="0" y="4497"/>
                  </a:lnTo>
                  <a:lnTo>
                    <a:pt x="1060" y="2243"/>
                  </a:lnTo>
                  <a:lnTo>
                    <a:pt x="2111" y="0"/>
                  </a:lnTo>
                  <a:lnTo>
                    <a:pt x="5784" y="781"/>
                  </a:lnTo>
                  <a:lnTo>
                    <a:pt x="10101" y="2224"/>
                  </a:lnTo>
                  <a:lnTo>
                    <a:pt x="14427" y="3664"/>
                  </a:lnTo>
                  <a:lnTo>
                    <a:pt x="17741" y="5221"/>
                  </a:lnTo>
                  <a:lnTo>
                    <a:pt x="16676" y="7460"/>
                  </a:lnTo>
                  <a:lnTo>
                    <a:pt x="15620" y="9713"/>
                  </a:lnTo>
                  <a:lnTo>
                    <a:pt x="11942" y="8937"/>
                  </a:lnTo>
                  <a:lnTo>
                    <a:pt x="7635" y="74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5" name="object 208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4893" y="5544908"/>
              <a:ext cx="17741" cy="8877"/>
            </a:xfrm>
            <a:prstGeom prst="rect">
              <a:avLst/>
            </a:prstGeom>
          </p:spPr>
        </p:pic>
        <p:sp>
          <p:nvSpPr>
            <p:cNvPr id="2086" name="object 2086"/>
            <p:cNvSpPr/>
            <p:nvPr/>
          </p:nvSpPr>
          <p:spPr>
            <a:xfrm>
              <a:off x="9484894" y="554407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635" y="7493"/>
                  </a:moveTo>
                  <a:lnTo>
                    <a:pt x="3313" y="6045"/>
                  </a:lnTo>
                  <a:lnTo>
                    <a:pt x="0" y="4497"/>
                  </a:lnTo>
                  <a:lnTo>
                    <a:pt x="1065" y="2243"/>
                  </a:lnTo>
                  <a:lnTo>
                    <a:pt x="2115" y="0"/>
                  </a:lnTo>
                  <a:lnTo>
                    <a:pt x="5789" y="781"/>
                  </a:lnTo>
                  <a:lnTo>
                    <a:pt x="10105" y="2224"/>
                  </a:lnTo>
                  <a:lnTo>
                    <a:pt x="14427" y="3664"/>
                  </a:lnTo>
                  <a:lnTo>
                    <a:pt x="17745" y="5221"/>
                  </a:lnTo>
                  <a:lnTo>
                    <a:pt x="16680" y="7455"/>
                  </a:lnTo>
                  <a:lnTo>
                    <a:pt x="15620" y="9713"/>
                  </a:lnTo>
                  <a:lnTo>
                    <a:pt x="11942" y="8937"/>
                  </a:lnTo>
                  <a:lnTo>
                    <a:pt x="7635" y="74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7" name="object 208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0102" y="5588672"/>
              <a:ext cx="7124" cy="14630"/>
            </a:xfrm>
            <a:prstGeom prst="rect">
              <a:avLst/>
            </a:prstGeom>
          </p:spPr>
        </p:pic>
        <p:sp>
          <p:nvSpPr>
            <p:cNvPr id="2088" name="object 2088"/>
            <p:cNvSpPr/>
            <p:nvPr/>
          </p:nvSpPr>
          <p:spPr>
            <a:xfrm>
              <a:off x="9460104" y="558858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293" y="7228"/>
                  </a:moveTo>
                  <a:lnTo>
                    <a:pt x="596" y="3214"/>
                  </a:lnTo>
                  <a:lnTo>
                    <a:pt x="1311" y="0"/>
                  </a:lnTo>
                  <a:lnTo>
                    <a:pt x="4103" y="99"/>
                  </a:lnTo>
                  <a:lnTo>
                    <a:pt x="6896" y="198"/>
                  </a:lnTo>
                  <a:lnTo>
                    <a:pt x="7123" y="3465"/>
                  </a:lnTo>
                  <a:lnTo>
                    <a:pt x="6839" y="7479"/>
                  </a:lnTo>
                  <a:lnTo>
                    <a:pt x="6532" y="11479"/>
                  </a:lnTo>
                  <a:lnTo>
                    <a:pt x="5822" y="14717"/>
                  </a:lnTo>
                  <a:lnTo>
                    <a:pt x="3024" y="14623"/>
                  </a:lnTo>
                  <a:lnTo>
                    <a:pt x="236" y="14504"/>
                  </a:lnTo>
                  <a:lnTo>
                    <a:pt x="0" y="11243"/>
                  </a:lnTo>
                  <a:lnTo>
                    <a:pt x="293" y="722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9" name="object 208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1423" y="5600268"/>
              <a:ext cx="14211" cy="13588"/>
            </a:xfrm>
            <a:prstGeom prst="rect">
              <a:avLst/>
            </a:prstGeom>
          </p:spPr>
        </p:pic>
        <p:sp>
          <p:nvSpPr>
            <p:cNvPr id="2090" name="object 2090"/>
            <p:cNvSpPr/>
            <p:nvPr/>
          </p:nvSpPr>
          <p:spPr>
            <a:xfrm>
              <a:off x="9461427" y="559925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4406" y="8961"/>
                  </a:moveTo>
                  <a:lnTo>
                    <a:pt x="1760" y="5709"/>
                  </a:lnTo>
                  <a:lnTo>
                    <a:pt x="0" y="2826"/>
                  </a:lnTo>
                  <a:lnTo>
                    <a:pt x="2305" y="1420"/>
                  </a:lnTo>
                  <a:lnTo>
                    <a:pt x="4600" y="0"/>
                  </a:lnTo>
                  <a:lnTo>
                    <a:pt x="7152" y="2400"/>
                  </a:lnTo>
                  <a:lnTo>
                    <a:pt x="9807" y="5647"/>
                  </a:lnTo>
                  <a:lnTo>
                    <a:pt x="12449" y="8899"/>
                  </a:lnTo>
                  <a:lnTo>
                    <a:pt x="14205" y="11787"/>
                  </a:lnTo>
                  <a:lnTo>
                    <a:pt x="11914" y="13202"/>
                  </a:lnTo>
                  <a:lnTo>
                    <a:pt x="9608" y="14599"/>
                  </a:lnTo>
                  <a:lnTo>
                    <a:pt x="7067" y="12213"/>
                  </a:lnTo>
                  <a:lnTo>
                    <a:pt x="4406" y="89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1" name="object 209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66072" y="5588520"/>
              <a:ext cx="17157" cy="10807"/>
            </a:xfrm>
            <a:prstGeom prst="rect">
              <a:avLst/>
            </a:prstGeom>
          </p:spPr>
        </p:pic>
        <p:sp>
          <p:nvSpPr>
            <p:cNvPr id="2092" name="object 2092"/>
            <p:cNvSpPr/>
            <p:nvPr/>
          </p:nvSpPr>
          <p:spPr>
            <a:xfrm>
              <a:off x="9466073" y="5587479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6764" y="8308"/>
                  </a:moveTo>
                  <a:lnTo>
                    <a:pt x="2887" y="6158"/>
                  </a:lnTo>
                  <a:lnTo>
                    <a:pt x="0" y="4066"/>
                  </a:lnTo>
                  <a:lnTo>
                    <a:pt x="1552" y="2030"/>
                  </a:lnTo>
                  <a:lnTo>
                    <a:pt x="3095" y="0"/>
                  </a:lnTo>
                  <a:lnTo>
                    <a:pt x="6513" y="1387"/>
                  </a:lnTo>
                  <a:lnTo>
                    <a:pt x="10394" y="3536"/>
                  </a:lnTo>
                  <a:lnTo>
                    <a:pt x="14276" y="5685"/>
                  </a:lnTo>
                  <a:lnTo>
                    <a:pt x="17158" y="7782"/>
                  </a:lnTo>
                  <a:lnTo>
                    <a:pt x="15615" y="9808"/>
                  </a:lnTo>
                  <a:lnTo>
                    <a:pt x="14072" y="11844"/>
                  </a:lnTo>
                  <a:lnTo>
                    <a:pt x="10650" y="10457"/>
                  </a:lnTo>
                  <a:lnTo>
                    <a:pt x="6764" y="830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3" name="object 209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9826" y="5498541"/>
              <a:ext cx="17170" cy="10807"/>
            </a:xfrm>
            <a:prstGeom prst="rect">
              <a:avLst/>
            </a:prstGeom>
          </p:spPr>
        </p:pic>
        <p:sp>
          <p:nvSpPr>
            <p:cNvPr id="2094" name="object 2094"/>
            <p:cNvSpPr/>
            <p:nvPr/>
          </p:nvSpPr>
          <p:spPr>
            <a:xfrm>
              <a:off x="9429832" y="5497507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6773" y="8308"/>
                  </a:moveTo>
                  <a:lnTo>
                    <a:pt x="2896" y="6158"/>
                  </a:lnTo>
                  <a:lnTo>
                    <a:pt x="0" y="4066"/>
                  </a:lnTo>
                  <a:lnTo>
                    <a:pt x="1562" y="2035"/>
                  </a:lnTo>
                  <a:lnTo>
                    <a:pt x="3100" y="0"/>
                  </a:lnTo>
                  <a:lnTo>
                    <a:pt x="6517" y="1387"/>
                  </a:lnTo>
                  <a:lnTo>
                    <a:pt x="10399" y="3536"/>
                  </a:lnTo>
                  <a:lnTo>
                    <a:pt x="14285" y="5685"/>
                  </a:lnTo>
                  <a:lnTo>
                    <a:pt x="17168" y="7782"/>
                  </a:lnTo>
                  <a:lnTo>
                    <a:pt x="15625" y="9808"/>
                  </a:lnTo>
                  <a:lnTo>
                    <a:pt x="14077" y="11844"/>
                  </a:lnTo>
                  <a:lnTo>
                    <a:pt x="10659" y="10457"/>
                  </a:lnTo>
                  <a:lnTo>
                    <a:pt x="6773" y="830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5" name="object 209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85490" y="5583961"/>
              <a:ext cx="17691" cy="9207"/>
            </a:xfrm>
            <a:prstGeom prst="rect">
              <a:avLst/>
            </a:prstGeom>
          </p:spPr>
        </p:pic>
        <p:sp>
          <p:nvSpPr>
            <p:cNvPr id="2096" name="object 2096"/>
            <p:cNvSpPr/>
            <p:nvPr/>
          </p:nvSpPr>
          <p:spPr>
            <a:xfrm>
              <a:off x="9485489" y="558307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12" y="7650"/>
                  </a:moveTo>
                  <a:lnTo>
                    <a:pt x="3261" y="6087"/>
                  </a:lnTo>
                  <a:lnTo>
                    <a:pt x="0" y="4430"/>
                  </a:lnTo>
                  <a:lnTo>
                    <a:pt x="1140" y="2215"/>
                  </a:lnTo>
                  <a:lnTo>
                    <a:pt x="2286" y="0"/>
                  </a:lnTo>
                  <a:lnTo>
                    <a:pt x="5926" y="880"/>
                  </a:lnTo>
                  <a:lnTo>
                    <a:pt x="10176" y="2442"/>
                  </a:lnTo>
                  <a:lnTo>
                    <a:pt x="14432" y="4004"/>
                  </a:lnTo>
                  <a:lnTo>
                    <a:pt x="17684" y="5657"/>
                  </a:lnTo>
                  <a:lnTo>
                    <a:pt x="16548" y="7881"/>
                  </a:lnTo>
                  <a:lnTo>
                    <a:pt x="15397" y="10092"/>
                  </a:lnTo>
                  <a:lnTo>
                    <a:pt x="11767" y="9207"/>
                  </a:lnTo>
                  <a:lnTo>
                    <a:pt x="7512" y="765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" name="object 209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35871" y="5555691"/>
              <a:ext cx="17284" cy="6248"/>
            </a:xfrm>
            <a:prstGeom prst="rect">
              <a:avLst/>
            </a:prstGeom>
          </p:spPr>
        </p:pic>
        <p:sp>
          <p:nvSpPr>
            <p:cNvPr id="2098" name="object 2098"/>
            <p:cNvSpPr/>
            <p:nvPr/>
          </p:nvSpPr>
          <p:spPr>
            <a:xfrm>
              <a:off x="9435865" y="5555472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927" y="6035"/>
                  </a:moveTo>
                  <a:lnTo>
                    <a:pt x="4288" y="6461"/>
                  </a:lnTo>
                  <a:lnTo>
                    <a:pt x="487" y="6404"/>
                  </a:lnTo>
                  <a:lnTo>
                    <a:pt x="236" y="4009"/>
                  </a:lnTo>
                  <a:lnTo>
                    <a:pt x="0" y="1614"/>
                  </a:lnTo>
                  <a:lnTo>
                    <a:pt x="3715" y="852"/>
                  </a:lnTo>
                  <a:lnTo>
                    <a:pt x="8359" y="421"/>
                  </a:lnTo>
                  <a:lnTo>
                    <a:pt x="13007" y="0"/>
                  </a:lnTo>
                  <a:lnTo>
                    <a:pt x="16813" y="42"/>
                  </a:lnTo>
                  <a:lnTo>
                    <a:pt x="17054" y="2452"/>
                  </a:lnTo>
                  <a:lnTo>
                    <a:pt x="17296" y="4842"/>
                  </a:lnTo>
                  <a:lnTo>
                    <a:pt x="13566" y="5600"/>
                  </a:lnTo>
                  <a:lnTo>
                    <a:pt x="8927" y="60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9" name="object 209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0451" y="5576278"/>
              <a:ext cx="16979" cy="5638"/>
            </a:xfrm>
            <a:prstGeom prst="rect">
              <a:avLst/>
            </a:prstGeom>
          </p:spPr>
        </p:pic>
        <p:sp>
          <p:nvSpPr>
            <p:cNvPr id="2100" name="object 2100"/>
            <p:cNvSpPr/>
            <p:nvPr/>
          </p:nvSpPr>
          <p:spPr>
            <a:xfrm>
              <a:off x="9450452" y="5576266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8416" y="5647"/>
                  </a:moveTo>
                  <a:lnTo>
                    <a:pt x="3763" y="5647"/>
                  </a:lnTo>
                  <a:lnTo>
                    <a:pt x="0" y="5230"/>
                  </a:lnTo>
                  <a:lnTo>
                    <a:pt x="42" y="2826"/>
                  </a:lnTo>
                  <a:lnTo>
                    <a:pt x="108" y="416"/>
                  </a:lnTo>
                  <a:lnTo>
                    <a:pt x="3900" y="0"/>
                  </a:lnTo>
                  <a:lnTo>
                    <a:pt x="8548" y="4"/>
                  </a:lnTo>
                  <a:lnTo>
                    <a:pt x="13215" y="0"/>
                  </a:lnTo>
                  <a:lnTo>
                    <a:pt x="16978" y="416"/>
                  </a:lnTo>
                  <a:lnTo>
                    <a:pt x="16926" y="2826"/>
                  </a:lnTo>
                  <a:lnTo>
                    <a:pt x="16870" y="5230"/>
                  </a:lnTo>
                  <a:lnTo>
                    <a:pt x="13073" y="5647"/>
                  </a:lnTo>
                  <a:lnTo>
                    <a:pt x="8416" y="56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1" name="object 210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61475" y="5581993"/>
              <a:ext cx="17221" cy="6095"/>
            </a:xfrm>
            <a:prstGeom prst="rect">
              <a:avLst/>
            </a:prstGeom>
          </p:spPr>
        </p:pic>
        <p:sp>
          <p:nvSpPr>
            <p:cNvPr id="2102" name="object 2102"/>
            <p:cNvSpPr/>
            <p:nvPr/>
          </p:nvSpPr>
          <p:spPr>
            <a:xfrm>
              <a:off x="9461482" y="5581783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813" y="5969"/>
                  </a:moveTo>
                  <a:lnTo>
                    <a:pt x="4170" y="6310"/>
                  </a:lnTo>
                  <a:lnTo>
                    <a:pt x="369" y="6182"/>
                  </a:lnTo>
                  <a:lnTo>
                    <a:pt x="194" y="3777"/>
                  </a:lnTo>
                  <a:lnTo>
                    <a:pt x="0" y="1372"/>
                  </a:lnTo>
                  <a:lnTo>
                    <a:pt x="3744" y="691"/>
                  </a:lnTo>
                  <a:lnTo>
                    <a:pt x="8392" y="345"/>
                  </a:lnTo>
                  <a:lnTo>
                    <a:pt x="13035" y="0"/>
                  </a:lnTo>
                  <a:lnTo>
                    <a:pt x="16851" y="132"/>
                  </a:lnTo>
                  <a:lnTo>
                    <a:pt x="17016" y="2532"/>
                  </a:lnTo>
                  <a:lnTo>
                    <a:pt x="17206" y="4928"/>
                  </a:lnTo>
                  <a:lnTo>
                    <a:pt x="13466" y="5623"/>
                  </a:lnTo>
                  <a:lnTo>
                    <a:pt x="8813" y="596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3" name="object 210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3984" y="5609843"/>
              <a:ext cx="17487" cy="6324"/>
            </a:xfrm>
            <a:prstGeom prst="rect">
              <a:avLst/>
            </a:prstGeom>
          </p:spPr>
        </p:pic>
        <p:sp>
          <p:nvSpPr>
            <p:cNvPr id="2104" name="object 2104"/>
            <p:cNvSpPr/>
            <p:nvPr/>
          </p:nvSpPr>
          <p:spPr>
            <a:xfrm>
              <a:off x="9473979" y="5609610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8283" y="6087"/>
                  </a:moveTo>
                  <a:lnTo>
                    <a:pt x="3668" y="5600"/>
                  </a:lnTo>
                  <a:lnTo>
                    <a:pt x="0" y="4804"/>
                  </a:lnTo>
                  <a:lnTo>
                    <a:pt x="392" y="2419"/>
                  </a:lnTo>
                  <a:lnTo>
                    <a:pt x="776" y="23"/>
                  </a:lnTo>
                  <a:lnTo>
                    <a:pt x="4596" y="0"/>
                  </a:lnTo>
                  <a:lnTo>
                    <a:pt x="9201" y="482"/>
                  </a:lnTo>
                  <a:lnTo>
                    <a:pt x="13821" y="956"/>
                  </a:lnTo>
                  <a:lnTo>
                    <a:pt x="17490" y="1751"/>
                  </a:lnTo>
                  <a:lnTo>
                    <a:pt x="17102" y="4156"/>
                  </a:lnTo>
                  <a:lnTo>
                    <a:pt x="16713" y="6542"/>
                  </a:lnTo>
                  <a:lnTo>
                    <a:pt x="12898" y="6561"/>
                  </a:lnTo>
                  <a:lnTo>
                    <a:pt x="8283" y="608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5" name="object 210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8780" y="5592152"/>
              <a:ext cx="17741" cy="7848"/>
            </a:xfrm>
            <a:prstGeom prst="rect">
              <a:avLst/>
            </a:prstGeom>
          </p:spPr>
        </p:pic>
        <p:sp>
          <p:nvSpPr>
            <p:cNvPr id="2106" name="object 2106"/>
            <p:cNvSpPr/>
            <p:nvPr/>
          </p:nvSpPr>
          <p:spPr>
            <a:xfrm>
              <a:off x="9488790" y="559150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670" y="6973"/>
                  </a:moveTo>
                  <a:lnTo>
                    <a:pt x="5154" y="8028"/>
                  </a:lnTo>
                  <a:lnTo>
                    <a:pt x="1367" y="8487"/>
                  </a:lnTo>
                  <a:lnTo>
                    <a:pt x="695" y="6168"/>
                  </a:lnTo>
                  <a:lnTo>
                    <a:pt x="0" y="3848"/>
                  </a:lnTo>
                  <a:lnTo>
                    <a:pt x="3550" y="2584"/>
                  </a:lnTo>
                  <a:lnTo>
                    <a:pt x="8061" y="1519"/>
                  </a:lnTo>
                  <a:lnTo>
                    <a:pt x="12581" y="463"/>
                  </a:lnTo>
                  <a:lnTo>
                    <a:pt x="16363" y="0"/>
                  </a:lnTo>
                  <a:lnTo>
                    <a:pt x="17049" y="2333"/>
                  </a:lnTo>
                  <a:lnTo>
                    <a:pt x="17731" y="4643"/>
                  </a:lnTo>
                  <a:lnTo>
                    <a:pt x="14181" y="5907"/>
                  </a:lnTo>
                  <a:lnTo>
                    <a:pt x="9670" y="69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7" name="object 210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7347" y="5588279"/>
              <a:ext cx="11239" cy="14630"/>
            </a:xfrm>
            <a:prstGeom prst="rect">
              <a:avLst/>
            </a:prstGeom>
          </p:spPr>
        </p:pic>
        <p:sp>
          <p:nvSpPr>
            <p:cNvPr id="2108" name="object 2108"/>
            <p:cNvSpPr/>
            <p:nvPr/>
          </p:nvSpPr>
          <p:spPr>
            <a:xfrm>
              <a:off x="9507350" y="5587600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2546" y="6712"/>
                  </a:moveTo>
                  <a:lnTo>
                    <a:pt x="4212" y="2930"/>
                  </a:lnTo>
                  <a:lnTo>
                    <a:pt x="5992" y="0"/>
                  </a:lnTo>
                  <a:lnTo>
                    <a:pt x="8600" y="818"/>
                  </a:lnTo>
                  <a:lnTo>
                    <a:pt x="11227" y="1618"/>
                  </a:lnTo>
                  <a:lnTo>
                    <a:pt x="10333" y="4833"/>
                  </a:lnTo>
                  <a:lnTo>
                    <a:pt x="8681" y="8606"/>
                  </a:lnTo>
                  <a:lnTo>
                    <a:pt x="7010" y="12383"/>
                  </a:lnTo>
                  <a:lnTo>
                    <a:pt x="5216" y="15314"/>
                  </a:lnTo>
                  <a:lnTo>
                    <a:pt x="2608" y="14514"/>
                  </a:lnTo>
                  <a:lnTo>
                    <a:pt x="0" y="13704"/>
                  </a:lnTo>
                  <a:lnTo>
                    <a:pt x="889" y="10504"/>
                  </a:lnTo>
                  <a:lnTo>
                    <a:pt x="2546" y="67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9" name="object 2109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9484893" y="5591581"/>
              <a:ext cx="15646" cy="12941"/>
            </a:xfrm>
            <a:prstGeom prst="rect">
              <a:avLst/>
            </a:prstGeom>
          </p:spPr>
        </p:pic>
        <p:sp>
          <p:nvSpPr>
            <p:cNvPr id="2110" name="object 2110"/>
            <p:cNvSpPr/>
            <p:nvPr/>
          </p:nvSpPr>
          <p:spPr>
            <a:xfrm>
              <a:off x="9484890" y="559051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5434" y="5112"/>
                  </a:moveTo>
                  <a:lnTo>
                    <a:pt x="8633" y="2130"/>
                  </a:lnTo>
                  <a:lnTo>
                    <a:pt x="11573" y="0"/>
                  </a:lnTo>
                  <a:lnTo>
                    <a:pt x="13608" y="1609"/>
                  </a:lnTo>
                  <a:lnTo>
                    <a:pt x="15644" y="3233"/>
                  </a:lnTo>
                  <a:lnTo>
                    <a:pt x="13405" y="5922"/>
                  </a:lnTo>
                  <a:lnTo>
                    <a:pt x="10205" y="8899"/>
                  </a:lnTo>
                  <a:lnTo>
                    <a:pt x="7015" y="11877"/>
                  </a:lnTo>
                  <a:lnTo>
                    <a:pt x="4070" y="14012"/>
                  </a:lnTo>
                  <a:lnTo>
                    <a:pt x="2040" y="12398"/>
                  </a:lnTo>
                  <a:lnTo>
                    <a:pt x="0" y="10788"/>
                  </a:lnTo>
                  <a:lnTo>
                    <a:pt x="2248" y="8094"/>
                  </a:lnTo>
                  <a:lnTo>
                    <a:pt x="5434" y="51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1" name="object 211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74111" y="5577928"/>
              <a:ext cx="17068" cy="5715"/>
            </a:xfrm>
            <a:prstGeom prst="rect">
              <a:avLst/>
            </a:prstGeom>
          </p:spPr>
        </p:pic>
        <p:sp>
          <p:nvSpPr>
            <p:cNvPr id="2112" name="object 2112"/>
            <p:cNvSpPr/>
            <p:nvPr/>
          </p:nvSpPr>
          <p:spPr>
            <a:xfrm>
              <a:off x="9474109" y="5577853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662" y="75"/>
                  </a:moveTo>
                  <a:lnTo>
                    <a:pt x="13319" y="151"/>
                  </a:lnTo>
                  <a:lnTo>
                    <a:pt x="17073" y="610"/>
                  </a:lnTo>
                  <a:lnTo>
                    <a:pt x="16964" y="3024"/>
                  </a:lnTo>
                  <a:lnTo>
                    <a:pt x="16851" y="5439"/>
                  </a:lnTo>
                  <a:lnTo>
                    <a:pt x="13069" y="5789"/>
                  </a:lnTo>
                  <a:lnTo>
                    <a:pt x="8411" y="5723"/>
                  </a:lnTo>
                  <a:lnTo>
                    <a:pt x="3753" y="5652"/>
                  </a:lnTo>
                  <a:lnTo>
                    <a:pt x="0" y="5178"/>
                  </a:lnTo>
                  <a:lnTo>
                    <a:pt x="104" y="2764"/>
                  </a:lnTo>
                  <a:lnTo>
                    <a:pt x="203" y="364"/>
                  </a:lnTo>
                  <a:lnTo>
                    <a:pt x="4004" y="0"/>
                  </a:lnTo>
                  <a:lnTo>
                    <a:pt x="8662" y="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3" name="object 211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16225" y="5558904"/>
              <a:ext cx="17081" cy="5714"/>
            </a:xfrm>
            <a:prstGeom prst="rect">
              <a:avLst/>
            </a:prstGeom>
          </p:spPr>
        </p:pic>
        <p:sp>
          <p:nvSpPr>
            <p:cNvPr id="2114" name="object 2114"/>
            <p:cNvSpPr/>
            <p:nvPr/>
          </p:nvSpPr>
          <p:spPr>
            <a:xfrm>
              <a:off x="9416226" y="5558834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662" y="75"/>
                  </a:moveTo>
                  <a:lnTo>
                    <a:pt x="13319" y="151"/>
                  </a:lnTo>
                  <a:lnTo>
                    <a:pt x="17073" y="610"/>
                  </a:lnTo>
                  <a:lnTo>
                    <a:pt x="16960" y="3024"/>
                  </a:lnTo>
                  <a:lnTo>
                    <a:pt x="16855" y="5439"/>
                  </a:lnTo>
                  <a:lnTo>
                    <a:pt x="13064" y="5789"/>
                  </a:lnTo>
                  <a:lnTo>
                    <a:pt x="8406" y="5723"/>
                  </a:lnTo>
                  <a:lnTo>
                    <a:pt x="3748" y="5652"/>
                  </a:lnTo>
                  <a:lnTo>
                    <a:pt x="0" y="5178"/>
                  </a:lnTo>
                  <a:lnTo>
                    <a:pt x="108" y="2764"/>
                  </a:lnTo>
                  <a:lnTo>
                    <a:pt x="203" y="364"/>
                  </a:lnTo>
                  <a:lnTo>
                    <a:pt x="4004" y="0"/>
                  </a:lnTo>
                  <a:lnTo>
                    <a:pt x="8662" y="7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5" name="object 211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1881" y="5580177"/>
              <a:ext cx="16929" cy="11582"/>
            </a:xfrm>
            <a:prstGeom prst="rect">
              <a:avLst/>
            </a:prstGeom>
          </p:spPr>
        </p:pic>
        <p:sp>
          <p:nvSpPr>
            <p:cNvPr id="2116" name="object 2116"/>
            <p:cNvSpPr/>
            <p:nvPr/>
          </p:nvSpPr>
          <p:spPr>
            <a:xfrm>
              <a:off x="9461882" y="557910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22" y="4080"/>
                  </a:moveTo>
                  <a:lnTo>
                    <a:pt x="10290" y="1642"/>
                  </a:lnTo>
                  <a:lnTo>
                    <a:pt x="13622" y="0"/>
                  </a:lnTo>
                  <a:lnTo>
                    <a:pt x="15274" y="1917"/>
                  </a:lnTo>
                  <a:lnTo>
                    <a:pt x="16922" y="3829"/>
                  </a:lnTo>
                  <a:lnTo>
                    <a:pt x="14148" y="6139"/>
                  </a:lnTo>
                  <a:lnTo>
                    <a:pt x="10394" y="8568"/>
                  </a:lnTo>
                  <a:lnTo>
                    <a:pt x="6622" y="11001"/>
                  </a:lnTo>
                  <a:lnTo>
                    <a:pt x="3294" y="12653"/>
                  </a:lnTo>
                  <a:lnTo>
                    <a:pt x="1651" y="10731"/>
                  </a:lnTo>
                  <a:lnTo>
                    <a:pt x="0" y="8809"/>
                  </a:lnTo>
                  <a:lnTo>
                    <a:pt x="2759" y="6509"/>
                  </a:lnTo>
                  <a:lnTo>
                    <a:pt x="6522" y="408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7" name="object 211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92704" y="5605475"/>
              <a:ext cx="16725" cy="11887"/>
            </a:xfrm>
            <a:prstGeom prst="rect">
              <a:avLst/>
            </a:prstGeom>
          </p:spPr>
        </p:pic>
        <p:sp>
          <p:nvSpPr>
            <p:cNvPr id="2118" name="object 2118"/>
            <p:cNvSpPr/>
            <p:nvPr/>
          </p:nvSpPr>
          <p:spPr>
            <a:xfrm>
              <a:off x="9492709" y="5604391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6333" y="4298"/>
                  </a:moveTo>
                  <a:lnTo>
                    <a:pt x="9982" y="1751"/>
                  </a:lnTo>
                  <a:lnTo>
                    <a:pt x="13253" y="0"/>
                  </a:lnTo>
                  <a:lnTo>
                    <a:pt x="14986" y="1865"/>
                  </a:lnTo>
                  <a:lnTo>
                    <a:pt x="16713" y="3725"/>
                  </a:lnTo>
                  <a:lnTo>
                    <a:pt x="14053" y="6116"/>
                  </a:lnTo>
                  <a:lnTo>
                    <a:pt x="10389" y="8658"/>
                  </a:lnTo>
                  <a:lnTo>
                    <a:pt x="6716" y="11209"/>
                  </a:lnTo>
                  <a:lnTo>
                    <a:pt x="3455" y="12966"/>
                  </a:lnTo>
                  <a:lnTo>
                    <a:pt x="1727" y="11101"/>
                  </a:lnTo>
                  <a:lnTo>
                    <a:pt x="0" y="9235"/>
                  </a:lnTo>
                  <a:lnTo>
                    <a:pt x="2664" y="6845"/>
                  </a:lnTo>
                  <a:lnTo>
                    <a:pt x="6333" y="429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9" name="object 211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86023" y="5599874"/>
              <a:ext cx="11658" cy="14579"/>
            </a:xfrm>
            <a:prstGeom prst="rect">
              <a:avLst/>
            </a:prstGeom>
          </p:spPr>
        </p:pic>
        <p:sp>
          <p:nvSpPr>
            <p:cNvPr id="2120" name="object 2120"/>
            <p:cNvSpPr/>
            <p:nvPr/>
          </p:nvSpPr>
          <p:spPr>
            <a:xfrm>
              <a:off x="9486020" y="559916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2806" y="6608"/>
                  </a:moveTo>
                  <a:lnTo>
                    <a:pt x="4600" y="2878"/>
                  </a:lnTo>
                  <a:lnTo>
                    <a:pt x="6494" y="0"/>
                  </a:lnTo>
                  <a:lnTo>
                    <a:pt x="9083" y="871"/>
                  </a:lnTo>
                  <a:lnTo>
                    <a:pt x="11653" y="1761"/>
                  </a:lnTo>
                  <a:lnTo>
                    <a:pt x="10640" y="4937"/>
                  </a:lnTo>
                  <a:lnTo>
                    <a:pt x="8846" y="8667"/>
                  </a:lnTo>
                  <a:lnTo>
                    <a:pt x="7057" y="12412"/>
                  </a:lnTo>
                  <a:lnTo>
                    <a:pt x="5164" y="15290"/>
                  </a:lnTo>
                  <a:lnTo>
                    <a:pt x="2575" y="14405"/>
                  </a:lnTo>
                  <a:lnTo>
                    <a:pt x="0" y="13529"/>
                  </a:lnTo>
                  <a:lnTo>
                    <a:pt x="1012" y="10348"/>
                  </a:lnTo>
                  <a:lnTo>
                    <a:pt x="2806" y="660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1" name="object 2121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97581" y="5584164"/>
              <a:ext cx="17551" cy="6502"/>
            </a:xfrm>
            <a:prstGeom prst="rect">
              <a:avLst/>
            </a:prstGeom>
          </p:spPr>
        </p:pic>
        <p:sp>
          <p:nvSpPr>
            <p:cNvPr id="2122" name="object 2122"/>
            <p:cNvSpPr/>
            <p:nvPr/>
          </p:nvSpPr>
          <p:spPr>
            <a:xfrm>
              <a:off x="9497582" y="5583883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9301" y="591"/>
                  </a:moveTo>
                  <a:lnTo>
                    <a:pt x="13906" y="1164"/>
                  </a:lnTo>
                  <a:lnTo>
                    <a:pt x="17546" y="2016"/>
                  </a:lnTo>
                  <a:lnTo>
                    <a:pt x="17106" y="4402"/>
                  </a:lnTo>
                  <a:lnTo>
                    <a:pt x="16661" y="6788"/>
                  </a:lnTo>
                  <a:lnTo>
                    <a:pt x="12851" y="6750"/>
                  </a:lnTo>
                  <a:lnTo>
                    <a:pt x="8255" y="6191"/>
                  </a:lnTo>
                  <a:lnTo>
                    <a:pt x="3658" y="5623"/>
                  </a:lnTo>
                  <a:lnTo>
                    <a:pt x="0" y="4771"/>
                  </a:lnTo>
                  <a:lnTo>
                    <a:pt x="449" y="2376"/>
                  </a:lnTo>
                  <a:lnTo>
                    <a:pt x="894" y="0"/>
                  </a:lnTo>
                  <a:lnTo>
                    <a:pt x="4705" y="42"/>
                  </a:lnTo>
                  <a:lnTo>
                    <a:pt x="9301" y="59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3" name="object 212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1764" y="5578538"/>
              <a:ext cx="7365" cy="14731"/>
            </a:xfrm>
            <a:prstGeom prst="rect">
              <a:avLst/>
            </a:prstGeom>
          </p:spPr>
        </p:pic>
        <p:sp>
          <p:nvSpPr>
            <p:cNvPr id="2124" name="object 2124"/>
            <p:cNvSpPr/>
            <p:nvPr/>
          </p:nvSpPr>
          <p:spPr>
            <a:xfrm>
              <a:off x="9491757" y="557829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421" y="7801"/>
                  </a:moveTo>
                  <a:lnTo>
                    <a:pt x="0" y="3806"/>
                  </a:lnTo>
                  <a:lnTo>
                    <a:pt x="137" y="525"/>
                  </a:lnTo>
                  <a:lnTo>
                    <a:pt x="2920" y="255"/>
                  </a:lnTo>
                  <a:lnTo>
                    <a:pt x="5713" y="0"/>
                  </a:lnTo>
                  <a:lnTo>
                    <a:pt x="6517" y="3176"/>
                  </a:lnTo>
                  <a:lnTo>
                    <a:pt x="6939" y="7171"/>
                  </a:lnTo>
                  <a:lnTo>
                    <a:pt x="7370" y="11157"/>
                  </a:lnTo>
                  <a:lnTo>
                    <a:pt x="7223" y="14438"/>
                  </a:lnTo>
                  <a:lnTo>
                    <a:pt x="4439" y="14708"/>
                  </a:lnTo>
                  <a:lnTo>
                    <a:pt x="1661" y="14978"/>
                  </a:lnTo>
                  <a:lnTo>
                    <a:pt x="833" y="11782"/>
                  </a:lnTo>
                  <a:lnTo>
                    <a:pt x="421" y="780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5" name="object 2125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59252" y="5590705"/>
              <a:ext cx="7581" cy="14706"/>
            </a:xfrm>
            <a:prstGeom prst="rect">
              <a:avLst/>
            </a:prstGeom>
          </p:spPr>
        </p:pic>
        <p:sp>
          <p:nvSpPr>
            <p:cNvPr id="2126" name="object 2126"/>
            <p:cNvSpPr/>
            <p:nvPr/>
          </p:nvSpPr>
          <p:spPr>
            <a:xfrm>
              <a:off x="9459258" y="5590487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34" y="7200"/>
                  </a:moveTo>
                  <a:lnTo>
                    <a:pt x="1069" y="3195"/>
                  </a:lnTo>
                  <a:lnTo>
                    <a:pt x="1992" y="0"/>
                  </a:lnTo>
                  <a:lnTo>
                    <a:pt x="4761" y="227"/>
                  </a:lnTo>
                  <a:lnTo>
                    <a:pt x="7540" y="449"/>
                  </a:lnTo>
                  <a:lnTo>
                    <a:pt x="7583" y="3735"/>
                  </a:lnTo>
                  <a:lnTo>
                    <a:pt x="7043" y="7716"/>
                  </a:lnTo>
                  <a:lnTo>
                    <a:pt x="6513" y="11721"/>
                  </a:lnTo>
                  <a:lnTo>
                    <a:pt x="5594" y="14921"/>
                  </a:lnTo>
                  <a:lnTo>
                    <a:pt x="2811" y="14698"/>
                  </a:lnTo>
                  <a:lnTo>
                    <a:pt x="42" y="14466"/>
                  </a:lnTo>
                  <a:lnTo>
                    <a:pt x="0" y="11195"/>
                  </a:lnTo>
                  <a:lnTo>
                    <a:pt x="534" y="72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7" name="object 212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6262" y="5596521"/>
              <a:ext cx="10274" cy="14732"/>
            </a:xfrm>
            <a:prstGeom prst="rect">
              <a:avLst/>
            </a:prstGeom>
          </p:spPr>
        </p:pic>
        <p:sp>
          <p:nvSpPr>
            <p:cNvPr id="2128" name="object 2128"/>
            <p:cNvSpPr/>
            <p:nvPr/>
          </p:nvSpPr>
          <p:spPr>
            <a:xfrm>
              <a:off x="9466259" y="5595954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06" y="6883"/>
                  </a:moveTo>
                  <a:lnTo>
                    <a:pt x="3356" y="3020"/>
                  </a:lnTo>
                  <a:lnTo>
                    <a:pt x="4927" y="0"/>
                  </a:lnTo>
                  <a:lnTo>
                    <a:pt x="7601" y="658"/>
                  </a:lnTo>
                  <a:lnTo>
                    <a:pt x="10266" y="1306"/>
                  </a:lnTo>
                  <a:lnTo>
                    <a:pt x="9618" y="4554"/>
                  </a:lnTo>
                  <a:lnTo>
                    <a:pt x="8269" y="8412"/>
                  </a:lnTo>
                  <a:lnTo>
                    <a:pt x="6915" y="12279"/>
                  </a:lnTo>
                  <a:lnTo>
                    <a:pt x="5358" y="15304"/>
                  </a:lnTo>
                  <a:lnTo>
                    <a:pt x="2674" y="14641"/>
                  </a:lnTo>
                  <a:lnTo>
                    <a:pt x="0" y="13993"/>
                  </a:lnTo>
                  <a:lnTo>
                    <a:pt x="639" y="10745"/>
                  </a:lnTo>
                  <a:lnTo>
                    <a:pt x="2006" y="68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9" name="object 212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83446" y="5554815"/>
              <a:ext cx="15074" cy="13119"/>
            </a:xfrm>
            <a:prstGeom prst="rect">
              <a:avLst/>
            </a:prstGeom>
          </p:spPr>
        </p:pic>
        <p:sp>
          <p:nvSpPr>
            <p:cNvPr id="2130" name="object 2130"/>
            <p:cNvSpPr/>
            <p:nvPr/>
          </p:nvSpPr>
          <p:spPr>
            <a:xfrm>
              <a:off x="9483444" y="555376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12" y="8923"/>
                  </a:moveTo>
                  <a:lnTo>
                    <a:pt x="2044" y="5884"/>
                  </a:lnTo>
                  <a:lnTo>
                    <a:pt x="0" y="3152"/>
                  </a:lnTo>
                  <a:lnTo>
                    <a:pt x="2158" y="1576"/>
                  </a:lnTo>
                  <a:lnTo>
                    <a:pt x="4316" y="0"/>
                  </a:lnTo>
                  <a:lnTo>
                    <a:pt x="7090" y="2196"/>
                  </a:lnTo>
                  <a:lnTo>
                    <a:pt x="10068" y="5235"/>
                  </a:lnTo>
                  <a:lnTo>
                    <a:pt x="13040" y="8274"/>
                  </a:lnTo>
                  <a:lnTo>
                    <a:pt x="15080" y="11001"/>
                  </a:lnTo>
                  <a:lnTo>
                    <a:pt x="12927" y="12573"/>
                  </a:lnTo>
                  <a:lnTo>
                    <a:pt x="10773" y="14154"/>
                  </a:lnTo>
                  <a:lnTo>
                    <a:pt x="7990" y="11957"/>
                  </a:lnTo>
                  <a:lnTo>
                    <a:pt x="5012" y="892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1" name="object 213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79686" y="5533949"/>
              <a:ext cx="15087" cy="13093"/>
            </a:xfrm>
            <a:prstGeom prst="rect">
              <a:avLst/>
            </a:prstGeom>
          </p:spPr>
        </p:pic>
        <p:sp>
          <p:nvSpPr>
            <p:cNvPr id="2132" name="object 2132"/>
            <p:cNvSpPr/>
            <p:nvPr/>
          </p:nvSpPr>
          <p:spPr>
            <a:xfrm>
              <a:off x="9479682" y="5532891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012" y="8913"/>
                  </a:moveTo>
                  <a:lnTo>
                    <a:pt x="2044" y="5879"/>
                  </a:lnTo>
                  <a:lnTo>
                    <a:pt x="0" y="3148"/>
                  </a:lnTo>
                  <a:lnTo>
                    <a:pt x="2163" y="1571"/>
                  </a:lnTo>
                  <a:lnTo>
                    <a:pt x="4312" y="0"/>
                  </a:lnTo>
                  <a:lnTo>
                    <a:pt x="7095" y="2191"/>
                  </a:lnTo>
                  <a:lnTo>
                    <a:pt x="10068" y="5226"/>
                  </a:lnTo>
                  <a:lnTo>
                    <a:pt x="13045" y="8265"/>
                  </a:lnTo>
                  <a:lnTo>
                    <a:pt x="15090" y="10992"/>
                  </a:lnTo>
                  <a:lnTo>
                    <a:pt x="12927" y="12568"/>
                  </a:lnTo>
                  <a:lnTo>
                    <a:pt x="10773" y="14149"/>
                  </a:lnTo>
                  <a:lnTo>
                    <a:pt x="7994" y="11953"/>
                  </a:lnTo>
                  <a:lnTo>
                    <a:pt x="5012" y="891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3" name="object 213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1901" y="5569889"/>
              <a:ext cx="14185" cy="13817"/>
            </a:xfrm>
            <a:prstGeom prst="rect">
              <a:avLst/>
            </a:prstGeom>
          </p:spPr>
        </p:pic>
        <p:sp>
          <p:nvSpPr>
            <p:cNvPr id="2134" name="object 2134"/>
            <p:cNvSpPr/>
            <p:nvPr/>
          </p:nvSpPr>
          <p:spPr>
            <a:xfrm>
              <a:off x="9471903" y="556893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4397" y="5836"/>
                  </a:moveTo>
                  <a:lnTo>
                    <a:pt x="7033" y="2490"/>
                  </a:lnTo>
                  <a:lnTo>
                    <a:pt x="9585" y="0"/>
                  </a:lnTo>
                  <a:lnTo>
                    <a:pt x="11881" y="1325"/>
                  </a:lnTo>
                  <a:lnTo>
                    <a:pt x="14186" y="2646"/>
                  </a:lnTo>
                  <a:lnTo>
                    <a:pt x="12430" y="5586"/>
                  </a:lnTo>
                  <a:lnTo>
                    <a:pt x="9798" y="8942"/>
                  </a:lnTo>
                  <a:lnTo>
                    <a:pt x="7142" y="12289"/>
                  </a:lnTo>
                  <a:lnTo>
                    <a:pt x="4610" y="14788"/>
                  </a:lnTo>
                  <a:lnTo>
                    <a:pt x="2305" y="13458"/>
                  </a:lnTo>
                  <a:lnTo>
                    <a:pt x="0" y="12133"/>
                  </a:lnTo>
                  <a:lnTo>
                    <a:pt x="1751" y="9193"/>
                  </a:lnTo>
                  <a:lnTo>
                    <a:pt x="4397" y="583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5" name="object 213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7387" y="5558751"/>
              <a:ext cx="10337" cy="14668"/>
            </a:xfrm>
            <a:prstGeom prst="rect">
              <a:avLst/>
            </a:prstGeom>
          </p:spPr>
        </p:pic>
        <p:sp>
          <p:nvSpPr>
            <p:cNvPr id="2136" name="object 2136"/>
            <p:cNvSpPr/>
            <p:nvPr/>
          </p:nvSpPr>
          <p:spPr>
            <a:xfrm>
              <a:off x="9477389" y="5558113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2035" y="8539"/>
                  </a:moveTo>
                  <a:lnTo>
                    <a:pt x="657" y="4733"/>
                  </a:lnTo>
                  <a:lnTo>
                    <a:pt x="0" y="1519"/>
                  </a:lnTo>
                  <a:lnTo>
                    <a:pt x="2679" y="747"/>
                  </a:lnTo>
                  <a:lnTo>
                    <a:pt x="5348" y="0"/>
                  </a:lnTo>
                  <a:lnTo>
                    <a:pt x="6925" y="2958"/>
                  </a:lnTo>
                  <a:lnTo>
                    <a:pt x="8302" y="6769"/>
                  </a:lnTo>
                  <a:lnTo>
                    <a:pt x="9670" y="10580"/>
                  </a:lnTo>
                  <a:lnTo>
                    <a:pt x="10328" y="13804"/>
                  </a:lnTo>
                  <a:lnTo>
                    <a:pt x="7654" y="14556"/>
                  </a:lnTo>
                  <a:lnTo>
                    <a:pt x="4984" y="15314"/>
                  </a:lnTo>
                  <a:lnTo>
                    <a:pt x="3403" y="12355"/>
                  </a:lnTo>
                  <a:lnTo>
                    <a:pt x="2035" y="85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7" name="object 213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3651" y="5558777"/>
              <a:ext cx="13639" cy="14046"/>
            </a:xfrm>
            <a:prstGeom prst="rect">
              <a:avLst/>
            </a:prstGeom>
          </p:spPr>
        </p:pic>
        <p:sp>
          <p:nvSpPr>
            <p:cNvPr id="2138" name="object 2138"/>
            <p:cNvSpPr/>
            <p:nvPr/>
          </p:nvSpPr>
          <p:spPr>
            <a:xfrm>
              <a:off x="9453647" y="555785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4032" y="6045"/>
                  </a:moveTo>
                  <a:lnTo>
                    <a:pt x="6494" y="2594"/>
                  </a:lnTo>
                  <a:lnTo>
                    <a:pt x="8879" y="0"/>
                  </a:lnTo>
                  <a:lnTo>
                    <a:pt x="11251" y="1226"/>
                  </a:lnTo>
                  <a:lnTo>
                    <a:pt x="13637" y="2447"/>
                  </a:lnTo>
                  <a:lnTo>
                    <a:pt x="12065" y="5462"/>
                  </a:lnTo>
                  <a:lnTo>
                    <a:pt x="9599" y="8918"/>
                  </a:lnTo>
                  <a:lnTo>
                    <a:pt x="7147" y="12379"/>
                  </a:lnTo>
                  <a:lnTo>
                    <a:pt x="4757" y="14968"/>
                  </a:lnTo>
                  <a:lnTo>
                    <a:pt x="2376" y="13737"/>
                  </a:lnTo>
                  <a:lnTo>
                    <a:pt x="0" y="12516"/>
                  </a:lnTo>
                  <a:lnTo>
                    <a:pt x="1571" y="9500"/>
                  </a:lnTo>
                  <a:lnTo>
                    <a:pt x="4032" y="604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9" name="object 213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55111" y="5569559"/>
              <a:ext cx="7569" cy="14757"/>
            </a:xfrm>
            <a:prstGeom prst="rect">
              <a:avLst/>
            </a:prstGeom>
          </p:spPr>
        </p:pic>
        <p:sp>
          <p:nvSpPr>
            <p:cNvPr id="2140" name="object 2140"/>
            <p:cNvSpPr/>
            <p:nvPr/>
          </p:nvSpPr>
          <p:spPr>
            <a:xfrm>
              <a:off x="9455107" y="556926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525" y="7896"/>
                  </a:moveTo>
                  <a:lnTo>
                    <a:pt x="0" y="3919"/>
                  </a:lnTo>
                  <a:lnTo>
                    <a:pt x="37" y="643"/>
                  </a:lnTo>
                  <a:lnTo>
                    <a:pt x="2821" y="312"/>
                  </a:lnTo>
                  <a:lnTo>
                    <a:pt x="5604" y="0"/>
                  </a:lnTo>
                  <a:lnTo>
                    <a:pt x="6513" y="3166"/>
                  </a:lnTo>
                  <a:lnTo>
                    <a:pt x="7043" y="7148"/>
                  </a:lnTo>
                  <a:lnTo>
                    <a:pt x="7573" y="11115"/>
                  </a:lnTo>
                  <a:lnTo>
                    <a:pt x="7530" y="14405"/>
                  </a:lnTo>
                  <a:lnTo>
                    <a:pt x="4757" y="14727"/>
                  </a:lnTo>
                  <a:lnTo>
                    <a:pt x="1973" y="15049"/>
                  </a:lnTo>
                  <a:lnTo>
                    <a:pt x="1065" y="11882"/>
                  </a:lnTo>
                  <a:lnTo>
                    <a:pt x="525" y="789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1" name="object 214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6272" y="5558662"/>
              <a:ext cx="8064" cy="14770"/>
            </a:xfrm>
            <a:prstGeom prst="rect">
              <a:avLst/>
            </a:prstGeom>
          </p:spPr>
        </p:pic>
        <p:sp>
          <p:nvSpPr>
            <p:cNvPr id="2142" name="object 2142"/>
            <p:cNvSpPr/>
            <p:nvPr/>
          </p:nvSpPr>
          <p:spPr>
            <a:xfrm>
              <a:off x="9496278" y="5558282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95" y="8061"/>
                  </a:moveTo>
                  <a:lnTo>
                    <a:pt x="94" y="4104"/>
                  </a:lnTo>
                  <a:lnTo>
                    <a:pt x="0" y="823"/>
                  </a:lnTo>
                  <a:lnTo>
                    <a:pt x="2764" y="416"/>
                  </a:lnTo>
                  <a:lnTo>
                    <a:pt x="5519" y="0"/>
                  </a:lnTo>
                  <a:lnTo>
                    <a:pt x="6574" y="3133"/>
                  </a:lnTo>
                  <a:lnTo>
                    <a:pt x="7275" y="7091"/>
                  </a:lnTo>
                  <a:lnTo>
                    <a:pt x="7961" y="11048"/>
                  </a:lnTo>
                  <a:lnTo>
                    <a:pt x="8061" y="14320"/>
                  </a:lnTo>
                  <a:lnTo>
                    <a:pt x="5296" y="14731"/>
                  </a:lnTo>
                  <a:lnTo>
                    <a:pt x="2522" y="15153"/>
                  </a:lnTo>
                  <a:lnTo>
                    <a:pt x="1486" y="12014"/>
                  </a:lnTo>
                  <a:lnTo>
                    <a:pt x="795" y="806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3" name="object 2143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9471737" y="5544464"/>
              <a:ext cx="14909" cy="13436"/>
            </a:xfrm>
            <a:prstGeom prst="rect">
              <a:avLst/>
            </a:prstGeom>
          </p:spPr>
        </p:pic>
        <p:sp>
          <p:nvSpPr>
            <p:cNvPr id="2144" name="object 2144"/>
            <p:cNvSpPr/>
            <p:nvPr/>
          </p:nvSpPr>
          <p:spPr>
            <a:xfrm>
              <a:off x="9471733" y="5543446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899" y="5505"/>
                  </a:moveTo>
                  <a:lnTo>
                    <a:pt x="7819" y="2324"/>
                  </a:lnTo>
                  <a:lnTo>
                    <a:pt x="10555" y="0"/>
                  </a:lnTo>
                  <a:lnTo>
                    <a:pt x="12742" y="1462"/>
                  </a:lnTo>
                  <a:lnTo>
                    <a:pt x="14919" y="2935"/>
                  </a:lnTo>
                  <a:lnTo>
                    <a:pt x="12931" y="5765"/>
                  </a:lnTo>
                  <a:lnTo>
                    <a:pt x="10016" y="8956"/>
                  </a:lnTo>
                  <a:lnTo>
                    <a:pt x="7090" y="12128"/>
                  </a:lnTo>
                  <a:lnTo>
                    <a:pt x="4354" y="14457"/>
                  </a:lnTo>
                  <a:lnTo>
                    <a:pt x="2172" y="12989"/>
                  </a:lnTo>
                  <a:lnTo>
                    <a:pt x="0" y="11522"/>
                  </a:lnTo>
                  <a:lnTo>
                    <a:pt x="1988" y="8677"/>
                  </a:lnTo>
                  <a:lnTo>
                    <a:pt x="4899" y="550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5" name="object 2145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9469615" y="5537937"/>
              <a:ext cx="14922" cy="13423"/>
            </a:xfrm>
            <a:prstGeom prst="rect">
              <a:avLst/>
            </a:prstGeom>
          </p:spPr>
        </p:pic>
        <p:sp>
          <p:nvSpPr>
            <p:cNvPr id="2146" name="object 2146"/>
            <p:cNvSpPr/>
            <p:nvPr/>
          </p:nvSpPr>
          <p:spPr>
            <a:xfrm>
              <a:off x="9469616" y="553691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4903" y="5510"/>
                  </a:moveTo>
                  <a:lnTo>
                    <a:pt x="7824" y="2329"/>
                  </a:lnTo>
                  <a:lnTo>
                    <a:pt x="10560" y="0"/>
                  </a:lnTo>
                  <a:lnTo>
                    <a:pt x="12742" y="1467"/>
                  </a:lnTo>
                  <a:lnTo>
                    <a:pt x="14919" y="2935"/>
                  </a:lnTo>
                  <a:lnTo>
                    <a:pt x="12931" y="5761"/>
                  </a:lnTo>
                  <a:lnTo>
                    <a:pt x="10016" y="8951"/>
                  </a:lnTo>
                  <a:lnTo>
                    <a:pt x="7095" y="12128"/>
                  </a:lnTo>
                  <a:lnTo>
                    <a:pt x="4359" y="14457"/>
                  </a:lnTo>
                  <a:lnTo>
                    <a:pt x="2172" y="12989"/>
                  </a:lnTo>
                  <a:lnTo>
                    <a:pt x="0" y="11527"/>
                  </a:lnTo>
                  <a:lnTo>
                    <a:pt x="1988" y="8681"/>
                  </a:lnTo>
                  <a:lnTo>
                    <a:pt x="4903" y="551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7" name="object 214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3625" y="5564111"/>
              <a:ext cx="17716" cy="9042"/>
            </a:xfrm>
            <a:prstGeom prst="rect">
              <a:avLst/>
            </a:prstGeom>
          </p:spPr>
        </p:pic>
        <p:sp>
          <p:nvSpPr>
            <p:cNvPr id="2148" name="object 2148"/>
            <p:cNvSpPr/>
            <p:nvPr/>
          </p:nvSpPr>
          <p:spPr>
            <a:xfrm>
              <a:off x="9453620" y="556324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73" y="7564"/>
                  </a:moveTo>
                  <a:lnTo>
                    <a:pt x="3294" y="6073"/>
                  </a:lnTo>
                  <a:lnTo>
                    <a:pt x="0" y="4468"/>
                  </a:lnTo>
                  <a:lnTo>
                    <a:pt x="1102" y="2239"/>
                  </a:lnTo>
                  <a:lnTo>
                    <a:pt x="2210" y="0"/>
                  </a:lnTo>
                  <a:lnTo>
                    <a:pt x="5864" y="833"/>
                  </a:lnTo>
                  <a:lnTo>
                    <a:pt x="10153" y="2338"/>
                  </a:lnTo>
                  <a:lnTo>
                    <a:pt x="14432" y="3839"/>
                  </a:lnTo>
                  <a:lnTo>
                    <a:pt x="17726" y="5439"/>
                  </a:lnTo>
                  <a:lnTo>
                    <a:pt x="16614" y="7673"/>
                  </a:lnTo>
                  <a:lnTo>
                    <a:pt x="15521" y="9903"/>
                  </a:lnTo>
                  <a:lnTo>
                    <a:pt x="11852" y="9074"/>
                  </a:lnTo>
                  <a:lnTo>
                    <a:pt x="7573" y="7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9" name="object 214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9270" y="5554154"/>
              <a:ext cx="17716" cy="9042"/>
            </a:xfrm>
            <a:prstGeom prst="rect">
              <a:avLst/>
            </a:prstGeom>
          </p:spPr>
        </p:pic>
        <p:sp>
          <p:nvSpPr>
            <p:cNvPr id="2150" name="object 2150"/>
            <p:cNvSpPr/>
            <p:nvPr/>
          </p:nvSpPr>
          <p:spPr>
            <a:xfrm>
              <a:off x="9449270" y="5553291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578" y="7564"/>
                  </a:moveTo>
                  <a:lnTo>
                    <a:pt x="3299" y="6073"/>
                  </a:lnTo>
                  <a:lnTo>
                    <a:pt x="0" y="4464"/>
                  </a:lnTo>
                  <a:lnTo>
                    <a:pt x="1112" y="2234"/>
                  </a:lnTo>
                  <a:lnTo>
                    <a:pt x="2205" y="0"/>
                  </a:lnTo>
                  <a:lnTo>
                    <a:pt x="5874" y="828"/>
                  </a:lnTo>
                  <a:lnTo>
                    <a:pt x="10158" y="2343"/>
                  </a:lnTo>
                  <a:lnTo>
                    <a:pt x="14437" y="3839"/>
                  </a:lnTo>
                  <a:lnTo>
                    <a:pt x="17722" y="5439"/>
                  </a:lnTo>
                  <a:lnTo>
                    <a:pt x="16619" y="7668"/>
                  </a:lnTo>
                  <a:lnTo>
                    <a:pt x="15521" y="9903"/>
                  </a:lnTo>
                  <a:lnTo>
                    <a:pt x="11857" y="9074"/>
                  </a:lnTo>
                  <a:lnTo>
                    <a:pt x="7578" y="75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1" name="object 215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56839" y="5543829"/>
              <a:ext cx="17449" cy="10134"/>
            </a:xfrm>
            <a:prstGeom prst="rect">
              <a:avLst/>
            </a:prstGeom>
          </p:spPr>
        </p:pic>
        <p:sp>
          <p:nvSpPr>
            <p:cNvPr id="2152" name="object 2152"/>
            <p:cNvSpPr/>
            <p:nvPr/>
          </p:nvSpPr>
          <p:spPr>
            <a:xfrm>
              <a:off x="9456834" y="5542841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7123" y="8042"/>
                  </a:moveTo>
                  <a:lnTo>
                    <a:pt x="3057" y="6158"/>
                  </a:lnTo>
                  <a:lnTo>
                    <a:pt x="0" y="4251"/>
                  </a:lnTo>
                  <a:lnTo>
                    <a:pt x="1372" y="2125"/>
                  </a:lnTo>
                  <a:lnTo>
                    <a:pt x="2740" y="0"/>
                  </a:lnTo>
                  <a:lnTo>
                    <a:pt x="6267" y="1178"/>
                  </a:lnTo>
                  <a:lnTo>
                    <a:pt x="10323" y="3067"/>
                  </a:lnTo>
                  <a:lnTo>
                    <a:pt x="14389" y="4956"/>
                  </a:lnTo>
                  <a:lnTo>
                    <a:pt x="17457" y="6859"/>
                  </a:lnTo>
                  <a:lnTo>
                    <a:pt x="16089" y="8984"/>
                  </a:lnTo>
                  <a:lnTo>
                    <a:pt x="14711" y="11110"/>
                  </a:lnTo>
                  <a:lnTo>
                    <a:pt x="11185" y="9927"/>
                  </a:lnTo>
                  <a:lnTo>
                    <a:pt x="7123" y="8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3" name="object 215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9092" y="5524639"/>
              <a:ext cx="17449" cy="10121"/>
            </a:xfrm>
            <a:prstGeom prst="rect">
              <a:avLst/>
            </a:prstGeom>
          </p:spPr>
        </p:pic>
        <p:sp>
          <p:nvSpPr>
            <p:cNvPr id="2154" name="object 2154"/>
            <p:cNvSpPr/>
            <p:nvPr/>
          </p:nvSpPr>
          <p:spPr>
            <a:xfrm>
              <a:off x="9449086" y="5523642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7119" y="8047"/>
                  </a:moveTo>
                  <a:lnTo>
                    <a:pt x="3053" y="6163"/>
                  </a:lnTo>
                  <a:lnTo>
                    <a:pt x="0" y="4255"/>
                  </a:lnTo>
                  <a:lnTo>
                    <a:pt x="1367" y="2130"/>
                  </a:lnTo>
                  <a:lnTo>
                    <a:pt x="2735" y="0"/>
                  </a:lnTo>
                  <a:lnTo>
                    <a:pt x="6262" y="1183"/>
                  </a:lnTo>
                  <a:lnTo>
                    <a:pt x="10323" y="3072"/>
                  </a:lnTo>
                  <a:lnTo>
                    <a:pt x="14389" y="4961"/>
                  </a:lnTo>
                  <a:lnTo>
                    <a:pt x="17457" y="6859"/>
                  </a:lnTo>
                  <a:lnTo>
                    <a:pt x="16084" y="8989"/>
                  </a:lnTo>
                  <a:lnTo>
                    <a:pt x="14711" y="11110"/>
                  </a:lnTo>
                  <a:lnTo>
                    <a:pt x="11180" y="9931"/>
                  </a:lnTo>
                  <a:lnTo>
                    <a:pt x="7119" y="804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5" name="object 215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63252" y="5553963"/>
              <a:ext cx="17665" cy="9270"/>
            </a:xfrm>
            <a:prstGeom prst="rect">
              <a:avLst/>
            </a:prstGeom>
          </p:spPr>
        </p:pic>
        <p:sp>
          <p:nvSpPr>
            <p:cNvPr id="2156" name="object 2156"/>
            <p:cNvSpPr/>
            <p:nvPr/>
          </p:nvSpPr>
          <p:spPr>
            <a:xfrm>
              <a:off x="9463246" y="555305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7488" y="7678"/>
                  </a:moveTo>
                  <a:lnTo>
                    <a:pt x="3247" y="6097"/>
                  </a:lnTo>
                  <a:lnTo>
                    <a:pt x="0" y="4426"/>
                  </a:lnTo>
                  <a:lnTo>
                    <a:pt x="1154" y="2220"/>
                  </a:lnTo>
                  <a:lnTo>
                    <a:pt x="2309" y="0"/>
                  </a:lnTo>
                  <a:lnTo>
                    <a:pt x="5945" y="908"/>
                  </a:lnTo>
                  <a:lnTo>
                    <a:pt x="10186" y="2485"/>
                  </a:lnTo>
                  <a:lnTo>
                    <a:pt x="14441" y="4066"/>
                  </a:lnTo>
                  <a:lnTo>
                    <a:pt x="17674" y="5732"/>
                  </a:lnTo>
                  <a:lnTo>
                    <a:pt x="16510" y="7952"/>
                  </a:lnTo>
                  <a:lnTo>
                    <a:pt x="15364" y="10163"/>
                  </a:lnTo>
                  <a:lnTo>
                    <a:pt x="11729" y="9264"/>
                  </a:lnTo>
                  <a:lnTo>
                    <a:pt x="7488" y="76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7" name="object 2157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9341" y="5583123"/>
              <a:ext cx="16929" cy="11226"/>
            </a:xfrm>
            <a:prstGeom prst="rect">
              <a:avLst/>
            </a:prstGeom>
          </p:spPr>
        </p:pic>
        <p:sp>
          <p:nvSpPr>
            <p:cNvPr id="2158" name="object 2158"/>
            <p:cNvSpPr/>
            <p:nvPr/>
          </p:nvSpPr>
          <p:spPr>
            <a:xfrm>
              <a:off x="9459345" y="558206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3" y="8454"/>
                  </a:moveTo>
                  <a:lnTo>
                    <a:pt x="2764" y="6144"/>
                  </a:lnTo>
                  <a:lnTo>
                    <a:pt x="0" y="3943"/>
                  </a:lnTo>
                  <a:lnTo>
                    <a:pt x="1647" y="1978"/>
                  </a:lnTo>
                  <a:lnTo>
                    <a:pt x="3294" y="0"/>
                  </a:lnTo>
                  <a:lnTo>
                    <a:pt x="6631" y="1524"/>
                  </a:lnTo>
                  <a:lnTo>
                    <a:pt x="10389" y="3825"/>
                  </a:lnTo>
                  <a:lnTo>
                    <a:pt x="14153" y="6130"/>
                  </a:lnTo>
                  <a:lnTo>
                    <a:pt x="16926" y="8336"/>
                  </a:lnTo>
                  <a:lnTo>
                    <a:pt x="15270" y="10305"/>
                  </a:lnTo>
                  <a:lnTo>
                    <a:pt x="13618" y="12289"/>
                  </a:lnTo>
                  <a:lnTo>
                    <a:pt x="10281" y="10760"/>
                  </a:lnTo>
                  <a:lnTo>
                    <a:pt x="6513" y="84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9" name="object 215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40659" y="5533237"/>
              <a:ext cx="16929" cy="11226"/>
            </a:xfrm>
            <a:prstGeom prst="rect">
              <a:avLst/>
            </a:prstGeom>
          </p:spPr>
        </p:pic>
        <p:sp>
          <p:nvSpPr>
            <p:cNvPr id="2160" name="object 2160"/>
            <p:cNvSpPr/>
            <p:nvPr/>
          </p:nvSpPr>
          <p:spPr>
            <a:xfrm>
              <a:off x="9440660" y="5532171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3" y="8454"/>
                  </a:moveTo>
                  <a:lnTo>
                    <a:pt x="2764" y="6149"/>
                  </a:lnTo>
                  <a:lnTo>
                    <a:pt x="0" y="3943"/>
                  </a:lnTo>
                  <a:lnTo>
                    <a:pt x="1651" y="1978"/>
                  </a:lnTo>
                  <a:lnTo>
                    <a:pt x="3299" y="0"/>
                  </a:lnTo>
                  <a:lnTo>
                    <a:pt x="6636" y="1524"/>
                  </a:lnTo>
                  <a:lnTo>
                    <a:pt x="10389" y="3825"/>
                  </a:lnTo>
                  <a:lnTo>
                    <a:pt x="14153" y="6130"/>
                  </a:lnTo>
                  <a:lnTo>
                    <a:pt x="16926" y="8336"/>
                  </a:lnTo>
                  <a:lnTo>
                    <a:pt x="15274" y="10310"/>
                  </a:lnTo>
                  <a:lnTo>
                    <a:pt x="13618" y="12289"/>
                  </a:lnTo>
                  <a:lnTo>
                    <a:pt x="10281" y="10755"/>
                  </a:lnTo>
                  <a:lnTo>
                    <a:pt x="6513" y="84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1" name="object 216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12897" y="5588355"/>
              <a:ext cx="16929" cy="11214"/>
            </a:xfrm>
            <a:prstGeom prst="rect">
              <a:avLst/>
            </a:prstGeom>
          </p:spPr>
        </p:pic>
        <p:sp>
          <p:nvSpPr>
            <p:cNvPr id="2162" name="object 2162"/>
            <p:cNvSpPr/>
            <p:nvPr/>
          </p:nvSpPr>
          <p:spPr>
            <a:xfrm>
              <a:off x="9412906" y="558728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08" y="8454"/>
                  </a:moveTo>
                  <a:lnTo>
                    <a:pt x="2754" y="6149"/>
                  </a:lnTo>
                  <a:lnTo>
                    <a:pt x="0" y="3943"/>
                  </a:lnTo>
                  <a:lnTo>
                    <a:pt x="1647" y="1983"/>
                  </a:lnTo>
                  <a:lnTo>
                    <a:pt x="3289" y="0"/>
                  </a:lnTo>
                  <a:lnTo>
                    <a:pt x="6626" y="1529"/>
                  </a:lnTo>
                  <a:lnTo>
                    <a:pt x="10380" y="3829"/>
                  </a:lnTo>
                  <a:lnTo>
                    <a:pt x="14148" y="6135"/>
                  </a:lnTo>
                  <a:lnTo>
                    <a:pt x="16922" y="8341"/>
                  </a:lnTo>
                  <a:lnTo>
                    <a:pt x="15270" y="10310"/>
                  </a:lnTo>
                  <a:lnTo>
                    <a:pt x="13608" y="12293"/>
                  </a:lnTo>
                  <a:lnTo>
                    <a:pt x="10271" y="10760"/>
                  </a:lnTo>
                  <a:lnTo>
                    <a:pt x="6508" y="84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3" name="object 216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2777" y="5557253"/>
              <a:ext cx="16929" cy="11226"/>
            </a:xfrm>
            <a:prstGeom prst="rect">
              <a:avLst/>
            </a:prstGeom>
          </p:spPr>
        </p:pic>
        <p:sp>
          <p:nvSpPr>
            <p:cNvPr id="2164" name="object 2164"/>
            <p:cNvSpPr/>
            <p:nvPr/>
          </p:nvSpPr>
          <p:spPr>
            <a:xfrm>
              <a:off x="9422780" y="5556183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7" y="8459"/>
                  </a:moveTo>
                  <a:lnTo>
                    <a:pt x="2764" y="6149"/>
                  </a:lnTo>
                  <a:lnTo>
                    <a:pt x="0" y="3948"/>
                  </a:lnTo>
                  <a:lnTo>
                    <a:pt x="1656" y="1978"/>
                  </a:lnTo>
                  <a:lnTo>
                    <a:pt x="3299" y="0"/>
                  </a:lnTo>
                  <a:lnTo>
                    <a:pt x="6636" y="1524"/>
                  </a:lnTo>
                  <a:lnTo>
                    <a:pt x="10389" y="3829"/>
                  </a:lnTo>
                  <a:lnTo>
                    <a:pt x="14157" y="6135"/>
                  </a:lnTo>
                  <a:lnTo>
                    <a:pt x="16926" y="8341"/>
                  </a:lnTo>
                  <a:lnTo>
                    <a:pt x="15274" y="10310"/>
                  </a:lnTo>
                  <a:lnTo>
                    <a:pt x="13618" y="12293"/>
                  </a:lnTo>
                  <a:lnTo>
                    <a:pt x="10281" y="10760"/>
                  </a:lnTo>
                  <a:lnTo>
                    <a:pt x="6517" y="84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5" name="object 216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0897" y="5563006"/>
              <a:ext cx="16929" cy="11226"/>
            </a:xfrm>
            <a:prstGeom prst="rect">
              <a:avLst/>
            </a:prstGeom>
          </p:spPr>
        </p:pic>
        <p:sp>
          <p:nvSpPr>
            <p:cNvPr id="2166" name="object 2166"/>
            <p:cNvSpPr/>
            <p:nvPr/>
          </p:nvSpPr>
          <p:spPr>
            <a:xfrm>
              <a:off x="9420903" y="556193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6517" y="8459"/>
                  </a:moveTo>
                  <a:lnTo>
                    <a:pt x="2764" y="6149"/>
                  </a:lnTo>
                  <a:lnTo>
                    <a:pt x="0" y="3948"/>
                  </a:lnTo>
                  <a:lnTo>
                    <a:pt x="1656" y="1988"/>
                  </a:lnTo>
                  <a:lnTo>
                    <a:pt x="3299" y="0"/>
                  </a:lnTo>
                  <a:lnTo>
                    <a:pt x="6636" y="1533"/>
                  </a:lnTo>
                  <a:lnTo>
                    <a:pt x="10389" y="3834"/>
                  </a:lnTo>
                  <a:lnTo>
                    <a:pt x="14157" y="6139"/>
                  </a:lnTo>
                  <a:lnTo>
                    <a:pt x="16926" y="8341"/>
                  </a:lnTo>
                  <a:lnTo>
                    <a:pt x="15279" y="10310"/>
                  </a:lnTo>
                  <a:lnTo>
                    <a:pt x="13618" y="12298"/>
                  </a:lnTo>
                  <a:lnTo>
                    <a:pt x="10281" y="10760"/>
                  </a:lnTo>
                  <a:lnTo>
                    <a:pt x="6517" y="84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7" name="object 216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69945" y="5578843"/>
              <a:ext cx="15671" cy="12649"/>
            </a:xfrm>
            <a:prstGeom prst="rect">
              <a:avLst/>
            </a:prstGeom>
          </p:spPr>
        </p:pic>
        <p:sp>
          <p:nvSpPr>
            <p:cNvPr id="2168" name="object 2168"/>
            <p:cNvSpPr/>
            <p:nvPr/>
          </p:nvSpPr>
          <p:spPr>
            <a:xfrm>
              <a:off x="9469951" y="5577772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5452" y="8857"/>
                  </a:moveTo>
                  <a:lnTo>
                    <a:pt x="2243" y="5997"/>
                  </a:lnTo>
                  <a:lnTo>
                    <a:pt x="0" y="3384"/>
                  </a:lnTo>
                  <a:lnTo>
                    <a:pt x="2021" y="1694"/>
                  </a:lnTo>
                  <a:lnTo>
                    <a:pt x="4061" y="0"/>
                  </a:lnTo>
                  <a:lnTo>
                    <a:pt x="7005" y="2030"/>
                  </a:lnTo>
                  <a:lnTo>
                    <a:pt x="10214" y="4880"/>
                  </a:lnTo>
                  <a:lnTo>
                    <a:pt x="13414" y="7730"/>
                  </a:lnTo>
                  <a:lnTo>
                    <a:pt x="15667" y="10334"/>
                  </a:lnTo>
                  <a:lnTo>
                    <a:pt x="13641" y="12033"/>
                  </a:lnTo>
                  <a:lnTo>
                    <a:pt x="11611" y="13723"/>
                  </a:lnTo>
                  <a:lnTo>
                    <a:pt x="8671" y="11702"/>
                  </a:lnTo>
                  <a:lnTo>
                    <a:pt x="5452" y="88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9" name="object 21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85236" y="5543905"/>
              <a:ext cx="17716" cy="7365"/>
            </a:xfrm>
            <a:prstGeom prst="rect">
              <a:avLst/>
            </a:prstGeom>
          </p:spPr>
        </p:pic>
        <p:sp>
          <p:nvSpPr>
            <p:cNvPr id="2170" name="object 2170"/>
            <p:cNvSpPr/>
            <p:nvPr/>
          </p:nvSpPr>
          <p:spPr>
            <a:xfrm>
              <a:off x="9485226" y="5543357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8080" y="6722"/>
                  </a:moveTo>
                  <a:lnTo>
                    <a:pt x="3554" y="5827"/>
                  </a:lnTo>
                  <a:lnTo>
                    <a:pt x="0" y="4700"/>
                  </a:lnTo>
                  <a:lnTo>
                    <a:pt x="681" y="2357"/>
                  </a:lnTo>
                  <a:lnTo>
                    <a:pt x="1353" y="0"/>
                  </a:lnTo>
                  <a:lnTo>
                    <a:pt x="5140" y="321"/>
                  </a:lnTo>
                  <a:lnTo>
                    <a:pt x="9661" y="1211"/>
                  </a:lnTo>
                  <a:lnTo>
                    <a:pt x="14186" y="2097"/>
                  </a:lnTo>
                  <a:lnTo>
                    <a:pt x="17731" y="3228"/>
                  </a:lnTo>
                  <a:lnTo>
                    <a:pt x="17059" y="5571"/>
                  </a:lnTo>
                  <a:lnTo>
                    <a:pt x="16382" y="7919"/>
                  </a:lnTo>
                  <a:lnTo>
                    <a:pt x="12586" y="7602"/>
                  </a:lnTo>
                  <a:lnTo>
                    <a:pt x="8080" y="672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1" name="object 2171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5914" y="5608281"/>
              <a:ext cx="16344" cy="12014"/>
            </a:xfrm>
            <a:prstGeom prst="rect">
              <a:avLst/>
            </a:prstGeom>
          </p:spPr>
        </p:pic>
        <p:sp>
          <p:nvSpPr>
            <p:cNvPr id="2172" name="object 2172"/>
            <p:cNvSpPr/>
            <p:nvPr/>
          </p:nvSpPr>
          <p:spPr>
            <a:xfrm>
              <a:off x="9425921" y="5607190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42" y="4412"/>
                  </a:moveTo>
                  <a:lnTo>
                    <a:pt x="13821" y="7020"/>
                  </a:lnTo>
                  <a:lnTo>
                    <a:pt x="16330" y="9439"/>
                  </a:lnTo>
                  <a:lnTo>
                    <a:pt x="14460" y="11266"/>
                  </a:lnTo>
                  <a:lnTo>
                    <a:pt x="12605" y="13103"/>
                  </a:lnTo>
                  <a:lnTo>
                    <a:pt x="9457" y="11309"/>
                  </a:lnTo>
                  <a:lnTo>
                    <a:pt x="5983" y="8700"/>
                  </a:lnTo>
                  <a:lnTo>
                    <a:pt x="2504" y="6087"/>
                  </a:lnTo>
                  <a:lnTo>
                    <a:pt x="0" y="3664"/>
                  </a:lnTo>
                  <a:lnTo>
                    <a:pt x="1869" y="1827"/>
                  </a:lnTo>
                  <a:lnTo>
                    <a:pt x="3729" y="0"/>
                  </a:lnTo>
                  <a:lnTo>
                    <a:pt x="6873" y="1794"/>
                  </a:lnTo>
                  <a:lnTo>
                    <a:pt x="10342" y="441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3" name="object 217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04642" y="5527966"/>
              <a:ext cx="12395" cy="14427"/>
            </a:xfrm>
            <a:prstGeom prst="rect">
              <a:avLst/>
            </a:prstGeom>
          </p:spPr>
        </p:pic>
        <p:sp>
          <p:nvSpPr>
            <p:cNvPr id="2174" name="object 2174"/>
            <p:cNvSpPr/>
            <p:nvPr/>
          </p:nvSpPr>
          <p:spPr>
            <a:xfrm>
              <a:off x="9404635" y="5527170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49" y="8800"/>
                  </a:moveTo>
                  <a:lnTo>
                    <a:pt x="7104" y="12445"/>
                  </a:lnTo>
                  <a:lnTo>
                    <a:pt x="5026" y="15224"/>
                  </a:lnTo>
                  <a:lnTo>
                    <a:pt x="2513" y="14220"/>
                  </a:lnTo>
                  <a:lnTo>
                    <a:pt x="0" y="13212"/>
                  </a:lnTo>
                  <a:lnTo>
                    <a:pt x="1216" y="10083"/>
                  </a:lnTo>
                  <a:lnTo>
                    <a:pt x="3251" y="6433"/>
                  </a:lnTo>
                  <a:lnTo>
                    <a:pt x="5292" y="2783"/>
                  </a:lnTo>
                  <a:lnTo>
                    <a:pt x="7384" y="0"/>
                  </a:lnTo>
                  <a:lnTo>
                    <a:pt x="9897" y="1008"/>
                  </a:lnTo>
                  <a:lnTo>
                    <a:pt x="12406" y="2021"/>
                  </a:lnTo>
                  <a:lnTo>
                    <a:pt x="11189" y="5150"/>
                  </a:lnTo>
                  <a:lnTo>
                    <a:pt x="9149" y="88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5" name="object 217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2798" y="5570105"/>
              <a:ext cx="12395" cy="14427"/>
            </a:xfrm>
            <a:prstGeom prst="rect">
              <a:avLst/>
            </a:prstGeom>
          </p:spPr>
        </p:pic>
        <p:sp>
          <p:nvSpPr>
            <p:cNvPr id="2176" name="object 2176"/>
            <p:cNvSpPr/>
            <p:nvPr/>
          </p:nvSpPr>
          <p:spPr>
            <a:xfrm>
              <a:off x="9432790" y="5569313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49" y="8800"/>
                  </a:moveTo>
                  <a:lnTo>
                    <a:pt x="7100" y="12445"/>
                  </a:lnTo>
                  <a:lnTo>
                    <a:pt x="5022" y="15224"/>
                  </a:lnTo>
                  <a:lnTo>
                    <a:pt x="2508" y="14220"/>
                  </a:lnTo>
                  <a:lnTo>
                    <a:pt x="0" y="13212"/>
                  </a:lnTo>
                  <a:lnTo>
                    <a:pt x="1211" y="10083"/>
                  </a:lnTo>
                  <a:lnTo>
                    <a:pt x="3251" y="6433"/>
                  </a:lnTo>
                  <a:lnTo>
                    <a:pt x="5287" y="2783"/>
                  </a:lnTo>
                  <a:lnTo>
                    <a:pt x="7379" y="0"/>
                  </a:lnTo>
                  <a:lnTo>
                    <a:pt x="9892" y="1008"/>
                  </a:lnTo>
                  <a:lnTo>
                    <a:pt x="12401" y="2021"/>
                  </a:lnTo>
                  <a:lnTo>
                    <a:pt x="11185" y="5150"/>
                  </a:lnTo>
                  <a:lnTo>
                    <a:pt x="9149" y="88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7" name="object 217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3078" y="5589955"/>
              <a:ext cx="12369" cy="14287"/>
            </a:xfrm>
            <a:prstGeom prst="rect">
              <a:avLst/>
            </a:prstGeom>
          </p:spPr>
        </p:pic>
        <p:sp>
          <p:nvSpPr>
            <p:cNvPr id="2178" name="object 2178"/>
            <p:cNvSpPr/>
            <p:nvPr/>
          </p:nvSpPr>
          <p:spPr>
            <a:xfrm>
              <a:off x="9433073" y="5589107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30" y="6296"/>
                  </a:moveTo>
                  <a:lnTo>
                    <a:pt x="11175" y="9874"/>
                  </a:lnTo>
                  <a:lnTo>
                    <a:pt x="12368" y="12951"/>
                  </a:lnTo>
                  <a:lnTo>
                    <a:pt x="9859" y="14050"/>
                  </a:lnTo>
                  <a:lnTo>
                    <a:pt x="7336" y="15143"/>
                  </a:lnTo>
                  <a:lnTo>
                    <a:pt x="5263" y="12431"/>
                  </a:lnTo>
                  <a:lnTo>
                    <a:pt x="3242" y="8857"/>
                  </a:lnTo>
                  <a:lnTo>
                    <a:pt x="1207" y="5273"/>
                  </a:lnTo>
                  <a:lnTo>
                    <a:pt x="0" y="2191"/>
                  </a:lnTo>
                  <a:lnTo>
                    <a:pt x="2518" y="1088"/>
                  </a:lnTo>
                  <a:lnTo>
                    <a:pt x="5036" y="0"/>
                  </a:lnTo>
                  <a:lnTo>
                    <a:pt x="7109" y="2717"/>
                  </a:lnTo>
                  <a:lnTo>
                    <a:pt x="9130" y="629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9" name="object 217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5353" y="5587339"/>
              <a:ext cx="11785" cy="14541"/>
            </a:xfrm>
            <a:prstGeom prst="rect">
              <a:avLst/>
            </a:prstGeom>
          </p:spPr>
        </p:pic>
        <p:sp>
          <p:nvSpPr>
            <p:cNvPr id="2180" name="object 2180"/>
            <p:cNvSpPr/>
            <p:nvPr/>
          </p:nvSpPr>
          <p:spPr>
            <a:xfrm>
              <a:off x="9455350" y="5586601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700"/>
                  </a:moveTo>
                  <a:lnTo>
                    <a:pt x="7071" y="12417"/>
                  </a:lnTo>
                  <a:lnTo>
                    <a:pt x="5145" y="15290"/>
                  </a:lnTo>
                  <a:lnTo>
                    <a:pt x="2579" y="14381"/>
                  </a:lnTo>
                  <a:lnTo>
                    <a:pt x="0" y="13477"/>
                  </a:lnTo>
                  <a:lnTo>
                    <a:pt x="1046" y="10315"/>
                  </a:lnTo>
                  <a:lnTo>
                    <a:pt x="2877" y="6589"/>
                  </a:lnTo>
                  <a:lnTo>
                    <a:pt x="4705" y="2864"/>
                  </a:lnTo>
                  <a:lnTo>
                    <a:pt x="6641" y="0"/>
                  </a:lnTo>
                  <a:lnTo>
                    <a:pt x="9206" y="899"/>
                  </a:lnTo>
                  <a:lnTo>
                    <a:pt x="11776" y="1803"/>
                  </a:lnTo>
                  <a:lnTo>
                    <a:pt x="10730" y="4975"/>
                  </a:lnTo>
                  <a:lnTo>
                    <a:pt x="8908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1" name="object 218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8183" y="5515965"/>
              <a:ext cx="11785" cy="14554"/>
            </a:xfrm>
            <a:prstGeom prst="rect">
              <a:avLst/>
            </a:prstGeom>
          </p:spPr>
        </p:pic>
        <p:sp>
          <p:nvSpPr>
            <p:cNvPr id="2182" name="object 2182"/>
            <p:cNvSpPr/>
            <p:nvPr/>
          </p:nvSpPr>
          <p:spPr>
            <a:xfrm>
              <a:off x="9438182" y="5515231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700"/>
                  </a:moveTo>
                  <a:lnTo>
                    <a:pt x="7062" y="12417"/>
                  </a:lnTo>
                  <a:lnTo>
                    <a:pt x="5140" y="15290"/>
                  </a:lnTo>
                  <a:lnTo>
                    <a:pt x="2579" y="14381"/>
                  </a:lnTo>
                  <a:lnTo>
                    <a:pt x="0" y="13482"/>
                  </a:lnTo>
                  <a:lnTo>
                    <a:pt x="1046" y="10319"/>
                  </a:lnTo>
                  <a:lnTo>
                    <a:pt x="2877" y="6594"/>
                  </a:lnTo>
                  <a:lnTo>
                    <a:pt x="4705" y="2868"/>
                  </a:lnTo>
                  <a:lnTo>
                    <a:pt x="6641" y="0"/>
                  </a:lnTo>
                  <a:lnTo>
                    <a:pt x="9201" y="899"/>
                  </a:lnTo>
                  <a:lnTo>
                    <a:pt x="11776" y="1808"/>
                  </a:lnTo>
                  <a:lnTo>
                    <a:pt x="10726" y="4975"/>
                  </a:lnTo>
                  <a:lnTo>
                    <a:pt x="8908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3" name="object 218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15373" y="5524640"/>
              <a:ext cx="11785" cy="14554"/>
            </a:xfrm>
            <a:prstGeom prst="rect">
              <a:avLst/>
            </a:prstGeom>
          </p:spPr>
        </p:pic>
        <p:sp>
          <p:nvSpPr>
            <p:cNvPr id="2184" name="object 2184"/>
            <p:cNvSpPr/>
            <p:nvPr/>
          </p:nvSpPr>
          <p:spPr>
            <a:xfrm>
              <a:off x="9415378" y="55239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700"/>
                  </a:moveTo>
                  <a:lnTo>
                    <a:pt x="7067" y="12421"/>
                  </a:lnTo>
                  <a:lnTo>
                    <a:pt x="5145" y="15295"/>
                  </a:lnTo>
                  <a:lnTo>
                    <a:pt x="2575" y="14386"/>
                  </a:lnTo>
                  <a:lnTo>
                    <a:pt x="0" y="13482"/>
                  </a:lnTo>
                  <a:lnTo>
                    <a:pt x="1046" y="10319"/>
                  </a:lnTo>
                  <a:lnTo>
                    <a:pt x="2882" y="6594"/>
                  </a:lnTo>
                  <a:lnTo>
                    <a:pt x="4705" y="2868"/>
                  </a:lnTo>
                  <a:lnTo>
                    <a:pt x="6636" y="0"/>
                  </a:lnTo>
                  <a:lnTo>
                    <a:pt x="9201" y="908"/>
                  </a:lnTo>
                  <a:lnTo>
                    <a:pt x="11776" y="1813"/>
                  </a:lnTo>
                  <a:lnTo>
                    <a:pt x="10730" y="4984"/>
                  </a:lnTo>
                  <a:lnTo>
                    <a:pt x="8908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5" name="object 218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1913" y="5546521"/>
              <a:ext cx="11772" cy="14554"/>
            </a:xfrm>
            <a:prstGeom prst="rect">
              <a:avLst/>
            </a:prstGeom>
          </p:spPr>
        </p:pic>
        <p:sp>
          <p:nvSpPr>
            <p:cNvPr id="2186" name="object 2186"/>
            <p:cNvSpPr/>
            <p:nvPr/>
          </p:nvSpPr>
          <p:spPr>
            <a:xfrm>
              <a:off x="9421915" y="5545780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700"/>
                  </a:moveTo>
                  <a:lnTo>
                    <a:pt x="7062" y="12421"/>
                  </a:lnTo>
                  <a:lnTo>
                    <a:pt x="5145" y="15295"/>
                  </a:lnTo>
                  <a:lnTo>
                    <a:pt x="2575" y="14386"/>
                  </a:lnTo>
                  <a:lnTo>
                    <a:pt x="0" y="13482"/>
                  </a:lnTo>
                  <a:lnTo>
                    <a:pt x="1041" y="10319"/>
                  </a:lnTo>
                  <a:lnTo>
                    <a:pt x="2877" y="6594"/>
                  </a:lnTo>
                  <a:lnTo>
                    <a:pt x="4700" y="2868"/>
                  </a:lnTo>
                  <a:lnTo>
                    <a:pt x="6636" y="0"/>
                  </a:lnTo>
                  <a:lnTo>
                    <a:pt x="9201" y="908"/>
                  </a:lnTo>
                  <a:lnTo>
                    <a:pt x="11772" y="1813"/>
                  </a:lnTo>
                  <a:lnTo>
                    <a:pt x="10721" y="4984"/>
                  </a:lnTo>
                  <a:lnTo>
                    <a:pt x="8908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7" name="object 218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42285" y="5566333"/>
              <a:ext cx="11760" cy="14566"/>
            </a:xfrm>
            <a:prstGeom prst="rect">
              <a:avLst/>
            </a:prstGeom>
          </p:spPr>
        </p:pic>
        <p:sp>
          <p:nvSpPr>
            <p:cNvPr id="2188" name="object 2188"/>
            <p:cNvSpPr/>
            <p:nvPr/>
          </p:nvSpPr>
          <p:spPr>
            <a:xfrm>
              <a:off x="9442281" y="5565613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908" y="8700"/>
                  </a:moveTo>
                  <a:lnTo>
                    <a:pt x="7067" y="12417"/>
                  </a:lnTo>
                  <a:lnTo>
                    <a:pt x="5145" y="15285"/>
                  </a:lnTo>
                  <a:lnTo>
                    <a:pt x="2575" y="14376"/>
                  </a:lnTo>
                  <a:lnTo>
                    <a:pt x="0" y="13477"/>
                  </a:lnTo>
                  <a:lnTo>
                    <a:pt x="1046" y="10315"/>
                  </a:lnTo>
                  <a:lnTo>
                    <a:pt x="2882" y="6594"/>
                  </a:lnTo>
                  <a:lnTo>
                    <a:pt x="4705" y="2864"/>
                  </a:lnTo>
                  <a:lnTo>
                    <a:pt x="6636" y="0"/>
                  </a:lnTo>
                  <a:lnTo>
                    <a:pt x="9201" y="899"/>
                  </a:lnTo>
                  <a:lnTo>
                    <a:pt x="11772" y="1803"/>
                  </a:lnTo>
                  <a:lnTo>
                    <a:pt x="10730" y="4975"/>
                  </a:lnTo>
                  <a:lnTo>
                    <a:pt x="8908" y="87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9" name="object 218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5874" y="5575681"/>
              <a:ext cx="9842" cy="14732"/>
            </a:xfrm>
            <a:prstGeom prst="rect">
              <a:avLst/>
            </a:prstGeom>
          </p:spPr>
        </p:pic>
        <p:sp>
          <p:nvSpPr>
            <p:cNvPr id="2190" name="object 2190"/>
            <p:cNvSpPr/>
            <p:nvPr/>
          </p:nvSpPr>
          <p:spPr>
            <a:xfrm>
              <a:off x="9455887" y="5575105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084" y="6864"/>
                  </a:moveTo>
                  <a:lnTo>
                    <a:pt x="9301" y="10712"/>
                  </a:lnTo>
                  <a:lnTo>
                    <a:pt x="9831" y="13950"/>
                  </a:lnTo>
                  <a:lnTo>
                    <a:pt x="7128" y="14632"/>
                  </a:lnTo>
                  <a:lnTo>
                    <a:pt x="4435" y="15304"/>
                  </a:lnTo>
                  <a:lnTo>
                    <a:pt x="2977" y="12298"/>
                  </a:lnTo>
                  <a:lnTo>
                    <a:pt x="1756" y="8450"/>
                  </a:lnTo>
                  <a:lnTo>
                    <a:pt x="534" y="4596"/>
                  </a:lnTo>
                  <a:lnTo>
                    <a:pt x="0" y="1353"/>
                  </a:lnTo>
                  <a:lnTo>
                    <a:pt x="2698" y="676"/>
                  </a:lnTo>
                  <a:lnTo>
                    <a:pt x="5400" y="0"/>
                  </a:lnTo>
                  <a:lnTo>
                    <a:pt x="6854" y="3001"/>
                  </a:lnTo>
                  <a:lnTo>
                    <a:pt x="8084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1" name="object 219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0257" y="5557570"/>
              <a:ext cx="9842" cy="14732"/>
            </a:xfrm>
            <a:prstGeom prst="rect">
              <a:avLst/>
            </a:prstGeom>
          </p:spPr>
        </p:pic>
        <p:sp>
          <p:nvSpPr>
            <p:cNvPr id="2192" name="object 2192"/>
            <p:cNvSpPr/>
            <p:nvPr/>
          </p:nvSpPr>
          <p:spPr>
            <a:xfrm>
              <a:off x="9430264" y="5556997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084" y="6859"/>
                  </a:moveTo>
                  <a:lnTo>
                    <a:pt x="9306" y="10712"/>
                  </a:lnTo>
                  <a:lnTo>
                    <a:pt x="9831" y="13950"/>
                  </a:lnTo>
                  <a:lnTo>
                    <a:pt x="7133" y="14627"/>
                  </a:lnTo>
                  <a:lnTo>
                    <a:pt x="4435" y="15304"/>
                  </a:lnTo>
                  <a:lnTo>
                    <a:pt x="2982" y="12293"/>
                  </a:lnTo>
                  <a:lnTo>
                    <a:pt x="1760" y="8450"/>
                  </a:lnTo>
                  <a:lnTo>
                    <a:pt x="539" y="4591"/>
                  </a:lnTo>
                  <a:lnTo>
                    <a:pt x="0" y="1349"/>
                  </a:lnTo>
                  <a:lnTo>
                    <a:pt x="2702" y="676"/>
                  </a:lnTo>
                  <a:lnTo>
                    <a:pt x="5405" y="0"/>
                  </a:lnTo>
                  <a:lnTo>
                    <a:pt x="6854" y="3001"/>
                  </a:lnTo>
                  <a:lnTo>
                    <a:pt x="8084" y="685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3" name="object 2193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415996" y="5552249"/>
              <a:ext cx="9842" cy="14719"/>
            </a:xfrm>
            <a:prstGeom prst="rect">
              <a:avLst/>
            </a:prstGeom>
          </p:spPr>
        </p:pic>
        <p:sp>
          <p:nvSpPr>
            <p:cNvPr id="2194" name="object 2194"/>
            <p:cNvSpPr/>
            <p:nvPr/>
          </p:nvSpPr>
          <p:spPr>
            <a:xfrm>
              <a:off x="9416003" y="5551666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8084" y="6864"/>
                  </a:moveTo>
                  <a:lnTo>
                    <a:pt x="9301" y="10712"/>
                  </a:lnTo>
                  <a:lnTo>
                    <a:pt x="9831" y="13950"/>
                  </a:lnTo>
                  <a:lnTo>
                    <a:pt x="7128" y="14632"/>
                  </a:lnTo>
                  <a:lnTo>
                    <a:pt x="4430" y="15304"/>
                  </a:lnTo>
                  <a:lnTo>
                    <a:pt x="2977" y="12298"/>
                  </a:lnTo>
                  <a:lnTo>
                    <a:pt x="1756" y="8450"/>
                  </a:lnTo>
                  <a:lnTo>
                    <a:pt x="534" y="4596"/>
                  </a:lnTo>
                  <a:lnTo>
                    <a:pt x="0" y="1353"/>
                  </a:lnTo>
                  <a:lnTo>
                    <a:pt x="2698" y="676"/>
                  </a:lnTo>
                  <a:lnTo>
                    <a:pt x="5400" y="0"/>
                  </a:lnTo>
                  <a:lnTo>
                    <a:pt x="6854" y="3001"/>
                  </a:lnTo>
                  <a:lnTo>
                    <a:pt x="8084" y="686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5" name="object 21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2679" y="5587313"/>
              <a:ext cx="14617" cy="13385"/>
            </a:xfrm>
            <a:prstGeom prst="rect">
              <a:avLst/>
            </a:prstGeom>
          </p:spPr>
        </p:pic>
        <p:sp>
          <p:nvSpPr>
            <p:cNvPr id="2196" name="object 2196"/>
            <p:cNvSpPr/>
            <p:nvPr/>
          </p:nvSpPr>
          <p:spPr>
            <a:xfrm>
              <a:off x="9442673" y="558628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916" y="5462"/>
                  </a:moveTo>
                  <a:lnTo>
                    <a:pt x="12723" y="8625"/>
                  </a:lnTo>
                  <a:lnTo>
                    <a:pt x="14616" y="11427"/>
                  </a:lnTo>
                  <a:lnTo>
                    <a:pt x="12382" y="12918"/>
                  </a:lnTo>
                  <a:lnTo>
                    <a:pt x="10143" y="14414"/>
                  </a:lnTo>
                  <a:lnTo>
                    <a:pt x="7488" y="12099"/>
                  </a:lnTo>
                  <a:lnTo>
                    <a:pt x="4690" y="8947"/>
                  </a:lnTo>
                  <a:lnTo>
                    <a:pt x="1883" y="5794"/>
                  </a:lnTo>
                  <a:lnTo>
                    <a:pt x="0" y="2977"/>
                  </a:lnTo>
                  <a:lnTo>
                    <a:pt x="2238" y="1491"/>
                  </a:lnTo>
                  <a:lnTo>
                    <a:pt x="4468" y="0"/>
                  </a:lnTo>
                  <a:lnTo>
                    <a:pt x="7119" y="2310"/>
                  </a:lnTo>
                  <a:lnTo>
                    <a:pt x="9916" y="546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7" name="object 2197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32544" y="5596661"/>
              <a:ext cx="10350" cy="14693"/>
            </a:xfrm>
            <a:prstGeom prst="rect">
              <a:avLst/>
            </a:prstGeom>
          </p:spPr>
        </p:pic>
        <p:sp>
          <p:nvSpPr>
            <p:cNvPr id="2198" name="object 2198"/>
            <p:cNvSpPr/>
            <p:nvPr/>
          </p:nvSpPr>
          <p:spPr>
            <a:xfrm>
              <a:off x="9432551" y="5596016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8311" y="6774"/>
                  </a:moveTo>
                  <a:lnTo>
                    <a:pt x="9698" y="10570"/>
                  </a:lnTo>
                  <a:lnTo>
                    <a:pt x="10347" y="13799"/>
                  </a:lnTo>
                  <a:lnTo>
                    <a:pt x="7682" y="14561"/>
                  </a:lnTo>
                  <a:lnTo>
                    <a:pt x="5017" y="15328"/>
                  </a:lnTo>
                  <a:lnTo>
                    <a:pt x="3441" y="12364"/>
                  </a:lnTo>
                  <a:lnTo>
                    <a:pt x="2049" y="8558"/>
                  </a:lnTo>
                  <a:lnTo>
                    <a:pt x="667" y="4748"/>
                  </a:lnTo>
                  <a:lnTo>
                    <a:pt x="0" y="1533"/>
                  </a:lnTo>
                  <a:lnTo>
                    <a:pt x="2683" y="766"/>
                  </a:lnTo>
                  <a:lnTo>
                    <a:pt x="5348" y="0"/>
                  </a:lnTo>
                  <a:lnTo>
                    <a:pt x="6925" y="2963"/>
                  </a:lnTo>
                  <a:lnTo>
                    <a:pt x="8311" y="677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9" name="object 219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1483" y="5587250"/>
              <a:ext cx="16090" cy="12268"/>
            </a:xfrm>
            <a:prstGeom prst="rect">
              <a:avLst/>
            </a:prstGeom>
          </p:spPr>
        </p:pic>
        <p:sp>
          <p:nvSpPr>
            <p:cNvPr id="2200" name="object 2200"/>
            <p:cNvSpPr/>
            <p:nvPr/>
          </p:nvSpPr>
          <p:spPr>
            <a:xfrm>
              <a:off x="9421485" y="5586170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00" y="4591"/>
                  </a:moveTo>
                  <a:lnTo>
                    <a:pt x="13665" y="7299"/>
                  </a:lnTo>
                  <a:lnTo>
                    <a:pt x="16079" y="9803"/>
                  </a:lnTo>
                  <a:lnTo>
                    <a:pt x="14143" y="11588"/>
                  </a:lnTo>
                  <a:lnTo>
                    <a:pt x="12212" y="13359"/>
                  </a:lnTo>
                  <a:lnTo>
                    <a:pt x="9154" y="11465"/>
                  </a:lnTo>
                  <a:lnTo>
                    <a:pt x="5774" y="8762"/>
                  </a:lnTo>
                  <a:lnTo>
                    <a:pt x="2404" y="6054"/>
                  </a:lnTo>
                  <a:lnTo>
                    <a:pt x="0" y="3559"/>
                  </a:lnTo>
                  <a:lnTo>
                    <a:pt x="1926" y="1779"/>
                  </a:lnTo>
                  <a:lnTo>
                    <a:pt x="3848" y="0"/>
                  </a:lnTo>
                  <a:lnTo>
                    <a:pt x="6925" y="1888"/>
                  </a:lnTo>
                  <a:lnTo>
                    <a:pt x="10300" y="459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1" name="object 220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38576" y="5604484"/>
              <a:ext cx="13296" cy="14173"/>
            </a:xfrm>
            <a:prstGeom prst="rect">
              <a:avLst/>
            </a:prstGeom>
          </p:spPr>
        </p:pic>
        <p:sp>
          <p:nvSpPr>
            <p:cNvPr id="2202" name="object 2202"/>
            <p:cNvSpPr/>
            <p:nvPr/>
          </p:nvSpPr>
          <p:spPr>
            <a:xfrm>
              <a:off x="9438570" y="5603595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9490" y="8904"/>
                  </a:moveTo>
                  <a:lnTo>
                    <a:pt x="7157" y="12407"/>
                  </a:lnTo>
                  <a:lnTo>
                    <a:pt x="4847" y="15053"/>
                  </a:lnTo>
                  <a:lnTo>
                    <a:pt x="2423" y="13894"/>
                  </a:lnTo>
                  <a:lnTo>
                    <a:pt x="0" y="12729"/>
                  </a:lnTo>
                  <a:lnTo>
                    <a:pt x="1491" y="9671"/>
                  </a:lnTo>
                  <a:lnTo>
                    <a:pt x="3829" y="6163"/>
                  </a:lnTo>
                  <a:lnTo>
                    <a:pt x="6162" y="2655"/>
                  </a:lnTo>
                  <a:lnTo>
                    <a:pt x="8477" y="0"/>
                  </a:lnTo>
                  <a:lnTo>
                    <a:pt x="10905" y="1159"/>
                  </a:lnTo>
                  <a:lnTo>
                    <a:pt x="13315" y="2333"/>
                  </a:lnTo>
                  <a:lnTo>
                    <a:pt x="11824" y="5382"/>
                  </a:lnTo>
                  <a:lnTo>
                    <a:pt x="9490" y="89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3" name="object 220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2061" y="5528386"/>
              <a:ext cx="17741" cy="7454"/>
            </a:xfrm>
            <a:prstGeom prst="rect">
              <a:avLst/>
            </a:prstGeom>
          </p:spPr>
        </p:pic>
        <p:sp>
          <p:nvSpPr>
            <p:cNvPr id="2204" name="object 2204"/>
            <p:cNvSpPr/>
            <p:nvPr/>
          </p:nvSpPr>
          <p:spPr>
            <a:xfrm>
              <a:off x="9432052" y="5527804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9689" y="1278"/>
                  </a:moveTo>
                  <a:lnTo>
                    <a:pt x="14190" y="2201"/>
                  </a:lnTo>
                  <a:lnTo>
                    <a:pt x="17736" y="3346"/>
                  </a:lnTo>
                  <a:lnTo>
                    <a:pt x="17040" y="5690"/>
                  </a:lnTo>
                  <a:lnTo>
                    <a:pt x="16339" y="8042"/>
                  </a:lnTo>
                  <a:lnTo>
                    <a:pt x="12557" y="7692"/>
                  </a:lnTo>
                  <a:lnTo>
                    <a:pt x="8051" y="6760"/>
                  </a:lnTo>
                  <a:lnTo>
                    <a:pt x="3540" y="5846"/>
                  </a:lnTo>
                  <a:lnTo>
                    <a:pt x="0" y="4691"/>
                  </a:lnTo>
                  <a:lnTo>
                    <a:pt x="710" y="2348"/>
                  </a:lnTo>
                  <a:lnTo>
                    <a:pt x="1405" y="0"/>
                  </a:lnTo>
                  <a:lnTo>
                    <a:pt x="5187" y="345"/>
                  </a:lnTo>
                  <a:lnTo>
                    <a:pt x="9689" y="1278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5" name="object 220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50261" y="5607697"/>
              <a:ext cx="17754" cy="8597"/>
            </a:xfrm>
            <a:prstGeom prst="rect">
              <a:avLst/>
            </a:prstGeom>
          </p:spPr>
        </p:pic>
        <p:sp>
          <p:nvSpPr>
            <p:cNvPr id="2206" name="object 2206"/>
            <p:cNvSpPr/>
            <p:nvPr/>
          </p:nvSpPr>
          <p:spPr>
            <a:xfrm>
              <a:off x="9450262" y="5606903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0034" y="2035"/>
                  </a:moveTo>
                  <a:lnTo>
                    <a:pt x="14399" y="3375"/>
                  </a:lnTo>
                  <a:lnTo>
                    <a:pt x="17759" y="4847"/>
                  </a:lnTo>
                  <a:lnTo>
                    <a:pt x="16775" y="7129"/>
                  </a:lnTo>
                  <a:lnTo>
                    <a:pt x="15786" y="9396"/>
                  </a:lnTo>
                  <a:lnTo>
                    <a:pt x="12079" y="8700"/>
                  </a:lnTo>
                  <a:lnTo>
                    <a:pt x="7734" y="7361"/>
                  </a:lnTo>
                  <a:lnTo>
                    <a:pt x="3360" y="6021"/>
                  </a:lnTo>
                  <a:lnTo>
                    <a:pt x="0" y="4539"/>
                  </a:lnTo>
                  <a:lnTo>
                    <a:pt x="994" y="2281"/>
                  </a:lnTo>
                  <a:lnTo>
                    <a:pt x="1978" y="0"/>
                  </a:lnTo>
                  <a:lnTo>
                    <a:pt x="5680" y="700"/>
                  </a:lnTo>
                  <a:lnTo>
                    <a:pt x="10034" y="203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7" name="object 220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42094" y="5599303"/>
              <a:ext cx="17767" cy="7708"/>
            </a:xfrm>
            <a:prstGeom prst="rect">
              <a:avLst/>
            </a:prstGeom>
          </p:spPr>
        </p:pic>
        <p:sp>
          <p:nvSpPr>
            <p:cNvPr id="2208" name="object 2208"/>
            <p:cNvSpPr/>
            <p:nvPr/>
          </p:nvSpPr>
          <p:spPr>
            <a:xfrm>
              <a:off x="9442095" y="5598680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9765" y="1439"/>
                  </a:moveTo>
                  <a:lnTo>
                    <a:pt x="14252" y="2437"/>
                  </a:lnTo>
                  <a:lnTo>
                    <a:pt x="17755" y="3664"/>
                  </a:lnTo>
                  <a:lnTo>
                    <a:pt x="16997" y="5997"/>
                  </a:lnTo>
                  <a:lnTo>
                    <a:pt x="16240" y="8331"/>
                  </a:lnTo>
                  <a:lnTo>
                    <a:pt x="12467" y="7900"/>
                  </a:lnTo>
                  <a:lnTo>
                    <a:pt x="7985" y="6892"/>
                  </a:lnTo>
                  <a:lnTo>
                    <a:pt x="3512" y="5874"/>
                  </a:lnTo>
                  <a:lnTo>
                    <a:pt x="0" y="4667"/>
                  </a:lnTo>
                  <a:lnTo>
                    <a:pt x="771" y="2324"/>
                  </a:lnTo>
                  <a:lnTo>
                    <a:pt x="1514" y="0"/>
                  </a:lnTo>
                  <a:lnTo>
                    <a:pt x="5287" y="421"/>
                  </a:lnTo>
                  <a:lnTo>
                    <a:pt x="9765" y="143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9" name="object 220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5751" y="5576608"/>
              <a:ext cx="16751" cy="11480"/>
            </a:xfrm>
            <a:prstGeom prst="rect">
              <a:avLst/>
            </a:prstGeom>
          </p:spPr>
        </p:pic>
        <p:sp>
          <p:nvSpPr>
            <p:cNvPr id="2210" name="object 2210"/>
            <p:cNvSpPr/>
            <p:nvPr/>
          </p:nvSpPr>
          <p:spPr>
            <a:xfrm>
              <a:off x="9445756" y="5575541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4"/>
                  </a:moveTo>
                  <a:lnTo>
                    <a:pt x="14063" y="6409"/>
                  </a:lnTo>
                  <a:lnTo>
                    <a:pt x="16751" y="8681"/>
                  </a:lnTo>
                  <a:lnTo>
                    <a:pt x="15028" y="10618"/>
                  </a:lnTo>
                  <a:lnTo>
                    <a:pt x="13310" y="12549"/>
                  </a:lnTo>
                  <a:lnTo>
                    <a:pt x="10039" y="10940"/>
                  </a:lnTo>
                  <a:lnTo>
                    <a:pt x="6361" y="8535"/>
                  </a:lnTo>
                  <a:lnTo>
                    <a:pt x="2679" y="6139"/>
                  </a:lnTo>
                  <a:lnTo>
                    <a:pt x="0" y="3867"/>
                  </a:lnTo>
                  <a:lnTo>
                    <a:pt x="1708" y="1936"/>
                  </a:lnTo>
                  <a:lnTo>
                    <a:pt x="3427" y="0"/>
                  </a:lnTo>
                  <a:lnTo>
                    <a:pt x="6702" y="1609"/>
                  </a:lnTo>
                  <a:lnTo>
                    <a:pt x="10380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1" name="object 221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39580" y="5520182"/>
              <a:ext cx="16751" cy="11480"/>
            </a:xfrm>
            <a:prstGeom prst="rect">
              <a:avLst/>
            </a:prstGeom>
          </p:spPr>
        </p:pic>
        <p:sp>
          <p:nvSpPr>
            <p:cNvPr id="2212" name="object 2212"/>
            <p:cNvSpPr/>
            <p:nvPr/>
          </p:nvSpPr>
          <p:spPr>
            <a:xfrm>
              <a:off x="9439590" y="551910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9"/>
                  </a:moveTo>
                  <a:lnTo>
                    <a:pt x="14058" y="6409"/>
                  </a:lnTo>
                  <a:lnTo>
                    <a:pt x="16751" y="8686"/>
                  </a:lnTo>
                  <a:lnTo>
                    <a:pt x="15024" y="10618"/>
                  </a:lnTo>
                  <a:lnTo>
                    <a:pt x="13310" y="12549"/>
                  </a:lnTo>
                  <a:lnTo>
                    <a:pt x="10034" y="10940"/>
                  </a:lnTo>
                  <a:lnTo>
                    <a:pt x="6357" y="8535"/>
                  </a:lnTo>
                  <a:lnTo>
                    <a:pt x="2679" y="6144"/>
                  </a:lnTo>
                  <a:lnTo>
                    <a:pt x="0" y="3867"/>
                  </a:lnTo>
                  <a:lnTo>
                    <a:pt x="1708" y="1936"/>
                  </a:lnTo>
                  <a:lnTo>
                    <a:pt x="3427" y="0"/>
                  </a:lnTo>
                  <a:lnTo>
                    <a:pt x="6697" y="1614"/>
                  </a:lnTo>
                  <a:lnTo>
                    <a:pt x="10380" y="40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3" name="object 2213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0576" y="5541416"/>
              <a:ext cx="16738" cy="11468"/>
            </a:xfrm>
            <a:prstGeom prst="rect">
              <a:avLst/>
            </a:prstGeom>
          </p:spPr>
        </p:pic>
        <p:sp>
          <p:nvSpPr>
            <p:cNvPr id="2214" name="object 2214"/>
            <p:cNvSpPr/>
            <p:nvPr/>
          </p:nvSpPr>
          <p:spPr>
            <a:xfrm>
              <a:off x="9430566" y="554034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9"/>
                  </a:moveTo>
                  <a:lnTo>
                    <a:pt x="14058" y="6409"/>
                  </a:lnTo>
                  <a:lnTo>
                    <a:pt x="16747" y="8681"/>
                  </a:lnTo>
                  <a:lnTo>
                    <a:pt x="15024" y="10613"/>
                  </a:lnTo>
                  <a:lnTo>
                    <a:pt x="13310" y="12544"/>
                  </a:lnTo>
                  <a:lnTo>
                    <a:pt x="10039" y="10940"/>
                  </a:lnTo>
                  <a:lnTo>
                    <a:pt x="6357" y="8530"/>
                  </a:lnTo>
                  <a:lnTo>
                    <a:pt x="2679" y="6144"/>
                  </a:lnTo>
                  <a:lnTo>
                    <a:pt x="0" y="3862"/>
                  </a:lnTo>
                  <a:lnTo>
                    <a:pt x="1704" y="1931"/>
                  </a:lnTo>
                  <a:lnTo>
                    <a:pt x="3427" y="0"/>
                  </a:lnTo>
                  <a:lnTo>
                    <a:pt x="6697" y="1609"/>
                  </a:lnTo>
                  <a:lnTo>
                    <a:pt x="10380" y="40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5" name="object 221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5135" y="5552046"/>
              <a:ext cx="16751" cy="11468"/>
            </a:xfrm>
            <a:prstGeom prst="rect">
              <a:avLst/>
            </a:prstGeom>
          </p:spPr>
        </p:pic>
        <p:sp>
          <p:nvSpPr>
            <p:cNvPr id="2216" name="object 2216"/>
            <p:cNvSpPr/>
            <p:nvPr/>
          </p:nvSpPr>
          <p:spPr>
            <a:xfrm>
              <a:off x="9435143" y="555096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9"/>
                  </a:moveTo>
                  <a:lnTo>
                    <a:pt x="14067" y="6409"/>
                  </a:lnTo>
                  <a:lnTo>
                    <a:pt x="16751" y="8686"/>
                  </a:lnTo>
                  <a:lnTo>
                    <a:pt x="15028" y="10618"/>
                  </a:lnTo>
                  <a:lnTo>
                    <a:pt x="13310" y="12549"/>
                  </a:lnTo>
                  <a:lnTo>
                    <a:pt x="10039" y="10940"/>
                  </a:lnTo>
                  <a:lnTo>
                    <a:pt x="6357" y="8535"/>
                  </a:lnTo>
                  <a:lnTo>
                    <a:pt x="2683" y="6149"/>
                  </a:lnTo>
                  <a:lnTo>
                    <a:pt x="0" y="3867"/>
                  </a:lnTo>
                  <a:lnTo>
                    <a:pt x="1708" y="1936"/>
                  </a:lnTo>
                  <a:lnTo>
                    <a:pt x="3427" y="0"/>
                  </a:lnTo>
                  <a:lnTo>
                    <a:pt x="6702" y="1614"/>
                  </a:lnTo>
                  <a:lnTo>
                    <a:pt x="10380" y="40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7" name="object 221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35096" y="5542622"/>
              <a:ext cx="16751" cy="11468"/>
            </a:xfrm>
            <a:prstGeom prst="rect">
              <a:avLst/>
            </a:prstGeom>
          </p:spPr>
        </p:pic>
        <p:sp>
          <p:nvSpPr>
            <p:cNvPr id="2218" name="object 2218"/>
            <p:cNvSpPr/>
            <p:nvPr/>
          </p:nvSpPr>
          <p:spPr>
            <a:xfrm>
              <a:off x="9435096" y="554154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4"/>
                  </a:moveTo>
                  <a:lnTo>
                    <a:pt x="14058" y="6409"/>
                  </a:lnTo>
                  <a:lnTo>
                    <a:pt x="16747" y="8681"/>
                  </a:lnTo>
                  <a:lnTo>
                    <a:pt x="15019" y="10608"/>
                  </a:lnTo>
                  <a:lnTo>
                    <a:pt x="13310" y="12549"/>
                  </a:lnTo>
                  <a:lnTo>
                    <a:pt x="10039" y="10940"/>
                  </a:lnTo>
                  <a:lnTo>
                    <a:pt x="6357" y="8530"/>
                  </a:lnTo>
                  <a:lnTo>
                    <a:pt x="2679" y="6139"/>
                  </a:lnTo>
                  <a:lnTo>
                    <a:pt x="0" y="3867"/>
                  </a:lnTo>
                  <a:lnTo>
                    <a:pt x="1704" y="1931"/>
                  </a:lnTo>
                  <a:lnTo>
                    <a:pt x="3427" y="0"/>
                  </a:lnTo>
                  <a:lnTo>
                    <a:pt x="6693" y="1609"/>
                  </a:lnTo>
                  <a:lnTo>
                    <a:pt x="10380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9" name="object 221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20568" y="5517198"/>
              <a:ext cx="16751" cy="11480"/>
            </a:xfrm>
            <a:prstGeom prst="rect">
              <a:avLst/>
            </a:prstGeom>
          </p:spPr>
        </p:pic>
        <p:sp>
          <p:nvSpPr>
            <p:cNvPr id="2220" name="object 2220"/>
            <p:cNvSpPr/>
            <p:nvPr/>
          </p:nvSpPr>
          <p:spPr>
            <a:xfrm>
              <a:off x="9420572" y="551612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4"/>
                  </a:moveTo>
                  <a:lnTo>
                    <a:pt x="14058" y="6409"/>
                  </a:lnTo>
                  <a:lnTo>
                    <a:pt x="16751" y="8681"/>
                  </a:lnTo>
                  <a:lnTo>
                    <a:pt x="15024" y="10613"/>
                  </a:lnTo>
                  <a:lnTo>
                    <a:pt x="13310" y="12549"/>
                  </a:lnTo>
                  <a:lnTo>
                    <a:pt x="10039" y="10940"/>
                  </a:lnTo>
                  <a:lnTo>
                    <a:pt x="6357" y="8535"/>
                  </a:lnTo>
                  <a:lnTo>
                    <a:pt x="2679" y="6139"/>
                  </a:lnTo>
                  <a:lnTo>
                    <a:pt x="0" y="3862"/>
                  </a:lnTo>
                  <a:lnTo>
                    <a:pt x="1708" y="1936"/>
                  </a:lnTo>
                  <a:lnTo>
                    <a:pt x="3427" y="0"/>
                  </a:lnTo>
                  <a:lnTo>
                    <a:pt x="6697" y="1609"/>
                  </a:lnTo>
                  <a:lnTo>
                    <a:pt x="10380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1" name="object 222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14078" y="5564568"/>
              <a:ext cx="16764" cy="11468"/>
            </a:xfrm>
            <a:prstGeom prst="rect">
              <a:avLst/>
            </a:prstGeom>
          </p:spPr>
        </p:pic>
        <p:sp>
          <p:nvSpPr>
            <p:cNvPr id="2222" name="object 2222"/>
            <p:cNvSpPr/>
            <p:nvPr/>
          </p:nvSpPr>
          <p:spPr>
            <a:xfrm>
              <a:off x="9414082" y="556348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9"/>
                  </a:moveTo>
                  <a:lnTo>
                    <a:pt x="14063" y="6409"/>
                  </a:lnTo>
                  <a:lnTo>
                    <a:pt x="16747" y="8681"/>
                  </a:lnTo>
                  <a:lnTo>
                    <a:pt x="15019" y="10613"/>
                  </a:lnTo>
                  <a:lnTo>
                    <a:pt x="13305" y="12544"/>
                  </a:lnTo>
                  <a:lnTo>
                    <a:pt x="10039" y="10935"/>
                  </a:lnTo>
                  <a:lnTo>
                    <a:pt x="6357" y="8530"/>
                  </a:lnTo>
                  <a:lnTo>
                    <a:pt x="2679" y="6144"/>
                  </a:lnTo>
                  <a:lnTo>
                    <a:pt x="0" y="3862"/>
                  </a:lnTo>
                  <a:lnTo>
                    <a:pt x="1704" y="1931"/>
                  </a:lnTo>
                  <a:lnTo>
                    <a:pt x="3427" y="0"/>
                  </a:lnTo>
                  <a:lnTo>
                    <a:pt x="6702" y="1614"/>
                  </a:lnTo>
                  <a:lnTo>
                    <a:pt x="10380" y="40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3" name="object 222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440888" y="5559514"/>
              <a:ext cx="16751" cy="11468"/>
            </a:xfrm>
            <a:prstGeom prst="rect">
              <a:avLst/>
            </a:prstGeom>
          </p:spPr>
        </p:pic>
        <p:sp>
          <p:nvSpPr>
            <p:cNvPr id="2224" name="object 2224"/>
            <p:cNvSpPr/>
            <p:nvPr/>
          </p:nvSpPr>
          <p:spPr>
            <a:xfrm>
              <a:off x="9440884" y="5558436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0" y="4014"/>
                  </a:moveTo>
                  <a:lnTo>
                    <a:pt x="14058" y="6409"/>
                  </a:lnTo>
                  <a:lnTo>
                    <a:pt x="16751" y="8681"/>
                  </a:lnTo>
                  <a:lnTo>
                    <a:pt x="15024" y="10608"/>
                  </a:lnTo>
                  <a:lnTo>
                    <a:pt x="13310" y="12549"/>
                  </a:lnTo>
                  <a:lnTo>
                    <a:pt x="10034" y="10940"/>
                  </a:lnTo>
                  <a:lnTo>
                    <a:pt x="6357" y="8535"/>
                  </a:lnTo>
                  <a:lnTo>
                    <a:pt x="2679" y="6139"/>
                  </a:lnTo>
                  <a:lnTo>
                    <a:pt x="0" y="3867"/>
                  </a:lnTo>
                  <a:lnTo>
                    <a:pt x="1708" y="1936"/>
                  </a:lnTo>
                  <a:lnTo>
                    <a:pt x="3427" y="0"/>
                  </a:lnTo>
                  <a:lnTo>
                    <a:pt x="6697" y="1609"/>
                  </a:lnTo>
                  <a:lnTo>
                    <a:pt x="10380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5" name="object 222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22003" y="5566841"/>
              <a:ext cx="16738" cy="11468"/>
            </a:xfrm>
            <a:prstGeom prst="rect">
              <a:avLst/>
            </a:prstGeom>
          </p:spPr>
        </p:pic>
        <p:sp>
          <p:nvSpPr>
            <p:cNvPr id="2226" name="object 2226"/>
            <p:cNvSpPr/>
            <p:nvPr/>
          </p:nvSpPr>
          <p:spPr>
            <a:xfrm>
              <a:off x="9422005" y="556575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75" y="4019"/>
                  </a:moveTo>
                  <a:lnTo>
                    <a:pt x="14058" y="6409"/>
                  </a:lnTo>
                  <a:lnTo>
                    <a:pt x="16742" y="8686"/>
                  </a:lnTo>
                  <a:lnTo>
                    <a:pt x="15019" y="10618"/>
                  </a:lnTo>
                  <a:lnTo>
                    <a:pt x="13305" y="12549"/>
                  </a:lnTo>
                  <a:lnTo>
                    <a:pt x="10034" y="10944"/>
                  </a:lnTo>
                  <a:lnTo>
                    <a:pt x="6357" y="8535"/>
                  </a:lnTo>
                  <a:lnTo>
                    <a:pt x="2674" y="6149"/>
                  </a:lnTo>
                  <a:lnTo>
                    <a:pt x="0" y="3867"/>
                  </a:lnTo>
                  <a:lnTo>
                    <a:pt x="1699" y="1936"/>
                  </a:lnTo>
                  <a:lnTo>
                    <a:pt x="3427" y="0"/>
                  </a:lnTo>
                  <a:lnTo>
                    <a:pt x="6697" y="1614"/>
                  </a:lnTo>
                  <a:lnTo>
                    <a:pt x="10375" y="4019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7" name="object 222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08858" y="5542344"/>
              <a:ext cx="16751" cy="11468"/>
            </a:xfrm>
            <a:prstGeom prst="rect">
              <a:avLst/>
            </a:prstGeom>
          </p:spPr>
        </p:pic>
        <p:sp>
          <p:nvSpPr>
            <p:cNvPr id="2228" name="object 2228"/>
            <p:cNvSpPr/>
            <p:nvPr/>
          </p:nvSpPr>
          <p:spPr>
            <a:xfrm>
              <a:off x="9408863" y="554126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75" y="4014"/>
                  </a:moveTo>
                  <a:lnTo>
                    <a:pt x="14063" y="6409"/>
                  </a:lnTo>
                  <a:lnTo>
                    <a:pt x="16751" y="8681"/>
                  </a:lnTo>
                  <a:lnTo>
                    <a:pt x="15024" y="10608"/>
                  </a:lnTo>
                  <a:lnTo>
                    <a:pt x="13315" y="12549"/>
                  </a:lnTo>
                  <a:lnTo>
                    <a:pt x="10034" y="10940"/>
                  </a:lnTo>
                  <a:lnTo>
                    <a:pt x="6361" y="8535"/>
                  </a:lnTo>
                  <a:lnTo>
                    <a:pt x="2683" y="6139"/>
                  </a:lnTo>
                  <a:lnTo>
                    <a:pt x="0" y="3867"/>
                  </a:lnTo>
                  <a:lnTo>
                    <a:pt x="1708" y="1931"/>
                  </a:lnTo>
                  <a:lnTo>
                    <a:pt x="3431" y="0"/>
                  </a:lnTo>
                  <a:lnTo>
                    <a:pt x="6697" y="1609"/>
                  </a:lnTo>
                  <a:lnTo>
                    <a:pt x="10375" y="40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9" name="object 2229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20695" y="5581726"/>
              <a:ext cx="17335" cy="6019"/>
            </a:xfrm>
            <a:prstGeom prst="rect">
              <a:avLst/>
            </a:prstGeom>
          </p:spPr>
        </p:pic>
        <p:sp>
          <p:nvSpPr>
            <p:cNvPr id="2230" name="object 2230"/>
            <p:cNvSpPr/>
            <p:nvPr/>
          </p:nvSpPr>
          <p:spPr>
            <a:xfrm>
              <a:off x="9420702" y="5581537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8974" y="293"/>
                  </a:moveTo>
                  <a:lnTo>
                    <a:pt x="13608" y="582"/>
                  </a:lnTo>
                  <a:lnTo>
                    <a:pt x="17324" y="1235"/>
                  </a:lnTo>
                  <a:lnTo>
                    <a:pt x="17064" y="3630"/>
                  </a:lnTo>
                  <a:lnTo>
                    <a:pt x="16799" y="6040"/>
                  </a:lnTo>
                  <a:lnTo>
                    <a:pt x="13002" y="6210"/>
                  </a:lnTo>
                  <a:lnTo>
                    <a:pt x="8373" y="5917"/>
                  </a:lnTo>
                  <a:lnTo>
                    <a:pt x="3715" y="5638"/>
                  </a:lnTo>
                  <a:lnTo>
                    <a:pt x="0" y="4984"/>
                  </a:lnTo>
                  <a:lnTo>
                    <a:pt x="265" y="2575"/>
                  </a:lnTo>
                  <a:lnTo>
                    <a:pt x="525" y="175"/>
                  </a:lnTo>
                  <a:lnTo>
                    <a:pt x="4335" y="0"/>
                  </a:lnTo>
                  <a:lnTo>
                    <a:pt x="8974" y="29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1" name="object 223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94901" y="5598147"/>
              <a:ext cx="16852" cy="11303"/>
            </a:xfrm>
            <a:prstGeom prst="rect">
              <a:avLst/>
            </a:prstGeom>
          </p:spPr>
        </p:pic>
        <p:sp>
          <p:nvSpPr>
            <p:cNvPr id="2232" name="object 2232"/>
            <p:cNvSpPr/>
            <p:nvPr/>
          </p:nvSpPr>
          <p:spPr>
            <a:xfrm>
              <a:off x="9494902" y="559708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9" y="3881"/>
                  </a:moveTo>
                  <a:lnTo>
                    <a:pt x="14129" y="6220"/>
                  </a:lnTo>
                  <a:lnTo>
                    <a:pt x="16860" y="8450"/>
                  </a:lnTo>
                  <a:lnTo>
                    <a:pt x="15189" y="10409"/>
                  </a:lnTo>
                  <a:lnTo>
                    <a:pt x="13514" y="12369"/>
                  </a:lnTo>
                  <a:lnTo>
                    <a:pt x="10210" y="10816"/>
                  </a:lnTo>
                  <a:lnTo>
                    <a:pt x="6475" y="8478"/>
                  </a:lnTo>
                  <a:lnTo>
                    <a:pt x="2735" y="6139"/>
                  </a:lnTo>
                  <a:lnTo>
                    <a:pt x="0" y="3910"/>
                  </a:lnTo>
                  <a:lnTo>
                    <a:pt x="1680" y="1955"/>
                  </a:lnTo>
                  <a:lnTo>
                    <a:pt x="3346" y="0"/>
                  </a:lnTo>
                  <a:lnTo>
                    <a:pt x="6664" y="1543"/>
                  </a:lnTo>
                  <a:lnTo>
                    <a:pt x="10399" y="38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3" name="object 223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501771" y="5568010"/>
              <a:ext cx="11239" cy="14643"/>
            </a:xfrm>
            <a:prstGeom prst="rect">
              <a:avLst/>
            </a:prstGeom>
          </p:spPr>
        </p:pic>
        <p:sp>
          <p:nvSpPr>
            <p:cNvPr id="2234" name="object 2234"/>
            <p:cNvSpPr/>
            <p:nvPr/>
          </p:nvSpPr>
          <p:spPr>
            <a:xfrm>
              <a:off x="9501765" y="5567330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76" y="8620"/>
                  </a:moveTo>
                  <a:lnTo>
                    <a:pt x="7010" y="12393"/>
                  </a:lnTo>
                  <a:lnTo>
                    <a:pt x="5211" y="15323"/>
                  </a:lnTo>
                  <a:lnTo>
                    <a:pt x="2608" y="14509"/>
                  </a:lnTo>
                  <a:lnTo>
                    <a:pt x="0" y="13685"/>
                  </a:lnTo>
                  <a:lnTo>
                    <a:pt x="899" y="10495"/>
                  </a:lnTo>
                  <a:lnTo>
                    <a:pt x="2565" y="6717"/>
                  </a:lnTo>
                  <a:lnTo>
                    <a:pt x="4231" y="2935"/>
                  </a:lnTo>
                  <a:lnTo>
                    <a:pt x="6030" y="0"/>
                  </a:lnTo>
                  <a:lnTo>
                    <a:pt x="8643" y="823"/>
                  </a:lnTo>
                  <a:lnTo>
                    <a:pt x="11256" y="1637"/>
                  </a:lnTo>
                  <a:lnTo>
                    <a:pt x="10352" y="4847"/>
                  </a:lnTo>
                  <a:lnTo>
                    <a:pt x="8676" y="862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5" name="object 223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11843" y="5568327"/>
              <a:ext cx="11061" cy="14579"/>
            </a:xfrm>
            <a:prstGeom prst="rect">
              <a:avLst/>
            </a:prstGeom>
          </p:spPr>
        </p:pic>
        <p:sp>
          <p:nvSpPr>
            <p:cNvPr id="2236" name="object 2236"/>
            <p:cNvSpPr/>
            <p:nvPr/>
          </p:nvSpPr>
          <p:spPr>
            <a:xfrm>
              <a:off x="9511839" y="5567607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29" h="15875">
                  <a:moveTo>
                    <a:pt x="8614" y="6632"/>
                  </a:moveTo>
                  <a:lnTo>
                    <a:pt x="10214" y="10367"/>
                  </a:lnTo>
                  <a:lnTo>
                    <a:pt x="11071" y="13548"/>
                  </a:lnTo>
                  <a:lnTo>
                    <a:pt x="8439" y="14424"/>
                  </a:lnTo>
                  <a:lnTo>
                    <a:pt x="5812" y="15300"/>
                  </a:lnTo>
                  <a:lnTo>
                    <a:pt x="4066" y="12417"/>
                  </a:lnTo>
                  <a:lnTo>
                    <a:pt x="2456" y="8677"/>
                  </a:lnTo>
                  <a:lnTo>
                    <a:pt x="856" y="4932"/>
                  </a:lnTo>
                  <a:lnTo>
                    <a:pt x="0" y="1751"/>
                  </a:lnTo>
                  <a:lnTo>
                    <a:pt x="2631" y="880"/>
                  </a:lnTo>
                  <a:lnTo>
                    <a:pt x="5258" y="0"/>
                  </a:lnTo>
                  <a:lnTo>
                    <a:pt x="6996" y="2882"/>
                  </a:lnTo>
                  <a:lnTo>
                    <a:pt x="8614" y="663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7" name="object 223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9455" y="5576061"/>
              <a:ext cx="15430" cy="12839"/>
            </a:xfrm>
            <a:prstGeom prst="rect">
              <a:avLst/>
            </a:prstGeom>
          </p:spPr>
        </p:pic>
        <p:sp>
          <p:nvSpPr>
            <p:cNvPr id="2238" name="object 2238"/>
            <p:cNvSpPr/>
            <p:nvPr/>
          </p:nvSpPr>
          <p:spPr>
            <a:xfrm>
              <a:off x="9509451" y="557500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70">
                  <a:moveTo>
                    <a:pt x="10153" y="5017"/>
                  </a:moveTo>
                  <a:lnTo>
                    <a:pt x="13267" y="7948"/>
                  </a:lnTo>
                  <a:lnTo>
                    <a:pt x="15431" y="10613"/>
                  </a:lnTo>
                  <a:lnTo>
                    <a:pt x="13362" y="12256"/>
                  </a:lnTo>
                  <a:lnTo>
                    <a:pt x="11270" y="13903"/>
                  </a:lnTo>
                  <a:lnTo>
                    <a:pt x="8397" y="11815"/>
                  </a:lnTo>
                  <a:lnTo>
                    <a:pt x="5282" y="8880"/>
                  </a:lnTo>
                  <a:lnTo>
                    <a:pt x="2172" y="5950"/>
                  </a:lnTo>
                  <a:lnTo>
                    <a:pt x="0" y="3294"/>
                  </a:lnTo>
                  <a:lnTo>
                    <a:pt x="2082" y="1647"/>
                  </a:lnTo>
                  <a:lnTo>
                    <a:pt x="4170" y="0"/>
                  </a:lnTo>
                  <a:lnTo>
                    <a:pt x="7048" y="2087"/>
                  </a:lnTo>
                  <a:lnTo>
                    <a:pt x="10153" y="501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9" name="object 223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99358" y="5535447"/>
              <a:ext cx="11569" cy="14478"/>
            </a:xfrm>
            <a:prstGeom prst="rect">
              <a:avLst/>
            </a:prstGeom>
          </p:spPr>
        </p:pic>
        <p:sp>
          <p:nvSpPr>
            <p:cNvPr id="2240" name="object 2240"/>
            <p:cNvSpPr/>
            <p:nvPr/>
          </p:nvSpPr>
          <p:spPr>
            <a:xfrm>
              <a:off x="9499363" y="5534667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8804" y="6504"/>
                  </a:moveTo>
                  <a:lnTo>
                    <a:pt x="10560" y="10196"/>
                  </a:lnTo>
                  <a:lnTo>
                    <a:pt x="11554" y="13340"/>
                  </a:lnTo>
                  <a:lnTo>
                    <a:pt x="8960" y="14301"/>
                  </a:lnTo>
                  <a:lnTo>
                    <a:pt x="6380" y="15266"/>
                  </a:lnTo>
                  <a:lnTo>
                    <a:pt x="4510" y="12435"/>
                  </a:lnTo>
                  <a:lnTo>
                    <a:pt x="2740" y="8757"/>
                  </a:lnTo>
                  <a:lnTo>
                    <a:pt x="984" y="5065"/>
                  </a:lnTo>
                  <a:lnTo>
                    <a:pt x="0" y="1912"/>
                  </a:lnTo>
                  <a:lnTo>
                    <a:pt x="2584" y="960"/>
                  </a:lnTo>
                  <a:lnTo>
                    <a:pt x="5168" y="0"/>
                  </a:lnTo>
                  <a:lnTo>
                    <a:pt x="7038" y="2826"/>
                  </a:lnTo>
                  <a:lnTo>
                    <a:pt x="8804" y="650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1" name="object 224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508083" y="5593003"/>
              <a:ext cx="12217" cy="14452"/>
            </a:xfrm>
            <a:prstGeom prst="rect">
              <a:avLst/>
            </a:prstGeom>
          </p:spPr>
        </p:pic>
        <p:sp>
          <p:nvSpPr>
            <p:cNvPr id="2242" name="object 2242"/>
            <p:cNvSpPr/>
            <p:nvPr/>
          </p:nvSpPr>
          <p:spPr>
            <a:xfrm>
              <a:off x="9508079" y="5592221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088" y="8767"/>
                  </a:moveTo>
                  <a:lnTo>
                    <a:pt x="7104" y="12435"/>
                  </a:lnTo>
                  <a:lnTo>
                    <a:pt x="5064" y="15228"/>
                  </a:lnTo>
                  <a:lnTo>
                    <a:pt x="2527" y="14258"/>
                  </a:lnTo>
                  <a:lnTo>
                    <a:pt x="0" y="13283"/>
                  </a:lnTo>
                  <a:lnTo>
                    <a:pt x="1169" y="10135"/>
                  </a:lnTo>
                  <a:lnTo>
                    <a:pt x="3147" y="6471"/>
                  </a:lnTo>
                  <a:lnTo>
                    <a:pt x="5140" y="2807"/>
                  </a:lnTo>
                  <a:lnTo>
                    <a:pt x="7166" y="0"/>
                  </a:lnTo>
                  <a:lnTo>
                    <a:pt x="9713" y="975"/>
                  </a:lnTo>
                  <a:lnTo>
                    <a:pt x="12226" y="1955"/>
                  </a:lnTo>
                  <a:lnTo>
                    <a:pt x="11071" y="5098"/>
                  </a:lnTo>
                  <a:lnTo>
                    <a:pt x="9088" y="87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3" name="object 2243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506217" y="5557189"/>
              <a:ext cx="17729" cy="8940"/>
            </a:xfrm>
            <a:prstGeom prst="rect">
              <a:avLst/>
            </a:prstGeom>
          </p:spPr>
        </p:pic>
        <p:sp>
          <p:nvSpPr>
            <p:cNvPr id="2244" name="object 2244"/>
            <p:cNvSpPr/>
            <p:nvPr/>
          </p:nvSpPr>
          <p:spPr>
            <a:xfrm>
              <a:off x="9506215" y="5556346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0124" y="2267"/>
                  </a:moveTo>
                  <a:lnTo>
                    <a:pt x="14422" y="3730"/>
                  </a:lnTo>
                  <a:lnTo>
                    <a:pt x="17731" y="5301"/>
                  </a:lnTo>
                  <a:lnTo>
                    <a:pt x="16652" y="7536"/>
                  </a:lnTo>
                  <a:lnTo>
                    <a:pt x="15582" y="9794"/>
                  </a:lnTo>
                  <a:lnTo>
                    <a:pt x="11904" y="8984"/>
                  </a:lnTo>
                  <a:lnTo>
                    <a:pt x="7611" y="7526"/>
                  </a:lnTo>
                  <a:lnTo>
                    <a:pt x="3303" y="6054"/>
                  </a:lnTo>
                  <a:lnTo>
                    <a:pt x="0" y="4487"/>
                  </a:lnTo>
                  <a:lnTo>
                    <a:pt x="1074" y="2229"/>
                  </a:lnTo>
                  <a:lnTo>
                    <a:pt x="2144" y="0"/>
                  </a:lnTo>
                  <a:lnTo>
                    <a:pt x="5822" y="795"/>
                  </a:lnTo>
                  <a:lnTo>
                    <a:pt x="10124" y="226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5" name="object 224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97695" y="5561876"/>
              <a:ext cx="17195" cy="10706"/>
            </a:xfrm>
            <a:prstGeom prst="rect">
              <a:avLst/>
            </a:prstGeom>
          </p:spPr>
        </p:pic>
        <p:sp>
          <p:nvSpPr>
            <p:cNvPr id="2246" name="object 2246"/>
            <p:cNvSpPr/>
            <p:nvPr/>
          </p:nvSpPr>
          <p:spPr>
            <a:xfrm>
              <a:off x="9497704" y="5560844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10380" y="3465"/>
                  </a:moveTo>
                  <a:lnTo>
                    <a:pt x="14290" y="5571"/>
                  </a:lnTo>
                  <a:lnTo>
                    <a:pt x="17191" y="7635"/>
                  </a:lnTo>
                  <a:lnTo>
                    <a:pt x="15677" y="9685"/>
                  </a:lnTo>
                  <a:lnTo>
                    <a:pt x="14153" y="11735"/>
                  </a:lnTo>
                  <a:lnTo>
                    <a:pt x="10735" y="10376"/>
                  </a:lnTo>
                  <a:lnTo>
                    <a:pt x="6816" y="8274"/>
                  </a:lnTo>
                  <a:lnTo>
                    <a:pt x="2911" y="6154"/>
                  </a:lnTo>
                  <a:lnTo>
                    <a:pt x="0" y="4094"/>
                  </a:lnTo>
                  <a:lnTo>
                    <a:pt x="1524" y="2040"/>
                  </a:lnTo>
                  <a:lnTo>
                    <a:pt x="3034" y="0"/>
                  </a:lnTo>
                  <a:lnTo>
                    <a:pt x="6470" y="1353"/>
                  </a:lnTo>
                  <a:lnTo>
                    <a:pt x="10380" y="346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7" name="object 224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487014" y="5525922"/>
              <a:ext cx="16916" cy="5714"/>
            </a:xfrm>
            <a:prstGeom prst="rect">
              <a:avLst/>
            </a:prstGeom>
          </p:spPr>
        </p:pic>
        <p:sp>
          <p:nvSpPr>
            <p:cNvPr id="2248" name="object 2248"/>
            <p:cNvSpPr/>
            <p:nvPr/>
          </p:nvSpPr>
          <p:spPr>
            <a:xfrm>
              <a:off x="9487010" y="5525863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82" y="66"/>
                  </a:moveTo>
                  <a:lnTo>
                    <a:pt x="13140" y="0"/>
                  </a:lnTo>
                  <a:lnTo>
                    <a:pt x="16922" y="378"/>
                  </a:lnTo>
                  <a:lnTo>
                    <a:pt x="16893" y="2783"/>
                  </a:lnTo>
                  <a:lnTo>
                    <a:pt x="16874" y="5197"/>
                  </a:lnTo>
                  <a:lnTo>
                    <a:pt x="13106" y="5652"/>
                  </a:lnTo>
                  <a:lnTo>
                    <a:pt x="8439" y="5704"/>
                  </a:lnTo>
                  <a:lnTo>
                    <a:pt x="3777" y="5770"/>
                  </a:lnTo>
                  <a:lnTo>
                    <a:pt x="0" y="5387"/>
                  </a:lnTo>
                  <a:lnTo>
                    <a:pt x="28" y="2987"/>
                  </a:lnTo>
                  <a:lnTo>
                    <a:pt x="42" y="572"/>
                  </a:lnTo>
                  <a:lnTo>
                    <a:pt x="3834" y="123"/>
                  </a:lnTo>
                  <a:lnTo>
                    <a:pt x="8482" y="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9" name="object 224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485794" y="5546331"/>
              <a:ext cx="16916" cy="5715"/>
            </a:xfrm>
            <a:prstGeom prst="rect">
              <a:avLst/>
            </a:prstGeom>
          </p:spPr>
        </p:pic>
        <p:sp>
          <p:nvSpPr>
            <p:cNvPr id="2250" name="object 2250"/>
            <p:cNvSpPr/>
            <p:nvPr/>
          </p:nvSpPr>
          <p:spPr>
            <a:xfrm>
              <a:off x="9485794" y="5546269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8477" y="66"/>
                  </a:moveTo>
                  <a:lnTo>
                    <a:pt x="13135" y="0"/>
                  </a:lnTo>
                  <a:lnTo>
                    <a:pt x="16912" y="378"/>
                  </a:lnTo>
                  <a:lnTo>
                    <a:pt x="16898" y="2783"/>
                  </a:lnTo>
                  <a:lnTo>
                    <a:pt x="16870" y="5197"/>
                  </a:lnTo>
                  <a:lnTo>
                    <a:pt x="13102" y="5652"/>
                  </a:lnTo>
                  <a:lnTo>
                    <a:pt x="8430" y="5709"/>
                  </a:lnTo>
                  <a:lnTo>
                    <a:pt x="3772" y="5770"/>
                  </a:lnTo>
                  <a:lnTo>
                    <a:pt x="0" y="5387"/>
                  </a:lnTo>
                  <a:lnTo>
                    <a:pt x="18" y="2991"/>
                  </a:lnTo>
                  <a:lnTo>
                    <a:pt x="42" y="577"/>
                  </a:lnTo>
                  <a:lnTo>
                    <a:pt x="3829" y="123"/>
                  </a:lnTo>
                  <a:lnTo>
                    <a:pt x="8477" y="66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1" name="object 225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45421" y="5630011"/>
              <a:ext cx="12420" cy="14287"/>
            </a:xfrm>
            <a:prstGeom prst="rect">
              <a:avLst/>
            </a:prstGeom>
          </p:spPr>
        </p:pic>
        <p:sp>
          <p:nvSpPr>
            <p:cNvPr id="2252" name="object 2252"/>
            <p:cNvSpPr/>
            <p:nvPr/>
          </p:nvSpPr>
          <p:spPr>
            <a:xfrm>
              <a:off x="9445425" y="5629161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9154" y="6281"/>
                  </a:moveTo>
                  <a:lnTo>
                    <a:pt x="11204" y="9856"/>
                  </a:lnTo>
                  <a:lnTo>
                    <a:pt x="12420" y="12937"/>
                  </a:lnTo>
                  <a:lnTo>
                    <a:pt x="9897" y="14036"/>
                  </a:lnTo>
                  <a:lnTo>
                    <a:pt x="7388" y="15143"/>
                  </a:lnTo>
                  <a:lnTo>
                    <a:pt x="5306" y="12435"/>
                  </a:lnTo>
                  <a:lnTo>
                    <a:pt x="3261" y="8857"/>
                  </a:lnTo>
                  <a:lnTo>
                    <a:pt x="1230" y="5278"/>
                  </a:lnTo>
                  <a:lnTo>
                    <a:pt x="0" y="2191"/>
                  </a:lnTo>
                  <a:lnTo>
                    <a:pt x="2532" y="1093"/>
                  </a:lnTo>
                  <a:lnTo>
                    <a:pt x="5036" y="0"/>
                  </a:lnTo>
                  <a:lnTo>
                    <a:pt x="7123" y="2703"/>
                  </a:lnTo>
                  <a:lnTo>
                    <a:pt x="9154" y="62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3" name="object 2253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2084" y="5607291"/>
              <a:ext cx="16306" cy="12357"/>
            </a:xfrm>
            <a:prstGeom prst="rect">
              <a:avLst/>
            </a:prstGeom>
          </p:spPr>
        </p:pic>
        <p:sp>
          <p:nvSpPr>
            <p:cNvPr id="2254" name="object 2254"/>
            <p:cNvSpPr/>
            <p:nvPr/>
          </p:nvSpPr>
          <p:spPr>
            <a:xfrm>
              <a:off x="9462079" y="5606214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347" y="8781"/>
                  </a:moveTo>
                  <a:lnTo>
                    <a:pt x="6873" y="11512"/>
                  </a:lnTo>
                  <a:lnTo>
                    <a:pt x="3729" y="13430"/>
                  </a:lnTo>
                  <a:lnTo>
                    <a:pt x="1869" y="11659"/>
                  </a:lnTo>
                  <a:lnTo>
                    <a:pt x="0" y="9903"/>
                  </a:lnTo>
                  <a:lnTo>
                    <a:pt x="2499" y="7384"/>
                  </a:lnTo>
                  <a:lnTo>
                    <a:pt x="5983" y="4648"/>
                  </a:lnTo>
                  <a:lnTo>
                    <a:pt x="9462" y="1912"/>
                  </a:lnTo>
                  <a:lnTo>
                    <a:pt x="12600" y="0"/>
                  </a:lnTo>
                  <a:lnTo>
                    <a:pt x="14460" y="1765"/>
                  </a:lnTo>
                  <a:lnTo>
                    <a:pt x="16321" y="3522"/>
                  </a:lnTo>
                  <a:lnTo>
                    <a:pt x="13812" y="6045"/>
                  </a:lnTo>
                  <a:lnTo>
                    <a:pt x="10347" y="8781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5" name="object 225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60357" y="5615254"/>
              <a:ext cx="7099" cy="14706"/>
            </a:xfrm>
            <a:prstGeom prst="rect">
              <a:avLst/>
            </a:prstGeom>
          </p:spPr>
        </p:pic>
        <p:sp>
          <p:nvSpPr>
            <p:cNvPr id="2256" name="object 2256"/>
            <p:cNvSpPr/>
            <p:nvPr/>
          </p:nvSpPr>
          <p:spPr>
            <a:xfrm>
              <a:off x="9460363" y="5615067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811" y="7214"/>
                  </a:moveTo>
                  <a:lnTo>
                    <a:pt x="7095" y="11219"/>
                  </a:lnTo>
                  <a:lnTo>
                    <a:pt x="6839" y="14490"/>
                  </a:lnTo>
                  <a:lnTo>
                    <a:pt x="4056" y="14679"/>
                  </a:lnTo>
                  <a:lnTo>
                    <a:pt x="1263" y="14888"/>
                  </a:lnTo>
                  <a:lnTo>
                    <a:pt x="553" y="11669"/>
                  </a:lnTo>
                  <a:lnTo>
                    <a:pt x="274" y="7673"/>
                  </a:lnTo>
                  <a:lnTo>
                    <a:pt x="0" y="3673"/>
                  </a:lnTo>
                  <a:lnTo>
                    <a:pt x="236" y="392"/>
                  </a:lnTo>
                  <a:lnTo>
                    <a:pt x="3034" y="194"/>
                  </a:lnTo>
                  <a:lnTo>
                    <a:pt x="5831" y="0"/>
                  </a:lnTo>
                  <a:lnTo>
                    <a:pt x="6527" y="3204"/>
                  </a:lnTo>
                  <a:lnTo>
                    <a:pt x="6811" y="721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7" name="object 225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77159" y="5621616"/>
              <a:ext cx="15963" cy="12700"/>
            </a:xfrm>
            <a:prstGeom prst="rect">
              <a:avLst/>
            </a:prstGeom>
          </p:spPr>
        </p:pic>
        <p:sp>
          <p:nvSpPr>
            <p:cNvPr id="2258" name="object 2258"/>
            <p:cNvSpPr/>
            <p:nvPr/>
          </p:nvSpPr>
          <p:spPr>
            <a:xfrm>
              <a:off x="9477160" y="5620543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276" y="8857"/>
                  </a:moveTo>
                  <a:lnTo>
                    <a:pt x="6962" y="11725"/>
                  </a:lnTo>
                  <a:lnTo>
                    <a:pt x="3928" y="13770"/>
                  </a:lnTo>
                  <a:lnTo>
                    <a:pt x="1969" y="12090"/>
                  </a:lnTo>
                  <a:lnTo>
                    <a:pt x="0" y="10400"/>
                  </a:lnTo>
                  <a:lnTo>
                    <a:pt x="2357" y="7773"/>
                  </a:lnTo>
                  <a:lnTo>
                    <a:pt x="5684" y="4913"/>
                  </a:lnTo>
                  <a:lnTo>
                    <a:pt x="8993" y="2040"/>
                  </a:lnTo>
                  <a:lnTo>
                    <a:pt x="12037" y="0"/>
                  </a:lnTo>
                  <a:lnTo>
                    <a:pt x="13996" y="1671"/>
                  </a:lnTo>
                  <a:lnTo>
                    <a:pt x="15951" y="3356"/>
                  </a:lnTo>
                  <a:lnTo>
                    <a:pt x="13599" y="5983"/>
                  </a:lnTo>
                  <a:lnTo>
                    <a:pt x="10276" y="885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9" name="object 225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9521" y="5610618"/>
              <a:ext cx="7670" cy="14719"/>
            </a:xfrm>
            <a:prstGeom prst="rect">
              <a:avLst/>
            </a:prstGeom>
          </p:spPr>
        </p:pic>
        <p:sp>
          <p:nvSpPr>
            <p:cNvPr id="2260" name="object 2260"/>
            <p:cNvSpPr/>
            <p:nvPr/>
          </p:nvSpPr>
          <p:spPr>
            <a:xfrm>
              <a:off x="9479531" y="5610375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7086" y="7782"/>
                  </a:moveTo>
                  <a:lnTo>
                    <a:pt x="6508" y="11768"/>
                  </a:lnTo>
                  <a:lnTo>
                    <a:pt x="5571" y="14968"/>
                  </a:lnTo>
                  <a:lnTo>
                    <a:pt x="2788" y="14713"/>
                  </a:lnTo>
                  <a:lnTo>
                    <a:pt x="14" y="14466"/>
                  </a:lnTo>
                  <a:lnTo>
                    <a:pt x="0" y="11190"/>
                  </a:lnTo>
                  <a:lnTo>
                    <a:pt x="586" y="7190"/>
                  </a:lnTo>
                  <a:lnTo>
                    <a:pt x="1164" y="3195"/>
                  </a:lnTo>
                  <a:lnTo>
                    <a:pt x="2111" y="0"/>
                  </a:lnTo>
                  <a:lnTo>
                    <a:pt x="4880" y="255"/>
                  </a:lnTo>
                  <a:lnTo>
                    <a:pt x="7658" y="497"/>
                  </a:lnTo>
                  <a:lnTo>
                    <a:pt x="7668" y="3777"/>
                  </a:lnTo>
                  <a:lnTo>
                    <a:pt x="7086" y="778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1" name="object 22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470300" y="5615952"/>
              <a:ext cx="9677" cy="14731"/>
            </a:xfrm>
            <a:prstGeom prst="rect">
              <a:avLst/>
            </a:prstGeom>
          </p:spPr>
        </p:pic>
        <p:sp>
          <p:nvSpPr>
            <p:cNvPr id="2262" name="object 2262"/>
            <p:cNvSpPr/>
            <p:nvPr/>
          </p:nvSpPr>
          <p:spPr>
            <a:xfrm>
              <a:off x="9470306" y="5615384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990" y="6883"/>
                  </a:moveTo>
                  <a:lnTo>
                    <a:pt x="9187" y="10741"/>
                  </a:lnTo>
                  <a:lnTo>
                    <a:pt x="9670" y="13993"/>
                  </a:lnTo>
                  <a:lnTo>
                    <a:pt x="6972" y="14656"/>
                  </a:lnTo>
                  <a:lnTo>
                    <a:pt x="4264" y="15304"/>
                  </a:lnTo>
                  <a:lnTo>
                    <a:pt x="2844" y="12289"/>
                  </a:lnTo>
                  <a:lnTo>
                    <a:pt x="1666" y="8421"/>
                  </a:lnTo>
                  <a:lnTo>
                    <a:pt x="492" y="4568"/>
                  </a:lnTo>
                  <a:lnTo>
                    <a:pt x="0" y="1320"/>
                  </a:lnTo>
                  <a:lnTo>
                    <a:pt x="2707" y="658"/>
                  </a:lnTo>
                  <a:lnTo>
                    <a:pt x="5410" y="0"/>
                  </a:lnTo>
                  <a:lnTo>
                    <a:pt x="6825" y="3024"/>
                  </a:lnTo>
                  <a:lnTo>
                    <a:pt x="7990" y="688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3" name="object 226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443085" y="5611545"/>
              <a:ext cx="7353" cy="14681"/>
            </a:xfrm>
            <a:prstGeom prst="rect">
              <a:avLst/>
            </a:prstGeom>
          </p:spPr>
        </p:pic>
        <p:sp>
          <p:nvSpPr>
            <p:cNvPr id="2264" name="object 2264"/>
            <p:cNvSpPr/>
            <p:nvPr/>
          </p:nvSpPr>
          <p:spPr>
            <a:xfrm>
              <a:off x="9443090" y="5611391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6944" y="7607"/>
                  </a:moveTo>
                  <a:lnTo>
                    <a:pt x="6532" y="11612"/>
                  </a:lnTo>
                  <a:lnTo>
                    <a:pt x="5718" y="14821"/>
                  </a:lnTo>
                  <a:lnTo>
                    <a:pt x="2930" y="14656"/>
                  </a:lnTo>
                  <a:lnTo>
                    <a:pt x="146" y="14504"/>
                  </a:lnTo>
                  <a:lnTo>
                    <a:pt x="0" y="11228"/>
                  </a:lnTo>
                  <a:lnTo>
                    <a:pt x="407" y="7228"/>
                  </a:lnTo>
                  <a:lnTo>
                    <a:pt x="828" y="3214"/>
                  </a:lnTo>
                  <a:lnTo>
                    <a:pt x="1633" y="0"/>
                  </a:lnTo>
                  <a:lnTo>
                    <a:pt x="4421" y="156"/>
                  </a:lnTo>
                  <a:lnTo>
                    <a:pt x="7204" y="321"/>
                  </a:lnTo>
                  <a:lnTo>
                    <a:pt x="7351" y="3593"/>
                  </a:lnTo>
                  <a:lnTo>
                    <a:pt x="6944" y="760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5" name="object 22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50668" y="5608954"/>
              <a:ext cx="12001" cy="14389"/>
            </a:xfrm>
            <a:prstGeom prst="rect">
              <a:avLst/>
            </a:prstGeom>
          </p:spPr>
        </p:pic>
        <p:sp>
          <p:nvSpPr>
            <p:cNvPr id="2266" name="object 2266"/>
            <p:cNvSpPr/>
            <p:nvPr/>
          </p:nvSpPr>
          <p:spPr>
            <a:xfrm>
              <a:off x="9450665" y="5608138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8998" y="6395"/>
                  </a:moveTo>
                  <a:lnTo>
                    <a:pt x="10891" y="10031"/>
                  </a:lnTo>
                  <a:lnTo>
                    <a:pt x="11999" y="13155"/>
                  </a:lnTo>
                  <a:lnTo>
                    <a:pt x="9438" y="14182"/>
                  </a:lnTo>
                  <a:lnTo>
                    <a:pt x="6877" y="15205"/>
                  </a:lnTo>
                  <a:lnTo>
                    <a:pt x="4918" y="12440"/>
                  </a:lnTo>
                  <a:lnTo>
                    <a:pt x="3010" y="8814"/>
                  </a:lnTo>
                  <a:lnTo>
                    <a:pt x="1107" y="5183"/>
                  </a:lnTo>
                  <a:lnTo>
                    <a:pt x="0" y="2059"/>
                  </a:lnTo>
                  <a:lnTo>
                    <a:pt x="2551" y="1027"/>
                  </a:lnTo>
                  <a:lnTo>
                    <a:pt x="5102" y="0"/>
                  </a:lnTo>
                  <a:lnTo>
                    <a:pt x="7081" y="2769"/>
                  </a:lnTo>
                  <a:lnTo>
                    <a:pt x="8998" y="639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7" name="object 226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54617" y="5632589"/>
              <a:ext cx="16789" cy="11760"/>
            </a:xfrm>
            <a:prstGeom prst="rect">
              <a:avLst/>
            </a:prstGeom>
          </p:spPr>
        </p:pic>
        <p:sp>
          <p:nvSpPr>
            <p:cNvPr id="2268" name="object 2268"/>
            <p:cNvSpPr/>
            <p:nvPr/>
          </p:nvSpPr>
          <p:spPr>
            <a:xfrm>
              <a:off x="9454626" y="5631510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0394" y="8625"/>
                  </a:moveTo>
                  <a:lnTo>
                    <a:pt x="6688" y="11138"/>
                  </a:lnTo>
                  <a:lnTo>
                    <a:pt x="3403" y="12847"/>
                  </a:lnTo>
                  <a:lnTo>
                    <a:pt x="1694" y="10977"/>
                  </a:lnTo>
                  <a:lnTo>
                    <a:pt x="0" y="9108"/>
                  </a:lnTo>
                  <a:lnTo>
                    <a:pt x="2693" y="6731"/>
                  </a:lnTo>
                  <a:lnTo>
                    <a:pt x="6385" y="4222"/>
                  </a:lnTo>
                  <a:lnTo>
                    <a:pt x="10082" y="1718"/>
                  </a:lnTo>
                  <a:lnTo>
                    <a:pt x="13362" y="0"/>
                  </a:lnTo>
                  <a:lnTo>
                    <a:pt x="15080" y="1874"/>
                  </a:lnTo>
                  <a:lnTo>
                    <a:pt x="16775" y="3749"/>
                  </a:lnTo>
                  <a:lnTo>
                    <a:pt x="14082" y="6116"/>
                  </a:lnTo>
                  <a:lnTo>
                    <a:pt x="10394" y="8625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9" name="object 226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74289" y="5632259"/>
              <a:ext cx="16878" cy="11328"/>
            </a:xfrm>
            <a:prstGeom prst="rect">
              <a:avLst/>
            </a:prstGeom>
          </p:spPr>
        </p:pic>
        <p:sp>
          <p:nvSpPr>
            <p:cNvPr id="2270" name="object 2270"/>
            <p:cNvSpPr/>
            <p:nvPr/>
          </p:nvSpPr>
          <p:spPr>
            <a:xfrm>
              <a:off x="9474295" y="563119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89" y="3900"/>
                  </a:moveTo>
                  <a:lnTo>
                    <a:pt x="14110" y="6229"/>
                  </a:lnTo>
                  <a:lnTo>
                    <a:pt x="16860" y="8459"/>
                  </a:lnTo>
                  <a:lnTo>
                    <a:pt x="15180" y="10428"/>
                  </a:lnTo>
                  <a:lnTo>
                    <a:pt x="13509" y="12383"/>
                  </a:lnTo>
                  <a:lnTo>
                    <a:pt x="10195" y="10831"/>
                  </a:lnTo>
                  <a:lnTo>
                    <a:pt x="6461" y="8487"/>
                  </a:lnTo>
                  <a:lnTo>
                    <a:pt x="2735" y="6149"/>
                  </a:lnTo>
                  <a:lnTo>
                    <a:pt x="0" y="3910"/>
                  </a:lnTo>
                  <a:lnTo>
                    <a:pt x="1675" y="1950"/>
                  </a:lnTo>
                  <a:lnTo>
                    <a:pt x="3346" y="0"/>
                  </a:lnTo>
                  <a:lnTo>
                    <a:pt x="6664" y="1552"/>
                  </a:lnTo>
                  <a:lnTo>
                    <a:pt x="10389" y="3900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1" name="object 227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67481" y="5637377"/>
              <a:ext cx="16154" cy="12204"/>
            </a:xfrm>
            <a:prstGeom prst="rect">
              <a:avLst/>
            </a:prstGeom>
          </p:spPr>
        </p:pic>
        <p:sp>
          <p:nvSpPr>
            <p:cNvPr id="2272" name="object 2272"/>
            <p:cNvSpPr/>
            <p:nvPr/>
          </p:nvSpPr>
          <p:spPr>
            <a:xfrm>
              <a:off x="9467483" y="5636279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0318" y="4554"/>
                  </a:moveTo>
                  <a:lnTo>
                    <a:pt x="13722" y="7228"/>
                  </a:lnTo>
                  <a:lnTo>
                    <a:pt x="16150" y="9699"/>
                  </a:lnTo>
                  <a:lnTo>
                    <a:pt x="14247" y="11503"/>
                  </a:lnTo>
                  <a:lnTo>
                    <a:pt x="12349" y="13297"/>
                  </a:lnTo>
                  <a:lnTo>
                    <a:pt x="9249" y="11437"/>
                  </a:lnTo>
                  <a:lnTo>
                    <a:pt x="5850" y="8767"/>
                  </a:lnTo>
                  <a:lnTo>
                    <a:pt x="2442" y="6083"/>
                  </a:lnTo>
                  <a:lnTo>
                    <a:pt x="0" y="3607"/>
                  </a:lnTo>
                  <a:lnTo>
                    <a:pt x="1907" y="1817"/>
                  </a:lnTo>
                  <a:lnTo>
                    <a:pt x="3815" y="0"/>
                  </a:lnTo>
                  <a:lnTo>
                    <a:pt x="6901" y="1869"/>
                  </a:lnTo>
                  <a:lnTo>
                    <a:pt x="10318" y="4554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3" name="object 2273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463557" y="5626874"/>
              <a:ext cx="16738" cy="11506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9463561" y="5625792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99" y="4042"/>
                  </a:moveTo>
                  <a:lnTo>
                    <a:pt x="14058" y="6447"/>
                  </a:lnTo>
                  <a:lnTo>
                    <a:pt x="16737" y="8734"/>
                  </a:lnTo>
                  <a:lnTo>
                    <a:pt x="15014" y="10660"/>
                  </a:lnTo>
                  <a:lnTo>
                    <a:pt x="13282" y="12596"/>
                  </a:lnTo>
                  <a:lnTo>
                    <a:pt x="10020" y="10959"/>
                  </a:lnTo>
                  <a:lnTo>
                    <a:pt x="6357" y="8544"/>
                  </a:lnTo>
                  <a:lnTo>
                    <a:pt x="2683" y="6135"/>
                  </a:lnTo>
                  <a:lnTo>
                    <a:pt x="0" y="3858"/>
                  </a:lnTo>
                  <a:lnTo>
                    <a:pt x="1727" y="1936"/>
                  </a:lnTo>
                  <a:lnTo>
                    <a:pt x="3464" y="0"/>
                  </a:lnTo>
                  <a:lnTo>
                    <a:pt x="6721" y="1623"/>
                  </a:lnTo>
                  <a:lnTo>
                    <a:pt x="10399" y="4042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5" name="object 22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71812" y="5515610"/>
              <a:ext cx="15151" cy="13055"/>
            </a:xfrm>
            <a:prstGeom prst="rect">
              <a:avLst/>
            </a:prstGeom>
          </p:spPr>
        </p:pic>
        <p:sp>
          <p:nvSpPr>
            <p:cNvPr id="2276" name="object 2276"/>
            <p:cNvSpPr/>
            <p:nvPr/>
          </p:nvSpPr>
          <p:spPr>
            <a:xfrm>
              <a:off x="9471816" y="551455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0096" y="5197"/>
                  </a:moveTo>
                  <a:lnTo>
                    <a:pt x="13088" y="8213"/>
                  </a:lnTo>
                  <a:lnTo>
                    <a:pt x="15151" y="10930"/>
                  </a:lnTo>
                  <a:lnTo>
                    <a:pt x="13031" y="12521"/>
                  </a:lnTo>
                  <a:lnTo>
                    <a:pt x="10886" y="14111"/>
                  </a:lnTo>
                  <a:lnTo>
                    <a:pt x="8075" y="11934"/>
                  </a:lnTo>
                  <a:lnTo>
                    <a:pt x="5074" y="8923"/>
                  </a:lnTo>
                  <a:lnTo>
                    <a:pt x="2073" y="5903"/>
                  </a:lnTo>
                  <a:lnTo>
                    <a:pt x="0" y="3190"/>
                  </a:lnTo>
                  <a:lnTo>
                    <a:pt x="2148" y="1595"/>
                  </a:lnTo>
                  <a:lnTo>
                    <a:pt x="4279" y="0"/>
                  </a:lnTo>
                  <a:lnTo>
                    <a:pt x="7081" y="2182"/>
                  </a:lnTo>
                  <a:lnTo>
                    <a:pt x="10096" y="5197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7" name="object 227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403626" y="5539245"/>
              <a:ext cx="17526" cy="9842"/>
            </a:xfrm>
            <a:prstGeom prst="rect">
              <a:avLst/>
            </a:prstGeom>
          </p:spPr>
        </p:pic>
        <p:sp>
          <p:nvSpPr>
            <p:cNvPr id="2278" name="object 2278"/>
            <p:cNvSpPr/>
            <p:nvPr/>
          </p:nvSpPr>
          <p:spPr>
            <a:xfrm>
              <a:off x="9403623" y="5538289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0290" y="2873"/>
                  </a:moveTo>
                  <a:lnTo>
                    <a:pt x="14413" y="4662"/>
                  </a:lnTo>
                  <a:lnTo>
                    <a:pt x="17528" y="6494"/>
                  </a:lnTo>
                  <a:lnTo>
                    <a:pt x="16240" y="8639"/>
                  </a:lnTo>
                  <a:lnTo>
                    <a:pt x="14929" y="10802"/>
                  </a:lnTo>
                  <a:lnTo>
                    <a:pt x="11374" y="9718"/>
                  </a:lnTo>
                  <a:lnTo>
                    <a:pt x="7246" y="7924"/>
                  </a:lnTo>
                  <a:lnTo>
                    <a:pt x="3114" y="6139"/>
                  </a:lnTo>
                  <a:lnTo>
                    <a:pt x="0" y="4322"/>
                  </a:lnTo>
                  <a:lnTo>
                    <a:pt x="1296" y="2158"/>
                  </a:lnTo>
                  <a:lnTo>
                    <a:pt x="2593" y="0"/>
                  </a:lnTo>
                  <a:lnTo>
                    <a:pt x="6162" y="1093"/>
                  </a:lnTo>
                  <a:lnTo>
                    <a:pt x="10290" y="2873"/>
                  </a:lnTo>
                  <a:close/>
                </a:path>
              </a:pathLst>
            </a:custGeom>
            <a:ln w="3175">
              <a:solidFill>
                <a:srgbClr val="A9A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9" name="object 2279"/>
            <p:cNvPicPr/>
            <p:nvPr/>
          </p:nvPicPr>
          <p:blipFill>
            <a:blip r:embed="rId3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9329" y="5379516"/>
              <a:ext cx="205531" cy="307454"/>
            </a:xfrm>
            <a:prstGeom prst="rect">
              <a:avLst/>
            </a:prstGeom>
          </p:spPr>
        </p:pic>
      </p:grpSp>
      <p:sp>
        <p:nvSpPr>
          <p:cNvPr id="2280" name="object 2280"/>
          <p:cNvSpPr txBox="1"/>
          <p:nvPr/>
        </p:nvSpPr>
        <p:spPr>
          <a:xfrm rot="21360000">
            <a:off x="9414868" y="5462692"/>
            <a:ext cx="8352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b="1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281" name="object 2281"/>
          <p:cNvGrpSpPr/>
          <p:nvPr/>
        </p:nvGrpSpPr>
        <p:grpSpPr>
          <a:xfrm>
            <a:off x="6555737" y="4249182"/>
            <a:ext cx="2953385" cy="1741170"/>
            <a:chOff x="6555737" y="4249182"/>
            <a:chExt cx="2953385" cy="1741170"/>
          </a:xfrm>
        </p:grpSpPr>
        <p:sp>
          <p:nvSpPr>
            <p:cNvPr id="2282" name="object 2282"/>
            <p:cNvSpPr/>
            <p:nvPr/>
          </p:nvSpPr>
          <p:spPr>
            <a:xfrm>
              <a:off x="9361586" y="5411872"/>
              <a:ext cx="146050" cy="2540"/>
            </a:xfrm>
            <a:custGeom>
              <a:avLst/>
              <a:gdLst/>
              <a:ahLst/>
              <a:cxnLst/>
              <a:rect l="l" t="t" r="r" b="b"/>
              <a:pathLst>
                <a:path w="146050" h="2539">
                  <a:moveTo>
                    <a:pt x="0" y="2527"/>
                  </a:moveTo>
                  <a:lnTo>
                    <a:pt x="145890" y="0"/>
                  </a:lnTo>
                </a:path>
              </a:pathLst>
            </a:custGeom>
            <a:ln w="3175">
              <a:solidFill>
                <a:srgbClr val="D1D0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3" name="object 2283"/>
            <p:cNvPicPr/>
            <p:nvPr/>
          </p:nvPicPr>
          <p:blipFill>
            <a:blip r:embed="rId3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9011" y="5104218"/>
              <a:ext cx="75628" cy="102501"/>
            </a:xfrm>
            <a:prstGeom prst="rect">
              <a:avLst/>
            </a:prstGeom>
          </p:spPr>
        </p:pic>
        <p:sp>
          <p:nvSpPr>
            <p:cNvPr id="2284" name="object 2284"/>
            <p:cNvSpPr/>
            <p:nvPr/>
          </p:nvSpPr>
          <p:spPr>
            <a:xfrm>
              <a:off x="7517017" y="5899653"/>
              <a:ext cx="142240" cy="70485"/>
            </a:xfrm>
            <a:custGeom>
              <a:avLst/>
              <a:gdLst/>
              <a:ahLst/>
              <a:cxnLst/>
              <a:rect l="l" t="t" r="r" b="b"/>
              <a:pathLst>
                <a:path w="142240" h="70485">
                  <a:moveTo>
                    <a:pt x="652" y="67812"/>
                  </a:moveTo>
                  <a:lnTo>
                    <a:pt x="0" y="66363"/>
                  </a:lnTo>
                  <a:lnTo>
                    <a:pt x="4980" y="10096"/>
                  </a:lnTo>
                  <a:lnTo>
                    <a:pt x="4545" y="9098"/>
                  </a:lnTo>
                  <a:lnTo>
                    <a:pt x="2276" y="1102"/>
                  </a:lnTo>
                  <a:lnTo>
                    <a:pt x="21030" y="0"/>
                  </a:lnTo>
                  <a:lnTo>
                    <a:pt x="58972" y="321"/>
                  </a:lnTo>
                  <a:lnTo>
                    <a:pt x="115168" y="3351"/>
                  </a:lnTo>
                  <a:lnTo>
                    <a:pt x="136677" y="47459"/>
                  </a:lnTo>
                  <a:lnTo>
                    <a:pt x="141886" y="66005"/>
                  </a:lnTo>
                  <a:lnTo>
                    <a:pt x="139459" y="66999"/>
                  </a:lnTo>
                  <a:lnTo>
                    <a:pt x="128791" y="67571"/>
                  </a:lnTo>
                  <a:lnTo>
                    <a:pt x="1476" y="67571"/>
                  </a:lnTo>
                  <a:lnTo>
                    <a:pt x="652" y="67812"/>
                  </a:lnTo>
                  <a:close/>
                </a:path>
                <a:path w="142240" h="70485">
                  <a:moveTo>
                    <a:pt x="27494" y="70350"/>
                  </a:moveTo>
                  <a:lnTo>
                    <a:pt x="6135" y="69673"/>
                  </a:lnTo>
                  <a:lnTo>
                    <a:pt x="4756" y="68177"/>
                  </a:lnTo>
                  <a:lnTo>
                    <a:pt x="2697" y="67708"/>
                  </a:lnTo>
                  <a:lnTo>
                    <a:pt x="1476" y="67571"/>
                  </a:lnTo>
                  <a:lnTo>
                    <a:pt x="128791" y="67571"/>
                  </a:lnTo>
                  <a:lnTo>
                    <a:pt x="117897" y="68156"/>
                  </a:lnTo>
                  <a:lnTo>
                    <a:pt x="72661" y="69559"/>
                  </a:lnTo>
                  <a:lnTo>
                    <a:pt x="27494" y="70350"/>
                  </a:lnTo>
                  <a:close/>
                </a:path>
              </a:pathLst>
            </a:custGeom>
            <a:solidFill>
              <a:srgbClr val="C087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5" name="object 2285"/>
            <p:cNvPicPr/>
            <p:nvPr/>
          </p:nvPicPr>
          <p:blipFill>
            <a:blip r:embed="rId3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048" y="5937757"/>
              <a:ext cx="32715" cy="29883"/>
            </a:xfrm>
            <a:prstGeom prst="rect">
              <a:avLst/>
            </a:prstGeom>
          </p:spPr>
        </p:pic>
        <p:sp>
          <p:nvSpPr>
            <p:cNvPr id="2286" name="object 2286"/>
            <p:cNvSpPr/>
            <p:nvPr/>
          </p:nvSpPr>
          <p:spPr>
            <a:xfrm>
              <a:off x="7528736" y="5939335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1954" y="12100"/>
                  </a:moveTo>
                  <a:lnTo>
                    <a:pt x="0" y="5917"/>
                  </a:lnTo>
                  <a:lnTo>
                    <a:pt x="11042" y="505"/>
                  </a:lnTo>
                  <a:lnTo>
                    <a:pt x="16180" y="0"/>
                  </a:lnTo>
                  <a:lnTo>
                    <a:pt x="18148" y="214"/>
                  </a:lnTo>
                  <a:lnTo>
                    <a:pt x="20424" y="3126"/>
                  </a:lnTo>
                  <a:lnTo>
                    <a:pt x="8696" y="11263"/>
                  </a:lnTo>
                  <a:lnTo>
                    <a:pt x="1954" y="1210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7" name="object 2287"/>
            <p:cNvPicPr/>
            <p:nvPr/>
          </p:nvPicPr>
          <p:blipFill>
            <a:blip r:embed="rId3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1917" y="5918288"/>
              <a:ext cx="32994" cy="29933"/>
            </a:xfrm>
            <a:prstGeom prst="rect">
              <a:avLst/>
            </a:prstGeom>
          </p:spPr>
        </p:pic>
        <p:sp>
          <p:nvSpPr>
            <p:cNvPr id="2288" name="object 2288"/>
            <p:cNvSpPr/>
            <p:nvPr/>
          </p:nvSpPr>
          <p:spPr>
            <a:xfrm>
              <a:off x="7523641" y="5919890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2158" y="12558"/>
                  </a:moveTo>
                  <a:lnTo>
                    <a:pt x="0" y="6443"/>
                  </a:lnTo>
                  <a:lnTo>
                    <a:pt x="10858" y="672"/>
                  </a:lnTo>
                  <a:lnTo>
                    <a:pt x="15956" y="0"/>
                  </a:lnTo>
                  <a:lnTo>
                    <a:pt x="17941" y="140"/>
                  </a:lnTo>
                  <a:lnTo>
                    <a:pt x="20311" y="2972"/>
                  </a:lnTo>
                  <a:lnTo>
                    <a:pt x="8866" y="11487"/>
                  </a:lnTo>
                  <a:lnTo>
                    <a:pt x="2158" y="1255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9" name="object 2289"/>
            <p:cNvPicPr/>
            <p:nvPr/>
          </p:nvPicPr>
          <p:blipFill>
            <a:blip r:embed="rId3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6739" y="5911900"/>
              <a:ext cx="33096" cy="29959"/>
            </a:xfrm>
            <a:prstGeom prst="rect">
              <a:avLst/>
            </a:prstGeom>
          </p:spPr>
        </p:pic>
        <p:sp>
          <p:nvSpPr>
            <p:cNvPr id="2290" name="object 2290"/>
            <p:cNvSpPr/>
            <p:nvPr/>
          </p:nvSpPr>
          <p:spPr>
            <a:xfrm>
              <a:off x="7488472" y="5913513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2256" y="12773"/>
                  </a:moveTo>
                  <a:lnTo>
                    <a:pt x="0" y="6694"/>
                  </a:lnTo>
                  <a:lnTo>
                    <a:pt x="10778" y="753"/>
                  </a:lnTo>
                  <a:lnTo>
                    <a:pt x="15865" y="0"/>
                  </a:lnTo>
                  <a:lnTo>
                    <a:pt x="17857" y="110"/>
                  </a:lnTo>
                  <a:lnTo>
                    <a:pt x="20270" y="2918"/>
                  </a:lnTo>
                  <a:lnTo>
                    <a:pt x="8943" y="11614"/>
                  </a:lnTo>
                  <a:lnTo>
                    <a:pt x="2256" y="1277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1" name="object 2291"/>
            <p:cNvPicPr/>
            <p:nvPr/>
          </p:nvPicPr>
          <p:blipFill>
            <a:blip r:embed="rId3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9635" y="5932322"/>
              <a:ext cx="30244" cy="32842"/>
            </a:xfrm>
            <a:prstGeom prst="rect">
              <a:avLst/>
            </a:prstGeom>
          </p:spPr>
        </p:pic>
        <p:sp>
          <p:nvSpPr>
            <p:cNvPr id="2292" name="object 2292"/>
            <p:cNvSpPr/>
            <p:nvPr/>
          </p:nvSpPr>
          <p:spPr>
            <a:xfrm>
              <a:off x="7511040" y="5933373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09" h="19050">
                  <a:moveTo>
                    <a:pt x="14299" y="18526"/>
                  </a:moveTo>
                  <a:lnTo>
                    <a:pt x="2902" y="9934"/>
                  </a:lnTo>
                  <a:lnTo>
                    <a:pt x="0" y="3795"/>
                  </a:lnTo>
                  <a:lnTo>
                    <a:pt x="5248" y="0"/>
                  </a:lnTo>
                  <a:lnTo>
                    <a:pt x="13860" y="8803"/>
                  </a:lnTo>
                  <a:lnTo>
                    <a:pt x="15929" y="13509"/>
                  </a:lnTo>
                  <a:lnTo>
                    <a:pt x="16351" y="15454"/>
                  </a:lnTo>
                  <a:lnTo>
                    <a:pt x="14299" y="1852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3" name="object 2293"/>
            <p:cNvPicPr/>
            <p:nvPr/>
          </p:nvPicPr>
          <p:blipFill>
            <a:blip r:embed="rId3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3790" y="5884430"/>
              <a:ext cx="28613" cy="28232"/>
            </a:xfrm>
            <a:prstGeom prst="rect">
              <a:avLst/>
            </a:prstGeom>
          </p:spPr>
        </p:pic>
        <p:sp>
          <p:nvSpPr>
            <p:cNvPr id="2294" name="object 2294"/>
            <p:cNvSpPr/>
            <p:nvPr/>
          </p:nvSpPr>
          <p:spPr>
            <a:xfrm>
              <a:off x="7515671" y="5885463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6590" y="9208"/>
                  </a:moveTo>
                  <a:lnTo>
                    <a:pt x="0" y="7584"/>
                  </a:lnTo>
                  <a:lnTo>
                    <a:pt x="364" y="1114"/>
                  </a:lnTo>
                  <a:lnTo>
                    <a:pt x="12629" y="0"/>
                  </a:lnTo>
                  <a:lnTo>
                    <a:pt x="17589" y="1358"/>
                  </a:lnTo>
                  <a:lnTo>
                    <a:pt x="19363" y="2259"/>
                  </a:lnTo>
                  <a:lnTo>
                    <a:pt x="20448" y="5794"/>
                  </a:lnTo>
                  <a:lnTo>
                    <a:pt x="6590" y="920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5" name="object 2295"/>
            <p:cNvPicPr/>
            <p:nvPr/>
          </p:nvPicPr>
          <p:blipFill>
            <a:blip r:embed="rId3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623" y="5910122"/>
              <a:ext cx="28803" cy="29946"/>
            </a:xfrm>
            <a:prstGeom prst="rect">
              <a:avLst/>
            </a:prstGeom>
          </p:spPr>
        </p:pic>
        <p:sp>
          <p:nvSpPr>
            <p:cNvPr id="2296" name="object 2296"/>
            <p:cNvSpPr/>
            <p:nvPr/>
          </p:nvSpPr>
          <p:spPr>
            <a:xfrm>
              <a:off x="7561231" y="5911319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18614" y="14091"/>
                  </a:moveTo>
                  <a:lnTo>
                    <a:pt x="4900" y="10125"/>
                  </a:lnTo>
                  <a:lnTo>
                    <a:pt x="0" y="5425"/>
                  </a:lnTo>
                  <a:lnTo>
                    <a:pt x="3558" y="0"/>
                  </a:lnTo>
                  <a:lnTo>
                    <a:pt x="14724" y="5161"/>
                  </a:lnTo>
                  <a:lnTo>
                    <a:pt x="18352" y="8823"/>
                  </a:lnTo>
                  <a:lnTo>
                    <a:pt x="19437" y="10490"/>
                  </a:lnTo>
                  <a:lnTo>
                    <a:pt x="18614" y="1409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7" name="object 2297"/>
            <p:cNvPicPr/>
            <p:nvPr/>
          </p:nvPicPr>
          <p:blipFill>
            <a:blip r:embed="rId3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936" y="5890971"/>
              <a:ext cx="28905" cy="28346"/>
            </a:xfrm>
            <a:prstGeom prst="rect">
              <a:avLst/>
            </a:prstGeom>
          </p:spPr>
        </p:pic>
        <p:sp>
          <p:nvSpPr>
            <p:cNvPr id="2298" name="object 2298"/>
            <p:cNvSpPr/>
            <p:nvPr/>
          </p:nvSpPr>
          <p:spPr>
            <a:xfrm>
              <a:off x="7560931" y="5892562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3434" y="20441"/>
                  </a:moveTo>
                  <a:lnTo>
                    <a:pt x="0" y="6590"/>
                  </a:lnTo>
                  <a:lnTo>
                    <a:pt x="1613" y="0"/>
                  </a:lnTo>
                  <a:lnTo>
                    <a:pt x="8083" y="354"/>
                  </a:lnTo>
                  <a:lnTo>
                    <a:pt x="9214" y="12605"/>
                  </a:lnTo>
                  <a:lnTo>
                    <a:pt x="7866" y="17573"/>
                  </a:lnTo>
                  <a:lnTo>
                    <a:pt x="6965" y="19357"/>
                  </a:lnTo>
                  <a:lnTo>
                    <a:pt x="3434" y="2044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9" name="object 2299"/>
            <p:cNvPicPr/>
            <p:nvPr/>
          </p:nvPicPr>
          <p:blipFill>
            <a:blip r:embed="rId3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4302" y="5947879"/>
              <a:ext cx="28447" cy="28181"/>
            </a:xfrm>
            <a:prstGeom prst="rect">
              <a:avLst/>
            </a:prstGeom>
          </p:spPr>
        </p:pic>
        <p:sp>
          <p:nvSpPr>
            <p:cNvPr id="2300" name="object 2300"/>
            <p:cNvSpPr/>
            <p:nvPr/>
          </p:nvSpPr>
          <p:spPr>
            <a:xfrm>
              <a:off x="7556387" y="5949082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6537" y="8997"/>
                  </a:moveTo>
                  <a:lnTo>
                    <a:pt x="0" y="7166"/>
                  </a:lnTo>
                  <a:lnTo>
                    <a:pt x="579" y="712"/>
                  </a:lnTo>
                  <a:lnTo>
                    <a:pt x="12860" y="0"/>
                  </a:lnTo>
                  <a:lnTo>
                    <a:pt x="17787" y="1509"/>
                  </a:lnTo>
                  <a:lnTo>
                    <a:pt x="19531" y="2466"/>
                  </a:lnTo>
                  <a:lnTo>
                    <a:pt x="20495" y="6038"/>
                  </a:lnTo>
                  <a:lnTo>
                    <a:pt x="6537" y="8997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1" name="object 2301"/>
            <p:cNvPicPr/>
            <p:nvPr/>
          </p:nvPicPr>
          <p:blipFill>
            <a:blip r:embed="rId3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2298" y="5954204"/>
              <a:ext cx="31216" cy="26200"/>
            </a:xfrm>
            <a:prstGeom prst="rect">
              <a:avLst/>
            </a:prstGeom>
          </p:spPr>
        </p:pic>
        <p:sp>
          <p:nvSpPr>
            <p:cNvPr id="2302" name="object 2302"/>
            <p:cNvSpPr/>
            <p:nvPr/>
          </p:nvSpPr>
          <p:spPr>
            <a:xfrm>
              <a:off x="7539538" y="595531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7079" y="16665"/>
                  </a:moveTo>
                  <a:lnTo>
                    <a:pt x="251" y="8207"/>
                  </a:lnTo>
                  <a:lnTo>
                    <a:pt x="0" y="1419"/>
                  </a:lnTo>
                  <a:lnTo>
                    <a:pt x="6319" y="0"/>
                  </a:lnTo>
                  <a:lnTo>
                    <a:pt x="10758" y="11474"/>
                  </a:lnTo>
                  <a:lnTo>
                    <a:pt x="10790" y="14644"/>
                  </a:lnTo>
                  <a:lnTo>
                    <a:pt x="10182" y="14644"/>
                  </a:lnTo>
                  <a:lnTo>
                    <a:pt x="7079" y="16665"/>
                  </a:lnTo>
                  <a:close/>
                </a:path>
                <a:path w="11429" h="17145">
                  <a:moveTo>
                    <a:pt x="10811" y="16629"/>
                  </a:moveTo>
                  <a:lnTo>
                    <a:pt x="10182" y="14644"/>
                  </a:lnTo>
                  <a:lnTo>
                    <a:pt x="10790" y="14644"/>
                  </a:lnTo>
                  <a:lnTo>
                    <a:pt x="10811" y="16629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3" name="object 2303"/>
            <p:cNvPicPr/>
            <p:nvPr/>
          </p:nvPicPr>
          <p:blipFill>
            <a:blip r:embed="rId3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2304" y="5892571"/>
              <a:ext cx="31051" cy="32931"/>
            </a:xfrm>
            <a:prstGeom prst="rect">
              <a:avLst/>
            </a:prstGeom>
          </p:spPr>
        </p:pic>
        <p:sp>
          <p:nvSpPr>
            <p:cNvPr id="2304" name="object 2304"/>
            <p:cNvSpPr/>
            <p:nvPr/>
          </p:nvSpPr>
          <p:spPr>
            <a:xfrm>
              <a:off x="7525610" y="5893606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40" h="19685">
                  <a:moveTo>
                    <a:pt x="12525" y="19434"/>
                  </a:moveTo>
                  <a:lnTo>
                    <a:pt x="2185" y="9589"/>
                  </a:lnTo>
                  <a:lnTo>
                    <a:pt x="0" y="3176"/>
                  </a:lnTo>
                  <a:lnTo>
                    <a:pt x="5646" y="0"/>
                  </a:lnTo>
                  <a:lnTo>
                    <a:pt x="13191" y="9720"/>
                  </a:lnTo>
                  <a:lnTo>
                    <a:pt x="14724" y="14634"/>
                  </a:lnTo>
                  <a:lnTo>
                    <a:pt x="14925" y="16615"/>
                  </a:lnTo>
                  <a:lnTo>
                    <a:pt x="12525" y="1943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5" name="object 2305"/>
            <p:cNvPicPr/>
            <p:nvPr/>
          </p:nvPicPr>
          <p:blipFill>
            <a:blip r:embed="rId3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8664" y="5922124"/>
              <a:ext cx="29400" cy="28790"/>
            </a:xfrm>
            <a:prstGeom prst="rect">
              <a:avLst/>
            </a:prstGeom>
          </p:spPr>
        </p:pic>
        <p:sp>
          <p:nvSpPr>
            <p:cNvPr id="2306" name="object 2306"/>
            <p:cNvSpPr/>
            <p:nvPr/>
          </p:nvSpPr>
          <p:spPr>
            <a:xfrm>
              <a:off x="7566654" y="5923679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4030" y="20351"/>
                  </a:moveTo>
                  <a:lnTo>
                    <a:pt x="0" y="6650"/>
                  </a:lnTo>
                  <a:lnTo>
                    <a:pt x="1335" y="0"/>
                  </a:lnTo>
                  <a:lnTo>
                    <a:pt x="7815" y="90"/>
                  </a:lnTo>
                  <a:lnTo>
                    <a:pt x="9472" y="12264"/>
                  </a:lnTo>
                  <a:lnTo>
                    <a:pt x="8341" y="17291"/>
                  </a:lnTo>
                  <a:lnTo>
                    <a:pt x="7527" y="19106"/>
                  </a:lnTo>
                  <a:lnTo>
                    <a:pt x="4030" y="2035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7" name="object 2307"/>
            <p:cNvPicPr/>
            <p:nvPr/>
          </p:nvPicPr>
          <p:blipFill>
            <a:blip r:embed="rId3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912" y="5868949"/>
              <a:ext cx="30607" cy="30314"/>
            </a:xfrm>
            <a:prstGeom prst="rect">
              <a:avLst/>
            </a:prstGeom>
          </p:spPr>
        </p:pic>
        <p:sp>
          <p:nvSpPr>
            <p:cNvPr id="2308" name="object 2308"/>
            <p:cNvSpPr/>
            <p:nvPr/>
          </p:nvSpPr>
          <p:spPr>
            <a:xfrm>
              <a:off x="7545743" y="5870177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59" h="20954">
                  <a:moveTo>
                    <a:pt x="5770" y="20588"/>
                  </a:moveTo>
                  <a:lnTo>
                    <a:pt x="0" y="7534"/>
                  </a:lnTo>
                  <a:lnTo>
                    <a:pt x="451" y="749"/>
                  </a:lnTo>
                  <a:lnTo>
                    <a:pt x="6888" y="0"/>
                  </a:lnTo>
                  <a:lnTo>
                    <a:pt x="10112" y="11876"/>
                  </a:lnTo>
                  <a:lnTo>
                    <a:pt x="9640" y="17010"/>
                  </a:lnTo>
                  <a:lnTo>
                    <a:pt x="9060" y="18908"/>
                  </a:lnTo>
                  <a:lnTo>
                    <a:pt x="5770" y="2058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9" name="object 2309"/>
            <p:cNvPicPr/>
            <p:nvPr/>
          </p:nvPicPr>
          <p:blipFill>
            <a:blip r:embed="rId3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834" y="5867996"/>
              <a:ext cx="31419" cy="32092"/>
            </a:xfrm>
            <a:prstGeom prst="rect">
              <a:avLst/>
            </a:prstGeom>
          </p:spPr>
        </p:pic>
        <p:sp>
          <p:nvSpPr>
            <p:cNvPr id="2310" name="object 2310"/>
            <p:cNvSpPr/>
            <p:nvPr/>
          </p:nvSpPr>
          <p:spPr>
            <a:xfrm>
              <a:off x="7582093" y="5869073"/>
              <a:ext cx="12065" cy="20955"/>
            </a:xfrm>
            <a:custGeom>
              <a:avLst/>
              <a:gdLst/>
              <a:ahLst/>
              <a:cxnLst/>
              <a:rect l="l" t="t" r="r" b="b"/>
              <a:pathLst>
                <a:path w="12065" h="20954">
                  <a:moveTo>
                    <a:pt x="8880" y="20438"/>
                  </a:moveTo>
                  <a:lnTo>
                    <a:pt x="803" y="8662"/>
                  </a:lnTo>
                  <a:lnTo>
                    <a:pt x="0" y="1917"/>
                  </a:lnTo>
                  <a:lnTo>
                    <a:pt x="6192" y="0"/>
                  </a:lnTo>
                  <a:lnTo>
                    <a:pt x="11544" y="11069"/>
                  </a:lnTo>
                  <a:lnTo>
                    <a:pt x="12023" y="16193"/>
                  </a:lnTo>
                  <a:lnTo>
                    <a:pt x="11805" y="18168"/>
                  </a:lnTo>
                  <a:lnTo>
                    <a:pt x="8880" y="2043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1" name="object 2311"/>
            <p:cNvPicPr/>
            <p:nvPr/>
          </p:nvPicPr>
          <p:blipFill>
            <a:blip r:embed="rId3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392" y="5914681"/>
              <a:ext cx="33738" cy="29705"/>
            </a:xfrm>
            <a:prstGeom prst="rect">
              <a:avLst/>
            </a:prstGeom>
          </p:spPr>
        </p:pic>
        <p:pic>
          <p:nvPicPr>
            <p:cNvPr id="2312" name="object 2312"/>
            <p:cNvPicPr/>
            <p:nvPr/>
          </p:nvPicPr>
          <p:blipFill>
            <a:blip r:embed="rId3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5019" y="5886614"/>
              <a:ext cx="84734" cy="96583"/>
            </a:xfrm>
            <a:prstGeom prst="rect">
              <a:avLst/>
            </a:prstGeom>
          </p:spPr>
        </p:pic>
        <p:sp>
          <p:nvSpPr>
            <p:cNvPr id="2313" name="object 2313"/>
            <p:cNvSpPr/>
            <p:nvPr/>
          </p:nvSpPr>
          <p:spPr>
            <a:xfrm>
              <a:off x="7607580" y="5902298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8786" y="10178"/>
                  </a:moveTo>
                  <a:lnTo>
                    <a:pt x="3651" y="9780"/>
                  </a:lnTo>
                  <a:lnTo>
                    <a:pt x="1733" y="9218"/>
                  </a:lnTo>
                  <a:lnTo>
                    <a:pt x="0" y="5958"/>
                  </a:lnTo>
                  <a:lnTo>
                    <a:pt x="12980" y="0"/>
                  </a:lnTo>
                  <a:lnTo>
                    <a:pt x="19758" y="351"/>
                  </a:lnTo>
                  <a:lnTo>
                    <a:pt x="20602" y="6771"/>
                  </a:lnTo>
                  <a:lnTo>
                    <a:pt x="8786" y="1017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4" name="object 2314"/>
            <p:cNvPicPr/>
            <p:nvPr/>
          </p:nvPicPr>
          <p:blipFill>
            <a:blip r:embed="rId3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0213" y="5906452"/>
              <a:ext cx="68046" cy="48044"/>
            </a:xfrm>
            <a:prstGeom prst="rect">
              <a:avLst/>
            </a:prstGeom>
          </p:spPr>
        </p:pic>
        <p:sp>
          <p:nvSpPr>
            <p:cNvPr id="2315" name="object 2315"/>
            <p:cNvSpPr/>
            <p:nvPr/>
          </p:nvSpPr>
          <p:spPr>
            <a:xfrm>
              <a:off x="7646083" y="5941113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8960" y="10376"/>
                  </a:moveTo>
                  <a:lnTo>
                    <a:pt x="3822" y="10222"/>
                  </a:lnTo>
                  <a:lnTo>
                    <a:pt x="1884" y="9773"/>
                  </a:lnTo>
                  <a:lnTo>
                    <a:pt x="0" y="6587"/>
                  </a:lnTo>
                  <a:lnTo>
                    <a:pt x="12669" y="0"/>
                  </a:lnTo>
                  <a:lnTo>
                    <a:pt x="19450" y="26"/>
                  </a:lnTo>
                  <a:lnTo>
                    <a:pt x="20605" y="6403"/>
                  </a:lnTo>
                  <a:lnTo>
                    <a:pt x="8960" y="1037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6" name="object 2316"/>
            <p:cNvPicPr/>
            <p:nvPr/>
          </p:nvPicPr>
          <p:blipFill>
            <a:blip r:embed="rId3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7136" y="5891580"/>
              <a:ext cx="31305" cy="33159"/>
            </a:xfrm>
            <a:prstGeom prst="rect">
              <a:avLst/>
            </a:prstGeom>
          </p:spPr>
        </p:pic>
        <p:sp>
          <p:nvSpPr>
            <p:cNvPr id="2317" name="object 2317"/>
            <p:cNvSpPr/>
            <p:nvPr/>
          </p:nvSpPr>
          <p:spPr>
            <a:xfrm>
              <a:off x="7630130" y="5903125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8224" y="19819"/>
                  </a:moveTo>
                  <a:lnTo>
                    <a:pt x="1295" y="9656"/>
                  </a:lnTo>
                  <a:lnTo>
                    <a:pt x="73" y="4662"/>
                  </a:lnTo>
                  <a:lnTo>
                    <a:pt x="0" y="2667"/>
                  </a:lnTo>
                  <a:lnTo>
                    <a:pt x="2553" y="0"/>
                  </a:lnTo>
                  <a:lnTo>
                    <a:pt x="12281" y="10456"/>
                  </a:lnTo>
                  <a:lnTo>
                    <a:pt x="14061" y="17017"/>
                  </a:lnTo>
                  <a:lnTo>
                    <a:pt x="8224" y="19819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8" name="object 2318"/>
            <p:cNvPicPr/>
            <p:nvPr/>
          </p:nvPicPr>
          <p:blipFill>
            <a:blip r:embed="rId3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274" y="5869698"/>
              <a:ext cx="81609" cy="111404"/>
            </a:xfrm>
            <a:prstGeom prst="rect">
              <a:avLst/>
            </a:prstGeom>
          </p:spPr>
        </p:pic>
        <p:pic>
          <p:nvPicPr>
            <p:cNvPr id="2319" name="object 2319"/>
            <p:cNvPicPr/>
            <p:nvPr/>
          </p:nvPicPr>
          <p:blipFill>
            <a:blip r:embed="rId3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8330" y="5914364"/>
              <a:ext cx="33223" cy="29819"/>
            </a:xfrm>
            <a:prstGeom prst="rect">
              <a:avLst/>
            </a:prstGeom>
          </p:spPr>
        </p:pic>
        <p:pic>
          <p:nvPicPr>
            <p:cNvPr id="2320" name="object 2320"/>
            <p:cNvPicPr/>
            <p:nvPr/>
          </p:nvPicPr>
          <p:blipFill>
            <a:blip r:embed="rId3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6382" y="5860999"/>
              <a:ext cx="28143" cy="26593"/>
            </a:xfrm>
            <a:prstGeom prst="rect">
              <a:avLst/>
            </a:prstGeom>
          </p:spPr>
        </p:pic>
        <p:pic>
          <p:nvPicPr>
            <p:cNvPr id="2321" name="object 2321"/>
            <p:cNvPicPr/>
            <p:nvPr/>
          </p:nvPicPr>
          <p:blipFill>
            <a:blip r:embed="rId3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048" y="5937770"/>
              <a:ext cx="32715" cy="29870"/>
            </a:xfrm>
            <a:prstGeom prst="rect">
              <a:avLst/>
            </a:prstGeom>
          </p:spPr>
        </p:pic>
        <p:sp>
          <p:nvSpPr>
            <p:cNvPr id="2322" name="object 2322"/>
            <p:cNvSpPr/>
            <p:nvPr/>
          </p:nvSpPr>
          <p:spPr>
            <a:xfrm>
              <a:off x="7528736" y="5939335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1954" y="12100"/>
                  </a:moveTo>
                  <a:lnTo>
                    <a:pt x="0" y="5917"/>
                  </a:lnTo>
                  <a:lnTo>
                    <a:pt x="11042" y="505"/>
                  </a:lnTo>
                  <a:lnTo>
                    <a:pt x="16180" y="0"/>
                  </a:lnTo>
                  <a:lnTo>
                    <a:pt x="18148" y="214"/>
                  </a:lnTo>
                  <a:lnTo>
                    <a:pt x="20424" y="3126"/>
                  </a:lnTo>
                  <a:lnTo>
                    <a:pt x="8696" y="11263"/>
                  </a:lnTo>
                  <a:lnTo>
                    <a:pt x="1954" y="1210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3" name="object 2323"/>
            <p:cNvPicPr/>
            <p:nvPr/>
          </p:nvPicPr>
          <p:blipFill>
            <a:blip r:embed="rId3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1917" y="5918288"/>
              <a:ext cx="32994" cy="29933"/>
            </a:xfrm>
            <a:prstGeom prst="rect">
              <a:avLst/>
            </a:prstGeom>
          </p:spPr>
        </p:pic>
        <p:sp>
          <p:nvSpPr>
            <p:cNvPr id="2324" name="object 2324"/>
            <p:cNvSpPr/>
            <p:nvPr/>
          </p:nvSpPr>
          <p:spPr>
            <a:xfrm>
              <a:off x="7523641" y="5919890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2158" y="12558"/>
                  </a:moveTo>
                  <a:lnTo>
                    <a:pt x="0" y="6443"/>
                  </a:lnTo>
                  <a:lnTo>
                    <a:pt x="10858" y="672"/>
                  </a:lnTo>
                  <a:lnTo>
                    <a:pt x="15956" y="0"/>
                  </a:lnTo>
                  <a:lnTo>
                    <a:pt x="17941" y="140"/>
                  </a:lnTo>
                  <a:lnTo>
                    <a:pt x="20311" y="2972"/>
                  </a:lnTo>
                  <a:lnTo>
                    <a:pt x="8866" y="11487"/>
                  </a:lnTo>
                  <a:lnTo>
                    <a:pt x="2158" y="1255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5" name="object 2325"/>
            <p:cNvPicPr/>
            <p:nvPr/>
          </p:nvPicPr>
          <p:blipFill>
            <a:blip r:embed="rId3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7475" y="5911913"/>
              <a:ext cx="32359" cy="29946"/>
            </a:xfrm>
            <a:prstGeom prst="rect">
              <a:avLst/>
            </a:prstGeom>
          </p:spPr>
        </p:pic>
        <p:sp>
          <p:nvSpPr>
            <p:cNvPr id="2326" name="object 2326"/>
            <p:cNvSpPr/>
            <p:nvPr/>
          </p:nvSpPr>
          <p:spPr>
            <a:xfrm>
              <a:off x="7488472" y="5913513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2256" y="12773"/>
                  </a:moveTo>
                  <a:lnTo>
                    <a:pt x="0" y="6694"/>
                  </a:lnTo>
                  <a:lnTo>
                    <a:pt x="10778" y="753"/>
                  </a:lnTo>
                  <a:lnTo>
                    <a:pt x="15865" y="0"/>
                  </a:lnTo>
                  <a:lnTo>
                    <a:pt x="17857" y="110"/>
                  </a:lnTo>
                  <a:lnTo>
                    <a:pt x="20270" y="2918"/>
                  </a:lnTo>
                  <a:lnTo>
                    <a:pt x="8943" y="11614"/>
                  </a:lnTo>
                  <a:lnTo>
                    <a:pt x="2256" y="12773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7" name="object 2327"/>
            <p:cNvPicPr/>
            <p:nvPr/>
          </p:nvPicPr>
          <p:blipFill>
            <a:blip r:embed="rId3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9635" y="5932322"/>
              <a:ext cx="30244" cy="32842"/>
            </a:xfrm>
            <a:prstGeom prst="rect">
              <a:avLst/>
            </a:prstGeom>
          </p:spPr>
        </p:pic>
        <p:sp>
          <p:nvSpPr>
            <p:cNvPr id="2328" name="object 2328"/>
            <p:cNvSpPr/>
            <p:nvPr/>
          </p:nvSpPr>
          <p:spPr>
            <a:xfrm>
              <a:off x="7511040" y="5933373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09" h="19050">
                  <a:moveTo>
                    <a:pt x="14299" y="18526"/>
                  </a:moveTo>
                  <a:lnTo>
                    <a:pt x="2902" y="9934"/>
                  </a:lnTo>
                  <a:lnTo>
                    <a:pt x="0" y="3795"/>
                  </a:lnTo>
                  <a:lnTo>
                    <a:pt x="5248" y="0"/>
                  </a:lnTo>
                  <a:lnTo>
                    <a:pt x="13860" y="8803"/>
                  </a:lnTo>
                  <a:lnTo>
                    <a:pt x="15929" y="13509"/>
                  </a:lnTo>
                  <a:lnTo>
                    <a:pt x="16351" y="15454"/>
                  </a:lnTo>
                  <a:lnTo>
                    <a:pt x="14299" y="18526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9" name="object 2329"/>
            <p:cNvPicPr/>
            <p:nvPr/>
          </p:nvPicPr>
          <p:blipFill>
            <a:blip r:embed="rId3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3790" y="5884430"/>
              <a:ext cx="28613" cy="28232"/>
            </a:xfrm>
            <a:prstGeom prst="rect">
              <a:avLst/>
            </a:prstGeom>
          </p:spPr>
        </p:pic>
        <p:sp>
          <p:nvSpPr>
            <p:cNvPr id="2330" name="object 2330"/>
            <p:cNvSpPr/>
            <p:nvPr/>
          </p:nvSpPr>
          <p:spPr>
            <a:xfrm>
              <a:off x="7515671" y="5885463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6590" y="9208"/>
                  </a:moveTo>
                  <a:lnTo>
                    <a:pt x="0" y="7584"/>
                  </a:lnTo>
                  <a:lnTo>
                    <a:pt x="364" y="1114"/>
                  </a:lnTo>
                  <a:lnTo>
                    <a:pt x="12629" y="0"/>
                  </a:lnTo>
                  <a:lnTo>
                    <a:pt x="17589" y="1358"/>
                  </a:lnTo>
                  <a:lnTo>
                    <a:pt x="19363" y="2259"/>
                  </a:lnTo>
                  <a:lnTo>
                    <a:pt x="20448" y="5794"/>
                  </a:lnTo>
                  <a:lnTo>
                    <a:pt x="6590" y="920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1" name="object 2331"/>
            <p:cNvPicPr/>
            <p:nvPr/>
          </p:nvPicPr>
          <p:blipFill>
            <a:blip r:embed="rId3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610" y="5910122"/>
              <a:ext cx="28816" cy="29946"/>
            </a:xfrm>
            <a:prstGeom prst="rect">
              <a:avLst/>
            </a:prstGeom>
          </p:spPr>
        </p:pic>
        <p:sp>
          <p:nvSpPr>
            <p:cNvPr id="2332" name="object 2332"/>
            <p:cNvSpPr/>
            <p:nvPr/>
          </p:nvSpPr>
          <p:spPr>
            <a:xfrm>
              <a:off x="7561231" y="5911319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18614" y="14091"/>
                  </a:moveTo>
                  <a:lnTo>
                    <a:pt x="4900" y="10125"/>
                  </a:lnTo>
                  <a:lnTo>
                    <a:pt x="0" y="5425"/>
                  </a:lnTo>
                  <a:lnTo>
                    <a:pt x="3558" y="0"/>
                  </a:lnTo>
                  <a:lnTo>
                    <a:pt x="14724" y="5161"/>
                  </a:lnTo>
                  <a:lnTo>
                    <a:pt x="18352" y="8823"/>
                  </a:lnTo>
                  <a:lnTo>
                    <a:pt x="19437" y="10490"/>
                  </a:lnTo>
                  <a:lnTo>
                    <a:pt x="18614" y="1409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3" name="object 2333"/>
            <p:cNvPicPr/>
            <p:nvPr/>
          </p:nvPicPr>
          <p:blipFill>
            <a:blip r:embed="rId3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936" y="5890971"/>
              <a:ext cx="28905" cy="28346"/>
            </a:xfrm>
            <a:prstGeom prst="rect">
              <a:avLst/>
            </a:prstGeom>
          </p:spPr>
        </p:pic>
        <p:sp>
          <p:nvSpPr>
            <p:cNvPr id="2334" name="object 2334"/>
            <p:cNvSpPr/>
            <p:nvPr/>
          </p:nvSpPr>
          <p:spPr>
            <a:xfrm>
              <a:off x="7560931" y="5892562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3434" y="20441"/>
                  </a:moveTo>
                  <a:lnTo>
                    <a:pt x="0" y="6590"/>
                  </a:lnTo>
                  <a:lnTo>
                    <a:pt x="1613" y="0"/>
                  </a:lnTo>
                  <a:lnTo>
                    <a:pt x="8083" y="354"/>
                  </a:lnTo>
                  <a:lnTo>
                    <a:pt x="9214" y="12605"/>
                  </a:lnTo>
                  <a:lnTo>
                    <a:pt x="7866" y="17573"/>
                  </a:lnTo>
                  <a:lnTo>
                    <a:pt x="6965" y="19357"/>
                  </a:lnTo>
                  <a:lnTo>
                    <a:pt x="3434" y="2044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5" name="object 2335"/>
            <p:cNvPicPr/>
            <p:nvPr/>
          </p:nvPicPr>
          <p:blipFill>
            <a:blip r:embed="rId3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4302" y="5947879"/>
              <a:ext cx="28447" cy="28181"/>
            </a:xfrm>
            <a:prstGeom prst="rect">
              <a:avLst/>
            </a:prstGeom>
          </p:spPr>
        </p:pic>
        <p:sp>
          <p:nvSpPr>
            <p:cNvPr id="2336" name="object 2336"/>
            <p:cNvSpPr/>
            <p:nvPr/>
          </p:nvSpPr>
          <p:spPr>
            <a:xfrm>
              <a:off x="7556387" y="5949082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6537" y="8997"/>
                  </a:moveTo>
                  <a:lnTo>
                    <a:pt x="0" y="7166"/>
                  </a:lnTo>
                  <a:lnTo>
                    <a:pt x="579" y="712"/>
                  </a:lnTo>
                  <a:lnTo>
                    <a:pt x="12860" y="0"/>
                  </a:lnTo>
                  <a:lnTo>
                    <a:pt x="17787" y="1509"/>
                  </a:lnTo>
                  <a:lnTo>
                    <a:pt x="19531" y="2466"/>
                  </a:lnTo>
                  <a:lnTo>
                    <a:pt x="20495" y="6038"/>
                  </a:lnTo>
                  <a:lnTo>
                    <a:pt x="6537" y="8997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7" name="object 2337"/>
            <p:cNvPicPr/>
            <p:nvPr/>
          </p:nvPicPr>
          <p:blipFill>
            <a:blip r:embed="rId3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2298" y="5954204"/>
              <a:ext cx="31216" cy="26200"/>
            </a:xfrm>
            <a:prstGeom prst="rect">
              <a:avLst/>
            </a:prstGeom>
          </p:spPr>
        </p:pic>
        <p:sp>
          <p:nvSpPr>
            <p:cNvPr id="2338" name="object 2338"/>
            <p:cNvSpPr/>
            <p:nvPr/>
          </p:nvSpPr>
          <p:spPr>
            <a:xfrm>
              <a:off x="7539538" y="595531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7079" y="16665"/>
                  </a:moveTo>
                  <a:lnTo>
                    <a:pt x="251" y="8207"/>
                  </a:lnTo>
                  <a:lnTo>
                    <a:pt x="0" y="1419"/>
                  </a:lnTo>
                  <a:lnTo>
                    <a:pt x="6319" y="0"/>
                  </a:lnTo>
                  <a:lnTo>
                    <a:pt x="10758" y="11474"/>
                  </a:lnTo>
                  <a:lnTo>
                    <a:pt x="10790" y="14644"/>
                  </a:lnTo>
                  <a:lnTo>
                    <a:pt x="10182" y="14644"/>
                  </a:lnTo>
                  <a:lnTo>
                    <a:pt x="7079" y="16665"/>
                  </a:lnTo>
                  <a:close/>
                </a:path>
                <a:path w="11429" h="17145">
                  <a:moveTo>
                    <a:pt x="10811" y="16629"/>
                  </a:moveTo>
                  <a:lnTo>
                    <a:pt x="10182" y="14644"/>
                  </a:lnTo>
                  <a:lnTo>
                    <a:pt x="10790" y="14644"/>
                  </a:lnTo>
                  <a:lnTo>
                    <a:pt x="10811" y="16629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9" name="object 2339"/>
            <p:cNvPicPr/>
            <p:nvPr/>
          </p:nvPicPr>
          <p:blipFill>
            <a:blip r:embed="rId3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2304" y="5892571"/>
              <a:ext cx="31051" cy="32931"/>
            </a:xfrm>
            <a:prstGeom prst="rect">
              <a:avLst/>
            </a:prstGeom>
          </p:spPr>
        </p:pic>
        <p:sp>
          <p:nvSpPr>
            <p:cNvPr id="2340" name="object 2340"/>
            <p:cNvSpPr/>
            <p:nvPr/>
          </p:nvSpPr>
          <p:spPr>
            <a:xfrm>
              <a:off x="7525610" y="5893606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40" h="19685">
                  <a:moveTo>
                    <a:pt x="12525" y="19434"/>
                  </a:moveTo>
                  <a:lnTo>
                    <a:pt x="2185" y="9589"/>
                  </a:lnTo>
                  <a:lnTo>
                    <a:pt x="0" y="3176"/>
                  </a:lnTo>
                  <a:lnTo>
                    <a:pt x="5646" y="0"/>
                  </a:lnTo>
                  <a:lnTo>
                    <a:pt x="13191" y="9720"/>
                  </a:lnTo>
                  <a:lnTo>
                    <a:pt x="14724" y="14634"/>
                  </a:lnTo>
                  <a:lnTo>
                    <a:pt x="14925" y="16615"/>
                  </a:lnTo>
                  <a:lnTo>
                    <a:pt x="12525" y="1943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1" name="object 2341"/>
            <p:cNvPicPr/>
            <p:nvPr/>
          </p:nvPicPr>
          <p:blipFill>
            <a:blip r:embed="rId3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8664" y="5922124"/>
              <a:ext cx="29400" cy="28790"/>
            </a:xfrm>
            <a:prstGeom prst="rect">
              <a:avLst/>
            </a:prstGeom>
          </p:spPr>
        </p:pic>
        <p:sp>
          <p:nvSpPr>
            <p:cNvPr id="2342" name="object 2342"/>
            <p:cNvSpPr/>
            <p:nvPr/>
          </p:nvSpPr>
          <p:spPr>
            <a:xfrm>
              <a:off x="7566654" y="5923679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4030" y="20351"/>
                  </a:moveTo>
                  <a:lnTo>
                    <a:pt x="0" y="6650"/>
                  </a:lnTo>
                  <a:lnTo>
                    <a:pt x="1335" y="0"/>
                  </a:lnTo>
                  <a:lnTo>
                    <a:pt x="7815" y="90"/>
                  </a:lnTo>
                  <a:lnTo>
                    <a:pt x="9472" y="12264"/>
                  </a:lnTo>
                  <a:lnTo>
                    <a:pt x="8341" y="17291"/>
                  </a:lnTo>
                  <a:lnTo>
                    <a:pt x="7527" y="19106"/>
                  </a:lnTo>
                  <a:lnTo>
                    <a:pt x="4030" y="2035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3" name="object 2343"/>
            <p:cNvPicPr/>
            <p:nvPr/>
          </p:nvPicPr>
          <p:blipFill>
            <a:blip r:embed="rId3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912" y="5868949"/>
              <a:ext cx="30619" cy="30314"/>
            </a:xfrm>
            <a:prstGeom prst="rect">
              <a:avLst/>
            </a:prstGeom>
          </p:spPr>
        </p:pic>
        <p:sp>
          <p:nvSpPr>
            <p:cNvPr id="2344" name="object 2344"/>
            <p:cNvSpPr/>
            <p:nvPr/>
          </p:nvSpPr>
          <p:spPr>
            <a:xfrm>
              <a:off x="7545743" y="5870177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59" h="20954">
                  <a:moveTo>
                    <a:pt x="5770" y="20588"/>
                  </a:moveTo>
                  <a:lnTo>
                    <a:pt x="0" y="7534"/>
                  </a:lnTo>
                  <a:lnTo>
                    <a:pt x="451" y="749"/>
                  </a:lnTo>
                  <a:lnTo>
                    <a:pt x="6888" y="0"/>
                  </a:lnTo>
                  <a:lnTo>
                    <a:pt x="10112" y="11876"/>
                  </a:lnTo>
                  <a:lnTo>
                    <a:pt x="9640" y="17010"/>
                  </a:lnTo>
                  <a:lnTo>
                    <a:pt x="9060" y="18908"/>
                  </a:lnTo>
                  <a:lnTo>
                    <a:pt x="5770" y="2058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5" name="object 2345"/>
            <p:cNvPicPr/>
            <p:nvPr/>
          </p:nvPicPr>
          <p:blipFill>
            <a:blip r:embed="rId3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5019" y="5868009"/>
              <a:ext cx="73862" cy="91503"/>
            </a:xfrm>
            <a:prstGeom prst="rect">
              <a:avLst/>
            </a:prstGeom>
          </p:spPr>
        </p:pic>
        <p:pic>
          <p:nvPicPr>
            <p:cNvPr id="2346" name="object 2346"/>
            <p:cNvPicPr/>
            <p:nvPr/>
          </p:nvPicPr>
          <p:blipFill>
            <a:blip r:embed="rId3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2007" y="5941948"/>
              <a:ext cx="37337" cy="39052"/>
            </a:xfrm>
            <a:prstGeom prst="rect">
              <a:avLst/>
            </a:prstGeom>
          </p:spPr>
        </p:pic>
        <p:pic>
          <p:nvPicPr>
            <p:cNvPr id="2347" name="object 2347"/>
            <p:cNvPicPr/>
            <p:nvPr/>
          </p:nvPicPr>
          <p:blipFill>
            <a:blip r:embed="rId3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8905" y="5886614"/>
              <a:ext cx="30848" cy="28600"/>
            </a:xfrm>
            <a:prstGeom prst="rect">
              <a:avLst/>
            </a:prstGeom>
          </p:spPr>
        </p:pic>
        <p:sp>
          <p:nvSpPr>
            <p:cNvPr id="2348" name="object 2348"/>
            <p:cNvSpPr/>
            <p:nvPr/>
          </p:nvSpPr>
          <p:spPr>
            <a:xfrm>
              <a:off x="7607579" y="5902299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20599" y="6781"/>
                  </a:moveTo>
                  <a:lnTo>
                    <a:pt x="19748" y="355"/>
                  </a:lnTo>
                  <a:lnTo>
                    <a:pt x="12979" y="0"/>
                  </a:lnTo>
                  <a:lnTo>
                    <a:pt x="0" y="5969"/>
                  </a:lnTo>
                  <a:lnTo>
                    <a:pt x="1727" y="9220"/>
                  </a:lnTo>
                  <a:lnTo>
                    <a:pt x="3644" y="9791"/>
                  </a:lnTo>
                  <a:lnTo>
                    <a:pt x="8775" y="10185"/>
                  </a:lnTo>
                  <a:lnTo>
                    <a:pt x="20599" y="6781"/>
                  </a:lnTo>
                  <a:close/>
                </a:path>
                <a:path w="59690" h="49529">
                  <a:moveTo>
                    <a:pt x="59105" y="45224"/>
                  </a:moveTo>
                  <a:lnTo>
                    <a:pt x="57950" y="38849"/>
                  </a:lnTo>
                  <a:lnTo>
                    <a:pt x="51168" y="38823"/>
                  </a:lnTo>
                  <a:lnTo>
                    <a:pt x="38493" y="45402"/>
                  </a:lnTo>
                  <a:lnTo>
                    <a:pt x="40386" y="48590"/>
                  </a:lnTo>
                  <a:lnTo>
                    <a:pt x="42316" y="49047"/>
                  </a:lnTo>
                  <a:lnTo>
                    <a:pt x="47459" y="49199"/>
                  </a:lnTo>
                  <a:lnTo>
                    <a:pt x="59105" y="45224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9" name="object 2349"/>
            <p:cNvPicPr/>
            <p:nvPr/>
          </p:nvPicPr>
          <p:blipFill>
            <a:blip r:embed="rId3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0200" y="5891580"/>
              <a:ext cx="58241" cy="43726"/>
            </a:xfrm>
            <a:prstGeom prst="rect">
              <a:avLst/>
            </a:prstGeom>
          </p:spPr>
        </p:pic>
        <p:sp>
          <p:nvSpPr>
            <p:cNvPr id="2350" name="object 2350"/>
            <p:cNvSpPr/>
            <p:nvPr/>
          </p:nvSpPr>
          <p:spPr>
            <a:xfrm>
              <a:off x="7630130" y="5903125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8224" y="19819"/>
                  </a:moveTo>
                  <a:lnTo>
                    <a:pt x="1295" y="9656"/>
                  </a:lnTo>
                  <a:lnTo>
                    <a:pt x="73" y="4662"/>
                  </a:lnTo>
                  <a:lnTo>
                    <a:pt x="0" y="2667"/>
                  </a:lnTo>
                  <a:lnTo>
                    <a:pt x="2553" y="0"/>
                  </a:lnTo>
                  <a:lnTo>
                    <a:pt x="12281" y="10456"/>
                  </a:lnTo>
                  <a:lnTo>
                    <a:pt x="14061" y="17017"/>
                  </a:lnTo>
                  <a:lnTo>
                    <a:pt x="8224" y="19819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1" name="object 2351"/>
            <p:cNvPicPr/>
            <p:nvPr/>
          </p:nvPicPr>
          <p:blipFill>
            <a:blip r:embed="rId3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6893" y="5944311"/>
              <a:ext cx="27990" cy="26352"/>
            </a:xfrm>
            <a:prstGeom prst="rect">
              <a:avLst/>
            </a:prstGeom>
          </p:spPr>
        </p:pic>
        <p:sp>
          <p:nvSpPr>
            <p:cNvPr id="2352" name="object 2352"/>
            <p:cNvSpPr/>
            <p:nvPr/>
          </p:nvSpPr>
          <p:spPr>
            <a:xfrm>
              <a:off x="7611484" y="5960026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18952" y="9040"/>
                  </a:moveTo>
                  <a:lnTo>
                    <a:pt x="6694" y="7999"/>
                  </a:lnTo>
                  <a:lnTo>
                    <a:pt x="2035" y="5797"/>
                  </a:lnTo>
                  <a:lnTo>
                    <a:pt x="451" y="4605"/>
                  </a:lnTo>
                  <a:lnTo>
                    <a:pt x="0" y="923"/>
                  </a:lnTo>
                  <a:lnTo>
                    <a:pt x="14242" y="0"/>
                  </a:lnTo>
                  <a:lnTo>
                    <a:pt x="20444" y="2744"/>
                  </a:lnTo>
                  <a:lnTo>
                    <a:pt x="18952" y="9040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3" name="object 2353"/>
            <p:cNvPicPr/>
            <p:nvPr/>
          </p:nvPicPr>
          <p:blipFill>
            <a:blip r:embed="rId3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7912" y="5874766"/>
              <a:ext cx="28117" cy="26530"/>
            </a:xfrm>
            <a:prstGeom prst="rect">
              <a:avLst/>
            </a:prstGeom>
          </p:spPr>
        </p:pic>
        <p:sp>
          <p:nvSpPr>
            <p:cNvPr id="2354" name="object 2354"/>
            <p:cNvSpPr/>
            <p:nvPr/>
          </p:nvSpPr>
          <p:spPr>
            <a:xfrm>
              <a:off x="7582504" y="5890478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4" h="9525">
                  <a:moveTo>
                    <a:pt x="18670" y="9198"/>
                  </a:moveTo>
                  <a:lnTo>
                    <a:pt x="6463" y="7768"/>
                  </a:lnTo>
                  <a:lnTo>
                    <a:pt x="1874" y="5409"/>
                  </a:lnTo>
                  <a:lnTo>
                    <a:pt x="334" y="4163"/>
                  </a:lnTo>
                  <a:lnTo>
                    <a:pt x="0" y="482"/>
                  </a:lnTo>
                  <a:lnTo>
                    <a:pt x="14259" y="0"/>
                  </a:lnTo>
                  <a:lnTo>
                    <a:pt x="20371" y="2938"/>
                  </a:lnTo>
                  <a:lnTo>
                    <a:pt x="18670" y="919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5" name="object 2355"/>
            <p:cNvPicPr/>
            <p:nvPr/>
          </p:nvPicPr>
          <p:blipFill>
            <a:blip r:embed="rId3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708" y="5869698"/>
              <a:ext cx="30010" cy="29425"/>
            </a:xfrm>
            <a:prstGeom prst="rect">
              <a:avLst/>
            </a:prstGeom>
          </p:spPr>
        </p:pic>
        <p:sp>
          <p:nvSpPr>
            <p:cNvPr id="2356" name="object 2356"/>
            <p:cNvSpPr/>
            <p:nvPr/>
          </p:nvSpPr>
          <p:spPr>
            <a:xfrm>
              <a:off x="7598971" y="5877074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59" h="20954">
                  <a:moveTo>
                    <a:pt x="2366" y="20458"/>
                  </a:moveTo>
                  <a:lnTo>
                    <a:pt x="0" y="8384"/>
                  </a:lnTo>
                  <a:lnTo>
                    <a:pt x="833" y="3310"/>
                  </a:lnTo>
                  <a:lnTo>
                    <a:pt x="1546" y="1442"/>
                  </a:lnTo>
                  <a:lnTo>
                    <a:pt x="4960" y="0"/>
                  </a:lnTo>
                  <a:lnTo>
                    <a:pt x="9770" y="13429"/>
                  </a:lnTo>
                  <a:lnTo>
                    <a:pt x="8836" y="20157"/>
                  </a:lnTo>
                  <a:lnTo>
                    <a:pt x="2366" y="2045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7" name="object 2357"/>
            <p:cNvPicPr/>
            <p:nvPr/>
          </p:nvPicPr>
          <p:blipFill>
            <a:blip r:embed="rId3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770" y="5952642"/>
              <a:ext cx="28867" cy="28359"/>
            </a:xfrm>
            <a:prstGeom prst="rect">
              <a:avLst/>
            </a:prstGeom>
          </p:spPr>
        </p:pic>
        <p:sp>
          <p:nvSpPr>
            <p:cNvPr id="2358" name="object 2358"/>
            <p:cNvSpPr/>
            <p:nvPr/>
          </p:nvSpPr>
          <p:spPr>
            <a:xfrm>
              <a:off x="7590439" y="5958758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7564" y="20451"/>
                  </a:moveTo>
                  <a:lnTo>
                    <a:pt x="1097" y="20063"/>
                  </a:lnTo>
                  <a:lnTo>
                    <a:pt x="0" y="7815"/>
                  </a:lnTo>
                  <a:lnTo>
                    <a:pt x="696" y="5332"/>
                  </a:lnTo>
                  <a:lnTo>
                    <a:pt x="1358" y="2835"/>
                  </a:lnTo>
                  <a:lnTo>
                    <a:pt x="2269" y="1061"/>
                  </a:lnTo>
                  <a:lnTo>
                    <a:pt x="5800" y="0"/>
                  </a:lnTo>
                  <a:lnTo>
                    <a:pt x="9208" y="13857"/>
                  </a:lnTo>
                  <a:lnTo>
                    <a:pt x="7564" y="2045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9" name="object 2359"/>
            <p:cNvPicPr/>
            <p:nvPr/>
          </p:nvPicPr>
          <p:blipFill>
            <a:blip r:embed="rId3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8330" y="5914364"/>
              <a:ext cx="33223" cy="29819"/>
            </a:xfrm>
            <a:prstGeom prst="rect">
              <a:avLst/>
            </a:prstGeom>
          </p:spPr>
        </p:pic>
        <p:pic>
          <p:nvPicPr>
            <p:cNvPr id="2360" name="object 2360"/>
            <p:cNvPicPr/>
            <p:nvPr/>
          </p:nvPicPr>
          <p:blipFill>
            <a:blip r:embed="rId3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261" y="5860999"/>
              <a:ext cx="61264" cy="57746"/>
            </a:xfrm>
            <a:prstGeom prst="rect">
              <a:avLst/>
            </a:prstGeom>
          </p:spPr>
        </p:pic>
        <p:pic>
          <p:nvPicPr>
            <p:cNvPr id="2361" name="object 2361"/>
            <p:cNvPicPr/>
            <p:nvPr/>
          </p:nvPicPr>
          <p:blipFill>
            <a:blip r:embed="rId3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740" y="5945619"/>
              <a:ext cx="29133" cy="28536"/>
            </a:xfrm>
            <a:prstGeom prst="rect">
              <a:avLst/>
            </a:prstGeom>
          </p:spPr>
        </p:pic>
        <p:sp>
          <p:nvSpPr>
            <p:cNvPr id="2362" name="object 2362"/>
            <p:cNvSpPr/>
            <p:nvPr/>
          </p:nvSpPr>
          <p:spPr>
            <a:xfrm>
              <a:off x="7531329" y="5946537"/>
              <a:ext cx="20955" cy="6350"/>
            </a:xfrm>
            <a:custGeom>
              <a:avLst/>
              <a:gdLst/>
              <a:ahLst/>
              <a:cxnLst/>
              <a:rect l="l" t="t" r="r" b="b"/>
              <a:pathLst>
                <a:path w="20954" h="6350">
                  <a:moveTo>
                    <a:pt x="7842" y="6158"/>
                  </a:moveTo>
                  <a:lnTo>
                    <a:pt x="1154" y="4990"/>
                  </a:lnTo>
                  <a:lnTo>
                    <a:pt x="0" y="1958"/>
                  </a:lnTo>
                  <a:lnTo>
                    <a:pt x="12150" y="0"/>
                  </a:lnTo>
                  <a:lnTo>
                    <a:pt x="17194" y="1014"/>
                  </a:lnTo>
                  <a:lnTo>
                    <a:pt x="19019" y="1794"/>
                  </a:lnTo>
                  <a:lnTo>
                    <a:pt x="20364" y="5241"/>
                  </a:lnTo>
                  <a:lnTo>
                    <a:pt x="7842" y="6158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3" name="object 2363"/>
            <p:cNvPicPr/>
            <p:nvPr/>
          </p:nvPicPr>
          <p:blipFill>
            <a:blip r:embed="rId1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1671" y="5958522"/>
              <a:ext cx="29129" cy="21628"/>
            </a:xfrm>
            <a:prstGeom prst="rect">
              <a:avLst/>
            </a:prstGeom>
          </p:spPr>
        </p:pic>
        <p:pic>
          <p:nvPicPr>
            <p:cNvPr id="2364" name="object 2364"/>
            <p:cNvPicPr/>
            <p:nvPr/>
          </p:nvPicPr>
          <p:blipFill>
            <a:blip r:embed="rId3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8734" y="5961900"/>
              <a:ext cx="29129" cy="21615"/>
            </a:xfrm>
            <a:prstGeom prst="rect">
              <a:avLst/>
            </a:prstGeom>
          </p:spPr>
        </p:pic>
        <p:pic>
          <p:nvPicPr>
            <p:cNvPr id="2365" name="object 2365"/>
            <p:cNvPicPr/>
            <p:nvPr/>
          </p:nvPicPr>
          <p:blipFill>
            <a:blip r:embed="rId3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2316" y="5868251"/>
              <a:ext cx="123990" cy="113080"/>
            </a:xfrm>
            <a:prstGeom prst="rect">
              <a:avLst/>
            </a:prstGeom>
          </p:spPr>
        </p:pic>
        <p:pic>
          <p:nvPicPr>
            <p:cNvPr id="2366" name="object 2366"/>
            <p:cNvPicPr/>
            <p:nvPr/>
          </p:nvPicPr>
          <p:blipFill>
            <a:blip r:embed="rId3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4308" y="5861405"/>
              <a:ext cx="31457" cy="32562"/>
            </a:xfrm>
            <a:prstGeom prst="rect">
              <a:avLst/>
            </a:prstGeom>
          </p:spPr>
        </p:pic>
        <p:pic>
          <p:nvPicPr>
            <p:cNvPr id="2367" name="object 2367"/>
            <p:cNvPicPr/>
            <p:nvPr/>
          </p:nvPicPr>
          <p:blipFill>
            <a:blip r:embed="rId3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615" y="5941453"/>
              <a:ext cx="28244" cy="27990"/>
            </a:xfrm>
            <a:prstGeom prst="rect">
              <a:avLst/>
            </a:prstGeom>
          </p:spPr>
        </p:pic>
        <p:sp>
          <p:nvSpPr>
            <p:cNvPr id="2368" name="object 2368"/>
            <p:cNvSpPr/>
            <p:nvPr/>
          </p:nvSpPr>
          <p:spPr>
            <a:xfrm>
              <a:off x="7589193" y="5946051"/>
              <a:ext cx="8255" cy="20955"/>
            </a:xfrm>
            <a:custGeom>
              <a:avLst/>
              <a:gdLst/>
              <a:ahLst/>
              <a:cxnLst/>
              <a:rect l="l" t="t" r="r" b="b"/>
              <a:pathLst>
                <a:path w="8254" h="20954">
                  <a:moveTo>
                    <a:pt x="4866" y="1350"/>
                  </a:moveTo>
                  <a:lnTo>
                    <a:pt x="6239" y="224"/>
                  </a:lnTo>
                  <a:lnTo>
                    <a:pt x="8076" y="0"/>
                  </a:lnTo>
                  <a:lnTo>
                    <a:pt x="4866" y="1350"/>
                  </a:lnTo>
                  <a:close/>
                </a:path>
                <a:path w="8254" h="20954">
                  <a:moveTo>
                    <a:pt x="6309" y="20441"/>
                  </a:moveTo>
                  <a:lnTo>
                    <a:pt x="0" y="18958"/>
                  </a:lnTo>
                  <a:lnTo>
                    <a:pt x="1020" y="6697"/>
                  </a:lnTo>
                  <a:lnTo>
                    <a:pt x="3223" y="2041"/>
                  </a:lnTo>
                  <a:lnTo>
                    <a:pt x="4866" y="1350"/>
                  </a:lnTo>
                  <a:lnTo>
                    <a:pt x="3291" y="2642"/>
                  </a:lnTo>
                  <a:lnTo>
                    <a:pt x="4572" y="7575"/>
                  </a:lnTo>
                  <a:lnTo>
                    <a:pt x="6704" y="13886"/>
                  </a:lnTo>
                  <a:lnTo>
                    <a:pt x="6309" y="20441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9" name="object 2369"/>
            <p:cNvPicPr/>
            <p:nvPr/>
          </p:nvPicPr>
          <p:blipFill>
            <a:blip r:embed="rId3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8432" y="5912764"/>
              <a:ext cx="27901" cy="26187"/>
            </a:xfrm>
            <a:prstGeom prst="rect">
              <a:avLst/>
            </a:prstGeom>
          </p:spPr>
        </p:pic>
        <p:sp>
          <p:nvSpPr>
            <p:cNvPr id="2370" name="object 2370"/>
            <p:cNvSpPr/>
            <p:nvPr/>
          </p:nvSpPr>
          <p:spPr>
            <a:xfrm>
              <a:off x="7633274" y="5928484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9467" y="8722"/>
                  </a:moveTo>
                  <a:lnTo>
                    <a:pt x="7169" y="8525"/>
                  </a:lnTo>
                  <a:lnTo>
                    <a:pt x="2366" y="6647"/>
                  </a:lnTo>
                  <a:lnTo>
                    <a:pt x="699" y="5553"/>
                  </a:lnTo>
                  <a:lnTo>
                    <a:pt x="0" y="1928"/>
                  </a:lnTo>
                  <a:lnTo>
                    <a:pt x="14138" y="0"/>
                  </a:lnTo>
                  <a:lnTo>
                    <a:pt x="20528" y="2319"/>
                  </a:lnTo>
                  <a:lnTo>
                    <a:pt x="19467" y="8722"/>
                  </a:lnTo>
                  <a:close/>
                </a:path>
              </a:pathLst>
            </a:custGeom>
            <a:solidFill>
              <a:srgbClr val="FD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1" name="object 2371"/>
            <p:cNvPicPr/>
            <p:nvPr/>
          </p:nvPicPr>
          <p:blipFill>
            <a:blip r:embed="rId3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816" y="5943358"/>
              <a:ext cx="53149" cy="33477"/>
            </a:xfrm>
            <a:prstGeom prst="rect">
              <a:avLst/>
            </a:prstGeom>
          </p:spPr>
        </p:pic>
        <p:pic>
          <p:nvPicPr>
            <p:cNvPr id="2372" name="object 2372"/>
            <p:cNvPicPr/>
            <p:nvPr/>
          </p:nvPicPr>
          <p:blipFill>
            <a:blip r:embed="rId3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669" y="5880023"/>
              <a:ext cx="78167" cy="48869"/>
            </a:xfrm>
            <a:prstGeom prst="rect">
              <a:avLst/>
            </a:prstGeom>
          </p:spPr>
        </p:pic>
        <p:pic>
          <p:nvPicPr>
            <p:cNvPr id="2373" name="object 2373"/>
            <p:cNvPicPr/>
            <p:nvPr/>
          </p:nvPicPr>
          <p:blipFill>
            <a:blip r:embed="rId3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1256" y="5943752"/>
              <a:ext cx="37971" cy="46468"/>
            </a:xfrm>
            <a:prstGeom prst="rect">
              <a:avLst/>
            </a:prstGeom>
          </p:spPr>
        </p:pic>
        <p:sp>
          <p:nvSpPr>
            <p:cNvPr id="2374" name="object 2374"/>
            <p:cNvSpPr/>
            <p:nvPr/>
          </p:nvSpPr>
          <p:spPr>
            <a:xfrm>
              <a:off x="6558960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42" y="0"/>
                  </a:moveTo>
                  <a:lnTo>
                    <a:pt x="39572" y="1315"/>
                  </a:lnTo>
                  <a:lnTo>
                    <a:pt x="25187" y="5110"/>
                  </a:lnTo>
                  <a:lnTo>
                    <a:pt x="11919" y="11155"/>
                  </a:lnTo>
                  <a:lnTo>
                    <a:pt x="0" y="19224"/>
                  </a:lnTo>
                  <a:lnTo>
                    <a:pt x="0" y="181176"/>
                  </a:lnTo>
                  <a:lnTo>
                    <a:pt x="11919" y="189244"/>
                  </a:lnTo>
                  <a:lnTo>
                    <a:pt x="25187" y="195290"/>
                  </a:lnTo>
                  <a:lnTo>
                    <a:pt x="39572" y="199085"/>
                  </a:lnTo>
                  <a:lnTo>
                    <a:pt x="54842" y="200400"/>
                  </a:lnTo>
                  <a:lnTo>
                    <a:pt x="70109" y="199085"/>
                  </a:lnTo>
                  <a:lnTo>
                    <a:pt x="84494" y="195290"/>
                  </a:lnTo>
                  <a:lnTo>
                    <a:pt x="97763" y="189244"/>
                  </a:lnTo>
                  <a:lnTo>
                    <a:pt x="109684" y="181176"/>
                  </a:lnTo>
                  <a:lnTo>
                    <a:pt x="109684" y="19224"/>
                  </a:lnTo>
                  <a:lnTo>
                    <a:pt x="97763" y="11155"/>
                  </a:lnTo>
                  <a:lnTo>
                    <a:pt x="84494" y="5110"/>
                  </a:lnTo>
                  <a:lnTo>
                    <a:pt x="70109" y="1315"/>
                  </a:lnTo>
                  <a:lnTo>
                    <a:pt x="54842" y="0"/>
                  </a:lnTo>
                  <a:close/>
                </a:path>
              </a:pathLst>
            </a:custGeom>
            <a:ln w="35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669355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37" y="200399"/>
                  </a:moveTo>
                  <a:lnTo>
                    <a:pt x="39569" y="199084"/>
                  </a:lnTo>
                  <a:lnTo>
                    <a:pt x="25184" y="195290"/>
                  </a:lnTo>
                  <a:lnTo>
                    <a:pt x="11917" y="189245"/>
                  </a:lnTo>
                  <a:lnTo>
                    <a:pt x="0" y="181176"/>
                  </a:lnTo>
                  <a:lnTo>
                    <a:pt x="0" y="19223"/>
                  </a:lnTo>
                  <a:lnTo>
                    <a:pt x="11917" y="11155"/>
                  </a:lnTo>
                  <a:lnTo>
                    <a:pt x="25184" y="5110"/>
                  </a:lnTo>
                  <a:lnTo>
                    <a:pt x="39569" y="1315"/>
                  </a:lnTo>
                  <a:lnTo>
                    <a:pt x="54837" y="0"/>
                  </a:lnTo>
                  <a:lnTo>
                    <a:pt x="70107" y="1315"/>
                  </a:lnTo>
                  <a:lnTo>
                    <a:pt x="84491" y="5110"/>
                  </a:lnTo>
                  <a:lnTo>
                    <a:pt x="97760" y="11155"/>
                  </a:lnTo>
                  <a:lnTo>
                    <a:pt x="109682" y="19223"/>
                  </a:lnTo>
                  <a:lnTo>
                    <a:pt x="109682" y="181176"/>
                  </a:lnTo>
                  <a:lnTo>
                    <a:pt x="97760" y="189245"/>
                  </a:lnTo>
                  <a:lnTo>
                    <a:pt x="84491" y="195290"/>
                  </a:lnTo>
                  <a:lnTo>
                    <a:pt x="70107" y="199084"/>
                  </a:lnTo>
                  <a:lnTo>
                    <a:pt x="54837" y="200399"/>
                  </a:lnTo>
                  <a:close/>
                </a:path>
              </a:pathLst>
            </a:custGeom>
            <a:solidFill>
              <a:srgbClr val="7EC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669355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37" y="0"/>
                  </a:moveTo>
                  <a:lnTo>
                    <a:pt x="39569" y="1315"/>
                  </a:lnTo>
                  <a:lnTo>
                    <a:pt x="25185" y="5110"/>
                  </a:lnTo>
                  <a:lnTo>
                    <a:pt x="11917" y="11155"/>
                  </a:lnTo>
                  <a:lnTo>
                    <a:pt x="0" y="19224"/>
                  </a:lnTo>
                  <a:lnTo>
                    <a:pt x="0" y="181176"/>
                  </a:lnTo>
                  <a:lnTo>
                    <a:pt x="11917" y="189244"/>
                  </a:lnTo>
                  <a:lnTo>
                    <a:pt x="25185" y="195290"/>
                  </a:lnTo>
                  <a:lnTo>
                    <a:pt x="39569" y="199085"/>
                  </a:lnTo>
                  <a:lnTo>
                    <a:pt x="54837" y="200400"/>
                  </a:lnTo>
                  <a:lnTo>
                    <a:pt x="70106" y="199085"/>
                  </a:lnTo>
                  <a:lnTo>
                    <a:pt x="84491" y="195290"/>
                  </a:lnTo>
                  <a:lnTo>
                    <a:pt x="97761" y="189244"/>
                  </a:lnTo>
                  <a:lnTo>
                    <a:pt x="109684" y="181176"/>
                  </a:lnTo>
                  <a:lnTo>
                    <a:pt x="109684" y="19224"/>
                  </a:lnTo>
                  <a:lnTo>
                    <a:pt x="97761" y="11155"/>
                  </a:lnTo>
                  <a:lnTo>
                    <a:pt x="84491" y="5110"/>
                  </a:lnTo>
                  <a:lnTo>
                    <a:pt x="70106" y="1315"/>
                  </a:lnTo>
                  <a:lnTo>
                    <a:pt x="54837" y="0"/>
                  </a:lnTo>
                  <a:close/>
                </a:path>
              </a:pathLst>
            </a:custGeom>
            <a:ln w="35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779745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37" y="200399"/>
                  </a:moveTo>
                  <a:lnTo>
                    <a:pt x="39571" y="199084"/>
                  </a:lnTo>
                  <a:lnTo>
                    <a:pt x="25188" y="195290"/>
                  </a:lnTo>
                  <a:lnTo>
                    <a:pt x="11920" y="189245"/>
                  </a:lnTo>
                  <a:lnTo>
                    <a:pt x="0" y="181176"/>
                  </a:lnTo>
                  <a:lnTo>
                    <a:pt x="0" y="19223"/>
                  </a:lnTo>
                  <a:lnTo>
                    <a:pt x="11920" y="11155"/>
                  </a:lnTo>
                  <a:lnTo>
                    <a:pt x="25188" y="5110"/>
                  </a:lnTo>
                  <a:lnTo>
                    <a:pt x="39571" y="1315"/>
                  </a:lnTo>
                  <a:lnTo>
                    <a:pt x="54837" y="0"/>
                  </a:lnTo>
                  <a:lnTo>
                    <a:pt x="70107" y="1315"/>
                  </a:lnTo>
                  <a:lnTo>
                    <a:pt x="84492" y="5110"/>
                  </a:lnTo>
                  <a:lnTo>
                    <a:pt x="97760" y="11155"/>
                  </a:lnTo>
                  <a:lnTo>
                    <a:pt x="109679" y="19223"/>
                  </a:lnTo>
                  <a:lnTo>
                    <a:pt x="109679" y="181176"/>
                  </a:lnTo>
                  <a:lnTo>
                    <a:pt x="97760" y="189245"/>
                  </a:lnTo>
                  <a:lnTo>
                    <a:pt x="84492" y="195290"/>
                  </a:lnTo>
                  <a:lnTo>
                    <a:pt x="70107" y="199084"/>
                  </a:lnTo>
                  <a:lnTo>
                    <a:pt x="54837" y="200399"/>
                  </a:lnTo>
                  <a:close/>
                </a:path>
              </a:pathLst>
            </a:custGeom>
            <a:solidFill>
              <a:srgbClr val="7EC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6779745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37" y="0"/>
                  </a:moveTo>
                  <a:lnTo>
                    <a:pt x="39570" y="1315"/>
                  </a:lnTo>
                  <a:lnTo>
                    <a:pt x="25187" y="5110"/>
                  </a:lnTo>
                  <a:lnTo>
                    <a:pt x="11919" y="11155"/>
                  </a:lnTo>
                  <a:lnTo>
                    <a:pt x="0" y="19224"/>
                  </a:lnTo>
                  <a:lnTo>
                    <a:pt x="0" y="181176"/>
                  </a:lnTo>
                  <a:lnTo>
                    <a:pt x="11919" y="189244"/>
                  </a:lnTo>
                  <a:lnTo>
                    <a:pt x="25187" y="195290"/>
                  </a:lnTo>
                  <a:lnTo>
                    <a:pt x="39570" y="199085"/>
                  </a:lnTo>
                  <a:lnTo>
                    <a:pt x="54837" y="200400"/>
                  </a:lnTo>
                  <a:lnTo>
                    <a:pt x="70106" y="199085"/>
                  </a:lnTo>
                  <a:lnTo>
                    <a:pt x="84491" y="195290"/>
                  </a:lnTo>
                  <a:lnTo>
                    <a:pt x="97759" y="189244"/>
                  </a:lnTo>
                  <a:lnTo>
                    <a:pt x="109679" y="181176"/>
                  </a:lnTo>
                  <a:lnTo>
                    <a:pt x="109679" y="19224"/>
                  </a:lnTo>
                  <a:lnTo>
                    <a:pt x="97759" y="11155"/>
                  </a:lnTo>
                  <a:lnTo>
                    <a:pt x="84491" y="5110"/>
                  </a:lnTo>
                  <a:lnTo>
                    <a:pt x="70106" y="1315"/>
                  </a:lnTo>
                  <a:lnTo>
                    <a:pt x="54837" y="0"/>
                  </a:lnTo>
                  <a:close/>
                </a:path>
              </a:pathLst>
            </a:custGeom>
            <a:ln w="35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6995795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41" y="200399"/>
                  </a:moveTo>
                  <a:lnTo>
                    <a:pt x="39573" y="199084"/>
                  </a:lnTo>
                  <a:lnTo>
                    <a:pt x="25188" y="195290"/>
                  </a:lnTo>
                  <a:lnTo>
                    <a:pt x="11920" y="189245"/>
                  </a:lnTo>
                  <a:lnTo>
                    <a:pt x="0" y="181176"/>
                  </a:lnTo>
                  <a:lnTo>
                    <a:pt x="0" y="19223"/>
                  </a:lnTo>
                  <a:lnTo>
                    <a:pt x="11920" y="11155"/>
                  </a:lnTo>
                  <a:lnTo>
                    <a:pt x="25188" y="5110"/>
                  </a:lnTo>
                  <a:lnTo>
                    <a:pt x="39573" y="1315"/>
                  </a:lnTo>
                  <a:lnTo>
                    <a:pt x="54841" y="0"/>
                  </a:lnTo>
                  <a:lnTo>
                    <a:pt x="70110" y="1315"/>
                  </a:lnTo>
                  <a:lnTo>
                    <a:pt x="84494" y="5110"/>
                  </a:lnTo>
                  <a:lnTo>
                    <a:pt x="97762" y="11155"/>
                  </a:lnTo>
                  <a:lnTo>
                    <a:pt x="109682" y="19223"/>
                  </a:lnTo>
                  <a:lnTo>
                    <a:pt x="109682" y="181176"/>
                  </a:lnTo>
                  <a:lnTo>
                    <a:pt x="97762" y="189245"/>
                  </a:lnTo>
                  <a:lnTo>
                    <a:pt x="84494" y="195290"/>
                  </a:lnTo>
                  <a:lnTo>
                    <a:pt x="70110" y="199084"/>
                  </a:lnTo>
                  <a:lnTo>
                    <a:pt x="54841" y="200399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6995793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42" y="0"/>
                  </a:moveTo>
                  <a:lnTo>
                    <a:pt x="39574" y="1315"/>
                  </a:lnTo>
                  <a:lnTo>
                    <a:pt x="25189" y="5110"/>
                  </a:lnTo>
                  <a:lnTo>
                    <a:pt x="11920" y="11155"/>
                  </a:lnTo>
                  <a:lnTo>
                    <a:pt x="0" y="19224"/>
                  </a:lnTo>
                  <a:lnTo>
                    <a:pt x="0" y="181176"/>
                  </a:lnTo>
                  <a:lnTo>
                    <a:pt x="11920" y="189244"/>
                  </a:lnTo>
                  <a:lnTo>
                    <a:pt x="25189" y="195290"/>
                  </a:lnTo>
                  <a:lnTo>
                    <a:pt x="39574" y="199085"/>
                  </a:lnTo>
                  <a:lnTo>
                    <a:pt x="54842" y="200400"/>
                  </a:lnTo>
                  <a:lnTo>
                    <a:pt x="70111" y="199085"/>
                  </a:lnTo>
                  <a:lnTo>
                    <a:pt x="84496" y="195290"/>
                  </a:lnTo>
                  <a:lnTo>
                    <a:pt x="97764" y="189244"/>
                  </a:lnTo>
                  <a:lnTo>
                    <a:pt x="109684" y="181176"/>
                  </a:lnTo>
                  <a:lnTo>
                    <a:pt x="109684" y="19224"/>
                  </a:lnTo>
                  <a:lnTo>
                    <a:pt x="97764" y="11155"/>
                  </a:lnTo>
                  <a:lnTo>
                    <a:pt x="84496" y="5110"/>
                  </a:lnTo>
                  <a:lnTo>
                    <a:pt x="70111" y="1315"/>
                  </a:lnTo>
                  <a:lnTo>
                    <a:pt x="54842" y="0"/>
                  </a:lnTo>
                  <a:close/>
                </a:path>
              </a:pathLst>
            </a:custGeom>
            <a:ln w="35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6890138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41" y="200399"/>
                  </a:moveTo>
                  <a:lnTo>
                    <a:pt x="39572" y="199084"/>
                  </a:lnTo>
                  <a:lnTo>
                    <a:pt x="25188" y="195290"/>
                  </a:lnTo>
                  <a:lnTo>
                    <a:pt x="11921" y="189245"/>
                  </a:lnTo>
                  <a:lnTo>
                    <a:pt x="0" y="181176"/>
                  </a:lnTo>
                  <a:lnTo>
                    <a:pt x="0" y="19223"/>
                  </a:lnTo>
                  <a:lnTo>
                    <a:pt x="11921" y="11155"/>
                  </a:lnTo>
                  <a:lnTo>
                    <a:pt x="25188" y="5110"/>
                  </a:lnTo>
                  <a:lnTo>
                    <a:pt x="39572" y="1315"/>
                  </a:lnTo>
                  <a:lnTo>
                    <a:pt x="54841" y="0"/>
                  </a:lnTo>
                  <a:lnTo>
                    <a:pt x="70107" y="1315"/>
                  </a:lnTo>
                  <a:lnTo>
                    <a:pt x="84491" y="5110"/>
                  </a:lnTo>
                  <a:lnTo>
                    <a:pt x="97760" y="11155"/>
                  </a:lnTo>
                  <a:lnTo>
                    <a:pt x="109679" y="19223"/>
                  </a:lnTo>
                  <a:lnTo>
                    <a:pt x="109679" y="181176"/>
                  </a:lnTo>
                  <a:lnTo>
                    <a:pt x="97760" y="189245"/>
                  </a:lnTo>
                  <a:lnTo>
                    <a:pt x="84491" y="195290"/>
                  </a:lnTo>
                  <a:lnTo>
                    <a:pt x="70107" y="199084"/>
                  </a:lnTo>
                  <a:lnTo>
                    <a:pt x="54841" y="200399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6890136" y="4251087"/>
              <a:ext cx="109855" cy="200660"/>
            </a:xfrm>
            <a:custGeom>
              <a:avLst/>
              <a:gdLst/>
              <a:ahLst/>
              <a:cxnLst/>
              <a:rect l="l" t="t" r="r" b="b"/>
              <a:pathLst>
                <a:path w="109854" h="200660">
                  <a:moveTo>
                    <a:pt x="54842" y="0"/>
                  </a:moveTo>
                  <a:lnTo>
                    <a:pt x="39573" y="1315"/>
                  </a:lnTo>
                  <a:lnTo>
                    <a:pt x="25189" y="5110"/>
                  </a:lnTo>
                  <a:lnTo>
                    <a:pt x="11921" y="11155"/>
                  </a:lnTo>
                  <a:lnTo>
                    <a:pt x="0" y="19224"/>
                  </a:lnTo>
                  <a:lnTo>
                    <a:pt x="0" y="181176"/>
                  </a:lnTo>
                  <a:lnTo>
                    <a:pt x="11921" y="189244"/>
                  </a:lnTo>
                  <a:lnTo>
                    <a:pt x="25189" y="195290"/>
                  </a:lnTo>
                  <a:lnTo>
                    <a:pt x="39573" y="199085"/>
                  </a:lnTo>
                  <a:lnTo>
                    <a:pt x="54842" y="200400"/>
                  </a:lnTo>
                  <a:lnTo>
                    <a:pt x="70109" y="199085"/>
                  </a:lnTo>
                  <a:lnTo>
                    <a:pt x="84493" y="195290"/>
                  </a:lnTo>
                  <a:lnTo>
                    <a:pt x="97761" y="189244"/>
                  </a:lnTo>
                  <a:lnTo>
                    <a:pt x="109679" y="181176"/>
                  </a:lnTo>
                  <a:lnTo>
                    <a:pt x="109679" y="19224"/>
                  </a:lnTo>
                  <a:lnTo>
                    <a:pt x="97761" y="11155"/>
                  </a:lnTo>
                  <a:lnTo>
                    <a:pt x="84493" y="5110"/>
                  </a:lnTo>
                  <a:lnTo>
                    <a:pt x="70109" y="1315"/>
                  </a:lnTo>
                  <a:lnTo>
                    <a:pt x="54842" y="0"/>
                  </a:lnTo>
                  <a:close/>
                </a:path>
              </a:pathLst>
            </a:custGeom>
            <a:ln w="35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6557642" y="4392582"/>
              <a:ext cx="549275" cy="0"/>
            </a:xfrm>
            <a:custGeom>
              <a:avLst/>
              <a:gdLst/>
              <a:ahLst/>
              <a:cxnLst/>
              <a:rect l="l" t="t" r="r" b="b"/>
              <a:pathLst>
                <a:path w="549275">
                  <a:moveTo>
                    <a:pt x="0" y="0"/>
                  </a:moveTo>
                  <a:lnTo>
                    <a:pt x="549224" y="0"/>
                  </a:lnTo>
                </a:path>
              </a:pathLst>
            </a:custGeom>
            <a:ln w="35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4" name="object 2384"/>
          <p:cNvSpPr txBox="1"/>
          <p:nvPr/>
        </p:nvSpPr>
        <p:spPr>
          <a:xfrm>
            <a:off x="6613930" y="4044928"/>
            <a:ext cx="441959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260" marR="10795" indent="-33655">
              <a:lnSpc>
                <a:spcPct val="100000"/>
              </a:lnSpc>
              <a:spcBef>
                <a:spcPts val="120"/>
              </a:spcBef>
            </a:pP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Check</a:t>
            </a:r>
            <a:r>
              <a:rPr sz="350" spc="-2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the</a:t>
            </a:r>
            <a:r>
              <a:rPr sz="350" spc="-1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label</a:t>
            </a:r>
            <a:r>
              <a:rPr sz="350" spc="-1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on </a:t>
            </a:r>
            <a:r>
              <a:rPr sz="350" spc="-8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packaged</a:t>
            </a:r>
            <a:r>
              <a:rPr sz="350" spc="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foods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Eac</a:t>
            </a:r>
            <a:r>
              <a:rPr sz="250" spc="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servin</a:t>
            </a:r>
            <a:r>
              <a:rPr sz="250" spc="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(150g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contains</a:t>
            </a:r>
            <a:endParaRPr sz="250">
              <a:latin typeface="Arial"/>
              <a:cs typeface="Arial"/>
            </a:endParaRPr>
          </a:p>
        </p:txBody>
      </p:sp>
      <p:sp>
        <p:nvSpPr>
          <p:cNvPr id="2385" name="object 2385"/>
          <p:cNvSpPr txBox="1"/>
          <p:nvPr/>
        </p:nvSpPr>
        <p:spPr>
          <a:xfrm>
            <a:off x="6470955" y="4356647"/>
            <a:ext cx="728345" cy="3219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" spc="30" dirty="0">
                <a:solidFill>
                  <a:srgbClr val="231F20"/>
                </a:solidFill>
                <a:latin typeface="Arial"/>
                <a:cs typeface="Arial"/>
              </a:rPr>
              <a:t>13%  </a:t>
            </a:r>
            <a:r>
              <a:rPr sz="25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231F20"/>
                </a:solidFill>
                <a:latin typeface="Arial"/>
                <a:cs typeface="Arial"/>
              </a:rPr>
              <a:t>4%  </a:t>
            </a:r>
            <a:r>
              <a:rPr sz="3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231F20"/>
                </a:solidFill>
                <a:latin typeface="Arial"/>
                <a:cs typeface="Arial"/>
              </a:rPr>
              <a:t>7% </a:t>
            </a:r>
            <a:r>
              <a:rPr sz="3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231F20"/>
                </a:solidFill>
                <a:latin typeface="Arial"/>
                <a:cs typeface="Arial"/>
              </a:rPr>
              <a:t>38%  15%</a:t>
            </a:r>
            <a:endParaRPr sz="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25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50" spc="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adult</a:t>
            </a:r>
            <a:r>
              <a:rPr sz="25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250" spc="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r</a:t>
            </a: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efe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enc</a:t>
            </a:r>
            <a:r>
              <a:rPr sz="25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intake</a:t>
            </a:r>
            <a:endParaRPr sz="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Typical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values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(as 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sold)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100g: </a:t>
            </a:r>
            <a:r>
              <a:rPr sz="250" dirty="0">
                <a:solidFill>
                  <a:srgbClr val="231F20"/>
                </a:solidFill>
                <a:latin typeface="Arial"/>
                <a:cs typeface="Arial"/>
              </a:rPr>
              <a:t>697kJ/</a:t>
            </a:r>
            <a:r>
              <a:rPr sz="2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231F20"/>
                </a:solidFill>
                <a:latin typeface="Arial"/>
                <a:cs typeface="Arial"/>
              </a:rPr>
              <a:t>167kcal</a:t>
            </a:r>
            <a:endParaRPr sz="250">
              <a:latin typeface="Arial"/>
              <a:cs typeface="Arial"/>
            </a:endParaRPr>
          </a:p>
          <a:p>
            <a:pPr marL="133985" marR="116205" indent="-13335" algn="ctr">
              <a:lnSpc>
                <a:spcPct val="100000"/>
              </a:lnSpc>
              <a:spcBef>
                <a:spcPts val="140"/>
              </a:spcBef>
            </a:pP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Choose 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foods lower </a:t>
            </a:r>
            <a:r>
              <a:rPr sz="350" spc="2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in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fat,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salt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and</a:t>
            </a:r>
            <a:r>
              <a:rPr sz="350" spc="-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sugars</a:t>
            </a:r>
            <a:endParaRPr sz="350">
              <a:latin typeface="Arial"/>
              <a:cs typeface="Arial"/>
            </a:endParaRPr>
          </a:p>
        </p:txBody>
      </p:sp>
      <p:sp>
        <p:nvSpPr>
          <p:cNvPr id="2386" name="object 2386"/>
          <p:cNvSpPr txBox="1"/>
          <p:nvPr/>
        </p:nvSpPr>
        <p:spPr>
          <a:xfrm>
            <a:off x="6389297" y="6627959"/>
            <a:ext cx="1877060" cy="59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Source:</a:t>
            </a:r>
            <a:r>
              <a:rPr sz="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Public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England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Welsh</a:t>
            </a:r>
            <a:r>
              <a:rPr sz="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government,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Food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Standards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Scotland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Food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Standards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Agency</a:t>
            </a:r>
            <a:r>
              <a:rPr sz="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Northern</a:t>
            </a:r>
            <a:r>
              <a:rPr sz="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231F20"/>
                </a:solidFill>
                <a:latin typeface="Arial"/>
                <a:cs typeface="Arial"/>
              </a:rPr>
              <a:t>Ireland</a:t>
            </a:r>
            <a:endParaRPr sz="200">
              <a:latin typeface="Arial"/>
              <a:cs typeface="Arial"/>
            </a:endParaRPr>
          </a:p>
        </p:txBody>
      </p:sp>
      <p:sp>
        <p:nvSpPr>
          <p:cNvPr id="2387" name="object 2387"/>
          <p:cNvSpPr txBox="1"/>
          <p:nvPr/>
        </p:nvSpPr>
        <p:spPr>
          <a:xfrm>
            <a:off x="9945757" y="6627959"/>
            <a:ext cx="329565" cy="59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" spc="30" dirty="0">
                <a:solidFill>
                  <a:srgbClr val="231F20"/>
                </a:solidFill>
                <a:latin typeface="Arial"/>
                <a:cs typeface="Arial"/>
              </a:rPr>
              <a:t>©</a:t>
            </a:r>
            <a:r>
              <a:rPr sz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Crown</a:t>
            </a:r>
            <a:r>
              <a:rPr sz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copyright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2016</a:t>
            </a:r>
            <a:endParaRPr sz="200">
              <a:latin typeface="Arial"/>
              <a:cs typeface="Arial"/>
            </a:endParaRPr>
          </a:p>
        </p:txBody>
      </p:sp>
      <p:sp>
        <p:nvSpPr>
          <p:cNvPr id="2388" name="object 2388"/>
          <p:cNvSpPr/>
          <p:nvPr/>
        </p:nvSpPr>
        <p:spPr>
          <a:xfrm>
            <a:off x="6411608" y="3943755"/>
            <a:ext cx="3831590" cy="2665730"/>
          </a:xfrm>
          <a:custGeom>
            <a:avLst/>
            <a:gdLst/>
            <a:ahLst/>
            <a:cxnLst/>
            <a:rect l="l" t="t" r="r" b="b"/>
            <a:pathLst>
              <a:path w="3831590" h="2665729">
                <a:moveTo>
                  <a:pt x="3831541" y="2625295"/>
                </a:moveTo>
                <a:lnTo>
                  <a:pt x="3828378" y="2640962"/>
                </a:lnTo>
                <a:lnTo>
                  <a:pt x="3819750" y="2653759"/>
                </a:lnTo>
                <a:lnTo>
                  <a:pt x="3806955" y="2662388"/>
                </a:lnTo>
                <a:lnTo>
                  <a:pt x="3791288" y="2665553"/>
                </a:lnTo>
                <a:lnTo>
                  <a:pt x="40253" y="2665553"/>
                </a:lnTo>
                <a:lnTo>
                  <a:pt x="24586" y="2662388"/>
                </a:lnTo>
                <a:lnTo>
                  <a:pt x="11791" y="2653759"/>
                </a:lnTo>
                <a:lnTo>
                  <a:pt x="3163" y="2640962"/>
                </a:lnTo>
                <a:lnTo>
                  <a:pt x="0" y="2625295"/>
                </a:lnTo>
                <a:lnTo>
                  <a:pt x="0" y="40257"/>
                </a:lnTo>
                <a:lnTo>
                  <a:pt x="3163" y="24588"/>
                </a:lnTo>
                <a:lnTo>
                  <a:pt x="11791" y="11792"/>
                </a:lnTo>
                <a:lnTo>
                  <a:pt x="24586" y="3164"/>
                </a:lnTo>
                <a:lnTo>
                  <a:pt x="40253" y="0"/>
                </a:lnTo>
                <a:lnTo>
                  <a:pt x="3791288" y="0"/>
                </a:lnTo>
                <a:lnTo>
                  <a:pt x="3806955" y="3164"/>
                </a:lnTo>
                <a:lnTo>
                  <a:pt x="3819750" y="11792"/>
                </a:lnTo>
                <a:lnTo>
                  <a:pt x="3828378" y="24588"/>
                </a:lnTo>
                <a:lnTo>
                  <a:pt x="3831541" y="40257"/>
                </a:lnTo>
                <a:lnTo>
                  <a:pt x="3831541" y="2625295"/>
                </a:lnTo>
                <a:close/>
              </a:path>
            </a:pathLst>
          </a:custGeom>
          <a:ln w="42603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 txBox="1"/>
          <p:nvPr/>
        </p:nvSpPr>
        <p:spPr>
          <a:xfrm>
            <a:off x="7256483" y="4089715"/>
            <a:ext cx="2131695" cy="156210"/>
          </a:xfrm>
          <a:prstGeom prst="rect">
            <a:avLst/>
          </a:prstGeom>
          <a:solidFill>
            <a:srgbClr val="FEDBB4"/>
          </a:solidFill>
        </p:spPr>
        <p:txBody>
          <a:bodyPr vert="horz" wrap="square" lIns="0" tIns="14604" rIns="0" bIns="0" rtlCol="0">
            <a:spAutoFit/>
          </a:bodyPr>
          <a:lstStyle/>
          <a:p>
            <a:pPr marL="40640" marR="43815">
              <a:lnSpc>
                <a:spcPct val="100000"/>
              </a:lnSpc>
              <a:spcBef>
                <a:spcPts val="114"/>
              </a:spcBef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Eatwell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Guide </a:t>
            </a: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help you get </a:t>
            </a:r>
            <a:r>
              <a:rPr sz="4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balance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healthier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and more sustainable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food. </a:t>
            </a:r>
            <a:r>
              <a:rPr sz="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shows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much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eat overall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 should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from each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Arial"/>
                <a:cs typeface="Arial"/>
              </a:rPr>
              <a:t>food</a:t>
            </a: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group.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2390" name="object 2390"/>
          <p:cNvGrpSpPr/>
          <p:nvPr/>
        </p:nvGrpSpPr>
        <p:grpSpPr>
          <a:xfrm>
            <a:off x="8677799" y="6467760"/>
            <a:ext cx="1561465" cy="148590"/>
            <a:chOff x="8677799" y="6467760"/>
            <a:chExt cx="1561465" cy="148590"/>
          </a:xfrm>
        </p:grpSpPr>
        <p:sp>
          <p:nvSpPr>
            <p:cNvPr id="2391" name="object 2391"/>
            <p:cNvSpPr/>
            <p:nvPr/>
          </p:nvSpPr>
          <p:spPr>
            <a:xfrm>
              <a:off x="8677799" y="6467760"/>
              <a:ext cx="1561465" cy="137795"/>
            </a:xfrm>
            <a:custGeom>
              <a:avLst/>
              <a:gdLst/>
              <a:ahLst/>
              <a:cxnLst/>
              <a:rect l="l" t="t" r="r" b="b"/>
              <a:pathLst>
                <a:path w="1561465" h="137795">
                  <a:moveTo>
                    <a:pt x="1560922" y="137678"/>
                  </a:moveTo>
                  <a:lnTo>
                    <a:pt x="0" y="137678"/>
                  </a:lnTo>
                  <a:lnTo>
                    <a:pt x="0" y="0"/>
                  </a:lnTo>
                  <a:lnTo>
                    <a:pt x="1560922" y="0"/>
                  </a:lnTo>
                  <a:lnTo>
                    <a:pt x="1560922" y="137678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8933015" y="6512966"/>
              <a:ext cx="59055" cy="103505"/>
            </a:xfrm>
            <a:custGeom>
              <a:avLst/>
              <a:gdLst/>
              <a:ahLst/>
              <a:cxnLst/>
              <a:rect l="l" t="t" r="r" b="b"/>
              <a:pathLst>
                <a:path w="59054" h="103504">
                  <a:moveTo>
                    <a:pt x="59016" y="42062"/>
                  </a:moveTo>
                  <a:lnTo>
                    <a:pt x="50495" y="5346"/>
                  </a:lnTo>
                  <a:lnTo>
                    <a:pt x="50495" y="2400"/>
                  </a:lnTo>
                  <a:lnTo>
                    <a:pt x="48094" y="0"/>
                  </a:lnTo>
                  <a:lnTo>
                    <a:pt x="45135" y="0"/>
                  </a:lnTo>
                  <a:lnTo>
                    <a:pt x="10922" y="0"/>
                  </a:lnTo>
                  <a:lnTo>
                    <a:pt x="8521" y="2400"/>
                  </a:lnTo>
                  <a:lnTo>
                    <a:pt x="8521" y="5346"/>
                  </a:lnTo>
                  <a:lnTo>
                    <a:pt x="0" y="42062"/>
                  </a:lnTo>
                  <a:lnTo>
                    <a:pt x="0" y="45021"/>
                  </a:lnTo>
                  <a:lnTo>
                    <a:pt x="2413" y="47409"/>
                  </a:lnTo>
                  <a:lnTo>
                    <a:pt x="8331" y="47409"/>
                  </a:lnTo>
                  <a:lnTo>
                    <a:pt x="10718" y="45021"/>
                  </a:lnTo>
                  <a:lnTo>
                    <a:pt x="10718" y="42062"/>
                  </a:lnTo>
                  <a:lnTo>
                    <a:pt x="14986" y="13881"/>
                  </a:lnTo>
                  <a:lnTo>
                    <a:pt x="17233" y="13881"/>
                  </a:lnTo>
                  <a:lnTo>
                    <a:pt x="17233" y="29121"/>
                  </a:lnTo>
                  <a:lnTo>
                    <a:pt x="5308" y="69392"/>
                  </a:lnTo>
                  <a:lnTo>
                    <a:pt x="17233" y="69405"/>
                  </a:lnTo>
                  <a:lnTo>
                    <a:pt x="17233" y="100622"/>
                  </a:lnTo>
                  <a:lnTo>
                    <a:pt x="19685" y="103378"/>
                  </a:lnTo>
                  <a:lnTo>
                    <a:pt x="25603" y="103378"/>
                  </a:lnTo>
                  <a:lnTo>
                    <a:pt x="28003" y="100965"/>
                  </a:lnTo>
                  <a:lnTo>
                    <a:pt x="28003" y="69405"/>
                  </a:lnTo>
                  <a:lnTo>
                    <a:pt x="31013" y="69405"/>
                  </a:lnTo>
                  <a:lnTo>
                    <a:pt x="31013" y="100965"/>
                  </a:lnTo>
                  <a:lnTo>
                    <a:pt x="33413" y="103378"/>
                  </a:lnTo>
                  <a:lnTo>
                    <a:pt x="39331" y="103378"/>
                  </a:lnTo>
                  <a:lnTo>
                    <a:pt x="41770" y="100622"/>
                  </a:lnTo>
                  <a:lnTo>
                    <a:pt x="41770" y="69405"/>
                  </a:lnTo>
                  <a:lnTo>
                    <a:pt x="54622" y="69405"/>
                  </a:lnTo>
                  <a:lnTo>
                    <a:pt x="41770" y="25882"/>
                  </a:lnTo>
                  <a:lnTo>
                    <a:pt x="41783" y="13881"/>
                  </a:lnTo>
                  <a:lnTo>
                    <a:pt x="44043" y="13881"/>
                  </a:lnTo>
                  <a:lnTo>
                    <a:pt x="48298" y="42062"/>
                  </a:lnTo>
                  <a:lnTo>
                    <a:pt x="48298" y="45021"/>
                  </a:lnTo>
                  <a:lnTo>
                    <a:pt x="50685" y="47409"/>
                  </a:lnTo>
                  <a:lnTo>
                    <a:pt x="56616" y="47409"/>
                  </a:lnTo>
                  <a:lnTo>
                    <a:pt x="59016" y="45021"/>
                  </a:lnTo>
                  <a:lnTo>
                    <a:pt x="59016" y="42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3" name="object 2393"/>
          <p:cNvSpPr txBox="1"/>
          <p:nvPr/>
        </p:nvSpPr>
        <p:spPr>
          <a:xfrm>
            <a:off x="7256483" y="3965056"/>
            <a:ext cx="2131695" cy="125095"/>
          </a:xfrm>
          <a:prstGeom prst="rect">
            <a:avLst/>
          </a:prstGeom>
          <a:solidFill>
            <a:srgbClr val="F7941D"/>
          </a:solidFill>
        </p:spPr>
        <p:txBody>
          <a:bodyPr vert="horz" wrap="square" lIns="0" tIns="0" rIns="0" bIns="0" rtlCol="0">
            <a:spAutoFit/>
          </a:bodyPr>
          <a:lstStyle/>
          <a:p>
            <a:pPr marL="667385">
              <a:lnSpc>
                <a:spcPts val="885"/>
              </a:lnSpc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Eatwell</a:t>
            </a:r>
            <a:r>
              <a:rPr sz="9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endParaRPr sz="950">
              <a:latin typeface="Arial"/>
              <a:cs typeface="Arial"/>
            </a:endParaRPr>
          </a:p>
        </p:txBody>
      </p:sp>
      <p:sp>
        <p:nvSpPr>
          <p:cNvPr id="2394" name="object 2394"/>
          <p:cNvSpPr txBox="1"/>
          <p:nvPr/>
        </p:nvSpPr>
        <p:spPr>
          <a:xfrm>
            <a:off x="8677799" y="6502265"/>
            <a:ext cx="153797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FFFF"/>
                </a:solidFill>
                <a:latin typeface="Arial"/>
                <a:cs typeface="Arial"/>
              </a:rPr>
              <a:t>day     </a:t>
            </a:r>
            <a:r>
              <a:rPr sz="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2000kcal      </a:t>
            </a:r>
            <a:r>
              <a:rPr sz="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2500kcal</a:t>
            </a:r>
            <a:r>
              <a:rPr sz="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-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DRINKS</a:t>
            </a:r>
            <a:endParaRPr sz="400">
              <a:latin typeface="Arial"/>
              <a:cs typeface="Arial"/>
            </a:endParaRPr>
          </a:p>
        </p:txBody>
      </p:sp>
      <p:sp>
        <p:nvSpPr>
          <p:cNvPr id="2395" name="object 2395"/>
          <p:cNvSpPr txBox="1"/>
          <p:nvPr/>
        </p:nvSpPr>
        <p:spPr>
          <a:xfrm>
            <a:off x="6554515" y="6384040"/>
            <a:ext cx="418465" cy="1346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495" marR="5080" indent="-1143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solidFill>
                  <a:srgbClr val="1B75BC"/>
                </a:solidFill>
                <a:latin typeface="Arial"/>
                <a:cs typeface="Arial"/>
              </a:rPr>
              <a:t>Eat</a:t>
            </a:r>
            <a:r>
              <a:rPr sz="350" spc="-2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less</a:t>
            </a:r>
            <a:r>
              <a:rPr sz="350" spc="-2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often</a:t>
            </a:r>
            <a:r>
              <a:rPr sz="350" spc="-2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and </a:t>
            </a:r>
            <a:r>
              <a:rPr sz="350" spc="-8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in</a:t>
            </a:r>
            <a:r>
              <a:rPr sz="350" spc="-2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small</a:t>
            </a:r>
            <a:r>
              <a:rPr sz="350" spc="-2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amounts</a:t>
            </a:r>
            <a:endParaRPr sz="350">
              <a:latin typeface="Arial"/>
              <a:cs typeface="Arial"/>
            </a:endParaRPr>
          </a:p>
        </p:txBody>
      </p:sp>
      <p:sp>
        <p:nvSpPr>
          <p:cNvPr id="2396" name="object 2396"/>
          <p:cNvSpPr/>
          <p:nvPr/>
        </p:nvSpPr>
        <p:spPr>
          <a:xfrm>
            <a:off x="8950630" y="6486918"/>
            <a:ext cx="360680" cy="129539"/>
          </a:xfrm>
          <a:custGeom>
            <a:avLst/>
            <a:gdLst/>
            <a:ahLst/>
            <a:cxnLst/>
            <a:rect l="l" t="t" r="r" b="b"/>
            <a:pathLst>
              <a:path w="360679" h="129540">
                <a:moveTo>
                  <a:pt x="22745" y="5092"/>
                </a:moveTo>
                <a:lnTo>
                  <a:pt x="17653" y="0"/>
                </a:lnTo>
                <a:lnTo>
                  <a:pt x="5080" y="0"/>
                </a:lnTo>
                <a:lnTo>
                  <a:pt x="0" y="5092"/>
                </a:lnTo>
                <a:lnTo>
                  <a:pt x="0" y="17665"/>
                </a:lnTo>
                <a:lnTo>
                  <a:pt x="5080" y="22758"/>
                </a:lnTo>
                <a:lnTo>
                  <a:pt x="11366" y="22758"/>
                </a:lnTo>
                <a:lnTo>
                  <a:pt x="17653" y="22758"/>
                </a:lnTo>
                <a:lnTo>
                  <a:pt x="22745" y="17665"/>
                </a:lnTo>
                <a:lnTo>
                  <a:pt x="22745" y="5092"/>
                </a:lnTo>
                <a:close/>
              </a:path>
              <a:path w="360679" h="129540">
                <a:moveTo>
                  <a:pt x="345884" y="5092"/>
                </a:moveTo>
                <a:lnTo>
                  <a:pt x="340779" y="0"/>
                </a:lnTo>
                <a:lnTo>
                  <a:pt x="328218" y="0"/>
                </a:lnTo>
                <a:lnTo>
                  <a:pt x="323126" y="5092"/>
                </a:lnTo>
                <a:lnTo>
                  <a:pt x="323126" y="17665"/>
                </a:lnTo>
                <a:lnTo>
                  <a:pt x="328218" y="22758"/>
                </a:lnTo>
                <a:lnTo>
                  <a:pt x="334492" y="22758"/>
                </a:lnTo>
                <a:lnTo>
                  <a:pt x="340779" y="22758"/>
                </a:lnTo>
                <a:lnTo>
                  <a:pt x="345884" y="17665"/>
                </a:lnTo>
                <a:lnTo>
                  <a:pt x="345884" y="5092"/>
                </a:lnTo>
                <a:close/>
              </a:path>
              <a:path w="360679" h="129540">
                <a:moveTo>
                  <a:pt x="360273" y="28448"/>
                </a:moveTo>
                <a:lnTo>
                  <a:pt x="357860" y="26047"/>
                </a:lnTo>
                <a:lnTo>
                  <a:pt x="354914" y="26047"/>
                </a:lnTo>
                <a:lnTo>
                  <a:pt x="312204" y="26047"/>
                </a:lnTo>
                <a:lnTo>
                  <a:pt x="309791" y="28448"/>
                </a:lnTo>
                <a:lnTo>
                  <a:pt x="309791" y="71069"/>
                </a:lnTo>
                <a:lnTo>
                  <a:pt x="312204" y="73456"/>
                </a:lnTo>
                <a:lnTo>
                  <a:pt x="318109" y="73456"/>
                </a:lnTo>
                <a:lnTo>
                  <a:pt x="320497" y="71069"/>
                </a:lnTo>
                <a:lnTo>
                  <a:pt x="320497" y="39928"/>
                </a:lnTo>
                <a:lnTo>
                  <a:pt x="322745" y="39928"/>
                </a:lnTo>
                <a:lnTo>
                  <a:pt x="322757" y="126669"/>
                </a:lnTo>
                <a:lnTo>
                  <a:pt x="325196" y="129425"/>
                </a:lnTo>
                <a:lnTo>
                  <a:pt x="331127" y="129425"/>
                </a:lnTo>
                <a:lnTo>
                  <a:pt x="333514" y="127012"/>
                </a:lnTo>
                <a:lnTo>
                  <a:pt x="333514" y="73063"/>
                </a:lnTo>
                <a:lnTo>
                  <a:pt x="336537" y="73063"/>
                </a:lnTo>
                <a:lnTo>
                  <a:pt x="336537" y="127012"/>
                </a:lnTo>
                <a:lnTo>
                  <a:pt x="338937" y="129425"/>
                </a:lnTo>
                <a:lnTo>
                  <a:pt x="344843" y="129425"/>
                </a:lnTo>
                <a:lnTo>
                  <a:pt x="347294" y="126669"/>
                </a:lnTo>
                <a:lnTo>
                  <a:pt x="347306" y="39928"/>
                </a:lnTo>
                <a:lnTo>
                  <a:pt x="349554" y="39928"/>
                </a:lnTo>
                <a:lnTo>
                  <a:pt x="349554" y="71069"/>
                </a:lnTo>
                <a:lnTo>
                  <a:pt x="351955" y="73456"/>
                </a:lnTo>
                <a:lnTo>
                  <a:pt x="357860" y="73456"/>
                </a:lnTo>
                <a:lnTo>
                  <a:pt x="360273" y="71069"/>
                </a:lnTo>
                <a:lnTo>
                  <a:pt x="360273" y="28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 txBox="1"/>
          <p:nvPr/>
        </p:nvSpPr>
        <p:spPr>
          <a:xfrm rot="21000000">
            <a:off x="8726391" y="6366744"/>
            <a:ext cx="6083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398" name="object 2398"/>
          <p:cNvSpPr txBox="1"/>
          <p:nvPr/>
        </p:nvSpPr>
        <p:spPr>
          <a:xfrm rot="20940000">
            <a:off x="8760863" y="6360002"/>
            <a:ext cx="612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399" name="object 2399"/>
          <p:cNvSpPr txBox="1"/>
          <p:nvPr/>
        </p:nvSpPr>
        <p:spPr>
          <a:xfrm rot="20820000">
            <a:off x="8783145" y="6296854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0" name="object 2400"/>
          <p:cNvSpPr txBox="1"/>
          <p:nvPr/>
        </p:nvSpPr>
        <p:spPr>
          <a:xfrm rot="20820000">
            <a:off x="8814702" y="6349038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1" name="object 2401"/>
          <p:cNvSpPr txBox="1"/>
          <p:nvPr/>
        </p:nvSpPr>
        <p:spPr>
          <a:xfrm rot="20640000">
            <a:off x="8882247" y="6267076"/>
            <a:ext cx="801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spc="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2" name="object 2402"/>
          <p:cNvSpPr txBox="1"/>
          <p:nvPr/>
        </p:nvSpPr>
        <p:spPr>
          <a:xfrm rot="20640000">
            <a:off x="8917741" y="6320973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3" name="object 2403"/>
          <p:cNvSpPr txBox="1"/>
          <p:nvPr/>
        </p:nvSpPr>
        <p:spPr>
          <a:xfrm rot="20580000">
            <a:off x="8935928" y="625441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4" name="object 2404"/>
          <p:cNvSpPr txBox="1"/>
          <p:nvPr/>
        </p:nvSpPr>
        <p:spPr>
          <a:xfrm rot="20580000">
            <a:off x="8938935" y="6315118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5" name="object 2405"/>
          <p:cNvSpPr txBox="1"/>
          <p:nvPr/>
        </p:nvSpPr>
        <p:spPr>
          <a:xfrm rot="20520000">
            <a:off x="8956946" y="6248190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6" name="object 2406"/>
          <p:cNvSpPr txBox="1"/>
          <p:nvPr/>
        </p:nvSpPr>
        <p:spPr>
          <a:xfrm rot="20520000">
            <a:off x="8973592" y="6300343"/>
            <a:ext cx="7377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7" name="object 2407"/>
          <p:cNvSpPr txBox="1"/>
          <p:nvPr/>
        </p:nvSpPr>
        <p:spPr>
          <a:xfrm rot="20460000">
            <a:off x="8989180" y="6235326"/>
            <a:ext cx="6198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8" name="object 2408"/>
          <p:cNvSpPr txBox="1"/>
          <p:nvPr/>
        </p:nvSpPr>
        <p:spPr>
          <a:xfrm rot="20460000">
            <a:off x="9019604" y="6287839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9" name="object 2409"/>
          <p:cNvSpPr txBox="1"/>
          <p:nvPr/>
        </p:nvSpPr>
        <p:spPr>
          <a:xfrm rot="20400000">
            <a:off x="9018691" y="6226618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0" name="object 2410"/>
          <p:cNvSpPr txBox="1"/>
          <p:nvPr/>
        </p:nvSpPr>
        <p:spPr>
          <a:xfrm rot="20400000">
            <a:off x="9046112" y="6274810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1" name="object 2411"/>
          <p:cNvSpPr txBox="1"/>
          <p:nvPr/>
        </p:nvSpPr>
        <p:spPr>
          <a:xfrm rot="20340000">
            <a:off x="9047122" y="621496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2" name="object 2412"/>
          <p:cNvSpPr txBox="1"/>
          <p:nvPr/>
        </p:nvSpPr>
        <p:spPr>
          <a:xfrm rot="20340000">
            <a:off x="9090152" y="6261304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3" name="object 2413"/>
          <p:cNvSpPr txBox="1"/>
          <p:nvPr/>
        </p:nvSpPr>
        <p:spPr>
          <a:xfrm rot="420000">
            <a:off x="8056263" y="6330769"/>
            <a:ext cx="51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4" name="object 2414"/>
          <p:cNvSpPr txBox="1"/>
          <p:nvPr/>
        </p:nvSpPr>
        <p:spPr>
          <a:xfrm>
            <a:off x="8361050" y="6328361"/>
            <a:ext cx="50165" cy="83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5" name="object 2415"/>
          <p:cNvSpPr txBox="1"/>
          <p:nvPr/>
        </p:nvSpPr>
        <p:spPr>
          <a:xfrm rot="21240000">
            <a:off x="8565249" y="6335445"/>
            <a:ext cx="5397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6" name="object 2416"/>
          <p:cNvSpPr txBox="1"/>
          <p:nvPr/>
        </p:nvSpPr>
        <p:spPr>
          <a:xfrm rot="1680000">
            <a:off x="7552182" y="617824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7" name="object 2417"/>
          <p:cNvSpPr txBox="1"/>
          <p:nvPr/>
        </p:nvSpPr>
        <p:spPr>
          <a:xfrm rot="1680000">
            <a:off x="7522006" y="6226468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8" name="object 2418"/>
          <p:cNvSpPr txBox="1"/>
          <p:nvPr/>
        </p:nvSpPr>
        <p:spPr>
          <a:xfrm rot="1560000">
            <a:off x="7565449" y="6247683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9" name="object 2419"/>
          <p:cNvSpPr txBox="1"/>
          <p:nvPr/>
        </p:nvSpPr>
        <p:spPr>
          <a:xfrm rot="1320000">
            <a:off x="7656139" y="6226935"/>
            <a:ext cx="516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0" name="object 2420"/>
          <p:cNvSpPr txBox="1"/>
          <p:nvPr/>
        </p:nvSpPr>
        <p:spPr>
          <a:xfrm rot="1320000">
            <a:off x="7626053" y="6276601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1" name="object 2421"/>
          <p:cNvSpPr txBox="1"/>
          <p:nvPr/>
        </p:nvSpPr>
        <p:spPr>
          <a:xfrm rot="540000">
            <a:off x="7989009" y="6320966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2" name="object 2422"/>
          <p:cNvSpPr txBox="1"/>
          <p:nvPr/>
        </p:nvSpPr>
        <p:spPr>
          <a:xfrm rot="540000">
            <a:off x="7965073" y="6371709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3" name="object 2423"/>
          <p:cNvSpPr txBox="1"/>
          <p:nvPr/>
        </p:nvSpPr>
        <p:spPr>
          <a:xfrm rot="420000">
            <a:off x="8016323" y="6379531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4" name="object 2424"/>
          <p:cNvSpPr txBox="1"/>
          <p:nvPr/>
        </p:nvSpPr>
        <p:spPr>
          <a:xfrm rot="360000">
            <a:off x="8086564" y="6334894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5" name="object 2425"/>
          <p:cNvSpPr txBox="1"/>
          <p:nvPr/>
        </p:nvSpPr>
        <p:spPr>
          <a:xfrm rot="360000">
            <a:off x="8057235" y="6385150"/>
            <a:ext cx="6317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6" name="object 2426"/>
          <p:cNvSpPr txBox="1"/>
          <p:nvPr/>
        </p:nvSpPr>
        <p:spPr>
          <a:xfrm rot="60000">
            <a:off x="8269975" y="6347665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7" name="object 2427"/>
          <p:cNvSpPr txBox="1"/>
          <p:nvPr/>
        </p:nvSpPr>
        <p:spPr>
          <a:xfrm rot="60000">
            <a:off x="8241933" y="6397957"/>
            <a:ext cx="5900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8" name="object 2428"/>
          <p:cNvSpPr txBox="1"/>
          <p:nvPr/>
        </p:nvSpPr>
        <p:spPr>
          <a:xfrm>
            <a:off x="8331870" y="6378745"/>
            <a:ext cx="48895" cy="83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9" name="object 2429"/>
          <p:cNvSpPr txBox="1"/>
          <p:nvPr/>
        </p:nvSpPr>
        <p:spPr>
          <a:xfrm rot="21360000">
            <a:off x="8504690" y="6341192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0" name="object 2430"/>
          <p:cNvSpPr txBox="1"/>
          <p:nvPr/>
        </p:nvSpPr>
        <p:spPr>
          <a:xfrm rot="21360000">
            <a:off x="8468834" y="6391707"/>
            <a:ext cx="691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1" name="object 2431"/>
          <p:cNvSpPr txBox="1"/>
          <p:nvPr/>
        </p:nvSpPr>
        <p:spPr>
          <a:xfrm rot="1800000">
            <a:off x="7528435" y="6165296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2" name="object 2432"/>
          <p:cNvSpPr txBox="1"/>
          <p:nvPr/>
        </p:nvSpPr>
        <p:spPr>
          <a:xfrm rot="1800000">
            <a:off x="7501491" y="6214284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3" name="object 2433"/>
          <p:cNvSpPr txBox="1"/>
          <p:nvPr/>
        </p:nvSpPr>
        <p:spPr>
          <a:xfrm rot="1800000">
            <a:off x="7478387" y="6258261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4" name="object 2434"/>
          <p:cNvSpPr txBox="1"/>
          <p:nvPr/>
        </p:nvSpPr>
        <p:spPr>
          <a:xfrm rot="1740000">
            <a:off x="7493023" y="6267755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5" name="object 2435"/>
          <p:cNvSpPr txBox="1"/>
          <p:nvPr/>
        </p:nvSpPr>
        <p:spPr>
          <a:xfrm rot="1620000">
            <a:off x="7571426" y="6187296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6" name="object 2436"/>
          <p:cNvSpPr txBox="1"/>
          <p:nvPr/>
        </p:nvSpPr>
        <p:spPr>
          <a:xfrm rot="1620000">
            <a:off x="7545178" y="6238563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7" name="object 2437"/>
          <p:cNvSpPr txBox="1"/>
          <p:nvPr/>
        </p:nvSpPr>
        <p:spPr>
          <a:xfrm rot="1620000">
            <a:off x="7514936" y="6280203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8" name="object 2438"/>
          <p:cNvSpPr txBox="1"/>
          <p:nvPr/>
        </p:nvSpPr>
        <p:spPr>
          <a:xfrm rot="1500000">
            <a:off x="7600915" y="6205101"/>
            <a:ext cx="639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9" name="object 2439"/>
          <p:cNvSpPr txBox="1"/>
          <p:nvPr/>
        </p:nvSpPr>
        <p:spPr>
          <a:xfrm rot="1500000">
            <a:off x="7580595" y="6255911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0" name="object 2440"/>
          <p:cNvSpPr txBox="1"/>
          <p:nvPr/>
        </p:nvSpPr>
        <p:spPr>
          <a:xfrm rot="1500000">
            <a:off x="7550477" y="629784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1" name="object 2441"/>
          <p:cNvSpPr txBox="1"/>
          <p:nvPr/>
        </p:nvSpPr>
        <p:spPr>
          <a:xfrm rot="1440000">
            <a:off x="7603003" y="6266199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2" name="object 2442"/>
          <p:cNvSpPr txBox="1"/>
          <p:nvPr/>
        </p:nvSpPr>
        <p:spPr>
          <a:xfrm rot="1440000">
            <a:off x="7572967" y="6308428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3" name="object 2443"/>
          <p:cNvSpPr txBox="1"/>
          <p:nvPr/>
        </p:nvSpPr>
        <p:spPr>
          <a:xfrm rot="1380000">
            <a:off x="7634665" y="6218835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4" name="object 2444"/>
          <p:cNvSpPr txBox="1"/>
          <p:nvPr/>
        </p:nvSpPr>
        <p:spPr>
          <a:xfrm rot="1380000">
            <a:off x="7596919" y="6319111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5" name="object 2445"/>
          <p:cNvSpPr txBox="1"/>
          <p:nvPr/>
        </p:nvSpPr>
        <p:spPr>
          <a:xfrm rot="1080000">
            <a:off x="7717278" y="6310770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6" name="object 2446"/>
          <p:cNvSpPr txBox="1"/>
          <p:nvPr/>
        </p:nvSpPr>
        <p:spPr>
          <a:xfrm rot="1080000">
            <a:off x="7697730" y="635722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7" name="object 2447"/>
          <p:cNvSpPr txBox="1"/>
          <p:nvPr/>
        </p:nvSpPr>
        <p:spPr>
          <a:xfrm rot="900000">
            <a:off x="7783341" y="6332246"/>
            <a:ext cx="639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8" name="object 2448"/>
          <p:cNvSpPr txBox="1"/>
          <p:nvPr/>
        </p:nvSpPr>
        <p:spPr>
          <a:xfrm rot="900000">
            <a:off x="7766401" y="6378242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9" name="object 2449"/>
          <p:cNvSpPr txBox="1"/>
          <p:nvPr/>
        </p:nvSpPr>
        <p:spPr>
          <a:xfrm rot="780000">
            <a:off x="7863901" y="6295369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0" name="object 2450"/>
          <p:cNvSpPr txBox="1"/>
          <p:nvPr/>
        </p:nvSpPr>
        <p:spPr>
          <a:xfrm rot="780000">
            <a:off x="7833851" y="6345363"/>
            <a:ext cx="612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1" name="object 2451"/>
          <p:cNvSpPr txBox="1"/>
          <p:nvPr/>
        </p:nvSpPr>
        <p:spPr>
          <a:xfrm rot="780000">
            <a:off x="7813802" y="6391048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2" name="object 2452"/>
          <p:cNvSpPr txBox="1"/>
          <p:nvPr/>
        </p:nvSpPr>
        <p:spPr>
          <a:xfrm rot="720000">
            <a:off x="7889244" y="6301498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3" name="object 2453"/>
          <p:cNvSpPr txBox="1"/>
          <p:nvPr/>
        </p:nvSpPr>
        <p:spPr>
          <a:xfrm rot="720000">
            <a:off x="7866156" y="6352268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4" name="object 2454"/>
          <p:cNvSpPr txBox="1"/>
          <p:nvPr/>
        </p:nvSpPr>
        <p:spPr>
          <a:xfrm rot="720000">
            <a:off x="7856109" y="6401597"/>
            <a:ext cx="639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5" name="object 2455"/>
          <p:cNvSpPr txBox="1"/>
          <p:nvPr/>
        </p:nvSpPr>
        <p:spPr>
          <a:xfrm rot="660000">
            <a:off x="7929035" y="6310021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6" name="object 2456"/>
          <p:cNvSpPr txBox="1"/>
          <p:nvPr/>
        </p:nvSpPr>
        <p:spPr>
          <a:xfrm rot="660000">
            <a:off x="7894782" y="6359879"/>
            <a:ext cx="70051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7" name="object 2457"/>
          <p:cNvSpPr txBox="1"/>
          <p:nvPr/>
        </p:nvSpPr>
        <p:spPr>
          <a:xfrm rot="660000">
            <a:off x="7891883" y="6408127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8" name="object 2458"/>
          <p:cNvSpPr txBox="1"/>
          <p:nvPr/>
        </p:nvSpPr>
        <p:spPr>
          <a:xfrm rot="540000">
            <a:off x="7937454" y="6416215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9" name="object 2459"/>
          <p:cNvSpPr txBox="1"/>
          <p:nvPr/>
        </p:nvSpPr>
        <p:spPr>
          <a:xfrm rot="1080000">
            <a:off x="8903655" y="4434901"/>
            <a:ext cx="514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0" name="object 2460"/>
          <p:cNvSpPr txBox="1"/>
          <p:nvPr/>
        </p:nvSpPr>
        <p:spPr>
          <a:xfrm rot="1200000">
            <a:off x="8964692" y="4456529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1" name="object 2461"/>
          <p:cNvSpPr txBox="1"/>
          <p:nvPr/>
        </p:nvSpPr>
        <p:spPr>
          <a:xfrm rot="1320000">
            <a:off x="9005119" y="4471358"/>
            <a:ext cx="46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2" name="object 2462"/>
          <p:cNvSpPr txBox="1"/>
          <p:nvPr/>
        </p:nvSpPr>
        <p:spPr>
          <a:xfrm rot="1380000">
            <a:off x="9031280" y="4483586"/>
            <a:ext cx="5270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3" name="object 2463"/>
          <p:cNvSpPr txBox="1"/>
          <p:nvPr/>
        </p:nvSpPr>
        <p:spPr>
          <a:xfrm rot="1500000">
            <a:off x="9090375" y="4510404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4" name="object 2464"/>
          <p:cNvSpPr txBox="1"/>
          <p:nvPr/>
        </p:nvSpPr>
        <p:spPr>
          <a:xfrm rot="1800000">
            <a:off x="9200769" y="4569986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5" name="object 2465"/>
          <p:cNvSpPr txBox="1"/>
          <p:nvPr/>
        </p:nvSpPr>
        <p:spPr>
          <a:xfrm rot="1980000">
            <a:off x="9242679" y="4596323"/>
            <a:ext cx="5270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6" name="object 2466"/>
          <p:cNvSpPr txBox="1"/>
          <p:nvPr/>
        </p:nvSpPr>
        <p:spPr>
          <a:xfrm rot="2040000">
            <a:off x="9264355" y="4610471"/>
            <a:ext cx="514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7" name="object 2467"/>
          <p:cNvSpPr txBox="1"/>
          <p:nvPr/>
        </p:nvSpPr>
        <p:spPr>
          <a:xfrm rot="2100000">
            <a:off x="9284138" y="4623931"/>
            <a:ext cx="50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8" name="object 2468"/>
          <p:cNvSpPr txBox="1"/>
          <p:nvPr/>
        </p:nvSpPr>
        <p:spPr>
          <a:xfrm rot="2160000">
            <a:off x="9300900" y="4634834"/>
            <a:ext cx="4759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9" name="object 2469"/>
          <p:cNvSpPr txBox="1"/>
          <p:nvPr/>
        </p:nvSpPr>
        <p:spPr>
          <a:xfrm rot="2220000">
            <a:off x="9314527" y="4646459"/>
            <a:ext cx="514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0" name="object 2470"/>
          <p:cNvSpPr txBox="1"/>
          <p:nvPr/>
        </p:nvSpPr>
        <p:spPr>
          <a:xfrm rot="2400000">
            <a:off x="9362054" y="4684619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1" name="object 2471"/>
          <p:cNvSpPr txBox="1"/>
          <p:nvPr/>
        </p:nvSpPr>
        <p:spPr>
          <a:xfrm rot="2460000">
            <a:off x="9381156" y="4701564"/>
            <a:ext cx="5270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2" name="object 2472"/>
          <p:cNvSpPr txBox="1"/>
          <p:nvPr/>
        </p:nvSpPr>
        <p:spPr>
          <a:xfrm rot="2580000">
            <a:off x="9409821" y="4727575"/>
            <a:ext cx="5238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3" name="object 2473"/>
          <p:cNvSpPr txBox="1"/>
          <p:nvPr/>
        </p:nvSpPr>
        <p:spPr>
          <a:xfrm rot="2700000">
            <a:off x="9438406" y="4755965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4" name="object 2474"/>
          <p:cNvSpPr txBox="1"/>
          <p:nvPr/>
        </p:nvSpPr>
        <p:spPr>
          <a:xfrm rot="2820000">
            <a:off x="9455816" y="4773818"/>
            <a:ext cx="514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5" name="object 2475"/>
          <p:cNvSpPr txBox="1"/>
          <p:nvPr/>
        </p:nvSpPr>
        <p:spPr>
          <a:xfrm rot="2880000">
            <a:off x="9471078" y="4788474"/>
            <a:ext cx="477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6" name="object 2476"/>
          <p:cNvSpPr txBox="1"/>
          <p:nvPr/>
        </p:nvSpPr>
        <p:spPr>
          <a:xfrm rot="3060000">
            <a:off x="9503605" y="4826251"/>
            <a:ext cx="4739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7" name="object 2477"/>
          <p:cNvSpPr txBox="1"/>
          <p:nvPr/>
        </p:nvSpPr>
        <p:spPr>
          <a:xfrm rot="3120000">
            <a:off x="9513662" y="4841714"/>
            <a:ext cx="514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8" name="object 2478"/>
          <p:cNvSpPr txBox="1"/>
          <p:nvPr/>
        </p:nvSpPr>
        <p:spPr>
          <a:xfrm rot="3180000">
            <a:off x="9527496" y="4857474"/>
            <a:ext cx="477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9" name="object 2479"/>
          <p:cNvSpPr txBox="1"/>
          <p:nvPr/>
        </p:nvSpPr>
        <p:spPr>
          <a:xfrm rot="3360000">
            <a:off x="9550744" y="4893349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0" name="object 2480"/>
          <p:cNvSpPr txBox="1"/>
          <p:nvPr/>
        </p:nvSpPr>
        <p:spPr>
          <a:xfrm rot="3420000">
            <a:off x="9564216" y="4913512"/>
            <a:ext cx="50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1" name="object 2481"/>
          <p:cNvSpPr txBox="1"/>
          <p:nvPr/>
        </p:nvSpPr>
        <p:spPr>
          <a:xfrm rot="3600000">
            <a:off x="9582336" y="4944218"/>
            <a:ext cx="514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2" name="object 2482"/>
          <p:cNvSpPr txBox="1"/>
          <p:nvPr/>
        </p:nvSpPr>
        <p:spPr>
          <a:xfrm rot="3660000">
            <a:off x="9593930" y="4965632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3" name="object 2483"/>
          <p:cNvSpPr txBox="1"/>
          <p:nvPr/>
        </p:nvSpPr>
        <p:spPr>
          <a:xfrm rot="3780000">
            <a:off x="9605102" y="4983181"/>
            <a:ext cx="477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4" name="object 2484"/>
          <p:cNvSpPr txBox="1"/>
          <p:nvPr/>
        </p:nvSpPr>
        <p:spPr>
          <a:xfrm rot="3840000">
            <a:off x="9611656" y="5002408"/>
            <a:ext cx="5304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5" name="object 2485"/>
          <p:cNvSpPr txBox="1"/>
          <p:nvPr/>
        </p:nvSpPr>
        <p:spPr>
          <a:xfrm rot="3960000">
            <a:off x="9622814" y="5026296"/>
            <a:ext cx="5238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6" name="object 2486"/>
          <p:cNvSpPr txBox="1"/>
          <p:nvPr/>
        </p:nvSpPr>
        <p:spPr>
          <a:xfrm rot="4080000">
            <a:off x="9632687" y="5050130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7" name="object 2487"/>
          <p:cNvSpPr txBox="1"/>
          <p:nvPr/>
        </p:nvSpPr>
        <p:spPr>
          <a:xfrm rot="4200000">
            <a:off x="9641670" y="5072596"/>
            <a:ext cx="50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8" name="object 2488"/>
          <p:cNvSpPr txBox="1"/>
          <p:nvPr/>
        </p:nvSpPr>
        <p:spPr>
          <a:xfrm rot="4320000">
            <a:off x="9648598" y="5095987"/>
            <a:ext cx="5270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9" name="object 2489"/>
          <p:cNvSpPr txBox="1"/>
          <p:nvPr/>
        </p:nvSpPr>
        <p:spPr>
          <a:xfrm rot="4440000">
            <a:off x="9657211" y="5116373"/>
            <a:ext cx="477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0" name="object 2490"/>
          <p:cNvSpPr txBox="1"/>
          <p:nvPr/>
        </p:nvSpPr>
        <p:spPr>
          <a:xfrm rot="4500000">
            <a:off x="9660349" y="5135642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1" name="object 2491"/>
          <p:cNvSpPr txBox="1"/>
          <p:nvPr/>
        </p:nvSpPr>
        <p:spPr>
          <a:xfrm rot="4620000">
            <a:off x="9667071" y="5154668"/>
            <a:ext cx="4759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2" name="object 2492"/>
          <p:cNvSpPr txBox="1"/>
          <p:nvPr/>
        </p:nvSpPr>
        <p:spPr>
          <a:xfrm rot="4680000">
            <a:off x="9668954" y="5173663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3" name="object 2493"/>
          <p:cNvSpPr txBox="1"/>
          <p:nvPr/>
        </p:nvSpPr>
        <p:spPr>
          <a:xfrm rot="4800000">
            <a:off x="9673614" y="5196879"/>
            <a:ext cx="50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4" name="object 2494"/>
          <p:cNvSpPr txBox="1"/>
          <p:nvPr/>
        </p:nvSpPr>
        <p:spPr>
          <a:xfrm rot="600000">
            <a:off x="8706817" y="4289213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5" name="object 2495"/>
          <p:cNvSpPr txBox="1"/>
          <p:nvPr/>
        </p:nvSpPr>
        <p:spPr>
          <a:xfrm rot="660000">
            <a:off x="8738665" y="4295001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6" name="object 2496"/>
          <p:cNvSpPr txBox="1"/>
          <p:nvPr/>
        </p:nvSpPr>
        <p:spPr>
          <a:xfrm rot="720000">
            <a:off x="8764613" y="4300483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7" name="object 2497"/>
          <p:cNvSpPr txBox="1"/>
          <p:nvPr/>
        </p:nvSpPr>
        <p:spPr>
          <a:xfrm rot="780000">
            <a:off x="8795196" y="4309440"/>
            <a:ext cx="7096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8" name="object 2498"/>
          <p:cNvSpPr txBox="1"/>
          <p:nvPr/>
        </p:nvSpPr>
        <p:spPr>
          <a:xfrm rot="840000">
            <a:off x="8839426" y="4318485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9" name="object 2499"/>
          <p:cNvSpPr txBox="1"/>
          <p:nvPr/>
        </p:nvSpPr>
        <p:spPr>
          <a:xfrm rot="960000">
            <a:off x="8879360" y="4330193"/>
            <a:ext cx="6083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0" name="object 2500"/>
          <p:cNvSpPr txBox="1"/>
          <p:nvPr/>
        </p:nvSpPr>
        <p:spPr>
          <a:xfrm rot="960000">
            <a:off x="8841979" y="4418967"/>
            <a:ext cx="7179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1" name="object 2501"/>
          <p:cNvSpPr txBox="1"/>
          <p:nvPr/>
        </p:nvSpPr>
        <p:spPr>
          <a:xfrm rot="1020000">
            <a:off x="8916360" y="4343454"/>
            <a:ext cx="7282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2" name="object 2502"/>
          <p:cNvSpPr txBox="1"/>
          <p:nvPr/>
        </p:nvSpPr>
        <p:spPr>
          <a:xfrm rot="1020000">
            <a:off x="8887078" y="4428909"/>
            <a:ext cx="4759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3" name="object 2503"/>
          <p:cNvSpPr txBox="1"/>
          <p:nvPr/>
        </p:nvSpPr>
        <p:spPr>
          <a:xfrm rot="1080000">
            <a:off x="8957217" y="4352801"/>
            <a:ext cx="49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4" name="object 2504"/>
          <p:cNvSpPr txBox="1"/>
          <p:nvPr/>
        </p:nvSpPr>
        <p:spPr>
          <a:xfrm rot="1140000">
            <a:off x="8975251" y="4363105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5" name="object 2505"/>
          <p:cNvSpPr txBox="1"/>
          <p:nvPr/>
        </p:nvSpPr>
        <p:spPr>
          <a:xfrm rot="1140000">
            <a:off x="8929658" y="4445578"/>
            <a:ext cx="611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6" name="object 2506"/>
          <p:cNvSpPr txBox="1"/>
          <p:nvPr/>
        </p:nvSpPr>
        <p:spPr>
          <a:xfrm rot="1200000">
            <a:off x="9017323" y="4374466"/>
            <a:ext cx="516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7" name="object 2507"/>
          <p:cNvSpPr txBox="1"/>
          <p:nvPr/>
        </p:nvSpPr>
        <p:spPr>
          <a:xfrm rot="1260000">
            <a:off x="9036096" y="4383559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8" name="object 2508"/>
          <p:cNvSpPr txBox="1"/>
          <p:nvPr/>
        </p:nvSpPr>
        <p:spPr>
          <a:xfrm rot="1260000">
            <a:off x="8987054" y="4464979"/>
            <a:ext cx="50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9" name="object 2509"/>
          <p:cNvSpPr txBox="1"/>
          <p:nvPr/>
        </p:nvSpPr>
        <p:spPr>
          <a:xfrm rot="1320000">
            <a:off x="9066260" y="4394779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0" name="object 2510"/>
          <p:cNvSpPr txBox="1"/>
          <p:nvPr/>
        </p:nvSpPr>
        <p:spPr>
          <a:xfrm rot="1380000">
            <a:off x="9102904" y="4410706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1" name="object 2511"/>
          <p:cNvSpPr txBox="1"/>
          <p:nvPr/>
        </p:nvSpPr>
        <p:spPr>
          <a:xfrm rot="1440000">
            <a:off x="9124836" y="4419367"/>
            <a:ext cx="516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2" name="object 2512"/>
          <p:cNvSpPr txBox="1"/>
          <p:nvPr/>
        </p:nvSpPr>
        <p:spPr>
          <a:xfrm rot="1440000">
            <a:off x="9057642" y="4497096"/>
            <a:ext cx="598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3" name="object 2513"/>
          <p:cNvSpPr txBox="1"/>
          <p:nvPr/>
        </p:nvSpPr>
        <p:spPr>
          <a:xfrm rot="1500000">
            <a:off x="9153586" y="4434099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4" name="object 2514"/>
          <p:cNvSpPr txBox="1"/>
          <p:nvPr/>
        </p:nvSpPr>
        <p:spPr>
          <a:xfrm rot="1560000">
            <a:off x="9172296" y="4441791"/>
            <a:ext cx="49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5" name="object 2515"/>
          <p:cNvSpPr txBox="1"/>
          <p:nvPr/>
        </p:nvSpPr>
        <p:spPr>
          <a:xfrm rot="1560000">
            <a:off x="9112640" y="4521702"/>
            <a:ext cx="5304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6" name="object 2516"/>
          <p:cNvSpPr txBox="1"/>
          <p:nvPr/>
        </p:nvSpPr>
        <p:spPr>
          <a:xfrm rot="1620000">
            <a:off x="9185316" y="4449925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7" name="object 2517"/>
          <p:cNvSpPr txBox="1"/>
          <p:nvPr/>
        </p:nvSpPr>
        <p:spPr>
          <a:xfrm rot="1620000">
            <a:off x="9132771" y="4530524"/>
            <a:ext cx="46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8" name="object 2518"/>
          <p:cNvSpPr txBox="1"/>
          <p:nvPr/>
        </p:nvSpPr>
        <p:spPr>
          <a:xfrm rot="1680000">
            <a:off x="9209262" y="4462327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9" name="object 2519"/>
          <p:cNvSpPr txBox="1"/>
          <p:nvPr/>
        </p:nvSpPr>
        <p:spPr>
          <a:xfrm rot="1680000">
            <a:off x="9155343" y="4542771"/>
            <a:ext cx="4801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0" name="object 2520"/>
          <p:cNvSpPr txBox="1"/>
          <p:nvPr/>
        </p:nvSpPr>
        <p:spPr>
          <a:xfrm rot="1740000">
            <a:off x="9234303" y="4478668"/>
            <a:ext cx="639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1" name="object 2521"/>
          <p:cNvSpPr txBox="1"/>
          <p:nvPr/>
        </p:nvSpPr>
        <p:spPr>
          <a:xfrm rot="1740000">
            <a:off x="9172421" y="4555164"/>
            <a:ext cx="5742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2" name="object 2522"/>
          <p:cNvSpPr txBox="1"/>
          <p:nvPr/>
        </p:nvSpPr>
        <p:spPr>
          <a:xfrm rot="1860000">
            <a:off x="9278102" y="4500938"/>
            <a:ext cx="5370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3" name="object 2523"/>
          <p:cNvSpPr txBox="1"/>
          <p:nvPr/>
        </p:nvSpPr>
        <p:spPr>
          <a:xfrm rot="1860000">
            <a:off x="9218848" y="4579418"/>
            <a:ext cx="4701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4" name="object 2524"/>
          <p:cNvSpPr txBox="1"/>
          <p:nvPr/>
        </p:nvSpPr>
        <p:spPr>
          <a:xfrm rot="1920000">
            <a:off x="9297829" y="4513986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5" name="object 2525"/>
          <p:cNvSpPr txBox="1"/>
          <p:nvPr/>
        </p:nvSpPr>
        <p:spPr>
          <a:xfrm rot="1980000">
            <a:off x="9322926" y="4532615"/>
            <a:ext cx="6357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6" name="object 2526"/>
          <p:cNvSpPr txBox="1"/>
          <p:nvPr/>
        </p:nvSpPr>
        <p:spPr>
          <a:xfrm rot="2100000">
            <a:off x="9364311" y="4557692"/>
            <a:ext cx="5397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7" name="object 2527"/>
          <p:cNvSpPr txBox="1"/>
          <p:nvPr/>
        </p:nvSpPr>
        <p:spPr>
          <a:xfrm rot="2160000">
            <a:off x="9383280" y="4571767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8" name="object 2528"/>
          <p:cNvSpPr txBox="1"/>
          <p:nvPr/>
        </p:nvSpPr>
        <p:spPr>
          <a:xfrm rot="2220000">
            <a:off x="9401528" y="4583954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9" name="object 2529"/>
          <p:cNvSpPr txBox="1"/>
          <p:nvPr/>
        </p:nvSpPr>
        <p:spPr>
          <a:xfrm rot="2280000">
            <a:off x="9416578" y="4598778"/>
            <a:ext cx="5900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0" name="object 2530"/>
          <p:cNvSpPr txBox="1"/>
          <p:nvPr/>
        </p:nvSpPr>
        <p:spPr>
          <a:xfrm rot="2280000">
            <a:off x="9342937" y="4668921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1" name="object 2531"/>
          <p:cNvSpPr txBox="1"/>
          <p:nvPr/>
        </p:nvSpPr>
        <p:spPr>
          <a:xfrm rot="2340000">
            <a:off x="9441125" y="4617405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2" name="object 2532"/>
          <p:cNvSpPr txBox="1"/>
          <p:nvPr/>
        </p:nvSpPr>
        <p:spPr>
          <a:xfrm rot="2400000">
            <a:off x="9461639" y="4634644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3" name="object 2533"/>
          <p:cNvSpPr txBox="1"/>
          <p:nvPr/>
        </p:nvSpPr>
        <p:spPr>
          <a:xfrm rot="2520000">
            <a:off x="9480996" y="4650944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4" name="object 2534"/>
          <p:cNvSpPr txBox="1"/>
          <p:nvPr/>
        </p:nvSpPr>
        <p:spPr>
          <a:xfrm rot="2640000">
            <a:off x="9509437" y="4680628"/>
            <a:ext cx="6083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5" name="object 2535"/>
          <p:cNvSpPr txBox="1"/>
          <p:nvPr/>
        </p:nvSpPr>
        <p:spPr>
          <a:xfrm rot="2640000">
            <a:off x="9426696" y="4741636"/>
            <a:ext cx="4759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6" name="object 2536"/>
          <p:cNvSpPr txBox="1"/>
          <p:nvPr/>
        </p:nvSpPr>
        <p:spPr>
          <a:xfrm rot="2700000">
            <a:off x="9533956" y="4701780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7" name="object 2537"/>
          <p:cNvSpPr txBox="1"/>
          <p:nvPr/>
        </p:nvSpPr>
        <p:spPr>
          <a:xfrm rot="2760000">
            <a:off x="9550342" y="4719762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8" name="object 2538"/>
          <p:cNvSpPr txBox="1"/>
          <p:nvPr/>
        </p:nvSpPr>
        <p:spPr>
          <a:xfrm rot="2880000">
            <a:off x="9574471" y="4742595"/>
            <a:ext cx="49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9" name="object 2539"/>
          <p:cNvSpPr txBox="1"/>
          <p:nvPr/>
        </p:nvSpPr>
        <p:spPr>
          <a:xfrm rot="2940000">
            <a:off x="9582917" y="4755743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0" name="object 2540"/>
          <p:cNvSpPr txBox="1"/>
          <p:nvPr/>
        </p:nvSpPr>
        <p:spPr>
          <a:xfrm rot="2940000">
            <a:off x="9490010" y="4811969"/>
            <a:ext cx="5083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1" name="object 2541"/>
          <p:cNvSpPr txBox="1"/>
          <p:nvPr/>
        </p:nvSpPr>
        <p:spPr>
          <a:xfrm rot="3000000">
            <a:off x="9599060" y="4774372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2" name="object 2542"/>
          <p:cNvSpPr txBox="1"/>
          <p:nvPr/>
        </p:nvSpPr>
        <p:spPr>
          <a:xfrm rot="3120000">
            <a:off x="9613884" y="4792702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3" name="object 2543"/>
          <p:cNvSpPr txBox="1"/>
          <p:nvPr/>
        </p:nvSpPr>
        <p:spPr>
          <a:xfrm rot="3240000">
            <a:off x="9636093" y="4823399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4" name="object 2544"/>
          <p:cNvSpPr txBox="1"/>
          <p:nvPr/>
        </p:nvSpPr>
        <p:spPr>
          <a:xfrm rot="3240000">
            <a:off x="9536743" y="4873263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5" name="object 2545"/>
          <p:cNvSpPr txBox="1"/>
          <p:nvPr/>
        </p:nvSpPr>
        <p:spPr>
          <a:xfrm rot="3300000">
            <a:off x="9650564" y="4845308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6" name="object 2546"/>
          <p:cNvSpPr txBox="1"/>
          <p:nvPr/>
        </p:nvSpPr>
        <p:spPr>
          <a:xfrm rot="3420000">
            <a:off x="9666148" y="4868535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7" name="object 2547"/>
          <p:cNvSpPr txBox="1"/>
          <p:nvPr/>
        </p:nvSpPr>
        <p:spPr>
          <a:xfrm rot="3540000">
            <a:off x="9680958" y="4891154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8" name="object 2548"/>
          <p:cNvSpPr txBox="1"/>
          <p:nvPr/>
        </p:nvSpPr>
        <p:spPr>
          <a:xfrm rot="3600000">
            <a:off x="9693349" y="4914650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9" name="object 2549"/>
          <p:cNvSpPr txBox="1"/>
          <p:nvPr/>
        </p:nvSpPr>
        <p:spPr>
          <a:xfrm rot="3780000">
            <a:off x="9712596" y="4944352"/>
            <a:ext cx="5051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0" name="object 2550"/>
          <p:cNvSpPr txBox="1"/>
          <p:nvPr/>
        </p:nvSpPr>
        <p:spPr>
          <a:xfrm rot="3840000">
            <a:off x="9718545" y="4961645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1" name="object 2551"/>
          <p:cNvSpPr txBox="1"/>
          <p:nvPr/>
        </p:nvSpPr>
        <p:spPr>
          <a:xfrm rot="3900000">
            <a:off x="9729073" y="4979621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2" name="object 2552"/>
          <p:cNvSpPr txBox="1"/>
          <p:nvPr/>
        </p:nvSpPr>
        <p:spPr>
          <a:xfrm rot="3960000">
            <a:off x="9734864" y="4992684"/>
            <a:ext cx="51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3" name="object 2553"/>
          <p:cNvSpPr txBox="1"/>
          <p:nvPr/>
        </p:nvSpPr>
        <p:spPr>
          <a:xfrm rot="4080000">
            <a:off x="9745065" y="5022477"/>
            <a:ext cx="5480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4" name="object 2554"/>
          <p:cNvSpPr txBox="1"/>
          <p:nvPr/>
        </p:nvSpPr>
        <p:spPr>
          <a:xfrm rot="4200000">
            <a:off x="9753272" y="5045367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5" name="object 2555"/>
          <p:cNvSpPr txBox="1"/>
          <p:nvPr/>
        </p:nvSpPr>
        <p:spPr>
          <a:xfrm rot="4260000">
            <a:off x="9761529" y="5061622"/>
            <a:ext cx="4993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6" name="object 2556"/>
          <p:cNvSpPr txBox="1"/>
          <p:nvPr/>
        </p:nvSpPr>
        <p:spPr>
          <a:xfrm rot="4320000">
            <a:off x="9764471" y="5072827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7" name="object 2557"/>
          <p:cNvSpPr txBox="1"/>
          <p:nvPr/>
        </p:nvSpPr>
        <p:spPr>
          <a:xfrm rot="4500000">
            <a:off x="9771683" y="5105392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8" name="object 2558"/>
          <p:cNvSpPr txBox="1"/>
          <p:nvPr/>
        </p:nvSpPr>
        <p:spPr>
          <a:xfrm rot="4620000">
            <a:off x="9777686" y="5130368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9" name="object 2559"/>
          <p:cNvSpPr txBox="1"/>
          <p:nvPr/>
        </p:nvSpPr>
        <p:spPr>
          <a:xfrm rot="4740000">
            <a:off x="9782799" y="5157071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0" name="object 2560"/>
          <p:cNvSpPr txBox="1"/>
          <p:nvPr/>
        </p:nvSpPr>
        <p:spPr>
          <a:xfrm rot="4920000">
            <a:off x="9790230" y="5196018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1" name="object 2561"/>
          <p:cNvSpPr txBox="1"/>
          <p:nvPr/>
        </p:nvSpPr>
        <p:spPr>
          <a:xfrm rot="5040000">
            <a:off x="9792613" y="5220672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2" name="object 2562"/>
          <p:cNvSpPr txBox="1"/>
          <p:nvPr/>
        </p:nvSpPr>
        <p:spPr>
          <a:xfrm rot="5160000">
            <a:off x="9794728" y="5247307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3" name="object 2563"/>
          <p:cNvSpPr txBox="1"/>
          <p:nvPr/>
        </p:nvSpPr>
        <p:spPr>
          <a:xfrm rot="5280000">
            <a:off x="9792000" y="5281439"/>
            <a:ext cx="639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4" name="object 2564"/>
          <p:cNvSpPr txBox="1"/>
          <p:nvPr/>
        </p:nvSpPr>
        <p:spPr>
          <a:xfrm rot="18420000">
            <a:off x="7146591" y="4850500"/>
            <a:ext cx="5270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5" name="object 2565"/>
          <p:cNvSpPr txBox="1"/>
          <p:nvPr/>
        </p:nvSpPr>
        <p:spPr>
          <a:xfrm rot="18540000">
            <a:off x="7162335" y="4832922"/>
            <a:ext cx="4801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6" name="object 2566"/>
          <p:cNvSpPr txBox="1"/>
          <p:nvPr/>
        </p:nvSpPr>
        <p:spPr>
          <a:xfrm rot="18600000">
            <a:off x="7173626" y="4816483"/>
            <a:ext cx="5238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7" name="object 2567"/>
          <p:cNvSpPr txBox="1"/>
          <p:nvPr/>
        </p:nvSpPr>
        <p:spPr>
          <a:xfrm rot="18660000">
            <a:off x="7188754" y="4801946"/>
            <a:ext cx="4651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8" name="object 2568"/>
          <p:cNvSpPr txBox="1"/>
          <p:nvPr/>
        </p:nvSpPr>
        <p:spPr>
          <a:xfrm rot="18720000">
            <a:off x="7196972" y="4791891"/>
            <a:ext cx="477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9" name="object 2569"/>
          <p:cNvSpPr txBox="1"/>
          <p:nvPr/>
        </p:nvSpPr>
        <p:spPr>
          <a:xfrm rot="18780000">
            <a:off x="7217515" y="4767245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0" name="object 2570"/>
          <p:cNvSpPr txBox="1"/>
          <p:nvPr/>
        </p:nvSpPr>
        <p:spPr>
          <a:xfrm rot="18900000">
            <a:off x="7235761" y="4748222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1" name="object 2571"/>
          <p:cNvSpPr txBox="1"/>
          <p:nvPr/>
        </p:nvSpPr>
        <p:spPr>
          <a:xfrm rot="19320000">
            <a:off x="7323070" y="4669791"/>
            <a:ext cx="5304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2" name="object 2572"/>
          <p:cNvSpPr txBox="1"/>
          <p:nvPr/>
        </p:nvSpPr>
        <p:spPr>
          <a:xfrm rot="19440000">
            <a:off x="7362875" y="4641006"/>
            <a:ext cx="477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3" name="object 2573"/>
          <p:cNvSpPr txBox="1"/>
          <p:nvPr/>
        </p:nvSpPr>
        <p:spPr>
          <a:xfrm rot="19500000">
            <a:off x="7377443" y="4628938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4" name="object 2574"/>
          <p:cNvSpPr txBox="1"/>
          <p:nvPr/>
        </p:nvSpPr>
        <p:spPr>
          <a:xfrm rot="19620000">
            <a:off x="7418534" y="4602533"/>
            <a:ext cx="46511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5" name="object 2575"/>
          <p:cNvSpPr txBox="1"/>
          <p:nvPr/>
        </p:nvSpPr>
        <p:spPr>
          <a:xfrm rot="19680000">
            <a:off x="7431449" y="4592504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6" name="object 2576"/>
          <p:cNvSpPr txBox="1"/>
          <p:nvPr/>
        </p:nvSpPr>
        <p:spPr>
          <a:xfrm rot="16800000">
            <a:off x="6884881" y="5165032"/>
            <a:ext cx="5728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7" name="object 2577"/>
          <p:cNvSpPr txBox="1"/>
          <p:nvPr/>
        </p:nvSpPr>
        <p:spPr>
          <a:xfrm rot="16920000">
            <a:off x="6890634" y="5138149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8" name="object 2578"/>
          <p:cNvSpPr txBox="1"/>
          <p:nvPr/>
        </p:nvSpPr>
        <p:spPr>
          <a:xfrm rot="16980000">
            <a:off x="6896920" y="5118512"/>
            <a:ext cx="51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79" name="object 2579"/>
          <p:cNvSpPr txBox="1"/>
          <p:nvPr/>
        </p:nvSpPr>
        <p:spPr>
          <a:xfrm rot="17160000">
            <a:off x="6902927" y="5085997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0" name="object 2580"/>
          <p:cNvSpPr txBox="1"/>
          <p:nvPr/>
        </p:nvSpPr>
        <p:spPr>
          <a:xfrm rot="17220000">
            <a:off x="6910456" y="5067049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1" name="object 2581"/>
          <p:cNvSpPr txBox="1"/>
          <p:nvPr/>
        </p:nvSpPr>
        <p:spPr>
          <a:xfrm rot="17340000">
            <a:off x="6918855" y="5042604"/>
            <a:ext cx="49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2" name="object 2582"/>
          <p:cNvSpPr txBox="1"/>
          <p:nvPr/>
        </p:nvSpPr>
        <p:spPr>
          <a:xfrm rot="17400000">
            <a:off x="6921875" y="5026296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3" name="object 2583"/>
          <p:cNvSpPr txBox="1"/>
          <p:nvPr/>
        </p:nvSpPr>
        <p:spPr>
          <a:xfrm rot="17520000">
            <a:off x="6930734" y="5002762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4" name="object 2584"/>
          <p:cNvSpPr txBox="1"/>
          <p:nvPr/>
        </p:nvSpPr>
        <p:spPr>
          <a:xfrm rot="17640000">
            <a:off x="6940580" y="4979901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5" name="object 2585"/>
          <p:cNvSpPr txBox="1"/>
          <p:nvPr/>
        </p:nvSpPr>
        <p:spPr>
          <a:xfrm rot="17700000">
            <a:off x="6949890" y="4962764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6" name="object 2586"/>
          <p:cNvSpPr txBox="1"/>
          <p:nvPr/>
        </p:nvSpPr>
        <p:spPr>
          <a:xfrm rot="17820000">
            <a:off x="6962473" y="4931635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7" name="object 2587"/>
          <p:cNvSpPr txBox="1"/>
          <p:nvPr/>
        </p:nvSpPr>
        <p:spPr>
          <a:xfrm rot="18000000">
            <a:off x="6981768" y="4895360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8" name="object 2588"/>
          <p:cNvSpPr txBox="1"/>
          <p:nvPr/>
        </p:nvSpPr>
        <p:spPr>
          <a:xfrm rot="18120000">
            <a:off x="6995975" y="4871597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9" name="object 2589"/>
          <p:cNvSpPr txBox="1"/>
          <p:nvPr/>
        </p:nvSpPr>
        <p:spPr>
          <a:xfrm rot="18180000">
            <a:off x="7009728" y="4853452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0" name="object 2590"/>
          <p:cNvSpPr txBox="1"/>
          <p:nvPr/>
        </p:nvSpPr>
        <p:spPr>
          <a:xfrm rot="18240000">
            <a:off x="7017998" y="4841065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1" name="object 2591"/>
          <p:cNvSpPr txBox="1"/>
          <p:nvPr/>
        </p:nvSpPr>
        <p:spPr>
          <a:xfrm rot="18300000">
            <a:off x="7025238" y="4831299"/>
            <a:ext cx="4993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2" name="object 2592"/>
          <p:cNvSpPr txBox="1"/>
          <p:nvPr/>
        </p:nvSpPr>
        <p:spPr>
          <a:xfrm rot="18360000">
            <a:off x="7032443" y="4816400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3" name="object 2593"/>
          <p:cNvSpPr txBox="1"/>
          <p:nvPr/>
        </p:nvSpPr>
        <p:spPr>
          <a:xfrm rot="18480000">
            <a:off x="7048400" y="4794844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4" name="object 2594"/>
          <p:cNvSpPr txBox="1"/>
          <p:nvPr/>
        </p:nvSpPr>
        <p:spPr>
          <a:xfrm rot="18540000">
            <a:off x="7064371" y="4775042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5" name="object 2595"/>
          <p:cNvSpPr txBox="1"/>
          <p:nvPr/>
        </p:nvSpPr>
        <p:spPr>
          <a:xfrm rot="18660000">
            <a:off x="7088216" y="4745193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6" name="object 2596"/>
          <p:cNvSpPr txBox="1"/>
          <p:nvPr/>
        </p:nvSpPr>
        <p:spPr>
          <a:xfrm rot="18720000">
            <a:off x="7104125" y="4730085"/>
            <a:ext cx="5068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7" name="object 2597"/>
          <p:cNvSpPr txBox="1"/>
          <p:nvPr/>
        </p:nvSpPr>
        <p:spPr>
          <a:xfrm rot="18840000">
            <a:off x="7123946" y="4705868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8" name="object 2598"/>
          <p:cNvSpPr txBox="1"/>
          <p:nvPr/>
        </p:nvSpPr>
        <p:spPr>
          <a:xfrm rot="18960000">
            <a:off x="7150555" y="4679246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9" name="object 2599"/>
          <p:cNvSpPr txBox="1"/>
          <p:nvPr/>
        </p:nvSpPr>
        <p:spPr>
          <a:xfrm rot="19020000">
            <a:off x="7167269" y="4662476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0" name="object 2600"/>
          <p:cNvSpPr txBox="1"/>
          <p:nvPr/>
        </p:nvSpPr>
        <p:spPr>
          <a:xfrm rot="19020000">
            <a:off x="7254934" y="4729164"/>
            <a:ext cx="5337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1" name="object 2601"/>
          <p:cNvSpPr txBox="1"/>
          <p:nvPr/>
        </p:nvSpPr>
        <p:spPr>
          <a:xfrm rot="19080000">
            <a:off x="7183912" y="4648656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2" name="object 2602"/>
          <p:cNvSpPr txBox="1"/>
          <p:nvPr/>
        </p:nvSpPr>
        <p:spPr>
          <a:xfrm rot="19140000">
            <a:off x="7198053" y="4632257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3" name="object 2603"/>
          <p:cNvSpPr txBox="1"/>
          <p:nvPr/>
        </p:nvSpPr>
        <p:spPr>
          <a:xfrm rot="19140000">
            <a:off x="7284764" y="4702753"/>
            <a:ext cx="5113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4" name="object 2604"/>
          <p:cNvSpPr txBox="1"/>
          <p:nvPr/>
        </p:nvSpPr>
        <p:spPr>
          <a:xfrm rot="19200000">
            <a:off x="7221164" y="4616031"/>
            <a:ext cx="51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5" name="object 2605"/>
          <p:cNvSpPr txBox="1"/>
          <p:nvPr/>
        </p:nvSpPr>
        <p:spPr>
          <a:xfrm rot="19200000">
            <a:off x="7303166" y="4686518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6" name="object 2606"/>
          <p:cNvSpPr txBox="1"/>
          <p:nvPr/>
        </p:nvSpPr>
        <p:spPr>
          <a:xfrm rot="19260000">
            <a:off x="7233889" y="4604268"/>
            <a:ext cx="5397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7" name="object 2607"/>
          <p:cNvSpPr txBox="1"/>
          <p:nvPr/>
        </p:nvSpPr>
        <p:spPr>
          <a:xfrm rot="19380000">
            <a:off x="7263089" y="4580354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8" name="object 2608"/>
          <p:cNvSpPr txBox="1"/>
          <p:nvPr/>
        </p:nvSpPr>
        <p:spPr>
          <a:xfrm rot="19380000">
            <a:off x="7344365" y="4653425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9" name="object 2609"/>
          <p:cNvSpPr txBox="1"/>
          <p:nvPr/>
        </p:nvSpPr>
        <p:spPr>
          <a:xfrm rot="19440000">
            <a:off x="7281545" y="4568375"/>
            <a:ext cx="5068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0" name="object 2610"/>
          <p:cNvSpPr txBox="1"/>
          <p:nvPr/>
        </p:nvSpPr>
        <p:spPr>
          <a:xfrm rot="19500000">
            <a:off x="7302792" y="4552933"/>
            <a:ext cx="5068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1" name="object 2611"/>
          <p:cNvSpPr txBox="1"/>
          <p:nvPr/>
        </p:nvSpPr>
        <p:spPr>
          <a:xfrm rot="19560000">
            <a:off x="7317991" y="4537683"/>
            <a:ext cx="6481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2" name="object 2612"/>
          <p:cNvSpPr txBox="1"/>
          <p:nvPr/>
        </p:nvSpPr>
        <p:spPr>
          <a:xfrm rot="19560000">
            <a:off x="7398903" y="4613488"/>
            <a:ext cx="5304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3" name="object 2613"/>
          <p:cNvSpPr txBox="1"/>
          <p:nvPr/>
        </p:nvSpPr>
        <p:spPr>
          <a:xfrm rot="19620000">
            <a:off x="7346425" y="4523340"/>
            <a:ext cx="49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4" name="object 2614"/>
          <p:cNvSpPr txBox="1"/>
          <p:nvPr/>
        </p:nvSpPr>
        <p:spPr>
          <a:xfrm rot="19680000">
            <a:off x="7355569" y="4516927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5" name="object 2615"/>
          <p:cNvSpPr txBox="1"/>
          <p:nvPr/>
        </p:nvSpPr>
        <p:spPr>
          <a:xfrm rot="19740000">
            <a:off x="7381932" y="4499162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6" name="object 2616"/>
          <p:cNvSpPr txBox="1"/>
          <p:nvPr/>
        </p:nvSpPr>
        <p:spPr>
          <a:xfrm rot="19740000">
            <a:off x="7452795" y="4579406"/>
            <a:ext cx="5113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7" name="object 2617"/>
          <p:cNvSpPr txBox="1"/>
          <p:nvPr/>
        </p:nvSpPr>
        <p:spPr>
          <a:xfrm rot="19800000">
            <a:off x="7403780" y="4485920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8" name="object 2618"/>
          <p:cNvSpPr txBox="1"/>
          <p:nvPr/>
        </p:nvSpPr>
        <p:spPr>
          <a:xfrm rot="19860000">
            <a:off x="7426915" y="4472404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9" name="object 2619"/>
          <p:cNvSpPr txBox="1"/>
          <p:nvPr/>
        </p:nvSpPr>
        <p:spPr>
          <a:xfrm rot="19980000">
            <a:off x="7462026" y="4453884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0" name="object 2620"/>
          <p:cNvSpPr txBox="1"/>
          <p:nvPr/>
        </p:nvSpPr>
        <p:spPr>
          <a:xfrm rot="20040000">
            <a:off x="7486469" y="4437007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1" name="object 2621"/>
          <p:cNvSpPr txBox="1"/>
          <p:nvPr/>
        </p:nvSpPr>
        <p:spPr>
          <a:xfrm rot="20100000">
            <a:off x="7529914" y="4419807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2" name="object 2622"/>
          <p:cNvSpPr txBox="1"/>
          <p:nvPr/>
        </p:nvSpPr>
        <p:spPr>
          <a:xfrm rot="20160000">
            <a:off x="7550142" y="4411503"/>
            <a:ext cx="512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3" name="object 2623"/>
          <p:cNvSpPr txBox="1"/>
          <p:nvPr/>
        </p:nvSpPr>
        <p:spPr>
          <a:xfrm rot="20220000">
            <a:off x="7566007" y="440349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4" name="object 2624"/>
          <p:cNvSpPr txBox="1"/>
          <p:nvPr/>
        </p:nvSpPr>
        <p:spPr>
          <a:xfrm rot="20280000">
            <a:off x="7591377" y="4391383"/>
            <a:ext cx="615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5" name="object 2625"/>
          <p:cNvSpPr txBox="1"/>
          <p:nvPr/>
        </p:nvSpPr>
        <p:spPr>
          <a:xfrm rot="20340000">
            <a:off x="7623613" y="4379571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6" name="object 2626"/>
          <p:cNvSpPr txBox="1"/>
          <p:nvPr/>
        </p:nvSpPr>
        <p:spPr>
          <a:xfrm rot="20400000">
            <a:off x="7646752" y="4370789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7" name="object 2627"/>
          <p:cNvSpPr txBox="1"/>
          <p:nvPr/>
        </p:nvSpPr>
        <p:spPr>
          <a:xfrm rot="20460000">
            <a:off x="7682025" y="4357801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8" name="object 2628"/>
          <p:cNvSpPr txBox="1"/>
          <p:nvPr/>
        </p:nvSpPr>
        <p:spPr>
          <a:xfrm rot="20520000">
            <a:off x="7705159" y="4350039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9" name="object 2629"/>
          <p:cNvSpPr txBox="1"/>
          <p:nvPr/>
        </p:nvSpPr>
        <p:spPr>
          <a:xfrm rot="20580000">
            <a:off x="7730155" y="4340363"/>
            <a:ext cx="639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0" name="object 2630"/>
          <p:cNvSpPr txBox="1"/>
          <p:nvPr/>
        </p:nvSpPr>
        <p:spPr>
          <a:xfrm rot="20640000">
            <a:off x="7765452" y="4330917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1" name="object 2631"/>
          <p:cNvSpPr txBox="1"/>
          <p:nvPr/>
        </p:nvSpPr>
        <p:spPr>
          <a:xfrm rot="20700000">
            <a:off x="7801546" y="4320221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2" name="object 2632"/>
          <p:cNvSpPr txBox="1"/>
          <p:nvPr/>
        </p:nvSpPr>
        <p:spPr>
          <a:xfrm rot="20760000">
            <a:off x="7827905" y="4313358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3" name="object 2633"/>
          <p:cNvSpPr txBox="1"/>
          <p:nvPr/>
        </p:nvSpPr>
        <p:spPr>
          <a:xfrm rot="20820000">
            <a:off x="7851563" y="4307542"/>
            <a:ext cx="5424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4" name="object 2634"/>
          <p:cNvSpPr/>
          <p:nvPr/>
        </p:nvSpPr>
        <p:spPr>
          <a:xfrm>
            <a:off x="6682016" y="4354766"/>
            <a:ext cx="413384" cy="30480"/>
          </a:xfrm>
          <a:custGeom>
            <a:avLst/>
            <a:gdLst/>
            <a:ahLst/>
            <a:cxnLst/>
            <a:rect l="l" t="t" r="r" b="b"/>
            <a:pathLst>
              <a:path w="413384" h="30479">
                <a:moveTo>
                  <a:pt x="85178" y="3619"/>
                </a:moveTo>
                <a:lnTo>
                  <a:pt x="81546" y="0"/>
                </a:lnTo>
                <a:lnTo>
                  <a:pt x="3619" y="0"/>
                </a:lnTo>
                <a:lnTo>
                  <a:pt x="0" y="3619"/>
                </a:lnTo>
                <a:lnTo>
                  <a:pt x="0" y="26670"/>
                </a:lnTo>
                <a:lnTo>
                  <a:pt x="3619" y="30289"/>
                </a:lnTo>
                <a:lnTo>
                  <a:pt x="81546" y="30289"/>
                </a:lnTo>
                <a:lnTo>
                  <a:pt x="85178" y="26670"/>
                </a:lnTo>
                <a:lnTo>
                  <a:pt x="85178" y="22237"/>
                </a:lnTo>
                <a:lnTo>
                  <a:pt x="85178" y="3619"/>
                </a:lnTo>
                <a:close/>
              </a:path>
              <a:path w="413384" h="30479">
                <a:moveTo>
                  <a:pt x="195021" y="3619"/>
                </a:moveTo>
                <a:lnTo>
                  <a:pt x="191389" y="0"/>
                </a:lnTo>
                <a:lnTo>
                  <a:pt x="113461" y="0"/>
                </a:lnTo>
                <a:lnTo>
                  <a:pt x="109842" y="3619"/>
                </a:lnTo>
                <a:lnTo>
                  <a:pt x="109842" y="26670"/>
                </a:lnTo>
                <a:lnTo>
                  <a:pt x="113461" y="30289"/>
                </a:lnTo>
                <a:lnTo>
                  <a:pt x="191389" y="30289"/>
                </a:lnTo>
                <a:lnTo>
                  <a:pt x="195021" y="26670"/>
                </a:lnTo>
                <a:lnTo>
                  <a:pt x="195021" y="22237"/>
                </a:lnTo>
                <a:lnTo>
                  <a:pt x="195021" y="3619"/>
                </a:lnTo>
                <a:close/>
              </a:path>
              <a:path w="413384" h="30479">
                <a:moveTo>
                  <a:pt x="304863" y="3619"/>
                </a:moveTo>
                <a:lnTo>
                  <a:pt x="301244" y="0"/>
                </a:lnTo>
                <a:lnTo>
                  <a:pt x="223316" y="0"/>
                </a:lnTo>
                <a:lnTo>
                  <a:pt x="219684" y="3619"/>
                </a:lnTo>
                <a:lnTo>
                  <a:pt x="219684" y="26670"/>
                </a:lnTo>
                <a:lnTo>
                  <a:pt x="223316" y="30289"/>
                </a:lnTo>
                <a:lnTo>
                  <a:pt x="301244" y="30289"/>
                </a:lnTo>
                <a:lnTo>
                  <a:pt x="304863" y="26670"/>
                </a:lnTo>
                <a:lnTo>
                  <a:pt x="304863" y="22237"/>
                </a:lnTo>
                <a:lnTo>
                  <a:pt x="304863" y="3619"/>
                </a:lnTo>
                <a:close/>
              </a:path>
              <a:path w="413384" h="30479">
                <a:moveTo>
                  <a:pt x="413385" y="3619"/>
                </a:moveTo>
                <a:lnTo>
                  <a:pt x="409765" y="0"/>
                </a:lnTo>
                <a:lnTo>
                  <a:pt x="331825" y="0"/>
                </a:lnTo>
                <a:lnTo>
                  <a:pt x="328206" y="3619"/>
                </a:lnTo>
                <a:lnTo>
                  <a:pt x="328206" y="26670"/>
                </a:lnTo>
                <a:lnTo>
                  <a:pt x="331825" y="30289"/>
                </a:lnTo>
                <a:lnTo>
                  <a:pt x="409765" y="30289"/>
                </a:lnTo>
                <a:lnTo>
                  <a:pt x="413385" y="26670"/>
                </a:lnTo>
                <a:lnTo>
                  <a:pt x="413385" y="22237"/>
                </a:lnTo>
                <a:lnTo>
                  <a:pt x="413385" y="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 txBox="1"/>
          <p:nvPr/>
        </p:nvSpPr>
        <p:spPr>
          <a:xfrm>
            <a:off x="6528515" y="4253955"/>
            <a:ext cx="59880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180">
              <a:lnSpc>
                <a:spcPts val="225"/>
              </a:lnSpc>
              <a:spcBef>
                <a:spcPts val="114"/>
              </a:spcBef>
            </a:pPr>
            <a:r>
              <a:rPr sz="200" dirty="0">
                <a:solidFill>
                  <a:srgbClr val="231F20"/>
                </a:solidFill>
                <a:latin typeface="Arial"/>
                <a:cs typeface="Arial"/>
              </a:rPr>
              <a:t>Energy      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Fat   </a:t>
            </a:r>
            <a:r>
              <a:rPr sz="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"/>
                <a:cs typeface="Arial"/>
              </a:rPr>
              <a:t>Saturates </a:t>
            </a:r>
            <a:r>
              <a:rPr sz="15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Arial"/>
                <a:cs typeface="Arial"/>
              </a:rPr>
              <a:t>Sugars   </a:t>
            </a:r>
            <a:r>
              <a:rPr sz="2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Arial"/>
                <a:cs typeface="Arial"/>
              </a:rPr>
              <a:t>Salt</a:t>
            </a:r>
            <a:endParaRPr sz="200">
              <a:latin typeface="Arial"/>
              <a:cs typeface="Arial"/>
            </a:endParaRPr>
          </a:p>
          <a:p>
            <a:pPr marL="41910">
              <a:lnSpc>
                <a:spcPts val="310"/>
              </a:lnSpc>
            </a:pPr>
            <a:r>
              <a:rPr sz="300" b="1" baseline="13888" dirty="0">
                <a:solidFill>
                  <a:srgbClr val="231F20"/>
                </a:solidFill>
                <a:latin typeface="Arial"/>
                <a:cs typeface="Arial"/>
              </a:rPr>
              <a:t>1046kJ  </a:t>
            </a:r>
            <a:r>
              <a:rPr sz="300" b="1" spc="60" baseline="1388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b="1" spc="-5" dirty="0">
                <a:solidFill>
                  <a:srgbClr val="231F20"/>
                </a:solidFill>
                <a:latin typeface="Arial"/>
                <a:cs typeface="Arial"/>
              </a:rPr>
              <a:t>3.0g</a:t>
            </a:r>
            <a:r>
              <a:rPr sz="300" b="1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b="1" spc="-5" dirty="0">
                <a:solidFill>
                  <a:srgbClr val="231F20"/>
                </a:solidFill>
                <a:latin typeface="Arial"/>
                <a:cs typeface="Arial"/>
              </a:rPr>
              <a:t>1.3g</a:t>
            </a:r>
            <a:r>
              <a:rPr sz="300" b="1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b="1" spc="-5" dirty="0">
                <a:solidFill>
                  <a:srgbClr val="231F20"/>
                </a:solidFill>
                <a:latin typeface="Arial"/>
                <a:cs typeface="Arial"/>
              </a:rPr>
              <a:t>34g</a:t>
            </a:r>
            <a:r>
              <a:rPr sz="300" b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b="1" spc="-5" dirty="0">
                <a:solidFill>
                  <a:srgbClr val="231F20"/>
                </a:solidFill>
                <a:latin typeface="Arial"/>
                <a:cs typeface="Arial"/>
              </a:rPr>
              <a:t>0.9g</a:t>
            </a:r>
            <a:endParaRPr sz="300">
              <a:latin typeface="Arial"/>
              <a:cs typeface="Arial"/>
            </a:endParaRPr>
          </a:p>
          <a:p>
            <a:pPr marL="38100">
              <a:lnSpc>
                <a:spcPts val="195"/>
              </a:lnSpc>
            </a:pPr>
            <a:r>
              <a:rPr sz="200" b="1" dirty="0">
                <a:solidFill>
                  <a:srgbClr val="231F20"/>
                </a:solidFill>
                <a:latin typeface="Arial"/>
                <a:cs typeface="Arial"/>
              </a:rPr>
              <a:t>250kcal</a:t>
            </a:r>
            <a:endParaRPr sz="200">
              <a:latin typeface="Arial"/>
              <a:cs typeface="Arial"/>
            </a:endParaRPr>
          </a:p>
          <a:p>
            <a:pPr marL="168275">
              <a:lnSpc>
                <a:spcPts val="165"/>
              </a:lnSpc>
            </a:pPr>
            <a:r>
              <a:rPr sz="150" b="1" spc="25" dirty="0">
                <a:solidFill>
                  <a:srgbClr val="231F20"/>
                </a:solidFill>
                <a:latin typeface="Arial"/>
                <a:cs typeface="Arial"/>
              </a:rPr>
              <a:t>LOW     </a:t>
            </a:r>
            <a:r>
              <a:rPr sz="1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" b="1" spc="25" dirty="0">
                <a:solidFill>
                  <a:srgbClr val="231F20"/>
                </a:solidFill>
                <a:latin typeface="Arial"/>
                <a:cs typeface="Arial"/>
              </a:rPr>
              <a:t>LOW     </a:t>
            </a:r>
            <a:r>
              <a:rPr sz="15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" b="1" spc="20" dirty="0">
                <a:solidFill>
                  <a:srgbClr val="231F20"/>
                </a:solidFill>
                <a:latin typeface="Arial"/>
                <a:cs typeface="Arial"/>
              </a:rPr>
              <a:t>HIGH     </a:t>
            </a:r>
            <a:r>
              <a:rPr sz="15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" b="1" spc="30" dirty="0">
                <a:solidFill>
                  <a:srgbClr val="231F20"/>
                </a:solidFill>
                <a:latin typeface="Arial"/>
                <a:cs typeface="Arial"/>
              </a:rPr>
              <a:t>MED</a:t>
            </a:r>
            <a:endParaRPr sz="150">
              <a:latin typeface="Arial"/>
              <a:cs typeface="Arial"/>
            </a:endParaRPr>
          </a:p>
        </p:txBody>
      </p:sp>
      <p:sp>
        <p:nvSpPr>
          <p:cNvPr id="2636" name="object 2636"/>
          <p:cNvSpPr txBox="1"/>
          <p:nvPr/>
        </p:nvSpPr>
        <p:spPr>
          <a:xfrm>
            <a:off x="9526419" y="6075653"/>
            <a:ext cx="582295" cy="2413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305"/>
              </a:spcBef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Oil</a:t>
            </a:r>
            <a:r>
              <a:rPr sz="3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spreads</a:t>
            </a:r>
            <a:endParaRPr sz="350">
              <a:latin typeface="Arial"/>
              <a:cs typeface="Arial"/>
            </a:endParaRPr>
          </a:p>
          <a:p>
            <a:pPr marL="12700" marR="5080" indent="12065">
              <a:lnSpc>
                <a:spcPct val="100000"/>
              </a:lnSpc>
              <a:spcBef>
                <a:spcPts val="235"/>
              </a:spcBef>
            </a:pP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Choose unsaturated oils </a:t>
            </a:r>
            <a:r>
              <a:rPr sz="350" spc="-8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and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use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in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1B75BC"/>
                </a:solidFill>
                <a:latin typeface="Arial"/>
                <a:cs typeface="Arial"/>
              </a:rPr>
              <a:t>small</a:t>
            </a:r>
            <a:r>
              <a:rPr sz="350" spc="-1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1B75BC"/>
                </a:solidFill>
                <a:latin typeface="Arial"/>
                <a:cs typeface="Arial"/>
              </a:rPr>
              <a:t>amounts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7" name="object 2637"/>
          <p:cNvSpPr txBox="1"/>
          <p:nvPr/>
        </p:nvSpPr>
        <p:spPr>
          <a:xfrm rot="21000000">
            <a:off x="8657073" y="6235060"/>
            <a:ext cx="55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8" name="object 2638"/>
          <p:cNvSpPr txBox="1"/>
          <p:nvPr/>
        </p:nvSpPr>
        <p:spPr>
          <a:xfrm rot="20940000">
            <a:off x="8689116" y="6228683"/>
            <a:ext cx="5781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9" name="object 2639"/>
          <p:cNvSpPr txBox="1"/>
          <p:nvPr/>
        </p:nvSpPr>
        <p:spPr>
          <a:xfrm rot="20940000">
            <a:off x="8700395" y="6314783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0" name="object 2640"/>
          <p:cNvSpPr txBox="1"/>
          <p:nvPr/>
        </p:nvSpPr>
        <p:spPr>
          <a:xfrm rot="20880000">
            <a:off x="8724478" y="6220935"/>
            <a:ext cx="6027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1" name="object 2641"/>
          <p:cNvSpPr txBox="1"/>
          <p:nvPr/>
        </p:nvSpPr>
        <p:spPr>
          <a:xfrm rot="20880000">
            <a:off x="8736534" y="6305698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2" name="object 2642"/>
          <p:cNvSpPr txBox="1"/>
          <p:nvPr/>
        </p:nvSpPr>
        <p:spPr>
          <a:xfrm rot="20880000">
            <a:off x="8793136" y="6353605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3" name="object 2643"/>
          <p:cNvSpPr txBox="1"/>
          <p:nvPr/>
        </p:nvSpPr>
        <p:spPr>
          <a:xfrm rot="20760000">
            <a:off x="8771277" y="6210693"/>
            <a:ext cx="517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4" name="object 2644"/>
          <p:cNvSpPr txBox="1"/>
          <p:nvPr/>
        </p:nvSpPr>
        <p:spPr>
          <a:xfrm rot="20760000">
            <a:off x="8813004" y="6287730"/>
            <a:ext cx="691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5" name="object 2645"/>
          <p:cNvSpPr txBox="1"/>
          <p:nvPr/>
        </p:nvSpPr>
        <p:spPr>
          <a:xfrm rot="20760000">
            <a:off x="8844672" y="6341302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6" name="object 2646"/>
          <p:cNvSpPr txBox="1"/>
          <p:nvPr/>
        </p:nvSpPr>
        <p:spPr>
          <a:xfrm rot="20700000">
            <a:off x="8799716" y="6200677"/>
            <a:ext cx="7032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7" name="object 2647"/>
          <p:cNvSpPr txBox="1"/>
          <p:nvPr/>
        </p:nvSpPr>
        <p:spPr>
          <a:xfrm rot="20700000">
            <a:off x="8862858" y="6276968"/>
            <a:ext cx="49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8" name="object 2648"/>
          <p:cNvSpPr txBox="1"/>
          <p:nvPr/>
        </p:nvSpPr>
        <p:spPr>
          <a:xfrm rot="20700000">
            <a:off x="8872231" y="6331496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9" name="object 2649"/>
          <p:cNvSpPr txBox="1"/>
          <p:nvPr/>
        </p:nvSpPr>
        <p:spPr>
          <a:xfrm rot="20580000">
            <a:off x="8859784" y="6184791"/>
            <a:ext cx="5781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0" name="object 2650"/>
          <p:cNvSpPr txBox="1"/>
          <p:nvPr/>
        </p:nvSpPr>
        <p:spPr>
          <a:xfrm rot="20520000">
            <a:off x="8894237" y="6173175"/>
            <a:ext cx="606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1" name="object 2651"/>
          <p:cNvSpPr txBox="1"/>
          <p:nvPr/>
        </p:nvSpPr>
        <p:spPr>
          <a:xfrm rot="20460000">
            <a:off x="8926323" y="6164251"/>
            <a:ext cx="4801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2" name="object 2652"/>
          <p:cNvSpPr txBox="1"/>
          <p:nvPr/>
        </p:nvSpPr>
        <p:spPr>
          <a:xfrm rot="20400000">
            <a:off x="8944474" y="6156949"/>
            <a:ext cx="5238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3" name="object 2653"/>
          <p:cNvSpPr txBox="1"/>
          <p:nvPr/>
        </p:nvSpPr>
        <p:spPr>
          <a:xfrm rot="20340000">
            <a:off x="8970715" y="6145301"/>
            <a:ext cx="6069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4" name="object 2654"/>
          <p:cNvSpPr txBox="1"/>
          <p:nvPr/>
        </p:nvSpPr>
        <p:spPr>
          <a:xfrm rot="20280000">
            <a:off x="9006512" y="6131550"/>
            <a:ext cx="5702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5" name="object 2655"/>
          <p:cNvSpPr txBox="1"/>
          <p:nvPr/>
        </p:nvSpPr>
        <p:spPr>
          <a:xfrm rot="20280000">
            <a:off x="9070367" y="6205506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6" name="object 2656"/>
          <p:cNvSpPr txBox="1"/>
          <p:nvPr/>
        </p:nvSpPr>
        <p:spPr>
          <a:xfrm rot="20220000">
            <a:off x="9035706" y="6120113"/>
            <a:ext cx="5206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7" name="object 2657"/>
          <p:cNvSpPr txBox="1"/>
          <p:nvPr/>
        </p:nvSpPr>
        <p:spPr>
          <a:xfrm rot="20220000">
            <a:off x="9094430" y="6195182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8" name="object 2658"/>
          <p:cNvSpPr txBox="1"/>
          <p:nvPr/>
        </p:nvSpPr>
        <p:spPr>
          <a:xfrm rot="20160000">
            <a:off x="9057876" y="6110290"/>
            <a:ext cx="51136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9" name="object 2659"/>
          <p:cNvSpPr txBox="1"/>
          <p:nvPr/>
        </p:nvSpPr>
        <p:spPr>
          <a:xfrm rot="1440000">
            <a:off x="7578596" y="6104607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0" name="object 2660"/>
          <p:cNvSpPr txBox="1"/>
          <p:nvPr/>
        </p:nvSpPr>
        <p:spPr>
          <a:xfrm rot="1380000">
            <a:off x="7605204" y="6115766"/>
            <a:ext cx="5064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1" name="object 2661"/>
          <p:cNvSpPr txBox="1"/>
          <p:nvPr/>
        </p:nvSpPr>
        <p:spPr>
          <a:xfrm rot="1320000">
            <a:off x="7630387" y="6129885"/>
            <a:ext cx="6612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2" name="object 2662"/>
          <p:cNvSpPr txBox="1"/>
          <p:nvPr/>
        </p:nvSpPr>
        <p:spPr>
          <a:xfrm rot="1260000">
            <a:off x="7674059" y="6145442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3" name="object 2663"/>
          <p:cNvSpPr txBox="1"/>
          <p:nvPr/>
        </p:nvSpPr>
        <p:spPr>
          <a:xfrm rot="1260000">
            <a:off x="7671578" y="6234196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4" name="object 2664"/>
          <p:cNvSpPr txBox="1"/>
          <p:nvPr/>
        </p:nvSpPr>
        <p:spPr>
          <a:xfrm rot="1260000">
            <a:off x="7634387" y="6334506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5" name="object 2665"/>
          <p:cNvSpPr txBox="1"/>
          <p:nvPr/>
        </p:nvSpPr>
        <p:spPr>
          <a:xfrm rot="1200000">
            <a:off x="7716186" y="6160485"/>
            <a:ext cx="51626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6" name="object 2666"/>
          <p:cNvSpPr txBox="1"/>
          <p:nvPr/>
        </p:nvSpPr>
        <p:spPr>
          <a:xfrm rot="1200000">
            <a:off x="7707935" y="6248164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7" name="object 2667"/>
          <p:cNvSpPr txBox="1"/>
          <p:nvPr/>
        </p:nvSpPr>
        <p:spPr>
          <a:xfrm rot="1200000">
            <a:off x="7674658" y="6295272"/>
            <a:ext cx="5370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8" name="object 2668"/>
          <p:cNvSpPr txBox="1"/>
          <p:nvPr/>
        </p:nvSpPr>
        <p:spPr>
          <a:xfrm rot="1200000">
            <a:off x="7656656" y="6342022"/>
            <a:ext cx="514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9" name="object 2669"/>
          <p:cNvSpPr txBox="1"/>
          <p:nvPr/>
        </p:nvSpPr>
        <p:spPr>
          <a:xfrm rot="1140000">
            <a:off x="7740383" y="6169105"/>
            <a:ext cx="5064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0" name="object 2670"/>
          <p:cNvSpPr txBox="1"/>
          <p:nvPr/>
        </p:nvSpPr>
        <p:spPr>
          <a:xfrm rot="1140000">
            <a:off x="7733030" y="6256860"/>
            <a:ext cx="550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1" name="object 2671"/>
          <p:cNvSpPr txBox="1"/>
          <p:nvPr/>
        </p:nvSpPr>
        <p:spPr>
          <a:xfrm rot="1140000">
            <a:off x="7694989" y="6302828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2" name="object 2672"/>
          <p:cNvSpPr txBox="1"/>
          <p:nvPr/>
        </p:nvSpPr>
        <p:spPr>
          <a:xfrm rot="1140000">
            <a:off x="7673085" y="6348888"/>
            <a:ext cx="563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3" name="object 2673"/>
          <p:cNvSpPr txBox="1"/>
          <p:nvPr/>
        </p:nvSpPr>
        <p:spPr>
          <a:xfrm rot="1080000">
            <a:off x="7765380" y="6178403"/>
            <a:ext cx="5524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4" name="object 2674"/>
          <p:cNvSpPr txBox="1"/>
          <p:nvPr/>
        </p:nvSpPr>
        <p:spPr>
          <a:xfrm rot="1020000">
            <a:off x="7794796" y="6187236"/>
            <a:ext cx="5064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5" name="object 2675"/>
          <p:cNvSpPr txBox="1"/>
          <p:nvPr/>
        </p:nvSpPr>
        <p:spPr>
          <a:xfrm rot="1020000">
            <a:off x="7756374" y="6264834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6" name="object 2676"/>
          <p:cNvSpPr txBox="1"/>
          <p:nvPr/>
        </p:nvSpPr>
        <p:spPr>
          <a:xfrm rot="1020000">
            <a:off x="7721254" y="636486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7" name="object 2677"/>
          <p:cNvSpPr txBox="1"/>
          <p:nvPr/>
        </p:nvSpPr>
        <p:spPr>
          <a:xfrm rot="960000">
            <a:off x="7819504" y="6195792"/>
            <a:ext cx="564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8" name="object 2678"/>
          <p:cNvSpPr txBox="1"/>
          <p:nvPr/>
        </p:nvSpPr>
        <p:spPr>
          <a:xfrm rot="960000">
            <a:off x="7784035" y="6275526"/>
            <a:ext cx="695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9" name="object 2679"/>
          <p:cNvSpPr txBox="1"/>
          <p:nvPr/>
        </p:nvSpPr>
        <p:spPr>
          <a:xfrm rot="960000">
            <a:off x="7754736" y="6322961"/>
            <a:ext cx="56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0" name="object 2680"/>
          <p:cNvSpPr txBox="1"/>
          <p:nvPr/>
        </p:nvSpPr>
        <p:spPr>
          <a:xfrm rot="960000">
            <a:off x="7744434" y="6371854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1" name="object 2681"/>
          <p:cNvSpPr txBox="1"/>
          <p:nvPr/>
        </p:nvSpPr>
        <p:spPr>
          <a:xfrm rot="900000">
            <a:off x="7862095" y="6207274"/>
            <a:ext cx="503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2" name="object 2682"/>
          <p:cNvSpPr txBox="1"/>
          <p:nvPr/>
        </p:nvSpPr>
        <p:spPr>
          <a:xfrm rot="840000">
            <a:off x="7889038" y="6216311"/>
            <a:ext cx="6518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3" name="object 2683"/>
          <p:cNvSpPr txBox="1"/>
          <p:nvPr/>
        </p:nvSpPr>
        <p:spPr>
          <a:xfrm rot="840000">
            <a:off x="7839561" y="6289143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4" name="object 2684"/>
          <p:cNvSpPr txBox="1"/>
          <p:nvPr/>
        </p:nvSpPr>
        <p:spPr>
          <a:xfrm rot="840000">
            <a:off x="7789118" y="6384574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5" name="object 2685"/>
          <p:cNvSpPr txBox="1"/>
          <p:nvPr/>
        </p:nvSpPr>
        <p:spPr>
          <a:xfrm rot="780000">
            <a:off x="7927453" y="6223518"/>
            <a:ext cx="4561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6" name="object 2686"/>
          <p:cNvSpPr txBox="1"/>
          <p:nvPr/>
        </p:nvSpPr>
        <p:spPr>
          <a:xfrm rot="720000">
            <a:off x="7954210" y="6230276"/>
            <a:ext cx="503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7" name="object 2687"/>
          <p:cNvSpPr txBox="1"/>
          <p:nvPr/>
        </p:nvSpPr>
        <p:spPr>
          <a:xfrm rot="660000">
            <a:off x="7977919" y="6235489"/>
            <a:ext cx="5129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8" name="object 2688"/>
          <p:cNvSpPr txBox="1"/>
          <p:nvPr/>
        </p:nvSpPr>
        <p:spPr>
          <a:xfrm rot="600000">
            <a:off x="8006585" y="6242425"/>
            <a:ext cx="6565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9" name="object 2689"/>
          <p:cNvSpPr txBox="1"/>
          <p:nvPr/>
        </p:nvSpPr>
        <p:spPr>
          <a:xfrm rot="600000">
            <a:off x="7957520" y="6315883"/>
            <a:ext cx="6045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0" name="object 2690"/>
          <p:cNvSpPr txBox="1"/>
          <p:nvPr/>
        </p:nvSpPr>
        <p:spPr>
          <a:xfrm rot="600000">
            <a:off x="7934954" y="6365898"/>
            <a:ext cx="51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1" name="object 2691"/>
          <p:cNvSpPr txBox="1"/>
          <p:nvPr/>
        </p:nvSpPr>
        <p:spPr>
          <a:xfrm rot="600000">
            <a:off x="7916395" y="6412808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2" name="object 2692"/>
          <p:cNvSpPr txBox="1"/>
          <p:nvPr/>
        </p:nvSpPr>
        <p:spPr>
          <a:xfrm rot="540000">
            <a:off x="8046217" y="6247713"/>
            <a:ext cx="45618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3" name="object 2693"/>
          <p:cNvSpPr txBox="1"/>
          <p:nvPr/>
        </p:nvSpPr>
        <p:spPr>
          <a:xfrm rot="480000">
            <a:off x="8076009" y="6253362"/>
            <a:ext cx="5806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4" name="object 2694"/>
          <p:cNvSpPr txBox="1"/>
          <p:nvPr/>
        </p:nvSpPr>
        <p:spPr>
          <a:xfrm rot="480000">
            <a:off x="8016468" y="6326406"/>
            <a:ext cx="691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5" name="object 2695"/>
          <p:cNvSpPr txBox="1"/>
          <p:nvPr/>
        </p:nvSpPr>
        <p:spPr>
          <a:xfrm rot="480000">
            <a:off x="7991190" y="6375869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6" name="object 2696"/>
          <p:cNvSpPr txBox="1"/>
          <p:nvPr/>
        </p:nvSpPr>
        <p:spPr>
          <a:xfrm rot="420000">
            <a:off x="8110467" y="6257452"/>
            <a:ext cx="503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7" name="object 2697"/>
          <p:cNvSpPr txBox="1"/>
          <p:nvPr/>
        </p:nvSpPr>
        <p:spPr>
          <a:xfrm rot="360000">
            <a:off x="8134160" y="6260271"/>
            <a:ext cx="503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8" name="object 2698"/>
          <p:cNvSpPr txBox="1"/>
          <p:nvPr/>
        </p:nvSpPr>
        <p:spPr>
          <a:xfrm rot="300000">
            <a:off x="8155002" y="6262241"/>
            <a:ext cx="4638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9" name="object 2699"/>
          <p:cNvSpPr txBox="1"/>
          <p:nvPr/>
        </p:nvSpPr>
        <p:spPr>
          <a:xfrm rot="300000">
            <a:off x="8126545" y="6339101"/>
            <a:ext cx="566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0" name="object 2700"/>
          <p:cNvSpPr txBox="1"/>
          <p:nvPr/>
        </p:nvSpPr>
        <p:spPr>
          <a:xfrm rot="300000">
            <a:off x="8108754" y="6390310"/>
            <a:ext cx="6083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1" name="object 2701"/>
          <p:cNvSpPr txBox="1"/>
          <p:nvPr/>
        </p:nvSpPr>
        <p:spPr>
          <a:xfrm rot="240000">
            <a:off x="8183957" y="6264967"/>
            <a:ext cx="503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2" name="object 2702"/>
          <p:cNvSpPr txBox="1"/>
          <p:nvPr/>
        </p:nvSpPr>
        <p:spPr>
          <a:xfrm rot="240000">
            <a:off x="8156683" y="6342015"/>
            <a:ext cx="6481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3" name="object 2703"/>
          <p:cNvSpPr txBox="1"/>
          <p:nvPr/>
        </p:nvSpPr>
        <p:spPr>
          <a:xfrm rot="240000">
            <a:off x="8142124" y="6392850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4" name="object 2704"/>
          <p:cNvSpPr txBox="1"/>
          <p:nvPr/>
        </p:nvSpPr>
        <p:spPr>
          <a:xfrm rot="180000">
            <a:off x="8208117" y="6266648"/>
            <a:ext cx="50966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5" name="object 2705"/>
          <p:cNvSpPr txBox="1"/>
          <p:nvPr/>
        </p:nvSpPr>
        <p:spPr>
          <a:xfrm rot="180000">
            <a:off x="8194395" y="6344308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6" name="object 2706"/>
          <p:cNvSpPr txBox="1"/>
          <p:nvPr/>
        </p:nvSpPr>
        <p:spPr>
          <a:xfrm rot="180000">
            <a:off x="8169576" y="6394838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50" spc="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7" name="object 2707"/>
          <p:cNvSpPr txBox="1"/>
          <p:nvPr/>
        </p:nvSpPr>
        <p:spPr>
          <a:xfrm rot="120000">
            <a:off x="8233011" y="6267986"/>
            <a:ext cx="51626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8" name="object 2708"/>
          <p:cNvSpPr txBox="1"/>
          <p:nvPr/>
        </p:nvSpPr>
        <p:spPr>
          <a:xfrm rot="120000">
            <a:off x="8222997" y="6346279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9" name="object 2709"/>
          <p:cNvSpPr txBox="1"/>
          <p:nvPr/>
        </p:nvSpPr>
        <p:spPr>
          <a:xfrm rot="120000">
            <a:off x="8201557" y="6396471"/>
            <a:ext cx="5600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0" name="object 2710"/>
          <p:cNvSpPr txBox="1"/>
          <p:nvPr/>
        </p:nvSpPr>
        <p:spPr>
          <a:xfrm>
            <a:off x="8287708" y="6225923"/>
            <a:ext cx="86360" cy="2355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3655" indent="-12700">
              <a:lnSpc>
                <a:spcPct val="100000"/>
              </a:lnSpc>
              <a:spcBef>
                <a:spcPts val="275"/>
              </a:spcBef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endParaRPr sz="350">
              <a:latin typeface="Arial"/>
              <a:cs typeface="Arial"/>
            </a:endParaRPr>
          </a:p>
          <a:p>
            <a:pPr marL="12700" marR="5080" indent="20955">
              <a:lnSpc>
                <a:spcPts val="400"/>
              </a:lnSpc>
              <a:spcBef>
                <a:spcPts val="265"/>
              </a:spcBef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f  </a:t>
            </a: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1" name="object 2711"/>
          <p:cNvSpPr txBox="1"/>
          <p:nvPr/>
        </p:nvSpPr>
        <p:spPr>
          <a:xfrm>
            <a:off x="8270428" y="6250821"/>
            <a:ext cx="115570" cy="77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50" spc="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2" name="object 2712"/>
          <p:cNvSpPr txBox="1"/>
          <p:nvPr/>
        </p:nvSpPr>
        <p:spPr>
          <a:xfrm rot="21540000">
            <a:off x="8364714" y="6268250"/>
            <a:ext cx="7001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3" name="object 2713"/>
          <p:cNvSpPr txBox="1"/>
          <p:nvPr/>
        </p:nvSpPr>
        <p:spPr>
          <a:xfrm rot="21540000">
            <a:off x="8382610" y="6347692"/>
            <a:ext cx="55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4" name="object 2714"/>
          <p:cNvSpPr txBox="1"/>
          <p:nvPr/>
        </p:nvSpPr>
        <p:spPr>
          <a:xfrm rot="21540000">
            <a:off x="8353636" y="6397780"/>
            <a:ext cx="74251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5" name="object 2715"/>
          <p:cNvSpPr txBox="1"/>
          <p:nvPr/>
        </p:nvSpPr>
        <p:spPr>
          <a:xfrm rot="21480000">
            <a:off x="8410436" y="6267058"/>
            <a:ext cx="4660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6" name="object 2716"/>
          <p:cNvSpPr txBox="1"/>
          <p:nvPr/>
        </p:nvSpPr>
        <p:spPr>
          <a:xfrm rot="21480000">
            <a:off x="8411123" y="6346594"/>
            <a:ext cx="6198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7" name="object 2717"/>
          <p:cNvSpPr txBox="1"/>
          <p:nvPr/>
        </p:nvSpPr>
        <p:spPr>
          <a:xfrm rot="21480000">
            <a:off x="8402894" y="6396360"/>
            <a:ext cx="5539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8" name="object 2718"/>
          <p:cNvSpPr txBox="1"/>
          <p:nvPr/>
        </p:nvSpPr>
        <p:spPr>
          <a:xfrm rot="21420000">
            <a:off x="8430629" y="6265635"/>
            <a:ext cx="5976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9" name="object 2719"/>
          <p:cNvSpPr txBox="1"/>
          <p:nvPr/>
        </p:nvSpPr>
        <p:spPr>
          <a:xfrm rot="21420000">
            <a:off x="8451677" y="6344098"/>
            <a:ext cx="77651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5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0" name="object 2720"/>
          <p:cNvSpPr txBox="1"/>
          <p:nvPr/>
        </p:nvSpPr>
        <p:spPr>
          <a:xfrm rot="21420000">
            <a:off x="8430621" y="6394648"/>
            <a:ext cx="615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1" name="object 2721"/>
          <p:cNvSpPr txBox="1"/>
          <p:nvPr/>
        </p:nvSpPr>
        <p:spPr>
          <a:xfrm rot="21360000">
            <a:off x="8467052" y="6263522"/>
            <a:ext cx="503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2" name="object 2722"/>
          <p:cNvSpPr txBox="1"/>
          <p:nvPr/>
        </p:nvSpPr>
        <p:spPr>
          <a:xfrm rot="21300000">
            <a:off x="8493603" y="6260877"/>
            <a:ext cx="568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3" name="object 2723"/>
          <p:cNvSpPr txBox="1"/>
          <p:nvPr/>
        </p:nvSpPr>
        <p:spPr>
          <a:xfrm rot="21300000">
            <a:off x="8532366" y="6338439"/>
            <a:ext cx="615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35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4" name="object 2724"/>
          <p:cNvSpPr txBox="1"/>
          <p:nvPr/>
        </p:nvSpPr>
        <p:spPr>
          <a:xfrm rot="21300000">
            <a:off x="8511523" y="6388622"/>
            <a:ext cx="545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5" name="object 2725"/>
          <p:cNvSpPr txBox="1"/>
          <p:nvPr/>
        </p:nvSpPr>
        <p:spPr>
          <a:xfrm rot="21240000">
            <a:off x="8525091" y="6257854"/>
            <a:ext cx="49716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726" name="object 2726"/>
          <p:cNvGrpSpPr/>
          <p:nvPr/>
        </p:nvGrpSpPr>
        <p:grpSpPr>
          <a:xfrm>
            <a:off x="9697339" y="3886746"/>
            <a:ext cx="584200" cy="1070610"/>
            <a:chOff x="9697339" y="3886746"/>
            <a:chExt cx="584200" cy="1070610"/>
          </a:xfrm>
        </p:grpSpPr>
        <p:sp>
          <p:nvSpPr>
            <p:cNvPr id="2727" name="object 2727"/>
            <p:cNvSpPr/>
            <p:nvPr/>
          </p:nvSpPr>
          <p:spPr>
            <a:xfrm>
              <a:off x="9793288" y="4038879"/>
              <a:ext cx="391160" cy="918844"/>
            </a:xfrm>
            <a:custGeom>
              <a:avLst/>
              <a:gdLst/>
              <a:ahLst/>
              <a:cxnLst/>
              <a:rect l="l" t="t" r="r" b="b"/>
              <a:pathLst>
                <a:path w="391159" h="918845">
                  <a:moveTo>
                    <a:pt x="390906" y="419747"/>
                  </a:moveTo>
                  <a:lnTo>
                    <a:pt x="387489" y="402158"/>
                  </a:lnTo>
                  <a:lnTo>
                    <a:pt x="378193" y="387794"/>
                  </a:lnTo>
                  <a:lnTo>
                    <a:pt x="364401" y="378117"/>
                  </a:lnTo>
                  <a:lnTo>
                    <a:pt x="347510" y="374561"/>
                  </a:lnTo>
                  <a:lnTo>
                    <a:pt x="310019" y="374561"/>
                  </a:lnTo>
                  <a:lnTo>
                    <a:pt x="310629" y="373583"/>
                  </a:lnTo>
                  <a:lnTo>
                    <a:pt x="332930" y="29222"/>
                  </a:lnTo>
                  <a:lnTo>
                    <a:pt x="319646" y="15252"/>
                  </a:lnTo>
                  <a:lnTo>
                    <a:pt x="286639" y="6248"/>
                  </a:lnTo>
                  <a:lnTo>
                    <a:pt x="244144" y="1422"/>
                  </a:lnTo>
                  <a:lnTo>
                    <a:pt x="202374" y="0"/>
                  </a:lnTo>
                  <a:lnTo>
                    <a:pt x="158445" y="1422"/>
                  </a:lnTo>
                  <a:lnTo>
                    <a:pt x="111188" y="6248"/>
                  </a:lnTo>
                  <a:lnTo>
                    <a:pt x="73418" y="15252"/>
                  </a:lnTo>
                  <a:lnTo>
                    <a:pt x="57975" y="29222"/>
                  </a:lnTo>
                  <a:lnTo>
                    <a:pt x="80264" y="373583"/>
                  </a:lnTo>
                  <a:lnTo>
                    <a:pt x="80899" y="374561"/>
                  </a:lnTo>
                  <a:lnTo>
                    <a:pt x="43383" y="374561"/>
                  </a:lnTo>
                  <a:lnTo>
                    <a:pt x="26504" y="378117"/>
                  </a:lnTo>
                  <a:lnTo>
                    <a:pt x="12712" y="387794"/>
                  </a:lnTo>
                  <a:lnTo>
                    <a:pt x="3403" y="402158"/>
                  </a:lnTo>
                  <a:lnTo>
                    <a:pt x="0" y="419747"/>
                  </a:lnTo>
                  <a:lnTo>
                    <a:pt x="0" y="873086"/>
                  </a:lnTo>
                  <a:lnTo>
                    <a:pt x="3403" y="890676"/>
                  </a:lnTo>
                  <a:lnTo>
                    <a:pt x="12712" y="905040"/>
                  </a:lnTo>
                  <a:lnTo>
                    <a:pt x="26504" y="914730"/>
                  </a:lnTo>
                  <a:lnTo>
                    <a:pt x="43383" y="918273"/>
                  </a:lnTo>
                  <a:lnTo>
                    <a:pt x="347510" y="918273"/>
                  </a:lnTo>
                  <a:lnTo>
                    <a:pt x="364401" y="914730"/>
                  </a:lnTo>
                  <a:lnTo>
                    <a:pt x="378193" y="905040"/>
                  </a:lnTo>
                  <a:lnTo>
                    <a:pt x="387489" y="890676"/>
                  </a:lnTo>
                  <a:lnTo>
                    <a:pt x="390906" y="873086"/>
                  </a:lnTo>
                  <a:lnTo>
                    <a:pt x="390906" y="419747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8" name="object 2728"/>
            <p:cNvPicPr/>
            <p:nvPr/>
          </p:nvPicPr>
          <p:blipFill>
            <a:blip r:embed="rId3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339" y="3886746"/>
              <a:ext cx="583918" cy="716898"/>
            </a:xfrm>
            <a:prstGeom prst="rect">
              <a:avLst/>
            </a:prstGeom>
          </p:spPr>
        </p:pic>
        <p:sp>
          <p:nvSpPr>
            <p:cNvPr id="2729" name="object 2729"/>
            <p:cNvSpPr/>
            <p:nvPr/>
          </p:nvSpPr>
          <p:spPr>
            <a:xfrm>
              <a:off x="9879140" y="4076680"/>
              <a:ext cx="217170" cy="336550"/>
            </a:xfrm>
            <a:custGeom>
              <a:avLst/>
              <a:gdLst/>
              <a:ahLst/>
              <a:cxnLst/>
              <a:rect l="l" t="t" r="r" b="b"/>
              <a:pathLst>
                <a:path w="217170" h="336550">
                  <a:moveTo>
                    <a:pt x="111406" y="336022"/>
                  </a:moveTo>
                  <a:lnTo>
                    <a:pt x="72841" y="335766"/>
                  </a:lnTo>
                  <a:lnTo>
                    <a:pt x="20485" y="319581"/>
                  </a:lnTo>
                  <a:lnTo>
                    <a:pt x="0" y="15521"/>
                  </a:lnTo>
                  <a:lnTo>
                    <a:pt x="8581" y="10052"/>
                  </a:lnTo>
                  <a:lnTo>
                    <a:pt x="31714" y="5055"/>
                  </a:lnTo>
                  <a:lnTo>
                    <a:pt x="65481" y="1410"/>
                  </a:lnTo>
                  <a:lnTo>
                    <a:pt x="105963" y="0"/>
                  </a:lnTo>
                  <a:lnTo>
                    <a:pt x="147210" y="1355"/>
                  </a:lnTo>
                  <a:lnTo>
                    <a:pt x="182655" y="4878"/>
                  </a:lnTo>
                  <a:lnTo>
                    <a:pt x="207466" y="9753"/>
                  </a:lnTo>
                  <a:lnTo>
                    <a:pt x="216810" y="15166"/>
                  </a:lnTo>
                  <a:lnTo>
                    <a:pt x="199529" y="319598"/>
                  </a:lnTo>
                  <a:lnTo>
                    <a:pt x="195048" y="322164"/>
                  </a:lnTo>
                  <a:lnTo>
                    <a:pt x="180238" y="327810"/>
                  </a:lnTo>
                  <a:lnTo>
                    <a:pt x="153042" y="333456"/>
                  </a:lnTo>
                  <a:lnTo>
                    <a:pt x="111406" y="336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0" name="object 2730"/>
            <p:cNvPicPr/>
            <p:nvPr/>
          </p:nvPicPr>
          <p:blipFill>
            <a:blip r:embed="rId3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7764" y="4103128"/>
              <a:ext cx="201432" cy="302183"/>
            </a:xfrm>
            <a:prstGeom prst="rect">
              <a:avLst/>
            </a:prstGeom>
          </p:spPr>
        </p:pic>
        <p:sp>
          <p:nvSpPr>
            <p:cNvPr id="2731" name="object 2731"/>
            <p:cNvSpPr/>
            <p:nvPr/>
          </p:nvSpPr>
          <p:spPr>
            <a:xfrm>
              <a:off x="9887474" y="4103126"/>
              <a:ext cx="201930" cy="302260"/>
            </a:xfrm>
            <a:custGeom>
              <a:avLst/>
              <a:gdLst/>
              <a:ahLst/>
              <a:cxnLst/>
              <a:rect l="l" t="t" r="r" b="b"/>
              <a:pathLst>
                <a:path w="201929" h="302260">
                  <a:moveTo>
                    <a:pt x="18924" y="286349"/>
                  </a:moveTo>
                  <a:lnTo>
                    <a:pt x="7572" y="121162"/>
                  </a:lnTo>
                  <a:lnTo>
                    <a:pt x="1847" y="36389"/>
                  </a:lnTo>
                  <a:lnTo>
                    <a:pt x="0" y="5290"/>
                  </a:lnTo>
                  <a:lnTo>
                    <a:pt x="283" y="1126"/>
                  </a:lnTo>
                  <a:lnTo>
                    <a:pt x="32189" y="1164"/>
                  </a:lnTo>
                  <a:lnTo>
                    <a:pt x="101386" y="753"/>
                  </a:lnTo>
                  <a:lnTo>
                    <a:pt x="170390" y="247"/>
                  </a:lnTo>
                  <a:lnTo>
                    <a:pt x="201721" y="0"/>
                  </a:lnTo>
                  <a:lnTo>
                    <a:pt x="185570" y="286368"/>
                  </a:lnTo>
                  <a:lnTo>
                    <a:pt x="172739" y="295514"/>
                  </a:lnTo>
                  <a:lnTo>
                    <a:pt x="159920" y="300211"/>
                  </a:lnTo>
                  <a:lnTo>
                    <a:pt x="139425" y="301942"/>
                  </a:lnTo>
                  <a:lnTo>
                    <a:pt x="103568" y="302189"/>
                  </a:lnTo>
                  <a:lnTo>
                    <a:pt x="64408" y="299714"/>
                  </a:lnTo>
                  <a:lnTo>
                    <a:pt x="38193" y="294269"/>
                  </a:lnTo>
                  <a:lnTo>
                    <a:pt x="23505" y="288824"/>
                  </a:lnTo>
                  <a:lnTo>
                    <a:pt x="18924" y="286349"/>
                  </a:lnTo>
                  <a:close/>
                </a:path>
              </a:pathLst>
            </a:custGeom>
            <a:ln w="3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2" name="object 2732"/>
            <p:cNvPicPr/>
            <p:nvPr/>
          </p:nvPicPr>
          <p:blipFill>
            <a:blip r:embed="rId3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6576" y="4131436"/>
              <a:ext cx="182918" cy="262405"/>
            </a:xfrm>
            <a:prstGeom prst="rect">
              <a:avLst/>
            </a:prstGeom>
          </p:spPr>
        </p:pic>
      </p:grpSp>
      <p:sp>
        <p:nvSpPr>
          <p:cNvPr id="2733" name="object 2733"/>
          <p:cNvSpPr txBox="1"/>
          <p:nvPr/>
        </p:nvSpPr>
        <p:spPr>
          <a:xfrm>
            <a:off x="9942970" y="4210574"/>
            <a:ext cx="9080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b="1" spc="20" dirty="0">
                <a:solidFill>
                  <a:srgbClr val="2B3890"/>
                </a:solidFill>
                <a:latin typeface="Arial"/>
                <a:cs typeface="Arial"/>
              </a:rPr>
              <a:t>6-8</a:t>
            </a:r>
            <a:endParaRPr sz="300">
              <a:latin typeface="Arial"/>
              <a:cs typeface="Arial"/>
            </a:endParaRPr>
          </a:p>
        </p:txBody>
      </p:sp>
      <p:sp>
        <p:nvSpPr>
          <p:cNvPr id="2734" name="object 2734"/>
          <p:cNvSpPr txBox="1"/>
          <p:nvPr/>
        </p:nvSpPr>
        <p:spPr>
          <a:xfrm>
            <a:off x="9920782" y="4255416"/>
            <a:ext cx="13525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b="1" spc="20" dirty="0">
                <a:solidFill>
                  <a:srgbClr val="2B3890"/>
                </a:solidFill>
                <a:latin typeface="Arial"/>
                <a:cs typeface="Arial"/>
              </a:rPr>
              <a:t>a</a:t>
            </a:r>
            <a:r>
              <a:rPr sz="300" b="1" spc="15" dirty="0">
                <a:solidFill>
                  <a:srgbClr val="2B3890"/>
                </a:solidFill>
                <a:latin typeface="Arial"/>
                <a:cs typeface="Arial"/>
              </a:rPr>
              <a:t> day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735" name="object 2735"/>
          <p:cNvGrpSpPr/>
          <p:nvPr/>
        </p:nvGrpSpPr>
        <p:grpSpPr>
          <a:xfrm>
            <a:off x="0" y="4085533"/>
            <a:ext cx="10692130" cy="3474720"/>
            <a:chOff x="0" y="4085533"/>
            <a:chExt cx="10692130" cy="3474720"/>
          </a:xfrm>
        </p:grpSpPr>
        <p:pic>
          <p:nvPicPr>
            <p:cNvPr id="2736" name="object 2736"/>
            <p:cNvPicPr/>
            <p:nvPr/>
          </p:nvPicPr>
          <p:blipFill>
            <a:blip r:embed="rId3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6796" y="4087177"/>
              <a:ext cx="202336" cy="31534"/>
            </a:xfrm>
            <a:prstGeom prst="rect">
              <a:avLst/>
            </a:prstGeom>
          </p:spPr>
        </p:pic>
        <p:sp>
          <p:nvSpPr>
            <p:cNvPr id="2737" name="object 2737"/>
            <p:cNvSpPr/>
            <p:nvPr/>
          </p:nvSpPr>
          <p:spPr>
            <a:xfrm>
              <a:off x="9886804" y="4087169"/>
              <a:ext cx="202565" cy="31750"/>
            </a:xfrm>
            <a:custGeom>
              <a:avLst/>
              <a:gdLst/>
              <a:ahLst/>
              <a:cxnLst/>
              <a:rect l="l" t="t" r="r" b="b"/>
              <a:pathLst>
                <a:path w="202565" h="31750">
                  <a:moveTo>
                    <a:pt x="202327" y="15768"/>
                  </a:moveTo>
                  <a:lnTo>
                    <a:pt x="194378" y="21907"/>
                  </a:lnTo>
                  <a:lnTo>
                    <a:pt x="172698" y="26919"/>
                  </a:lnTo>
                  <a:lnTo>
                    <a:pt x="140544" y="30298"/>
                  </a:lnTo>
                  <a:lnTo>
                    <a:pt x="101168" y="31537"/>
                  </a:lnTo>
                  <a:lnTo>
                    <a:pt x="61789" y="30298"/>
                  </a:lnTo>
                  <a:lnTo>
                    <a:pt x="29631" y="26919"/>
                  </a:lnTo>
                  <a:lnTo>
                    <a:pt x="7950" y="21907"/>
                  </a:lnTo>
                  <a:lnTo>
                    <a:pt x="0" y="15768"/>
                  </a:lnTo>
                  <a:lnTo>
                    <a:pt x="7950" y="9630"/>
                  </a:lnTo>
                  <a:lnTo>
                    <a:pt x="29631" y="4617"/>
                  </a:lnTo>
                  <a:lnTo>
                    <a:pt x="61789" y="1238"/>
                  </a:lnTo>
                  <a:lnTo>
                    <a:pt x="101168" y="0"/>
                  </a:lnTo>
                  <a:lnTo>
                    <a:pt x="140544" y="1238"/>
                  </a:lnTo>
                  <a:lnTo>
                    <a:pt x="172698" y="4617"/>
                  </a:lnTo>
                  <a:lnTo>
                    <a:pt x="194378" y="9630"/>
                  </a:lnTo>
                  <a:lnTo>
                    <a:pt x="202327" y="15768"/>
                  </a:lnTo>
                  <a:close/>
                </a:path>
              </a:pathLst>
            </a:custGeom>
            <a:ln w="3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A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9" name="object 2739"/>
            <p:cNvPicPr/>
            <p:nvPr/>
          </p:nvPicPr>
          <p:blipFill>
            <a:blip r:embed="rId3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3872" y="7103210"/>
              <a:ext cx="1283435" cy="341798"/>
            </a:xfrm>
            <a:prstGeom prst="rect">
              <a:avLst/>
            </a:prstGeom>
          </p:spPr>
        </p:pic>
        <p:sp>
          <p:nvSpPr>
            <p:cNvPr id="2740" name="object 274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1" name="object 2741"/>
          <p:cNvSpPr txBox="1"/>
          <p:nvPr/>
        </p:nvSpPr>
        <p:spPr>
          <a:xfrm>
            <a:off x="9816230" y="4434576"/>
            <a:ext cx="359410" cy="4927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7620">
              <a:lnSpc>
                <a:spcPts val="380"/>
              </a:lnSpc>
              <a:spcBef>
                <a:spcPts val="135"/>
              </a:spcBef>
            </a:pPr>
            <a:r>
              <a:rPr sz="350" b="1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50" b="1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35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b="1" spc="-5" dirty="0">
                <a:solidFill>
                  <a:srgbClr val="FFFFFF"/>
                </a:solidFill>
                <a:latin typeface="Arial"/>
                <a:cs typeface="Arial"/>
              </a:rPr>
              <a:t>, lower </a:t>
            </a:r>
            <a:r>
              <a:rPr sz="350" b="1" dirty="0">
                <a:solidFill>
                  <a:srgbClr val="FFFFFF"/>
                </a:solidFill>
                <a:latin typeface="Arial"/>
                <a:cs typeface="Arial"/>
              </a:rPr>
              <a:t>fat  </a:t>
            </a:r>
            <a:r>
              <a:rPr sz="350" b="1" spc="-5" dirty="0">
                <a:solidFill>
                  <a:srgbClr val="FFFFFF"/>
                </a:solidFill>
                <a:latin typeface="Arial"/>
                <a:cs typeface="Arial"/>
              </a:rPr>
              <a:t>milk, </a:t>
            </a:r>
            <a:r>
              <a:rPr sz="350" b="1" spc="-10" dirty="0">
                <a:solidFill>
                  <a:srgbClr val="FFFFFF"/>
                </a:solidFill>
                <a:latin typeface="Arial"/>
                <a:cs typeface="Arial"/>
              </a:rPr>
              <a:t>suga</a:t>
            </a:r>
            <a:r>
              <a:rPr sz="35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b="1" spc="5" dirty="0">
                <a:solidFill>
                  <a:srgbClr val="FFFFFF"/>
                </a:solidFill>
                <a:latin typeface="Arial"/>
                <a:cs typeface="Arial"/>
              </a:rPr>
              <a:t>-f</a:t>
            </a:r>
            <a:r>
              <a:rPr sz="3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b="1" dirty="0">
                <a:solidFill>
                  <a:srgbClr val="FFFFFF"/>
                </a:solidFill>
                <a:latin typeface="Arial"/>
                <a:cs typeface="Arial"/>
              </a:rPr>
              <a:t>ee  </a:t>
            </a:r>
            <a:r>
              <a:rPr sz="350" b="1" spc="-10" dirty="0">
                <a:solidFill>
                  <a:srgbClr val="FFFFFF"/>
                </a:solidFill>
                <a:latin typeface="Arial"/>
                <a:cs typeface="Arial"/>
              </a:rPr>
              <a:t>drinks</a:t>
            </a:r>
            <a:r>
              <a:rPr sz="3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b="1" spc="-10" dirty="0">
                <a:solidFill>
                  <a:srgbClr val="FFFFFF"/>
                </a:solidFill>
                <a:latin typeface="Arial"/>
                <a:cs typeface="Arial"/>
              </a:rPr>
              <a:t>including  </a:t>
            </a:r>
            <a:r>
              <a:rPr sz="350" b="1" dirty="0">
                <a:solidFill>
                  <a:srgbClr val="FFFFFF"/>
                </a:solidFill>
                <a:latin typeface="Arial"/>
                <a:cs typeface="Arial"/>
              </a:rPr>
              <a:t>tea </a:t>
            </a:r>
            <a:r>
              <a:rPr sz="350" b="1" spc="-5" dirty="0">
                <a:solidFill>
                  <a:srgbClr val="FFFFFF"/>
                </a:solidFill>
                <a:latin typeface="Arial"/>
                <a:cs typeface="Arial"/>
              </a:rPr>
              <a:t>and coffee </a:t>
            </a:r>
            <a:r>
              <a:rPr sz="3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b="1" spc="-1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b="1" spc="-5" dirty="0">
                <a:solidFill>
                  <a:srgbClr val="FFFFFF"/>
                </a:solidFill>
                <a:latin typeface="Arial"/>
                <a:cs typeface="Arial"/>
              </a:rPr>
              <a:t>count.</a:t>
            </a:r>
            <a:endParaRPr sz="350">
              <a:latin typeface="Arial"/>
              <a:cs typeface="Arial"/>
            </a:endParaRPr>
          </a:p>
          <a:p>
            <a:pPr marL="12700" marR="5080">
              <a:lnSpc>
                <a:spcPts val="380"/>
              </a:lnSpc>
              <a:spcBef>
                <a:spcPts val="229"/>
              </a:spcBef>
            </a:pPr>
            <a:r>
              <a:rPr sz="350" b="1" spc="-5" dirty="0">
                <a:solidFill>
                  <a:srgbClr val="FFF200"/>
                </a:solidFill>
                <a:latin typeface="Arial"/>
                <a:cs typeface="Arial"/>
              </a:rPr>
              <a:t>Limit fruit juice  </a:t>
            </a:r>
            <a:r>
              <a:rPr sz="350" b="1" spc="-20" dirty="0">
                <a:solidFill>
                  <a:srgbClr val="FFF200"/>
                </a:solidFill>
                <a:latin typeface="Arial"/>
                <a:cs typeface="Arial"/>
              </a:rPr>
              <a:t>and/o</a:t>
            </a:r>
            <a:r>
              <a:rPr sz="350" b="1" dirty="0">
                <a:solidFill>
                  <a:srgbClr val="FFF200"/>
                </a:solidFill>
                <a:latin typeface="Arial"/>
                <a:cs typeface="Arial"/>
              </a:rPr>
              <a:t>r</a:t>
            </a:r>
            <a:r>
              <a:rPr sz="350" b="1" spc="-20" dirty="0">
                <a:solidFill>
                  <a:srgbClr val="FFF200"/>
                </a:solidFill>
                <a:latin typeface="Arial"/>
                <a:cs typeface="Arial"/>
              </a:rPr>
              <a:t> </a:t>
            </a:r>
            <a:r>
              <a:rPr sz="350" b="1" spc="-25" dirty="0">
                <a:solidFill>
                  <a:srgbClr val="FFF200"/>
                </a:solidFill>
                <a:latin typeface="Arial"/>
                <a:cs typeface="Arial"/>
              </a:rPr>
              <a:t>smoothies  </a:t>
            </a:r>
            <a:r>
              <a:rPr sz="350" b="1" spc="-5" dirty="0">
                <a:solidFill>
                  <a:srgbClr val="FFF200"/>
                </a:solidFill>
                <a:latin typeface="Arial"/>
                <a:cs typeface="Arial"/>
              </a:rPr>
              <a:t>to </a:t>
            </a:r>
            <a:r>
              <a:rPr sz="350" b="1" dirty="0">
                <a:solidFill>
                  <a:srgbClr val="FFF200"/>
                </a:solidFill>
                <a:latin typeface="Arial"/>
                <a:cs typeface="Arial"/>
              </a:rPr>
              <a:t>a </a:t>
            </a:r>
            <a:r>
              <a:rPr sz="350" b="1" spc="-5" dirty="0">
                <a:solidFill>
                  <a:srgbClr val="FFF200"/>
                </a:solidFill>
                <a:latin typeface="Arial"/>
                <a:cs typeface="Arial"/>
              </a:rPr>
              <a:t>total of </a:t>
            </a:r>
            <a:r>
              <a:rPr sz="350" b="1" dirty="0">
                <a:solidFill>
                  <a:srgbClr val="FFF200"/>
                </a:solidFill>
                <a:latin typeface="Arial"/>
                <a:cs typeface="Arial"/>
              </a:rPr>
              <a:t> </a:t>
            </a:r>
            <a:r>
              <a:rPr sz="350" b="1" spc="-5" dirty="0">
                <a:solidFill>
                  <a:srgbClr val="FFF200"/>
                </a:solidFill>
                <a:latin typeface="Arial"/>
                <a:cs typeface="Arial"/>
              </a:rPr>
              <a:t>150ml</a:t>
            </a:r>
            <a:r>
              <a:rPr sz="350" b="1" spc="-15" dirty="0">
                <a:solidFill>
                  <a:srgbClr val="FFF200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FFF200"/>
                </a:solidFill>
                <a:latin typeface="Arial"/>
                <a:cs typeface="Arial"/>
              </a:rPr>
              <a:t>a</a:t>
            </a:r>
            <a:r>
              <a:rPr sz="350" b="1" spc="-15" dirty="0">
                <a:solidFill>
                  <a:srgbClr val="FFF200"/>
                </a:solidFill>
                <a:latin typeface="Arial"/>
                <a:cs typeface="Arial"/>
              </a:rPr>
              <a:t> day.</a:t>
            </a:r>
            <a:endParaRPr sz="350">
              <a:latin typeface="Arial"/>
              <a:cs typeface="Arial"/>
            </a:endParaRPr>
          </a:p>
        </p:txBody>
      </p:sp>
      <p:sp>
        <p:nvSpPr>
          <p:cNvPr id="2742" name="object 2742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37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745" name="object 2452">
            <a:extLst>
              <a:ext uri="{FF2B5EF4-FFF2-40B4-BE49-F238E27FC236}">
                <a16:creationId xmlns:a16="http://schemas.microsoft.com/office/drawing/2014/main" id="{03ED4DF8-DA34-4B72-AAA4-689A267167E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5100" y="7134225"/>
            <a:ext cx="2526665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/>
              <a:t>KEY STAGE 1 </a:t>
            </a:r>
            <a:r>
              <a:rPr b="0" dirty="0">
                <a:latin typeface="Gill Sans MT"/>
                <a:cs typeface="Gill Sans MT"/>
              </a:rPr>
              <a:t>Lesson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1285</Words>
  <Application>Microsoft Office PowerPoint</Application>
  <PresentationFormat>Custom</PresentationFormat>
  <Paragraphs>693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Gill Sans MT</vt:lpstr>
      <vt:lpstr>Myriad Pro Light</vt:lpstr>
      <vt:lpstr>Times New Roman</vt:lpstr>
      <vt:lpstr>Trebuchet MS</vt:lpstr>
      <vt:lpstr>Office Theme</vt:lpstr>
      <vt:lpstr>Diet &amp;</vt:lpstr>
      <vt:lpstr>PowerPoint Presentation</vt:lpstr>
      <vt:lpstr>A balanced diet</vt:lpstr>
      <vt:lpstr>PowerPoint Presentation</vt:lpstr>
      <vt:lpstr>Plenty of starchy  foods like bread,  potatoes, cereals, pasta, rice.</vt:lpstr>
      <vt:lpstr>Some protein such  as meat, pulses, and  beans. Fish is really  good for us.</vt:lpstr>
      <vt:lpstr>PowerPoint Presentation</vt:lpstr>
      <vt:lpstr>A tiny bit of</vt:lpstr>
      <vt:lpstr>What are our favourite foods  and which part of the eatwell  plate do they belong?</vt:lpstr>
      <vt:lpstr>Many foods and  drinks we like have  lots of sugar in them,  such as cake, biscuits  and fizzy drinks.</vt:lpstr>
      <vt:lpstr>PowerPoint Presentation</vt:lpstr>
      <vt:lpstr>PowerPoint Presentation</vt:lpstr>
      <vt:lpstr>PowerPoint Presentation</vt:lpstr>
      <vt:lpstr>If you need a snack then try breadsticks, nuts or vegetable sticks like carrots, cucumbers and peppers.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&amp;</dc:title>
  <cp:lastModifiedBy>Sophie Turner</cp:lastModifiedBy>
  <cp:revision>2</cp:revision>
  <dcterms:created xsi:type="dcterms:W3CDTF">2021-09-01T15:30:52Z</dcterms:created>
  <dcterms:modified xsi:type="dcterms:W3CDTF">2021-09-06T14:00:07Z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