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65" dirty="0"/>
              <a:t>KE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25" dirty="0"/>
              <a:t>S</a:t>
            </a:r>
            <a:r>
              <a:rPr spc="-330" dirty="0"/>
              <a:t>T</a:t>
            </a:r>
            <a:r>
              <a:rPr spc="-204" dirty="0"/>
              <a:t>A</a:t>
            </a:r>
            <a:r>
              <a:rPr spc="-100" dirty="0"/>
              <a:t>G</a:t>
            </a:r>
            <a:r>
              <a:rPr spc="-125" dirty="0"/>
              <a:t>E</a:t>
            </a:r>
            <a:r>
              <a:rPr spc="-70" dirty="0"/>
              <a:t> </a:t>
            </a:r>
            <a:r>
              <a:rPr spc="-15" dirty="0"/>
              <a:t>1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65" dirty="0"/>
              <a:t>KE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25" dirty="0"/>
              <a:t>S</a:t>
            </a:r>
            <a:r>
              <a:rPr spc="-330" dirty="0"/>
              <a:t>T</a:t>
            </a:r>
            <a:r>
              <a:rPr spc="-204" dirty="0"/>
              <a:t>A</a:t>
            </a:r>
            <a:r>
              <a:rPr spc="-100" dirty="0"/>
              <a:t>G</a:t>
            </a:r>
            <a:r>
              <a:rPr spc="-125" dirty="0"/>
              <a:t>E</a:t>
            </a:r>
            <a:r>
              <a:rPr spc="-70" dirty="0"/>
              <a:t> </a:t>
            </a:r>
            <a:r>
              <a:rPr spc="-15" dirty="0"/>
              <a:t>1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65" dirty="0"/>
              <a:t>KE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25" dirty="0"/>
              <a:t>S</a:t>
            </a:r>
            <a:r>
              <a:rPr spc="-330" dirty="0"/>
              <a:t>T</a:t>
            </a:r>
            <a:r>
              <a:rPr spc="-204" dirty="0"/>
              <a:t>A</a:t>
            </a:r>
            <a:r>
              <a:rPr spc="-100" dirty="0"/>
              <a:t>G</a:t>
            </a:r>
            <a:r>
              <a:rPr spc="-125" dirty="0"/>
              <a:t>E</a:t>
            </a:r>
            <a:r>
              <a:rPr spc="-70" dirty="0"/>
              <a:t> </a:t>
            </a:r>
            <a:r>
              <a:rPr spc="-15" dirty="0"/>
              <a:t>1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"/>
            <a:ext cx="10692002" cy="6791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369435" y="0"/>
            <a:ext cx="5198110" cy="6609080"/>
          </a:xfrm>
          <a:custGeom>
            <a:avLst/>
            <a:gdLst/>
            <a:ahLst/>
            <a:cxnLst/>
            <a:rect l="l" t="t" r="r" b="b"/>
            <a:pathLst>
              <a:path w="5198110" h="6609080">
                <a:moveTo>
                  <a:pt x="827074" y="0"/>
                </a:moveTo>
                <a:lnTo>
                  <a:pt x="812876" y="0"/>
                </a:lnTo>
                <a:lnTo>
                  <a:pt x="810348" y="6172"/>
                </a:lnTo>
                <a:lnTo>
                  <a:pt x="787057" y="54597"/>
                </a:lnTo>
                <a:lnTo>
                  <a:pt x="762063" y="98717"/>
                </a:lnTo>
                <a:lnTo>
                  <a:pt x="735380" y="138518"/>
                </a:lnTo>
                <a:lnTo>
                  <a:pt x="707009" y="174002"/>
                </a:lnTo>
                <a:lnTo>
                  <a:pt x="676960" y="205130"/>
                </a:lnTo>
                <a:lnTo>
                  <a:pt x="645248" y="231902"/>
                </a:lnTo>
                <a:lnTo>
                  <a:pt x="611873" y="254304"/>
                </a:lnTo>
                <a:lnTo>
                  <a:pt x="576846" y="272326"/>
                </a:lnTo>
                <a:lnTo>
                  <a:pt x="540169" y="285940"/>
                </a:lnTo>
                <a:lnTo>
                  <a:pt x="479945" y="298246"/>
                </a:lnTo>
                <a:lnTo>
                  <a:pt x="419836" y="299847"/>
                </a:lnTo>
                <a:lnTo>
                  <a:pt x="360794" y="292582"/>
                </a:lnTo>
                <a:lnTo>
                  <a:pt x="303784" y="278269"/>
                </a:lnTo>
                <a:lnTo>
                  <a:pt x="249809" y="258749"/>
                </a:lnTo>
                <a:lnTo>
                  <a:pt x="199809" y="235851"/>
                </a:lnTo>
                <a:lnTo>
                  <a:pt x="154774" y="211391"/>
                </a:lnTo>
                <a:lnTo>
                  <a:pt x="115658" y="187198"/>
                </a:lnTo>
                <a:lnTo>
                  <a:pt x="83451" y="165112"/>
                </a:lnTo>
                <a:lnTo>
                  <a:pt x="43624" y="134569"/>
                </a:lnTo>
                <a:lnTo>
                  <a:pt x="75971" y="123342"/>
                </a:lnTo>
                <a:lnTo>
                  <a:pt x="122199" y="120865"/>
                </a:lnTo>
                <a:lnTo>
                  <a:pt x="176085" y="124828"/>
                </a:lnTo>
                <a:lnTo>
                  <a:pt x="231368" y="132905"/>
                </a:lnTo>
                <a:lnTo>
                  <a:pt x="281838" y="142773"/>
                </a:lnTo>
                <a:lnTo>
                  <a:pt x="321233" y="152120"/>
                </a:lnTo>
                <a:lnTo>
                  <a:pt x="388772" y="158457"/>
                </a:lnTo>
                <a:lnTo>
                  <a:pt x="450392" y="152323"/>
                </a:lnTo>
                <a:lnTo>
                  <a:pt x="505574" y="136855"/>
                </a:lnTo>
                <a:lnTo>
                  <a:pt x="553796" y="115150"/>
                </a:lnTo>
                <a:lnTo>
                  <a:pt x="594525" y="90309"/>
                </a:lnTo>
                <a:lnTo>
                  <a:pt x="627227" y="65455"/>
                </a:lnTo>
                <a:lnTo>
                  <a:pt x="666445" y="28092"/>
                </a:lnTo>
                <a:lnTo>
                  <a:pt x="690410" y="0"/>
                </a:lnTo>
                <a:lnTo>
                  <a:pt x="673430" y="0"/>
                </a:lnTo>
                <a:lnTo>
                  <a:pt x="661695" y="13779"/>
                </a:lnTo>
                <a:lnTo>
                  <a:pt x="655129" y="21259"/>
                </a:lnTo>
                <a:lnTo>
                  <a:pt x="607758" y="64604"/>
                </a:lnTo>
                <a:lnTo>
                  <a:pt x="568439" y="91948"/>
                </a:lnTo>
                <a:lnTo>
                  <a:pt x="519671" y="117360"/>
                </a:lnTo>
                <a:lnTo>
                  <a:pt x="462203" y="136601"/>
                </a:lnTo>
                <a:lnTo>
                  <a:pt x="396773" y="145389"/>
                </a:lnTo>
                <a:lnTo>
                  <a:pt x="324116" y="139458"/>
                </a:lnTo>
                <a:lnTo>
                  <a:pt x="302298" y="134112"/>
                </a:lnTo>
                <a:lnTo>
                  <a:pt x="254368" y="123901"/>
                </a:lnTo>
                <a:lnTo>
                  <a:pt x="235927" y="120865"/>
                </a:lnTo>
                <a:lnTo>
                  <a:pt x="191706" y="113601"/>
                </a:lnTo>
                <a:lnTo>
                  <a:pt x="147840" y="109905"/>
                </a:lnTo>
                <a:lnTo>
                  <a:pt x="175310" y="104940"/>
                </a:lnTo>
                <a:lnTo>
                  <a:pt x="232371" y="93281"/>
                </a:lnTo>
                <a:lnTo>
                  <a:pt x="295783" y="78676"/>
                </a:lnTo>
                <a:lnTo>
                  <a:pt x="364350" y="60858"/>
                </a:lnTo>
                <a:lnTo>
                  <a:pt x="436880" y="39547"/>
                </a:lnTo>
                <a:lnTo>
                  <a:pt x="512178" y="14490"/>
                </a:lnTo>
                <a:lnTo>
                  <a:pt x="551459" y="0"/>
                </a:lnTo>
                <a:lnTo>
                  <a:pt x="513753" y="0"/>
                </a:lnTo>
                <a:lnTo>
                  <a:pt x="470535" y="15087"/>
                </a:lnTo>
                <a:lnTo>
                  <a:pt x="414820" y="32778"/>
                </a:lnTo>
                <a:lnTo>
                  <a:pt x="360845" y="48387"/>
                </a:lnTo>
                <a:lnTo>
                  <a:pt x="309092" y="62026"/>
                </a:lnTo>
                <a:lnTo>
                  <a:pt x="260083" y="73825"/>
                </a:lnTo>
                <a:lnTo>
                  <a:pt x="214312" y="83883"/>
                </a:lnTo>
                <a:lnTo>
                  <a:pt x="172300" y="92303"/>
                </a:lnTo>
                <a:lnTo>
                  <a:pt x="134531" y="99225"/>
                </a:lnTo>
                <a:lnTo>
                  <a:pt x="73799" y="108940"/>
                </a:lnTo>
                <a:lnTo>
                  <a:pt x="51841" y="111975"/>
                </a:lnTo>
                <a:lnTo>
                  <a:pt x="103682" y="71678"/>
                </a:lnTo>
                <a:lnTo>
                  <a:pt x="144614" y="34721"/>
                </a:lnTo>
                <a:lnTo>
                  <a:pt x="171640" y="7518"/>
                </a:lnTo>
                <a:lnTo>
                  <a:pt x="178523" y="0"/>
                </a:lnTo>
                <a:lnTo>
                  <a:pt x="160858" y="0"/>
                </a:lnTo>
                <a:lnTo>
                  <a:pt x="160007" y="927"/>
                </a:lnTo>
                <a:lnTo>
                  <a:pt x="128651" y="32004"/>
                </a:lnTo>
                <a:lnTo>
                  <a:pt x="81508" y="73202"/>
                </a:lnTo>
                <a:lnTo>
                  <a:pt x="22479" y="116166"/>
                </a:lnTo>
                <a:lnTo>
                  <a:pt x="0" y="130670"/>
                </a:lnTo>
                <a:lnTo>
                  <a:pt x="26619" y="128079"/>
                </a:lnTo>
                <a:lnTo>
                  <a:pt x="34175" y="127254"/>
                </a:lnTo>
                <a:lnTo>
                  <a:pt x="35534" y="127088"/>
                </a:lnTo>
                <a:lnTo>
                  <a:pt x="28905" y="130213"/>
                </a:lnTo>
                <a:lnTo>
                  <a:pt x="76212" y="175869"/>
                </a:lnTo>
                <a:lnTo>
                  <a:pt x="109169" y="198412"/>
                </a:lnTo>
                <a:lnTo>
                  <a:pt x="149174" y="223062"/>
                </a:lnTo>
                <a:lnTo>
                  <a:pt x="195224" y="247954"/>
                </a:lnTo>
                <a:lnTo>
                  <a:pt x="246354" y="271246"/>
                </a:lnTo>
                <a:lnTo>
                  <a:pt x="301586" y="291058"/>
                </a:lnTo>
                <a:lnTo>
                  <a:pt x="359943" y="305536"/>
                </a:lnTo>
                <a:lnTo>
                  <a:pt x="420433" y="312826"/>
                </a:lnTo>
                <a:lnTo>
                  <a:pt x="482079" y="311061"/>
                </a:lnTo>
                <a:lnTo>
                  <a:pt x="536778" y="299847"/>
                </a:lnTo>
                <a:lnTo>
                  <a:pt x="543915" y="298386"/>
                </a:lnTo>
                <a:lnTo>
                  <a:pt x="595071" y="278130"/>
                </a:lnTo>
                <a:lnTo>
                  <a:pt x="630148" y="258254"/>
                </a:lnTo>
                <a:lnTo>
                  <a:pt x="663549" y="234010"/>
                </a:lnTo>
                <a:lnTo>
                  <a:pt x="695261" y="205409"/>
                </a:lnTo>
                <a:lnTo>
                  <a:pt x="725284" y="172466"/>
                </a:lnTo>
                <a:lnTo>
                  <a:pt x="753668" y="135089"/>
                </a:lnTo>
                <a:lnTo>
                  <a:pt x="780186" y="93624"/>
                </a:lnTo>
                <a:lnTo>
                  <a:pt x="805065" y="47752"/>
                </a:lnTo>
                <a:lnTo>
                  <a:pt x="827074" y="0"/>
                </a:lnTo>
                <a:close/>
              </a:path>
              <a:path w="5198110" h="6609080">
                <a:moveTo>
                  <a:pt x="909345" y="5414518"/>
                </a:moveTo>
                <a:lnTo>
                  <a:pt x="890117" y="5415585"/>
                </a:lnTo>
                <a:lnTo>
                  <a:pt x="891273" y="5411190"/>
                </a:lnTo>
                <a:lnTo>
                  <a:pt x="884047" y="5415864"/>
                </a:lnTo>
                <a:lnTo>
                  <a:pt x="869403" y="5416461"/>
                </a:lnTo>
                <a:lnTo>
                  <a:pt x="869403" y="5442890"/>
                </a:lnTo>
                <a:lnTo>
                  <a:pt x="851814" y="5502249"/>
                </a:lnTo>
                <a:lnTo>
                  <a:pt x="831938" y="5559234"/>
                </a:lnTo>
                <a:lnTo>
                  <a:pt x="810348" y="5611952"/>
                </a:lnTo>
                <a:lnTo>
                  <a:pt x="787057" y="5660377"/>
                </a:lnTo>
                <a:lnTo>
                  <a:pt x="762063" y="5704497"/>
                </a:lnTo>
                <a:lnTo>
                  <a:pt x="735380" y="5744299"/>
                </a:lnTo>
                <a:lnTo>
                  <a:pt x="707009" y="5779782"/>
                </a:lnTo>
                <a:lnTo>
                  <a:pt x="676960" y="5810910"/>
                </a:lnTo>
                <a:lnTo>
                  <a:pt x="645248" y="5837682"/>
                </a:lnTo>
                <a:lnTo>
                  <a:pt x="611873" y="5860085"/>
                </a:lnTo>
                <a:lnTo>
                  <a:pt x="576846" y="5878106"/>
                </a:lnTo>
                <a:lnTo>
                  <a:pt x="540169" y="5891720"/>
                </a:lnTo>
                <a:lnTo>
                  <a:pt x="479945" y="5904027"/>
                </a:lnTo>
                <a:lnTo>
                  <a:pt x="419836" y="5905627"/>
                </a:lnTo>
                <a:lnTo>
                  <a:pt x="360794" y="5898362"/>
                </a:lnTo>
                <a:lnTo>
                  <a:pt x="303784" y="5884049"/>
                </a:lnTo>
                <a:lnTo>
                  <a:pt x="249809" y="5864530"/>
                </a:lnTo>
                <a:lnTo>
                  <a:pt x="199809" y="5841631"/>
                </a:lnTo>
                <a:lnTo>
                  <a:pt x="154774" y="5817171"/>
                </a:lnTo>
                <a:lnTo>
                  <a:pt x="115658" y="5792978"/>
                </a:lnTo>
                <a:lnTo>
                  <a:pt x="83451" y="5770892"/>
                </a:lnTo>
                <a:lnTo>
                  <a:pt x="43624" y="5740349"/>
                </a:lnTo>
                <a:lnTo>
                  <a:pt x="75971" y="5729122"/>
                </a:lnTo>
                <a:lnTo>
                  <a:pt x="122199" y="5726646"/>
                </a:lnTo>
                <a:lnTo>
                  <a:pt x="176085" y="5730608"/>
                </a:lnTo>
                <a:lnTo>
                  <a:pt x="231368" y="5738685"/>
                </a:lnTo>
                <a:lnTo>
                  <a:pt x="281838" y="5748553"/>
                </a:lnTo>
                <a:lnTo>
                  <a:pt x="321233" y="5757900"/>
                </a:lnTo>
                <a:lnTo>
                  <a:pt x="388772" y="5764238"/>
                </a:lnTo>
                <a:lnTo>
                  <a:pt x="450392" y="5758104"/>
                </a:lnTo>
                <a:lnTo>
                  <a:pt x="505574" y="5742635"/>
                </a:lnTo>
                <a:lnTo>
                  <a:pt x="553796" y="5720931"/>
                </a:lnTo>
                <a:lnTo>
                  <a:pt x="594525" y="5696089"/>
                </a:lnTo>
                <a:lnTo>
                  <a:pt x="627227" y="5671236"/>
                </a:lnTo>
                <a:lnTo>
                  <a:pt x="666445" y="5633872"/>
                </a:lnTo>
                <a:lnTo>
                  <a:pt x="716559" y="5574982"/>
                </a:lnTo>
                <a:lnTo>
                  <a:pt x="762406" y="5529008"/>
                </a:lnTo>
                <a:lnTo>
                  <a:pt x="805726" y="5490667"/>
                </a:lnTo>
                <a:lnTo>
                  <a:pt x="842568" y="5461203"/>
                </a:lnTo>
                <a:lnTo>
                  <a:pt x="847204" y="5458295"/>
                </a:lnTo>
                <a:lnTo>
                  <a:pt x="869403" y="5442890"/>
                </a:lnTo>
                <a:lnTo>
                  <a:pt x="869403" y="5416461"/>
                </a:lnTo>
                <a:lnTo>
                  <a:pt x="868260" y="5416499"/>
                </a:lnTo>
                <a:lnTo>
                  <a:pt x="863688" y="5416562"/>
                </a:lnTo>
                <a:lnTo>
                  <a:pt x="863688" y="5429631"/>
                </a:lnTo>
                <a:lnTo>
                  <a:pt x="841006" y="5446090"/>
                </a:lnTo>
                <a:lnTo>
                  <a:pt x="839495" y="5447284"/>
                </a:lnTo>
                <a:lnTo>
                  <a:pt x="812723" y="5464924"/>
                </a:lnTo>
                <a:lnTo>
                  <a:pt x="769975" y="5489981"/>
                </a:lnTo>
                <a:lnTo>
                  <a:pt x="769975" y="5504916"/>
                </a:lnTo>
                <a:lnTo>
                  <a:pt x="757682" y="5515661"/>
                </a:lnTo>
                <a:lnTo>
                  <a:pt x="709117" y="5563908"/>
                </a:lnTo>
                <a:lnTo>
                  <a:pt x="661695" y="5619559"/>
                </a:lnTo>
                <a:lnTo>
                  <a:pt x="655129" y="5627040"/>
                </a:lnTo>
                <a:lnTo>
                  <a:pt x="607758" y="5670385"/>
                </a:lnTo>
                <a:lnTo>
                  <a:pt x="568439" y="5697728"/>
                </a:lnTo>
                <a:lnTo>
                  <a:pt x="519671" y="5723140"/>
                </a:lnTo>
                <a:lnTo>
                  <a:pt x="462203" y="5742381"/>
                </a:lnTo>
                <a:lnTo>
                  <a:pt x="396773" y="5751169"/>
                </a:lnTo>
                <a:lnTo>
                  <a:pt x="324116" y="5745238"/>
                </a:lnTo>
                <a:lnTo>
                  <a:pt x="302298" y="5739892"/>
                </a:lnTo>
                <a:lnTo>
                  <a:pt x="254368" y="5729681"/>
                </a:lnTo>
                <a:lnTo>
                  <a:pt x="235927" y="5726646"/>
                </a:lnTo>
                <a:lnTo>
                  <a:pt x="191706" y="5719381"/>
                </a:lnTo>
                <a:lnTo>
                  <a:pt x="147853" y="5715686"/>
                </a:lnTo>
                <a:lnTo>
                  <a:pt x="175310" y="5710720"/>
                </a:lnTo>
                <a:lnTo>
                  <a:pt x="232371" y="5699074"/>
                </a:lnTo>
                <a:lnTo>
                  <a:pt x="295783" y="5684469"/>
                </a:lnTo>
                <a:lnTo>
                  <a:pt x="364350" y="5666638"/>
                </a:lnTo>
                <a:lnTo>
                  <a:pt x="436880" y="5645328"/>
                </a:lnTo>
                <a:lnTo>
                  <a:pt x="512178" y="5620270"/>
                </a:lnTo>
                <a:lnTo>
                  <a:pt x="560527" y="5602440"/>
                </a:lnTo>
                <a:lnTo>
                  <a:pt x="609206" y="5582945"/>
                </a:lnTo>
                <a:lnTo>
                  <a:pt x="657923" y="5561736"/>
                </a:lnTo>
                <a:lnTo>
                  <a:pt x="706374" y="5538724"/>
                </a:lnTo>
                <a:lnTo>
                  <a:pt x="754265" y="5513857"/>
                </a:lnTo>
                <a:lnTo>
                  <a:pt x="769975" y="5504916"/>
                </a:lnTo>
                <a:lnTo>
                  <a:pt x="769975" y="5489981"/>
                </a:lnTo>
                <a:lnTo>
                  <a:pt x="757275" y="5497411"/>
                </a:lnTo>
                <a:lnTo>
                  <a:pt x="700519" y="5527154"/>
                </a:lnTo>
                <a:lnTo>
                  <a:pt x="642962" y="5554256"/>
                </a:lnTo>
                <a:lnTo>
                  <a:pt x="585114" y="5578830"/>
                </a:lnTo>
                <a:lnTo>
                  <a:pt x="527469" y="5601005"/>
                </a:lnTo>
                <a:lnTo>
                  <a:pt x="470535" y="5620867"/>
                </a:lnTo>
                <a:lnTo>
                  <a:pt x="414820" y="5638558"/>
                </a:lnTo>
                <a:lnTo>
                  <a:pt x="360845" y="5654167"/>
                </a:lnTo>
                <a:lnTo>
                  <a:pt x="309092" y="5667807"/>
                </a:lnTo>
                <a:lnTo>
                  <a:pt x="260083" y="5679605"/>
                </a:lnTo>
                <a:lnTo>
                  <a:pt x="214312" y="5689663"/>
                </a:lnTo>
                <a:lnTo>
                  <a:pt x="172300" y="5698083"/>
                </a:lnTo>
                <a:lnTo>
                  <a:pt x="134531" y="5705005"/>
                </a:lnTo>
                <a:lnTo>
                  <a:pt x="73799" y="5714720"/>
                </a:lnTo>
                <a:lnTo>
                  <a:pt x="51841" y="5717756"/>
                </a:lnTo>
                <a:lnTo>
                  <a:pt x="103682" y="5677459"/>
                </a:lnTo>
                <a:lnTo>
                  <a:pt x="144614" y="5640502"/>
                </a:lnTo>
                <a:lnTo>
                  <a:pt x="171640" y="5613298"/>
                </a:lnTo>
                <a:lnTo>
                  <a:pt x="181749" y="5602275"/>
                </a:lnTo>
                <a:lnTo>
                  <a:pt x="235331" y="5543359"/>
                </a:lnTo>
                <a:lnTo>
                  <a:pt x="285800" y="5509526"/>
                </a:lnTo>
                <a:lnTo>
                  <a:pt x="331406" y="5495048"/>
                </a:lnTo>
                <a:lnTo>
                  <a:pt x="370408" y="5494134"/>
                </a:lnTo>
                <a:lnTo>
                  <a:pt x="401040" y="5501056"/>
                </a:lnTo>
                <a:lnTo>
                  <a:pt x="421538" y="5510022"/>
                </a:lnTo>
                <a:lnTo>
                  <a:pt x="430161" y="5515305"/>
                </a:lnTo>
                <a:lnTo>
                  <a:pt x="437248" y="5520410"/>
                </a:lnTo>
                <a:lnTo>
                  <a:pt x="440105" y="5512168"/>
                </a:lnTo>
                <a:lnTo>
                  <a:pt x="469506" y="5463768"/>
                </a:lnTo>
                <a:lnTo>
                  <a:pt x="512432" y="5433860"/>
                </a:lnTo>
                <a:lnTo>
                  <a:pt x="562381" y="5418404"/>
                </a:lnTo>
                <a:lnTo>
                  <a:pt x="612813" y="5413426"/>
                </a:lnTo>
                <a:lnTo>
                  <a:pt x="657199" y="5414899"/>
                </a:lnTo>
                <a:lnTo>
                  <a:pt x="689025" y="5418823"/>
                </a:lnTo>
                <a:lnTo>
                  <a:pt x="701763" y="5421173"/>
                </a:lnTo>
                <a:lnTo>
                  <a:pt x="744969" y="5426938"/>
                </a:lnTo>
                <a:lnTo>
                  <a:pt x="790473" y="5429618"/>
                </a:lnTo>
                <a:lnTo>
                  <a:pt x="832777" y="5430177"/>
                </a:lnTo>
                <a:lnTo>
                  <a:pt x="863688" y="5429631"/>
                </a:lnTo>
                <a:lnTo>
                  <a:pt x="863688" y="5416562"/>
                </a:lnTo>
                <a:lnTo>
                  <a:pt x="821855" y="5417134"/>
                </a:lnTo>
                <a:lnTo>
                  <a:pt x="762495" y="5415229"/>
                </a:lnTo>
                <a:lnTo>
                  <a:pt x="747039" y="5413426"/>
                </a:lnTo>
                <a:lnTo>
                  <a:pt x="704405" y="5408447"/>
                </a:lnTo>
                <a:lnTo>
                  <a:pt x="691502" y="5406072"/>
                </a:lnTo>
                <a:lnTo>
                  <a:pt x="659015" y="5402084"/>
                </a:lnTo>
                <a:lnTo>
                  <a:pt x="613460" y="5400560"/>
                </a:lnTo>
                <a:lnTo>
                  <a:pt x="561340" y="5405552"/>
                </a:lnTo>
                <a:lnTo>
                  <a:pt x="509155" y="5421147"/>
                </a:lnTo>
                <a:lnTo>
                  <a:pt x="463423" y="5451424"/>
                </a:lnTo>
                <a:lnTo>
                  <a:pt x="430631" y="5500433"/>
                </a:lnTo>
                <a:lnTo>
                  <a:pt x="417182" y="5494134"/>
                </a:lnTo>
                <a:lnTo>
                  <a:pt x="413270" y="5492305"/>
                </a:lnTo>
                <a:lnTo>
                  <a:pt x="387019" y="5484469"/>
                </a:lnTo>
                <a:lnTo>
                  <a:pt x="353275" y="5481066"/>
                </a:lnTo>
                <a:lnTo>
                  <a:pt x="313474" y="5486209"/>
                </a:lnTo>
                <a:lnTo>
                  <a:pt x="268986" y="5504015"/>
                </a:lnTo>
                <a:lnTo>
                  <a:pt x="221246" y="5538622"/>
                </a:lnTo>
                <a:lnTo>
                  <a:pt x="171640" y="5594134"/>
                </a:lnTo>
                <a:lnTo>
                  <a:pt x="160007" y="5606707"/>
                </a:lnTo>
                <a:lnTo>
                  <a:pt x="128651" y="5637784"/>
                </a:lnTo>
                <a:lnTo>
                  <a:pt x="81508" y="5678983"/>
                </a:lnTo>
                <a:lnTo>
                  <a:pt x="22479" y="5721947"/>
                </a:lnTo>
                <a:lnTo>
                  <a:pt x="0" y="5736450"/>
                </a:lnTo>
                <a:lnTo>
                  <a:pt x="26619" y="5733859"/>
                </a:lnTo>
                <a:lnTo>
                  <a:pt x="34175" y="5733034"/>
                </a:lnTo>
                <a:lnTo>
                  <a:pt x="35534" y="5732869"/>
                </a:lnTo>
                <a:lnTo>
                  <a:pt x="28905" y="5735993"/>
                </a:lnTo>
                <a:lnTo>
                  <a:pt x="76212" y="5781649"/>
                </a:lnTo>
                <a:lnTo>
                  <a:pt x="109169" y="5804192"/>
                </a:lnTo>
                <a:lnTo>
                  <a:pt x="149174" y="5828843"/>
                </a:lnTo>
                <a:lnTo>
                  <a:pt x="195224" y="5853735"/>
                </a:lnTo>
                <a:lnTo>
                  <a:pt x="246354" y="5877026"/>
                </a:lnTo>
                <a:lnTo>
                  <a:pt x="301586" y="5896838"/>
                </a:lnTo>
                <a:lnTo>
                  <a:pt x="359943" y="5911316"/>
                </a:lnTo>
                <a:lnTo>
                  <a:pt x="420433" y="5918606"/>
                </a:lnTo>
                <a:lnTo>
                  <a:pt x="482079" y="5916841"/>
                </a:lnTo>
                <a:lnTo>
                  <a:pt x="536778" y="5905627"/>
                </a:lnTo>
                <a:lnTo>
                  <a:pt x="543915" y="5904166"/>
                </a:lnTo>
                <a:lnTo>
                  <a:pt x="595071" y="5883910"/>
                </a:lnTo>
                <a:lnTo>
                  <a:pt x="630148" y="5864034"/>
                </a:lnTo>
                <a:lnTo>
                  <a:pt x="663549" y="5839790"/>
                </a:lnTo>
                <a:lnTo>
                  <a:pt x="695261" y="5811190"/>
                </a:lnTo>
                <a:lnTo>
                  <a:pt x="725284" y="5778246"/>
                </a:lnTo>
                <a:lnTo>
                  <a:pt x="753668" y="5740870"/>
                </a:lnTo>
                <a:lnTo>
                  <a:pt x="780186" y="5699404"/>
                </a:lnTo>
                <a:lnTo>
                  <a:pt x="805065" y="5653532"/>
                </a:lnTo>
                <a:lnTo>
                  <a:pt x="828192" y="5603379"/>
                </a:lnTo>
                <a:lnTo>
                  <a:pt x="849579" y="5548947"/>
                </a:lnTo>
                <a:lnTo>
                  <a:pt x="869200" y="5490273"/>
                </a:lnTo>
                <a:lnTo>
                  <a:pt x="883183" y="5441010"/>
                </a:lnTo>
                <a:lnTo>
                  <a:pt x="885888" y="5431447"/>
                </a:lnTo>
                <a:lnTo>
                  <a:pt x="888580" y="5429580"/>
                </a:lnTo>
                <a:lnTo>
                  <a:pt x="891641" y="5427459"/>
                </a:lnTo>
                <a:lnTo>
                  <a:pt x="905776" y="5417134"/>
                </a:lnTo>
                <a:lnTo>
                  <a:pt x="909345" y="5414518"/>
                </a:lnTo>
                <a:close/>
              </a:path>
              <a:path w="5198110" h="6609080">
                <a:moveTo>
                  <a:pt x="909345" y="1210183"/>
                </a:moveTo>
                <a:lnTo>
                  <a:pt x="890117" y="1211249"/>
                </a:lnTo>
                <a:lnTo>
                  <a:pt x="891273" y="1206855"/>
                </a:lnTo>
                <a:lnTo>
                  <a:pt x="884047" y="1211529"/>
                </a:lnTo>
                <a:lnTo>
                  <a:pt x="869403" y="1212126"/>
                </a:lnTo>
                <a:lnTo>
                  <a:pt x="869403" y="1238554"/>
                </a:lnTo>
                <a:lnTo>
                  <a:pt x="851814" y="1297914"/>
                </a:lnTo>
                <a:lnTo>
                  <a:pt x="831938" y="1354899"/>
                </a:lnTo>
                <a:lnTo>
                  <a:pt x="810348" y="1407617"/>
                </a:lnTo>
                <a:lnTo>
                  <a:pt x="787057" y="1456042"/>
                </a:lnTo>
                <a:lnTo>
                  <a:pt x="762063" y="1500162"/>
                </a:lnTo>
                <a:lnTo>
                  <a:pt x="735380" y="1539963"/>
                </a:lnTo>
                <a:lnTo>
                  <a:pt x="707009" y="1575447"/>
                </a:lnTo>
                <a:lnTo>
                  <a:pt x="676960" y="1606575"/>
                </a:lnTo>
                <a:lnTo>
                  <a:pt x="645248" y="1633347"/>
                </a:lnTo>
                <a:lnTo>
                  <a:pt x="611873" y="1655749"/>
                </a:lnTo>
                <a:lnTo>
                  <a:pt x="576846" y="1673771"/>
                </a:lnTo>
                <a:lnTo>
                  <a:pt x="540169" y="1687385"/>
                </a:lnTo>
                <a:lnTo>
                  <a:pt x="479945" y="1699691"/>
                </a:lnTo>
                <a:lnTo>
                  <a:pt x="419836" y="1701292"/>
                </a:lnTo>
                <a:lnTo>
                  <a:pt x="360794" y="1694027"/>
                </a:lnTo>
                <a:lnTo>
                  <a:pt x="303784" y="1679714"/>
                </a:lnTo>
                <a:lnTo>
                  <a:pt x="249809" y="1660194"/>
                </a:lnTo>
                <a:lnTo>
                  <a:pt x="199809" y="1637296"/>
                </a:lnTo>
                <a:lnTo>
                  <a:pt x="154774" y="1612836"/>
                </a:lnTo>
                <a:lnTo>
                  <a:pt x="115658" y="1588643"/>
                </a:lnTo>
                <a:lnTo>
                  <a:pt x="83451" y="1566557"/>
                </a:lnTo>
                <a:lnTo>
                  <a:pt x="43624" y="1536014"/>
                </a:lnTo>
                <a:lnTo>
                  <a:pt x="75971" y="1524787"/>
                </a:lnTo>
                <a:lnTo>
                  <a:pt x="122199" y="1522310"/>
                </a:lnTo>
                <a:lnTo>
                  <a:pt x="176085" y="1526273"/>
                </a:lnTo>
                <a:lnTo>
                  <a:pt x="231368" y="1534350"/>
                </a:lnTo>
                <a:lnTo>
                  <a:pt x="281838" y="1544218"/>
                </a:lnTo>
                <a:lnTo>
                  <a:pt x="321233" y="1553565"/>
                </a:lnTo>
                <a:lnTo>
                  <a:pt x="388772" y="1559902"/>
                </a:lnTo>
                <a:lnTo>
                  <a:pt x="450392" y="1553768"/>
                </a:lnTo>
                <a:lnTo>
                  <a:pt x="505574" y="1538300"/>
                </a:lnTo>
                <a:lnTo>
                  <a:pt x="553796" y="1516595"/>
                </a:lnTo>
                <a:lnTo>
                  <a:pt x="594525" y="1491754"/>
                </a:lnTo>
                <a:lnTo>
                  <a:pt x="627227" y="1466900"/>
                </a:lnTo>
                <a:lnTo>
                  <a:pt x="666445" y="1429537"/>
                </a:lnTo>
                <a:lnTo>
                  <a:pt x="716559" y="1370647"/>
                </a:lnTo>
                <a:lnTo>
                  <a:pt x="762406" y="1324673"/>
                </a:lnTo>
                <a:lnTo>
                  <a:pt x="805726" y="1286332"/>
                </a:lnTo>
                <a:lnTo>
                  <a:pt x="842568" y="1256868"/>
                </a:lnTo>
                <a:lnTo>
                  <a:pt x="847204" y="1253959"/>
                </a:lnTo>
                <a:lnTo>
                  <a:pt x="869403" y="1238554"/>
                </a:lnTo>
                <a:lnTo>
                  <a:pt x="869403" y="1212126"/>
                </a:lnTo>
                <a:lnTo>
                  <a:pt x="868260" y="1212164"/>
                </a:lnTo>
                <a:lnTo>
                  <a:pt x="863688" y="1212227"/>
                </a:lnTo>
                <a:lnTo>
                  <a:pt x="863688" y="1225296"/>
                </a:lnTo>
                <a:lnTo>
                  <a:pt x="841006" y="1241755"/>
                </a:lnTo>
                <a:lnTo>
                  <a:pt x="839495" y="1242949"/>
                </a:lnTo>
                <a:lnTo>
                  <a:pt x="812723" y="1260589"/>
                </a:lnTo>
                <a:lnTo>
                  <a:pt x="769975" y="1285646"/>
                </a:lnTo>
                <a:lnTo>
                  <a:pt x="769975" y="1300581"/>
                </a:lnTo>
                <a:lnTo>
                  <a:pt x="757682" y="1311325"/>
                </a:lnTo>
                <a:lnTo>
                  <a:pt x="709117" y="1359573"/>
                </a:lnTo>
                <a:lnTo>
                  <a:pt x="661695" y="1415224"/>
                </a:lnTo>
                <a:lnTo>
                  <a:pt x="655129" y="1422704"/>
                </a:lnTo>
                <a:lnTo>
                  <a:pt x="607758" y="1466049"/>
                </a:lnTo>
                <a:lnTo>
                  <a:pt x="568439" y="1493393"/>
                </a:lnTo>
                <a:lnTo>
                  <a:pt x="519671" y="1518805"/>
                </a:lnTo>
                <a:lnTo>
                  <a:pt x="462203" y="1538046"/>
                </a:lnTo>
                <a:lnTo>
                  <a:pt x="396773" y="1546834"/>
                </a:lnTo>
                <a:lnTo>
                  <a:pt x="324116" y="1540903"/>
                </a:lnTo>
                <a:lnTo>
                  <a:pt x="302298" y="1535557"/>
                </a:lnTo>
                <a:lnTo>
                  <a:pt x="254368" y="1525346"/>
                </a:lnTo>
                <a:lnTo>
                  <a:pt x="235927" y="1522310"/>
                </a:lnTo>
                <a:lnTo>
                  <a:pt x="191706" y="1515046"/>
                </a:lnTo>
                <a:lnTo>
                  <a:pt x="147853" y="1511350"/>
                </a:lnTo>
                <a:lnTo>
                  <a:pt x="175310" y="1506385"/>
                </a:lnTo>
                <a:lnTo>
                  <a:pt x="232371" y="1494739"/>
                </a:lnTo>
                <a:lnTo>
                  <a:pt x="295783" y="1480134"/>
                </a:lnTo>
                <a:lnTo>
                  <a:pt x="364350" y="1462303"/>
                </a:lnTo>
                <a:lnTo>
                  <a:pt x="436880" y="1440992"/>
                </a:lnTo>
                <a:lnTo>
                  <a:pt x="512178" y="1415935"/>
                </a:lnTo>
                <a:lnTo>
                  <a:pt x="560527" y="1398104"/>
                </a:lnTo>
                <a:lnTo>
                  <a:pt x="609206" y="1378610"/>
                </a:lnTo>
                <a:lnTo>
                  <a:pt x="657923" y="1357401"/>
                </a:lnTo>
                <a:lnTo>
                  <a:pt x="706374" y="1334389"/>
                </a:lnTo>
                <a:lnTo>
                  <a:pt x="754265" y="1309522"/>
                </a:lnTo>
                <a:lnTo>
                  <a:pt x="769975" y="1300581"/>
                </a:lnTo>
                <a:lnTo>
                  <a:pt x="769975" y="1285646"/>
                </a:lnTo>
                <a:lnTo>
                  <a:pt x="757275" y="1293075"/>
                </a:lnTo>
                <a:lnTo>
                  <a:pt x="700519" y="1322819"/>
                </a:lnTo>
                <a:lnTo>
                  <a:pt x="642962" y="1349921"/>
                </a:lnTo>
                <a:lnTo>
                  <a:pt x="585114" y="1374495"/>
                </a:lnTo>
                <a:lnTo>
                  <a:pt x="527469" y="1396669"/>
                </a:lnTo>
                <a:lnTo>
                  <a:pt x="470535" y="1416532"/>
                </a:lnTo>
                <a:lnTo>
                  <a:pt x="414820" y="1434223"/>
                </a:lnTo>
                <a:lnTo>
                  <a:pt x="360845" y="1449832"/>
                </a:lnTo>
                <a:lnTo>
                  <a:pt x="309092" y="1463471"/>
                </a:lnTo>
                <a:lnTo>
                  <a:pt x="260083" y="1475270"/>
                </a:lnTo>
                <a:lnTo>
                  <a:pt x="214312" y="1485328"/>
                </a:lnTo>
                <a:lnTo>
                  <a:pt x="172300" y="1493748"/>
                </a:lnTo>
                <a:lnTo>
                  <a:pt x="134531" y="1500670"/>
                </a:lnTo>
                <a:lnTo>
                  <a:pt x="73799" y="1510385"/>
                </a:lnTo>
                <a:lnTo>
                  <a:pt x="51841" y="1513420"/>
                </a:lnTo>
                <a:lnTo>
                  <a:pt x="103682" y="1473123"/>
                </a:lnTo>
                <a:lnTo>
                  <a:pt x="144614" y="1436166"/>
                </a:lnTo>
                <a:lnTo>
                  <a:pt x="171640" y="1408963"/>
                </a:lnTo>
                <a:lnTo>
                  <a:pt x="181749" y="1397939"/>
                </a:lnTo>
                <a:lnTo>
                  <a:pt x="235331" y="1339024"/>
                </a:lnTo>
                <a:lnTo>
                  <a:pt x="285800" y="1305191"/>
                </a:lnTo>
                <a:lnTo>
                  <a:pt x="331406" y="1290713"/>
                </a:lnTo>
                <a:lnTo>
                  <a:pt x="370408" y="1289799"/>
                </a:lnTo>
                <a:lnTo>
                  <a:pt x="401040" y="1296720"/>
                </a:lnTo>
                <a:lnTo>
                  <a:pt x="421538" y="1305687"/>
                </a:lnTo>
                <a:lnTo>
                  <a:pt x="430161" y="1310970"/>
                </a:lnTo>
                <a:lnTo>
                  <a:pt x="437248" y="1316075"/>
                </a:lnTo>
                <a:lnTo>
                  <a:pt x="440105" y="1307833"/>
                </a:lnTo>
                <a:lnTo>
                  <a:pt x="469506" y="1259433"/>
                </a:lnTo>
                <a:lnTo>
                  <a:pt x="512432" y="1229525"/>
                </a:lnTo>
                <a:lnTo>
                  <a:pt x="562381" y="1214069"/>
                </a:lnTo>
                <a:lnTo>
                  <a:pt x="612813" y="1209090"/>
                </a:lnTo>
                <a:lnTo>
                  <a:pt x="657199" y="1210564"/>
                </a:lnTo>
                <a:lnTo>
                  <a:pt x="689025" y="1214488"/>
                </a:lnTo>
                <a:lnTo>
                  <a:pt x="701763" y="1216837"/>
                </a:lnTo>
                <a:lnTo>
                  <a:pt x="744969" y="1222603"/>
                </a:lnTo>
                <a:lnTo>
                  <a:pt x="790473" y="1225283"/>
                </a:lnTo>
                <a:lnTo>
                  <a:pt x="832777" y="1225842"/>
                </a:lnTo>
                <a:lnTo>
                  <a:pt x="863688" y="1225296"/>
                </a:lnTo>
                <a:lnTo>
                  <a:pt x="863688" y="1212227"/>
                </a:lnTo>
                <a:lnTo>
                  <a:pt x="821855" y="1212799"/>
                </a:lnTo>
                <a:lnTo>
                  <a:pt x="762495" y="1210894"/>
                </a:lnTo>
                <a:lnTo>
                  <a:pt x="747039" y="1209090"/>
                </a:lnTo>
                <a:lnTo>
                  <a:pt x="704405" y="1204112"/>
                </a:lnTo>
                <a:lnTo>
                  <a:pt x="691502" y="1201737"/>
                </a:lnTo>
                <a:lnTo>
                  <a:pt x="659015" y="1197749"/>
                </a:lnTo>
                <a:lnTo>
                  <a:pt x="613460" y="1196225"/>
                </a:lnTo>
                <a:lnTo>
                  <a:pt x="561340" y="1201216"/>
                </a:lnTo>
                <a:lnTo>
                  <a:pt x="509155" y="1216812"/>
                </a:lnTo>
                <a:lnTo>
                  <a:pt x="463423" y="1247089"/>
                </a:lnTo>
                <a:lnTo>
                  <a:pt x="430631" y="1296098"/>
                </a:lnTo>
                <a:lnTo>
                  <a:pt x="417182" y="1289799"/>
                </a:lnTo>
                <a:lnTo>
                  <a:pt x="413270" y="1287970"/>
                </a:lnTo>
                <a:lnTo>
                  <a:pt x="387019" y="1280134"/>
                </a:lnTo>
                <a:lnTo>
                  <a:pt x="353275" y="1276731"/>
                </a:lnTo>
                <a:lnTo>
                  <a:pt x="313474" y="1281874"/>
                </a:lnTo>
                <a:lnTo>
                  <a:pt x="268986" y="1299679"/>
                </a:lnTo>
                <a:lnTo>
                  <a:pt x="221246" y="1334287"/>
                </a:lnTo>
                <a:lnTo>
                  <a:pt x="171640" y="1389799"/>
                </a:lnTo>
                <a:lnTo>
                  <a:pt x="160007" y="1402372"/>
                </a:lnTo>
                <a:lnTo>
                  <a:pt x="128651" y="1433449"/>
                </a:lnTo>
                <a:lnTo>
                  <a:pt x="81508" y="1474647"/>
                </a:lnTo>
                <a:lnTo>
                  <a:pt x="22479" y="1517611"/>
                </a:lnTo>
                <a:lnTo>
                  <a:pt x="0" y="1532115"/>
                </a:lnTo>
                <a:lnTo>
                  <a:pt x="26619" y="1529524"/>
                </a:lnTo>
                <a:lnTo>
                  <a:pt x="34175" y="1528699"/>
                </a:lnTo>
                <a:lnTo>
                  <a:pt x="35534" y="1528533"/>
                </a:lnTo>
                <a:lnTo>
                  <a:pt x="28905" y="1531658"/>
                </a:lnTo>
                <a:lnTo>
                  <a:pt x="76212" y="1577314"/>
                </a:lnTo>
                <a:lnTo>
                  <a:pt x="109169" y="1599857"/>
                </a:lnTo>
                <a:lnTo>
                  <a:pt x="149174" y="1624507"/>
                </a:lnTo>
                <a:lnTo>
                  <a:pt x="195224" y="1649399"/>
                </a:lnTo>
                <a:lnTo>
                  <a:pt x="246354" y="1672691"/>
                </a:lnTo>
                <a:lnTo>
                  <a:pt x="301586" y="1692503"/>
                </a:lnTo>
                <a:lnTo>
                  <a:pt x="359943" y="1706981"/>
                </a:lnTo>
                <a:lnTo>
                  <a:pt x="420433" y="1714271"/>
                </a:lnTo>
                <a:lnTo>
                  <a:pt x="482079" y="1712506"/>
                </a:lnTo>
                <a:lnTo>
                  <a:pt x="536778" y="1701292"/>
                </a:lnTo>
                <a:lnTo>
                  <a:pt x="543915" y="1699831"/>
                </a:lnTo>
                <a:lnTo>
                  <a:pt x="595071" y="1679575"/>
                </a:lnTo>
                <a:lnTo>
                  <a:pt x="630148" y="1659699"/>
                </a:lnTo>
                <a:lnTo>
                  <a:pt x="663549" y="1635455"/>
                </a:lnTo>
                <a:lnTo>
                  <a:pt x="695261" y="1606854"/>
                </a:lnTo>
                <a:lnTo>
                  <a:pt x="725284" y="1573911"/>
                </a:lnTo>
                <a:lnTo>
                  <a:pt x="753668" y="1536534"/>
                </a:lnTo>
                <a:lnTo>
                  <a:pt x="780186" y="1495069"/>
                </a:lnTo>
                <a:lnTo>
                  <a:pt x="805065" y="1449197"/>
                </a:lnTo>
                <a:lnTo>
                  <a:pt x="828192" y="1399044"/>
                </a:lnTo>
                <a:lnTo>
                  <a:pt x="849579" y="1344612"/>
                </a:lnTo>
                <a:lnTo>
                  <a:pt x="869200" y="1285938"/>
                </a:lnTo>
                <a:lnTo>
                  <a:pt x="883183" y="1236675"/>
                </a:lnTo>
                <a:lnTo>
                  <a:pt x="885888" y="1227112"/>
                </a:lnTo>
                <a:lnTo>
                  <a:pt x="888580" y="1225245"/>
                </a:lnTo>
                <a:lnTo>
                  <a:pt x="891641" y="1223124"/>
                </a:lnTo>
                <a:lnTo>
                  <a:pt x="905776" y="1212799"/>
                </a:lnTo>
                <a:lnTo>
                  <a:pt x="909345" y="1210183"/>
                </a:lnTo>
                <a:close/>
              </a:path>
              <a:path w="5198110" h="6609080">
                <a:moveTo>
                  <a:pt x="1882076" y="6375755"/>
                </a:moveTo>
                <a:lnTo>
                  <a:pt x="1866709" y="6367297"/>
                </a:lnTo>
                <a:lnTo>
                  <a:pt x="1865223" y="6366484"/>
                </a:lnTo>
                <a:lnTo>
                  <a:pt x="1868525" y="6363360"/>
                </a:lnTo>
                <a:lnTo>
                  <a:pt x="1859915" y="6363500"/>
                </a:lnTo>
                <a:lnTo>
                  <a:pt x="1846186" y="6355664"/>
                </a:lnTo>
                <a:lnTo>
                  <a:pt x="1835365" y="6349111"/>
                </a:lnTo>
                <a:lnTo>
                  <a:pt x="1835365" y="6364402"/>
                </a:lnTo>
                <a:lnTo>
                  <a:pt x="1833194" y="6364554"/>
                </a:lnTo>
                <a:lnTo>
                  <a:pt x="1833194" y="6378651"/>
                </a:lnTo>
                <a:lnTo>
                  <a:pt x="1786801" y="6419672"/>
                </a:lnTo>
                <a:lnTo>
                  <a:pt x="1739747" y="6457467"/>
                </a:lnTo>
                <a:lnTo>
                  <a:pt x="1693506" y="6490729"/>
                </a:lnTo>
                <a:lnTo>
                  <a:pt x="1648091" y="6519456"/>
                </a:lnTo>
                <a:lnTo>
                  <a:pt x="1603514" y="6543624"/>
                </a:lnTo>
                <a:lnTo>
                  <a:pt x="1559788" y="6563246"/>
                </a:lnTo>
                <a:lnTo>
                  <a:pt x="1516938" y="6578295"/>
                </a:lnTo>
                <a:lnTo>
                  <a:pt x="1474952" y="6588785"/>
                </a:lnTo>
                <a:lnTo>
                  <a:pt x="1433880" y="6594678"/>
                </a:lnTo>
                <a:lnTo>
                  <a:pt x="1393698" y="6595986"/>
                </a:lnTo>
                <a:lnTo>
                  <a:pt x="1354455" y="6592710"/>
                </a:lnTo>
                <a:lnTo>
                  <a:pt x="1316139" y="6584823"/>
                </a:lnTo>
                <a:lnTo>
                  <a:pt x="1258544" y="6563347"/>
                </a:lnTo>
                <a:lnTo>
                  <a:pt x="1206703" y="6532842"/>
                </a:lnTo>
                <a:lnTo>
                  <a:pt x="1160487" y="6495389"/>
                </a:lnTo>
                <a:lnTo>
                  <a:pt x="1119720" y="6453048"/>
                </a:lnTo>
                <a:lnTo>
                  <a:pt x="1084287" y="6407886"/>
                </a:lnTo>
                <a:lnTo>
                  <a:pt x="1054023" y="6361963"/>
                </a:lnTo>
                <a:lnTo>
                  <a:pt x="1028801" y="6317361"/>
                </a:lnTo>
                <a:lnTo>
                  <a:pt x="1008443" y="6276124"/>
                </a:lnTo>
                <a:lnTo>
                  <a:pt x="992835" y="6240323"/>
                </a:lnTo>
                <a:lnTo>
                  <a:pt x="975245" y="6193307"/>
                </a:lnTo>
                <a:lnTo>
                  <a:pt x="1008621" y="6200927"/>
                </a:lnTo>
                <a:lnTo>
                  <a:pt x="1049147" y="6223330"/>
                </a:lnTo>
                <a:lnTo>
                  <a:pt x="1092733" y="6255245"/>
                </a:lnTo>
                <a:lnTo>
                  <a:pt x="1135354" y="6291402"/>
                </a:lnTo>
                <a:lnTo>
                  <a:pt x="1172921" y="6326505"/>
                </a:lnTo>
                <a:lnTo>
                  <a:pt x="1201381" y="6355308"/>
                </a:lnTo>
                <a:lnTo>
                  <a:pt x="1255293" y="6396469"/>
                </a:lnTo>
                <a:lnTo>
                  <a:pt x="1310792" y="6423939"/>
                </a:lnTo>
                <a:lnTo>
                  <a:pt x="1365796" y="6440056"/>
                </a:lnTo>
                <a:lnTo>
                  <a:pt x="1418183" y="6447206"/>
                </a:lnTo>
                <a:lnTo>
                  <a:pt x="1465884" y="6447714"/>
                </a:lnTo>
                <a:lnTo>
                  <a:pt x="1506791" y="6443954"/>
                </a:lnTo>
                <a:lnTo>
                  <a:pt x="1538820" y="6438290"/>
                </a:lnTo>
                <a:lnTo>
                  <a:pt x="1550949" y="6435268"/>
                </a:lnTo>
                <a:lnTo>
                  <a:pt x="1559864" y="6433058"/>
                </a:lnTo>
                <a:lnTo>
                  <a:pt x="1567827" y="6430619"/>
                </a:lnTo>
                <a:lnTo>
                  <a:pt x="1633562" y="6409677"/>
                </a:lnTo>
                <a:lnTo>
                  <a:pt x="1696796" y="6394971"/>
                </a:lnTo>
                <a:lnTo>
                  <a:pt x="1753844" y="6385433"/>
                </a:lnTo>
                <a:lnTo>
                  <a:pt x="1800720" y="6379959"/>
                </a:lnTo>
                <a:lnTo>
                  <a:pt x="1806181" y="6379946"/>
                </a:lnTo>
                <a:lnTo>
                  <a:pt x="1833194" y="6378651"/>
                </a:lnTo>
                <a:lnTo>
                  <a:pt x="1833194" y="6364554"/>
                </a:lnTo>
                <a:lnTo>
                  <a:pt x="1807387" y="6366319"/>
                </a:lnTo>
                <a:lnTo>
                  <a:pt x="1805520" y="6366535"/>
                </a:lnTo>
                <a:lnTo>
                  <a:pt x="1773428" y="6367297"/>
                </a:lnTo>
                <a:lnTo>
                  <a:pt x="1715998" y="6365672"/>
                </a:lnTo>
                <a:lnTo>
                  <a:pt x="1715998" y="6378575"/>
                </a:lnTo>
                <a:lnTo>
                  <a:pt x="1699856" y="6381166"/>
                </a:lnTo>
                <a:lnTo>
                  <a:pt x="1633118" y="6396342"/>
                </a:lnTo>
                <a:lnTo>
                  <a:pt x="1563420" y="6418402"/>
                </a:lnTo>
                <a:lnTo>
                  <a:pt x="1553883" y="6421272"/>
                </a:lnTo>
                <a:lnTo>
                  <a:pt x="1528686" y="6427190"/>
                </a:lnTo>
                <a:lnTo>
                  <a:pt x="1490726" y="6432931"/>
                </a:lnTo>
                <a:lnTo>
                  <a:pt x="1442897" y="6435268"/>
                </a:lnTo>
                <a:lnTo>
                  <a:pt x="1388071" y="6430988"/>
                </a:lnTo>
                <a:lnTo>
                  <a:pt x="1329143" y="6416840"/>
                </a:lnTo>
                <a:lnTo>
                  <a:pt x="1268996" y="6389624"/>
                </a:lnTo>
                <a:lnTo>
                  <a:pt x="1210525" y="6346101"/>
                </a:lnTo>
                <a:lnTo>
                  <a:pt x="1194841" y="6330010"/>
                </a:lnTo>
                <a:lnTo>
                  <a:pt x="1159611" y="6295949"/>
                </a:lnTo>
                <a:lnTo>
                  <a:pt x="1111935" y="6254013"/>
                </a:lnTo>
                <a:lnTo>
                  <a:pt x="1076731" y="6227648"/>
                </a:lnTo>
                <a:lnTo>
                  <a:pt x="1102614" y="6237973"/>
                </a:lnTo>
                <a:lnTo>
                  <a:pt x="1157185" y="6258331"/>
                </a:lnTo>
                <a:lnTo>
                  <a:pt x="1218704" y="6279553"/>
                </a:lnTo>
                <a:lnTo>
                  <a:pt x="1286294" y="6300762"/>
                </a:lnTo>
                <a:lnTo>
                  <a:pt x="1359090" y="6321120"/>
                </a:lnTo>
                <a:lnTo>
                  <a:pt x="1436230" y="6339776"/>
                </a:lnTo>
                <a:lnTo>
                  <a:pt x="1486674" y="6350279"/>
                </a:lnTo>
                <a:lnTo>
                  <a:pt x="1538287" y="6359538"/>
                </a:lnTo>
                <a:lnTo>
                  <a:pt x="1590840" y="6367361"/>
                </a:lnTo>
                <a:lnTo>
                  <a:pt x="1644129" y="6373533"/>
                </a:lnTo>
                <a:lnTo>
                  <a:pt x="1697926" y="6377826"/>
                </a:lnTo>
                <a:lnTo>
                  <a:pt x="1715998" y="6378575"/>
                </a:lnTo>
                <a:lnTo>
                  <a:pt x="1715998" y="6365672"/>
                </a:lnTo>
                <a:lnTo>
                  <a:pt x="1709191" y="6365468"/>
                </a:lnTo>
                <a:lnTo>
                  <a:pt x="1645297" y="6360617"/>
                </a:lnTo>
                <a:lnTo>
                  <a:pt x="1582127" y="6353099"/>
                </a:lnTo>
                <a:lnTo>
                  <a:pt x="1520037" y="6343282"/>
                </a:lnTo>
                <a:lnTo>
                  <a:pt x="1459407" y="6331534"/>
                </a:lnTo>
                <a:lnTo>
                  <a:pt x="1400594" y="6318224"/>
                </a:lnTo>
                <a:lnTo>
                  <a:pt x="1343977" y="6303696"/>
                </a:lnTo>
                <a:lnTo>
                  <a:pt x="1289926" y="6288329"/>
                </a:lnTo>
                <a:lnTo>
                  <a:pt x="1238808" y="6272479"/>
                </a:lnTo>
                <a:lnTo>
                  <a:pt x="1190993" y="6256502"/>
                </a:lnTo>
                <a:lnTo>
                  <a:pt x="1146848" y="6240780"/>
                </a:lnTo>
                <a:lnTo>
                  <a:pt x="1106754" y="6225667"/>
                </a:lnTo>
                <a:lnTo>
                  <a:pt x="1071067" y="6211519"/>
                </a:lnTo>
                <a:lnTo>
                  <a:pt x="1014412" y="6187579"/>
                </a:lnTo>
                <a:lnTo>
                  <a:pt x="994181" y="6178512"/>
                </a:lnTo>
                <a:lnTo>
                  <a:pt x="1059510" y="6171819"/>
                </a:lnTo>
                <a:lnTo>
                  <a:pt x="1113802" y="6162154"/>
                </a:lnTo>
                <a:lnTo>
                  <a:pt x="1151128" y="6153404"/>
                </a:lnTo>
                <a:lnTo>
                  <a:pt x="1242199" y="6127839"/>
                </a:lnTo>
                <a:lnTo>
                  <a:pt x="1302931" y="6125896"/>
                </a:lnTo>
                <a:lnTo>
                  <a:pt x="1349298" y="6137783"/>
                </a:lnTo>
                <a:lnTo>
                  <a:pt x="1382852" y="6157684"/>
                </a:lnTo>
                <a:lnTo>
                  <a:pt x="1417789" y="6198260"/>
                </a:lnTo>
                <a:lnTo>
                  <a:pt x="1425600" y="6215380"/>
                </a:lnTo>
                <a:lnTo>
                  <a:pt x="1432394" y="6209906"/>
                </a:lnTo>
                <a:lnTo>
                  <a:pt x="1462100" y="6194945"/>
                </a:lnTo>
                <a:lnTo>
                  <a:pt x="1482966" y="6184443"/>
                </a:lnTo>
                <a:lnTo>
                  <a:pt x="1535239" y="6181826"/>
                </a:lnTo>
                <a:lnTo>
                  <a:pt x="1585772" y="6195199"/>
                </a:lnTo>
                <a:lnTo>
                  <a:pt x="1631188" y="6217691"/>
                </a:lnTo>
                <a:lnTo>
                  <a:pt x="1668056" y="6242469"/>
                </a:lnTo>
                <a:lnTo>
                  <a:pt x="1692960" y="6262649"/>
                </a:lnTo>
                <a:lnTo>
                  <a:pt x="1702511" y="6271387"/>
                </a:lnTo>
                <a:lnTo>
                  <a:pt x="1736090" y="6299187"/>
                </a:lnTo>
                <a:lnTo>
                  <a:pt x="1773275" y="6325565"/>
                </a:lnTo>
                <a:lnTo>
                  <a:pt x="1808848" y="6348463"/>
                </a:lnTo>
                <a:lnTo>
                  <a:pt x="1835365" y="6364402"/>
                </a:lnTo>
                <a:lnTo>
                  <a:pt x="1835365" y="6349111"/>
                </a:lnTo>
                <a:lnTo>
                  <a:pt x="1806397" y="6331534"/>
                </a:lnTo>
                <a:lnTo>
                  <a:pt x="1757172" y="6298552"/>
                </a:lnTo>
                <a:lnTo>
                  <a:pt x="1711490" y="6262014"/>
                </a:lnTo>
                <a:lnTo>
                  <a:pt x="1701800" y="6253162"/>
                </a:lnTo>
                <a:lnTo>
                  <a:pt x="1676374" y="6232563"/>
                </a:lnTo>
                <a:lnTo>
                  <a:pt x="1638554" y="6207112"/>
                </a:lnTo>
                <a:lnTo>
                  <a:pt x="1591703" y="6183731"/>
                </a:lnTo>
                <a:lnTo>
                  <a:pt x="1584744" y="6181826"/>
                </a:lnTo>
                <a:lnTo>
                  <a:pt x="1539189" y="6169317"/>
                </a:lnTo>
                <a:lnTo>
                  <a:pt x="1484350" y="6170752"/>
                </a:lnTo>
                <a:lnTo>
                  <a:pt x="1430578" y="6194945"/>
                </a:lnTo>
                <a:lnTo>
                  <a:pt x="1420126" y="6178804"/>
                </a:lnTo>
                <a:lnTo>
                  <a:pt x="1375244" y="6137516"/>
                </a:lnTo>
                <a:lnTo>
                  <a:pt x="1338757" y="6120777"/>
                </a:lnTo>
                <a:lnTo>
                  <a:pt x="1291602" y="6112307"/>
                </a:lnTo>
                <a:lnTo>
                  <a:pt x="1232776" y="6116345"/>
                </a:lnTo>
                <a:lnTo>
                  <a:pt x="1161288" y="6137148"/>
                </a:lnTo>
                <a:lnTo>
                  <a:pt x="1144752" y="6141656"/>
                </a:lnTo>
                <a:lnTo>
                  <a:pt x="1101712" y="6151384"/>
                </a:lnTo>
                <a:lnTo>
                  <a:pt x="1039888" y="6161341"/>
                </a:lnTo>
                <a:lnTo>
                  <a:pt x="967054" y="6166497"/>
                </a:lnTo>
                <a:lnTo>
                  <a:pt x="940308" y="6166878"/>
                </a:lnTo>
                <a:lnTo>
                  <a:pt x="964349" y="6178855"/>
                </a:lnTo>
                <a:lnTo>
                  <a:pt x="971105" y="6182106"/>
                </a:lnTo>
                <a:lnTo>
                  <a:pt x="972324" y="6182677"/>
                </a:lnTo>
                <a:lnTo>
                  <a:pt x="965073" y="6181814"/>
                </a:lnTo>
                <a:lnTo>
                  <a:pt x="958634" y="6183541"/>
                </a:lnTo>
                <a:lnTo>
                  <a:pt x="960526" y="6189929"/>
                </a:lnTo>
                <a:lnTo>
                  <a:pt x="962914" y="6197384"/>
                </a:lnTo>
                <a:lnTo>
                  <a:pt x="980998" y="6245606"/>
                </a:lnTo>
                <a:lnTo>
                  <a:pt x="997000" y="6282194"/>
                </a:lnTo>
                <a:lnTo>
                  <a:pt x="1017866" y="6324295"/>
                </a:lnTo>
                <a:lnTo>
                  <a:pt x="1043724" y="6369812"/>
                </a:lnTo>
                <a:lnTo>
                  <a:pt x="1074737" y="6416649"/>
                </a:lnTo>
                <a:lnTo>
                  <a:pt x="1111084" y="6462725"/>
                </a:lnTo>
                <a:lnTo>
                  <a:pt x="1152893" y="6505930"/>
                </a:lnTo>
                <a:lnTo>
                  <a:pt x="1200327" y="6544170"/>
                </a:lnTo>
                <a:lnTo>
                  <a:pt x="1253553" y="6575336"/>
                </a:lnTo>
                <a:lnTo>
                  <a:pt x="1312710" y="6597358"/>
                </a:lnTo>
                <a:lnTo>
                  <a:pt x="1366824" y="6607289"/>
                </a:lnTo>
                <a:lnTo>
                  <a:pt x="1407109" y="6609016"/>
                </a:lnTo>
                <a:lnTo>
                  <a:pt x="1448282" y="6606146"/>
                </a:lnTo>
                <a:lnTo>
                  <a:pt x="1490332" y="6598704"/>
                </a:lnTo>
                <a:lnTo>
                  <a:pt x="1499997" y="6595986"/>
                </a:lnTo>
                <a:lnTo>
                  <a:pt x="1533245" y="6586677"/>
                </a:lnTo>
                <a:lnTo>
                  <a:pt x="1577009" y="6570078"/>
                </a:lnTo>
                <a:lnTo>
                  <a:pt x="1621586" y="6548907"/>
                </a:lnTo>
                <a:lnTo>
                  <a:pt x="1666989" y="6523177"/>
                </a:lnTo>
                <a:lnTo>
                  <a:pt x="1713179" y="6492900"/>
                </a:lnTo>
                <a:lnTo>
                  <a:pt x="1760156" y="6458077"/>
                </a:lnTo>
                <a:lnTo>
                  <a:pt x="1807895" y="6418720"/>
                </a:lnTo>
                <a:lnTo>
                  <a:pt x="1853222" y="6377686"/>
                </a:lnTo>
                <a:lnTo>
                  <a:pt x="1860207" y="6377343"/>
                </a:lnTo>
                <a:lnTo>
                  <a:pt x="1882076" y="6375755"/>
                </a:lnTo>
                <a:close/>
              </a:path>
              <a:path w="5198110" h="6609080">
                <a:moveTo>
                  <a:pt x="1882076" y="769975"/>
                </a:moveTo>
                <a:lnTo>
                  <a:pt x="1866709" y="761517"/>
                </a:lnTo>
                <a:lnTo>
                  <a:pt x="1865223" y="760704"/>
                </a:lnTo>
                <a:lnTo>
                  <a:pt x="1868525" y="757580"/>
                </a:lnTo>
                <a:lnTo>
                  <a:pt x="1859915" y="757720"/>
                </a:lnTo>
                <a:lnTo>
                  <a:pt x="1846186" y="749884"/>
                </a:lnTo>
                <a:lnTo>
                  <a:pt x="1835365" y="743331"/>
                </a:lnTo>
                <a:lnTo>
                  <a:pt x="1835365" y="758621"/>
                </a:lnTo>
                <a:lnTo>
                  <a:pt x="1833194" y="758774"/>
                </a:lnTo>
                <a:lnTo>
                  <a:pt x="1833194" y="772871"/>
                </a:lnTo>
                <a:lnTo>
                  <a:pt x="1786801" y="813892"/>
                </a:lnTo>
                <a:lnTo>
                  <a:pt x="1739747" y="851687"/>
                </a:lnTo>
                <a:lnTo>
                  <a:pt x="1693506" y="884948"/>
                </a:lnTo>
                <a:lnTo>
                  <a:pt x="1648091" y="913676"/>
                </a:lnTo>
                <a:lnTo>
                  <a:pt x="1603514" y="937844"/>
                </a:lnTo>
                <a:lnTo>
                  <a:pt x="1559788" y="957465"/>
                </a:lnTo>
                <a:lnTo>
                  <a:pt x="1516938" y="972515"/>
                </a:lnTo>
                <a:lnTo>
                  <a:pt x="1474952" y="983005"/>
                </a:lnTo>
                <a:lnTo>
                  <a:pt x="1433880" y="988898"/>
                </a:lnTo>
                <a:lnTo>
                  <a:pt x="1393698" y="990206"/>
                </a:lnTo>
                <a:lnTo>
                  <a:pt x="1354455" y="986929"/>
                </a:lnTo>
                <a:lnTo>
                  <a:pt x="1316139" y="979043"/>
                </a:lnTo>
                <a:lnTo>
                  <a:pt x="1258544" y="957567"/>
                </a:lnTo>
                <a:lnTo>
                  <a:pt x="1206703" y="927061"/>
                </a:lnTo>
                <a:lnTo>
                  <a:pt x="1160487" y="889609"/>
                </a:lnTo>
                <a:lnTo>
                  <a:pt x="1119720" y="847267"/>
                </a:lnTo>
                <a:lnTo>
                  <a:pt x="1084287" y="802106"/>
                </a:lnTo>
                <a:lnTo>
                  <a:pt x="1054023" y="756183"/>
                </a:lnTo>
                <a:lnTo>
                  <a:pt x="1028801" y="711581"/>
                </a:lnTo>
                <a:lnTo>
                  <a:pt x="1008443" y="670344"/>
                </a:lnTo>
                <a:lnTo>
                  <a:pt x="992835" y="634542"/>
                </a:lnTo>
                <a:lnTo>
                  <a:pt x="975245" y="587527"/>
                </a:lnTo>
                <a:lnTo>
                  <a:pt x="1008621" y="595147"/>
                </a:lnTo>
                <a:lnTo>
                  <a:pt x="1049147" y="617550"/>
                </a:lnTo>
                <a:lnTo>
                  <a:pt x="1092733" y="649465"/>
                </a:lnTo>
                <a:lnTo>
                  <a:pt x="1135354" y="685622"/>
                </a:lnTo>
                <a:lnTo>
                  <a:pt x="1172921" y="720725"/>
                </a:lnTo>
                <a:lnTo>
                  <a:pt x="1201381" y="749528"/>
                </a:lnTo>
                <a:lnTo>
                  <a:pt x="1255293" y="790689"/>
                </a:lnTo>
                <a:lnTo>
                  <a:pt x="1310792" y="818159"/>
                </a:lnTo>
                <a:lnTo>
                  <a:pt x="1365796" y="834275"/>
                </a:lnTo>
                <a:lnTo>
                  <a:pt x="1418183" y="841425"/>
                </a:lnTo>
                <a:lnTo>
                  <a:pt x="1465884" y="841933"/>
                </a:lnTo>
                <a:lnTo>
                  <a:pt x="1506791" y="838174"/>
                </a:lnTo>
                <a:lnTo>
                  <a:pt x="1538820" y="832510"/>
                </a:lnTo>
                <a:lnTo>
                  <a:pt x="1550949" y="829487"/>
                </a:lnTo>
                <a:lnTo>
                  <a:pt x="1559864" y="827278"/>
                </a:lnTo>
                <a:lnTo>
                  <a:pt x="1567827" y="824839"/>
                </a:lnTo>
                <a:lnTo>
                  <a:pt x="1633562" y="803897"/>
                </a:lnTo>
                <a:lnTo>
                  <a:pt x="1696796" y="789190"/>
                </a:lnTo>
                <a:lnTo>
                  <a:pt x="1753844" y="779653"/>
                </a:lnTo>
                <a:lnTo>
                  <a:pt x="1800720" y="774179"/>
                </a:lnTo>
                <a:lnTo>
                  <a:pt x="1806181" y="774166"/>
                </a:lnTo>
                <a:lnTo>
                  <a:pt x="1833194" y="772871"/>
                </a:lnTo>
                <a:lnTo>
                  <a:pt x="1833194" y="758774"/>
                </a:lnTo>
                <a:lnTo>
                  <a:pt x="1807387" y="760539"/>
                </a:lnTo>
                <a:lnTo>
                  <a:pt x="1805520" y="760755"/>
                </a:lnTo>
                <a:lnTo>
                  <a:pt x="1773428" y="761517"/>
                </a:lnTo>
                <a:lnTo>
                  <a:pt x="1715998" y="759891"/>
                </a:lnTo>
                <a:lnTo>
                  <a:pt x="1715998" y="772795"/>
                </a:lnTo>
                <a:lnTo>
                  <a:pt x="1699856" y="775385"/>
                </a:lnTo>
                <a:lnTo>
                  <a:pt x="1633118" y="790562"/>
                </a:lnTo>
                <a:lnTo>
                  <a:pt x="1563420" y="812622"/>
                </a:lnTo>
                <a:lnTo>
                  <a:pt x="1553883" y="815492"/>
                </a:lnTo>
                <a:lnTo>
                  <a:pt x="1528686" y="821410"/>
                </a:lnTo>
                <a:lnTo>
                  <a:pt x="1490726" y="827151"/>
                </a:lnTo>
                <a:lnTo>
                  <a:pt x="1442897" y="829487"/>
                </a:lnTo>
                <a:lnTo>
                  <a:pt x="1388071" y="825207"/>
                </a:lnTo>
                <a:lnTo>
                  <a:pt x="1329143" y="811060"/>
                </a:lnTo>
                <a:lnTo>
                  <a:pt x="1268996" y="783844"/>
                </a:lnTo>
                <a:lnTo>
                  <a:pt x="1210525" y="740321"/>
                </a:lnTo>
                <a:lnTo>
                  <a:pt x="1194841" y="724230"/>
                </a:lnTo>
                <a:lnTo>
                  <a:pt x="1159611" y="690168"/>
                </a:lnTo>
                <a:lnTo>
                  <a:pt x="1111935" y="648233"/>
                </a:lnTo>
                <a:lnTo>
                  <a:pt x="1076731" y="621868"/>
                </a:lnTo>
                <a:lnTo>
                  <a:pt x="1102614" y="632193"/>
                </a:lnTo>
                <a:lnTo>
                  <a:pt x="1157185" y="652551"/>
                </a:lnTo>
                <a:lnTo>
                  <a:pt x="1218704" y="673773"/>
                </a:lnTo>
                <a:lnTo>
                  <a:pt x="1286294" y="694982"/>
                </a:lnTo>
                <a:lnTo>
                  <a:pt x="1359090" y="715340"/>
                </a:lnTo>
                <a:lnTo>
                  <a:pt x="1436230" y="733996"/>
                </a:lnTo>
                <a:lnTo>
                  <a:pt x="1486674" y="744499"/>
                </a:lnTo>
                <a:lnTo>
                  <a:pt x="1538287" y="753757"/>
                </a:lnTo>
                <a:lnTo>
                  <a:pt x="1590840" y="761580"/>
                </a:lnTo>
                <a:lnTo>
                  <a:pt x="1644129" y="767753"/>
                </a:lnTo>
                <a:lnTo>
                  <a:pt x="1697926" y="772045"/>
                </a:lnTo>
                <a:lnTo>
                  <a:pt x="1715998" y="772795"/>
                </a:lnTo>
                <a:lnTo>
                  <a:pt x="1715998" y="759891"/>
                </a:lnTo>
                <a:lnTo>
                  <a:pt x="1709191" y="759688"/>
                </a:lnTo>
                <a:lnTo>
                  <a:pt x="1645297" y="754837"/>
                </a:lnTo>
                <a:lnTo>
                  <a:pt x="1582127" y="747318"/>
                </a:lnTo>
                <a:lnTo>
                  <a:pt x="1520037" y="737501"/>
                </a:lnTo>
                <a:lnTo>
                  <a:pt x="1459407" y="725754"/>
                </a:lnTo>
                <a:lnTo>
                  <a:pt x="1400594" y="712444"/>
                </a:lnTo>
                <a:lnTo>
                  <a:pt x="1343977" y="697915"/>
                </a:lnTo>
                <a:lnTo>
                  <a:pt x="1289926" y="682548"/>
                </a:lnTo>
                <a:lnTo>
                  <a:pt x="1238808" y="666699"/>
                </a:lnTo>
                <a:lnTo>
                  <a:pt x="1190993" y="650722"/>
                </a:lnTo>
                <a:lnTo>
                  <a:pt x="1146848" y="635000"/>
                </a:lnTo>
                <a:lnTo>
                  <a:pt x="1106754" y="619887"/>
                </a:lnTo>
                <a:lnTo>
                  <a:pt x="1071067" y="605739"/>
                </a:lnTo>
                <a:lnTo>
                  <a:pt x="1014412" y="581799"/>
                </a:lnTo>
                <a:lnTo>
                  <a:pt x="994181" y="572731"/>
                </a:lnTo>
                <a:lnTo>
                  <a:pt x="1059510" y="566039"/>
                </a:lnTo>
                <a:lnTo>
                  <a:pt x="1113802" y="556374"/>
                </a:lnTo>
                <a:lnTo>
                  <a:pt x="1151128" y="547624"/>
                </a:lnTo>
                <a:lnTo>
                  <a:pt x="1242199" y="522058"/>
                </a:lnTo>
                <a:lnTo>
                  <a:pt x="1302931" y="520115"/>
                </a:lnTo>
                <a:lnTo>
                  <a:pt x="1349298" y="532003"/>
                </a:lnTo>
                <a:lnTo>
                  <a:pt x="1382852" y="551903"/>
                </a:lnTo>
                <a:lnTo>
                  <a:pt x="1417789" y="592480"/>
                </a:lnTo>
                <a:lnTo>
                  <a:pt x="1425600" y="609600"/>
                </a:lnTo>
                <a:lnTo>
                  <a:pt x="1432394" y="604126"/>
                </a:lnTo>
                <a:lnTo>
                  <a:pt x="1462100" y="589165"/>
                </a:lnTo>
                <a:lnTo>
                  <a:pt x="1482966" y="578662"/>
                </a:lnTo>
                <a:lnTo>
                  <a:pt x="1535239" y="576046"/>
                </a:lnTo>
                <a:lnTo>
                  <a:pt x="1585772" y="589419"/>
                </a:lnTo>
                <a:lnTo>
                  <a:pt x="1631188" y="611911"/>
                </a:lnTo>
                <a:lnTo>
                  <a:pt x="1668056" y="636689"/>
                </a:lnTo>
                <a:lnTo>
                  <a:pt x="1692960" y="656869"/>
                </a:lnTo>
                <a:lnTo>
                  <a:pt x="1702511" y="665607"/>
                </a:lnTo>
                <a:lnTo>
                  <a:pt x="1736090" y="693407"/>
                </a:lnTo>
                <a:lnTo>
                  <a:pt x="1773275" y="719785"/>
                </a:lnTo>
                <a:lnTo>
                  <a:pt x="1808848" y="742683"/>
                </a:lnTo>
                <a:lnTo>
                  <a:pt x="1835365" y="758621"/>
                </a:lnTo>
                <a:lnTo>
                  <a:pt x="1835365" y="743331"/>
                </a:lnTo>
                <a:lnTo>
                  <a:pt x="1806397" y="725754"/>
                </a:lnTo>
                <a:lnTo>
                  <a:pt x="1757172" y="692772"/>
                </a:lnTo>
                <a:lnTo>
                  <a:pt x="1711490" y="656234"/>
                </a:lnTo>
                <a:lnTo>
                  <a:pt x="1701800" y="647382"/>
                </a:lnTo>
                <a:lnTo>
                  <a:pt x="1676374" y="626783"/>
                </a:lnTo>
                <a:lnTo>
                  <a:pt x="1638554" y="601332"/>
                </a:lnTo>
                <a:lnTo>
                  <a:pt x="1591703" y="577951"/>
                </a:lnTo>
                <a:lnTo>
                  <a:pt x="1584744" y="576046"/>
                </a:lnTo>
                <a:lnTo>
                  <a:pt x="1539189" y="563537"/>
                </a:lnTo>
                <a:lnTo>
                  <a:pt x="1484350" y="564972"/>
                </a:lnTo>
                <a:lnTo>
                  <a:pt x="1430578" y="589165"/>
                </a:lnTo>
                <a:lnTo>
                  <a:pt x="1420126" y="573024"/>
                </a:lnTo>
                <a:lnTo>
                  <a:pt x="1375244" y="531736"/>
                </a:lnTo>
                <a:lnTo>
                  <a:pt x="1338757" y="514997"/>
                </a:lnTo>
                <a:lnTo>
                  <a:pt x="1291602" y="506526"/>
                </a:lnTo>
                <a:lnTo>
                  <a:pt x="1232776" y="510565"/>
                </a:lnTo>
                <a:lnTo>
                  <a:pt x="1161288" y="531368"/>
                </a:lnTo>
                <a:lnTo>
                  <a:pt x="1144752" y="535876"/>
                </a:lnTo>
                <a:lnTo>
                  <a:pt x="1101712" y="545604"/>
                </a:lnTo>
                <a:lnTo>
                  <a:pt x="1039888" y="555561"/>
                </a:lnTo>
                <a:lnTo>
                  <a:pt x="967054" y="560717"/>
                </a:lnTo>
                <a:lnTo>
                  <a:pt x="940308" y="561098"/>
                </a:lnTo>
                <a:lnTo>
                  <a:pt x="964349" y="573074"/>
                </a:lnTo>
                <a:lnTo>
                  <a:pt x="971105" y="576326"/>
                </a:lnTo>
                <a:lnTo>
                  <a:pt x="972324" y="576897"/>
                </a:lnTo>
                <a:lnTo>
                  <a:pt x="965073" y="576033"/>
                </a:lnTo>
                <a:lnTo>
                  <a:pt x="958634" y="577761"/>
                </a:lnTo>
                <a:lnTo>
                  <a:pt x="960526" y="584149"/>
                </a:lnTo>
                <a:lnTo>
                  <a:pt x="962914" y="591604"/>
                </a:lnTo>
                <a:lnTo>
                  <a:pt x="980998" y="639826"/>
                </a:lnTo>
                <a:lnTo>
                  <a:pt x="997000" y="676414"/>
                </a:lnTo>
                <a:lnTo>
                  <a:pt x="1017866" y="718515"/>
                </a:lnTo>
                <a:lnTo>
                  <a:pt x="1043724" y="764032"/>
                </a:lnTo>
                <a:lnTo>
                  <a:pt x="1074737" y="810869"/>
                </a:lnTo>
                <a:lnTo>
                  <a:pt x="1111084" y="856945"/>
                </a:lnTo>
                <a:lnTo>
                  <a:pt x="1152893" y="900150"/>
                </a:lnTo>
                <a:lnTo>
                  <a:pt x="1200327" y="938390"/>
                </a:lnTo>
                <a:lnTo>
                  <a:pt x="1253553" y="969556"/>
                </a:lnTo>
                <a:lnTo>
                  <a:pt x="1312710" y="991577"/>
                </a:lnTo>
                <a:lnTo>
                  <a:pt x="1366824" y="1001509"/>
                </a:lnTo>
                <a:lnTo>
                  <a:pt x="1407109" y="1003236"/>
                </a:lnTo>
                <a:lnTo>
                  <a:pt x="1448282" y="1000366"/>
                </a:lnTo>
                <a:lnTo>
                  <a:pt x="1490332" y="992924"/>
                </a:lnTo>
                <a:lnTo>
                  <a:pt x="1499997" y="990206"/>
                </a:lnTo>
                <a:lnTo>
                  <a:pt x="1533245" y="980897"/>
                </a:lnTo>
                <a:lnTo>
                  <a:pt x="1577009" y="964298"/>
                </a:lnTo>
                <a:lnTo>
                  <a:pt x="1621586" y="943127"/>
                </a:lnTo>
                <a:lnTo>
                  <a:pt x="1666989" y="917397"/>
                </a:lnTo>
                <a:lnTo>
                  <a:pt x="1713179" y="887120"/>
                </a:lnTo>
                <a:lnTo>
                  <a:pt x="1760156" y="852297"/>
                </a:lnTo>
                <a:lnTo>
                  <a:pt x="1807895" y="812939"/>
                </a:lnTo>
                <a:lnTo>
                  <a:pt x="1853222" y="771906"/>
                </a:lnTo>
                <a:lnTo>
                  <a:pt x="1860207" y="771563"/>
                </a:lnTo>
                <a:lnTo>
                  <a:pt x="1882076" y="769975"/>
                </a:lnTo>
                <a:close/>
              </a:path>
              <a:path w="5198110" h="6609080">
                <a:moveTo>
                  <a:pt x="2971304" y="0"/>
                </a:moveTo>
                <a:lnTo>
                  <a:pt x="2957093" y="0"/>
                </a:lnTo>
                <a:lnTo>
                  <a:pt x="2954566" y="6172"/>
                </a:lnTo>
                <a:lnTo>
                  <a:pt x="2931274" y="54597"/>
                </a:lnTo>
                <a:lnTo>
                  <a:pt x="2906280" y="98717"/>
                </a:lnTo>
                <a:lnTo>
                  <a:pt x="2879598" y="138518"/>
                </a:lnTo>
                <a:lnTo>
                  <a:pt x="2851226" y="174002"/>
                </a:lnTo>
                <a:lnTo>
                  <a:pt x="2821190" y="205130"/>
                </a:lnTo>
                <a:lnTo>
                  <a:pt x="2789466" y="231902"/>
                </a:lnTo>
                <a:lnTo>
                  <a:pt x="2756090" y="254304"/>
                </a:lnTo>
                <a:lnTo>
                  <a:pt x="2721064" y="272326"/>
                </a:lnTo>
                <a:lnTo>
                  <a:pt x="2684386" y="285940"/>
                </a:lnTo>
                <a:lnTo>
                  <a:pt x="2624175" y="298246"/>
                </a:lnTo>
                <a:lnTo>
                  <a:pt x="2564053" y="299847"/>
                </a:lnTo>
                <a:lnTo>
                  <a:pt x="2505011" y="292582"/>
                </a:lnTo>
                <a:lnTo>
                  <a:pt x="2448014" y="278269"/>
                </a:lnTo>
                <a:lnTo>
                  <a:pt x="2394026" y="258749"/>
                </a:lnTo>
                <a:lnTo>
                  <a:pt x="2344026" y="235851"/>
                </a:lnTo>
                <a:lnTo>
                  <a:pt x="2298992" y="211391"/>
                </a:lnTo>
                <a:lnTo>
                  <a:pt x="2259888" y="187198"/>
                </a:lnTo>
                <a:lnTo>
                  <a:pt x="2227681" y="165112"/>
                </a:lnTo>
                <a:lnTo>
                  <a:pt x="2187841" y="134569"/>
                </a:lnTo>
                <a:lnTo>
                  <a:pt x="2220188" y="123342"/>
                </a:lnTo>
                <a:lnTo>
                  <a:pt x="2266416" y="120865"/>
                </a:lnTo>
                <a:lnTo>
                  <a:pt x="2320302" y="124828"/>
                </a:lnTo>
                <a:lnTo>
                  <a:pt x="2375598" y="132905"/>
                </a:lnTo>
                <a:lnTo>
                  <a:pt x="2426055" y="142773"/>
                </a:lnTo>
                <a:lnTo>
                  <a:pt x="2465451" y="152120"/>
                </a:lnTo>
                <a:lnTo>
                  <a:pt x="2532989" y="158457"/>
                </a:lnTo>
                <a:lnTo>
                  <a:pt x="2594610" y="152323"/>
                </a:lnTo>
                <a:lnTo>
                  <a:pt x="2649804" y="136855"/>
                </a:lnTo>
                <a:lnTo>
                  <a:pt x="2698013" y="115150"/>
                </a:lnTo>
                <a:lnTo>
                  <a:pt x="2738742" y="90309"/>
                </a:lnTo>
                <a:lnTo>
                  <a:pt x="2771444" y="65455"/>
                </a:lnTo>
                <a:lnTo>
                  <a:pt x="2810662" y="28092"/>
                </a:lnTo>
                <a:lnTo>
                  <a:pt x="2834627" y="0"/>
                </a:lnTo>
                <a:lnTo>
                  <a:pt x="2817647" y="0"/>
                </a:lnTo>
                <a:lnTo>
                  <a:pt x="2805912" y="13779"/>
                </a:lnTo>
                <a:lnTo>
                  <a:pt x="2799346" y="21259"/>
                </a:lnTo>
                <a:lnTo>
                  <a:pt x="2751975" y="64604"/>
                </a:lnTo>
                <a:lnTo>
                  <a:pt x="2712656" y="91948"/>
                </a:lnTo>
                <a:lnTo>
                  <a:pt x="2663888" y="117360"/>
                </a:lnTo>
                <a:lnTo>
                  <a:pt x="2606421" y="136601"/>
                </a:lnTo>
                <a:lnTo>
                  <a:pt x="2540990" y="145389"/>
                </a:lnTo>
                <a:lnTo>
                  <a:pt x="2468334" y="139458"/>
                </a:lnTo>
                <a:lnTo>
                  <a:pt x="2446515" y="134112"/>
                </a:lnTo>
                <a:lnTo>
                  <a:pt x="2398585" y="123901"/>
                </a:lnTo>
                <a:lnTo>
                  <a:pt x="2380145" y="120865"/>
                </a:lnTo>
                <a:lnTo>
                  <a:pt x="2335923" y="113601"/>
                </a:lnTo>
                <a:lnTo>
                  <a:pt x="2292058" y="109905"/>
                </a:lnTo>
                <a:lnTo>
                  <a:pt x="2319528" y="104940"/>
                </a:lnTo>
                <a:lnTo>
                  <a:pt x="2376589" y="93281"/>
                </a:lnTo>
                <a:lnTo>
                  <a:pt x="2440000" y="78676"/>
                </a:lnTo>
                <a:lnTo>
                  <a:pt x="2508567" y="60858"/>
                </a:lnTo>
                <a:lnTo>
                  <a:pt x="2581097" y="39547"/>
                </a:lnTo>
                <a:lnTo>
                  <a:pt x="2656395" y="14490"/>
                </a:lnTo>
                <a:lnTo>
                  <a:pt x="2695676" y="0"/>
                </a:lnTo>
                <a:lnTo>
                  <a:pt x="2657983" y="0"/>
                </a:lnTo>
                <a:lnTo>
                  <a:pt x="2614752" y="15087"/>
                </a:lnTo>
                <a:lnTo>
                  <a:pt x="2559037" y="32778"/>
                </a:lnTo>
                <a:lnTo>
                  <a:pt x="2505062" y="48387"/>
                </a:lnTo>
                <a:lnTo>
                  <a:pt x="2453309" y="62026"/>
                </a:lnTo>
                <a:lnTo>
                  <a:pt x="2404300" y="73825"/>
                </a:lnTo>
                <a:lnTo>
                  <a:pt x="2358529" y="83883"/>
                </a:lnTo>
                <a:lnTo>
                  <a:pt x="2316518" y="92303"/>
                </a:lnTo>
                <a:lnTo>
                  <a:pt x="2278748" y="99225"/>
                </a:lnTo>
                <a:lnTo>
                  <a:pt x="2218017" y="108940"/>
                </a:lnTo>
                <a:lnTo>
                  <a:pt x="2196058" y="111975"/>
                </a:lnTo>
                <a:lnTo>
                  <a:pt x="2247900" y="71678"/>
                </a:lnTo>
                <a:lnTo>
                  <a:pt x="2288832" y="34721"/>
                </a:lnTo>
                <a:lnTo>
                  <a:pt x="2315857" y="7518"/>
                </a:lnTo>
                <a:lnTo>
                  <a:pt x="2322753" y="0"/>
                </a:lnTo>
                <a:lnTo>
                  <a:pt x="2305075" y="0"/>
                </a:lnTo>
                <a:lnTo>
                  <a:pt x="2304224" y="927"/>
                </a:lnTo>
                <a:lnTo>
                  <a:pt x="2272868" y="32004"/>
                </a:lnTo>
                <a:lnTo>
                  <a:pt x="2225725" y="73202"/>
                </a:lnTo>
                <a:lnTo>
                  <a:pt x="2166696" y="116166"/>
                </a:lnTo>
                <a:lnTo>
                  <a:pt x="2144217" y="130670"/>
                </a:lnTo>
                <a:lnTo>
                  <a:pt x="2170836" y="128079"/>
                </a:lnTo>
                <a:lnTo>
                  <a:pt x="2178393" y="127254"/>
                </a:lnTo>
                <a:lnTo>
                  <a:pt x="2179751" y="127088"/>
                </a:lnTo>
                <a:lnTo>
                  <a:pt x="2173122" y="130213"/>
                </a:lnTo>
                <a:lnTo>
                  <a:pt x="2220430" y="175869"/>
                </a:lnTo>
                <a:lnTo>
                  <a:pt x="2253386" y="198412"/>
                </a:lnTo>
                <a:lnTo>
                  <a:pt x="2293391" y="223062"/>
                </a:lnTo>
                <a:lnTo>
                  <a:pt x="2339441" y="247954"/>
                </a:lnTo>
                <a:lnTo>
                  <a:pt x="2390571" y="271246"/>
                </a:lnTo>
                <a:lnTo>
                  <a:pt x="2445804" y="291058"/>
                </a:lnTo>
                <a:lnTo>
                  <a:pt x="2504160" y="305536"/>
                </a:lnTo>
                <a:lnTo>
                  <a:pt x="2564650" y="312826"/>
                </a:lnTo>
                <a:lnTo>
                  <a:pt x="2626296" y="311061"/>
                </a:lnTo>
                <a:lnTo>
                  <a:pt x="2680995" y="299847"/>
                </a:lnTo>
                <a:lnTo>
                  <a:pt x="2688132" y="298386"/>
                </a:lnTo>
                <a:lnTo>
                  <a:pt x="2739288" y="278130"/>
                </a:lnTo>
                <a:lnTo>
                  <a:pt x="2774365" y="258254"/>
                </a:lnTo>
                <a:lnTo>
                  <a:pt x="2807766" y="234010"/>
                </a:lnTo>
                <a:lnTo>
                  <a:pt x="2839478" y="205409"/>
                </a:lnTo>
                <a:lnTo>
                  <a:pt x="2869501" y="172466"/>
                </a:lnTo>
                <a:lnTo>
                  <a:pt x="2897886" y="135089"/>
                </a:lnTo>
                <a:lnTo>
                  <a:pt x="2924416" y="93624"/>
                </a:lnTo>
                <a:lnTo>
                  <a:pt x="2949283" y="47752"/>
                </a:lnTo>
                <a:lnTo>
                  <a:pt x="2971304" y="0"/>
                </a:lnTo>
                <a:close/>
              </a:path>
              <a:path w="5198110" h="6609080">
                <a:moveTo>
                  <a:pt x="3053562" y="5414518"/>
                </a:moveTo>
                <a:lnTo>
                  <a:pt x="3034334" y="5415585"/>
                </a:lnTo>
                <a:lnTo>
                  <a:pt x="3035490" y="5411190"/>
                </a:lnTo>
                <a:lnTo>
                  <a:pt x="3028264" y="5415864"/>
                </a:lnTo>
                <a:lnTo>
                  <a:pt x="3013621" y="5416461"/>
                </a:lnTo>
                <a:lnTo>
                  <a:pt x="3013621" y="5442890"/>
                </a:lnTo>
                <a:lnTo>
                  <a:pt x="2996031" y="5502249"/>
                </a:lnTo>
                <a:lnTo>
                  <a:pt x="2976156" y="5559234"/>
                </a:lnTo>
                <a:lnTo>
                  <a:pt x="2954566" y="5611952"/>
                </a:lnTo>
                <a:lnTo>
                  <a:pt x="2931274" y="5660377"/>
                </a:lnTo>
                <a:lnTo>
                  <a:pt x="2906280" y="5704497"/>
                </a:lnTo>
                <a:lnTo>
                  <a:pt x="2879598" y="5744299"/>
                </a:lnTo>
                <a:lnTo>
                  <a:pt x="2851226" y="5779782"/>
                </a:lnTo>
                <a:lnTo>
                  <a:pt x="2821190" y="5810910"/>
                </a:lnTo>
                <a:lnTo>
                  <a:pt x="2789466" y="5837682"/>
                </a:lnTo>
                <a:lnTo>
                  <a:pt x="2756090" y="5860085"/>
                </a:lnTo>
                <a:lnTo>
                  <a:pt x="2721064" y="5878106"/>
                </a:lnTo>
                <a:lnTo>
                  <a:pt x="2684386" y="5891720"/>
                </a:lnTo>
                <a:lnTo>
                  <a:pt x="2624175" y="5904027"/>
                </a:lnTo>
                <a:lnTo>
                  <a:pt x="2564053" y="5905627"/>
                </a:lnTo>
                <a:lnTo>
                  <a:pt x="2505011" y="5898362"/>
                </a:lnTo>
                <a:lnTo>
                  <a:pt x="2448014" y="5884049"/>
                </a:lnTo>
                <a:lnTo>
                  <a:pt x="2394026" y="5864530"/>
                </a:lnTo>
                <a:lnTo>
                  <a:pt x="2344026" y="5841631"/>
                </a:lnTo>
                <a:lnTo>
                  <a:pt x="2298992" y="5817171"/>
                </a:lnTo>
                <a:lnTo>
                  <a:pt x="2259888" y="5792978"/>
                </a:lnTo>
                <a:lnTo>
                  <a:pt x="2227681" y="5770892"/>
                </a:lnTo>
                <a:lnTo>
                  <a:pt x="2187841" y="5740349"/>
                </a:lnTo>
                <a:lnTo>
                  <a:pt x="2220188" y="5729122"/>
                </a:lnTo>
                <a:lnTo>
                  <a:pt x="2266416" y="5726646"/>
                </a:lnTo>
                <a:lnTo>
                  <a:pt x="2320302" y="5730608"/>
                </a:lnTo>
                <a:lnTo>
                  <a:pt x="2375598" y="5738685"/>
                </a:lnTo>
                <a:lnTo>
                  <a:pt x="2426055" y="5748553"/>
                </a:lnTo>
                <a:lnTo>
                  <a:pt x="2465451" y="5757900"/>
                </a:lnTo>
                <a:lnTo>
                  <a:pt x="2532989" y="5764238"/>
                </a:lnTo>
                <a:lnTo>
                  <a:pt x="2594610" y="5758104"/>
                </a:lnTo>
                <a:lnTo>
                  <a:pt x="2649804" y="5742635"/>
                </a:lnTo>
                <a:lnTo>
                  <a:pt x="2698013" y="5720931"/>
                </a:lnTo>
                <a:lnTo>
                  <a:pt x="2738742" y="5696089"/>
                </a:lnTo>
                <a:lnTo>
                  <a:pt x="2771444" y="5671236"/>
                </a:lnTo>
                <a:lnTo>
                  <a:pt x="2810662" y="5633872"/>
                </a:lnTo>
                <a:lnTo>
                  <a:pt x="2860776" y="5574982"/>
                </a:lnTo>
                <a:lnTo>
                  <a:pt x="2906623" y="5529008"/>
                </a:lnTo>
                <a:lnTo>
                  <a:pt x="2949943" y="5490667"/>
                </a:lnTo>
                <a:lnTo>
                  <a:pt x="2986786" y="5461203"/>
                </a:lnTo>
                <a:lnTo>
                  <a:pt x="2991421" y="5458295"/>
                </a:lnTo>
                <a:lnTo>
                  <a:pt x="3013621" y="5442890"/>
                </a:lnTo>
                <a:lnTo>
                  <a:pt x="3013621" y="5416461"/>
                </a:lnTo>
                <a:lnTo>
                  <a:pt x="3012478" y="5416499"/>
                </a:lnTo>
                <a:lnTo>
                  <a:pt x="3007906" y="5416562"/>
                </a:lnTo>
                <a:lnTo>
                  <a:pt x="3007906" y="5429631"/>
                </a:lnTo>
                <a:lnTo>
                  <a:pt x="2985224" y="5446090"/>
                </a:lnTo>
                <a:lnTo>
                  <a:pt x="2983712" y="5447284"/>
                </a:lnTo>
                <a:lnTo>
                  <a:pt x="2956941" y="5464924"/>
                </a:lnTo>
                <a:lnTo>
                  <a:pt x="2914180" y="5489981"/>
                </a:lnTo>
                <a:lnTo>
                  <a:pt x="2914180" y="5504929"/>
                </a:lnTo>
                <a:lnTo>
                  <a:pt x="2901899" y="5515661"/>
                </a:lnTo>
                <a:lnTo>
                  <a:pt x="2853347" y="5563908"/>
                </a:lnTo>
                <a:lnTo>
                  <a:pt x="2805912" y="5619559"/>
                </a:lnTo>
                <a:lnTo>
                  <a:pt x="2799346" y="5627040"/>
                </a:lnTo>
                <a:lnTo>
                  <a:pt x="2751975" y="5670385"/>
                </a:lnTo>
                <a:lnTo>
                  <a:pt x="2712656" y="5697728"/>
                </a:lnTo>
                <a:lnTo>
                  <a:pt x="2663888" y="5723140"/>
                </a:lnTo>
                <a:lnTo>
                  <a:pt x="2606421" y="5742381"/>
                </a:lnTo>
                <a:lnTo>
                  <a:pt x="2540990" y="5751169"/>
                </a:lnTo>
                <a:lnTo>
                  <a:pt x="2468334" y="5745238"/>
                </a:lnTo>
                <a:lnTo>
                  <a:pt x="2446515" y="5739892"/>
                </a:lnTo>
                <a:lnTo>
                  <a:pt x="2398585" y="5729681"/>
                </a:lnTo>
                <a:lnTo>
                  <a:pt x="2380145" y="5726646"/>
                </a:lnTo>
                <a:lnTo>
                  <a:pt x="2335923" y="5719381"/>
                </a:lnTo>
                <a:lnTo>
                  <a:pt x="2292070" y="5715686"/>
                </a:lnTo>
                <a:lnTo>
                  <a:pt x="2319528" y="5710720"/>
                </a:lnTo>
                <a:lnTo>
                  <a:pt x="2376589" y="5699074"/>
                </a:lnTo>
                <a:lnTo>
                  <a:pt x="2440000" y="5684469"/>
                </a:lnTo>
                <a:lnTo>
                  <a:pt x="2508567" y="5666638"/>
                </a:lnTo>
                <a:lnTo>
                  <a:pt x="2581097" y="5645328"/>
                </a:lnTo>
                <a:lnTo>
                  <a:pt x="2656395" y="5620270"/>
                </a:lnTo>
                <a:lnTo>
                  <a:pt x="2704744" y="5602440"/>
                </a:lnTo>
                <a:lnTo>
                  <a:pt x="2753423" y="5582945"/>
                </a:lnTo>
                <a:lnTo>
                  <a:pt x="2802140" y="5561736"/>
                </a:lnTo>
                <a:lnTo>
                  <a:pt x="2850591" y="5538724"/>
                </a:lnTo>
                <a:lnTo>
                  <a:pt x="2898495" y="5513857"/>
                </a:lnTo>
                <a:lnTo>
                  <a:pt x="2914180" y="5504929"/>
                </a:lnTo>
                <a:lnTo>
                  <a:pt x="2914180" y="5489981"/>
                </a:lnTo>
                <a:lnTo>
                  <a:pt x="2901492" y="5497411"/>
                </a:lnTo>
                <a:lnTo>
                  <a:pt x="2844736" y="5527154"/>
                </a:lnTo>
                <a:lnTo>
                  <a:pt x="2787180" y="5554256"/>
                </a:lnTo>
                <a:lnTo>
                  <a:pt x="2729331" y="5578830"/>
                </a:lnTo>
                <a:lnTo>
                  <a:pt x="2671686" y="5601005"/>
                </a:lnTo>
                <a:lnTo>
                  <a:pt x="2614752" y="5620867"/>
                </a:lnTo>
                <a:lnTo>
                  <a:pt x="2559037" y="5638558"/>
                </a:lnTo>
                <a:lnTo>
                  <a:pt x="2505062" y="5654167"/>
                </a:lnTo>
                <a:lnTo>
                  <a:pt x="2453309" y="5667807"/>
                </a:lnTo>
                <a:lnTo>
                  <a:pt x="2404300" y="5679605"/>
                </a:lnTo>
                <a:lnTo>
                  <a:pt x="2358529" y="5689663"/>
                </a:lnTo>
                <a:lnTo>
                  <a:pt x="2316518" y="5698083"/>
                </a:lnTo>
                <a:lnTo>
                  <a:pt x="2278748" y="5705005"/>
                </a:lnTo>
                <a:lnTo>
                  <a:pt x="2218017" y="5714720"/>
                </a:lnTo>
                <a:lnTo>
                  <a:pt x="2196058" y="5717756"/>
                </a:lnTo>
                <a:lnTo>
                  <a:pt x="2247900" y="5677459"/>
                </a:lnTo>
                <a:lnTo>
                  <a:pt x="2288832" y="5640502"/>
                </a:lnTo>
                <a:lnTo>
                  <a:pt x="2315857" y="5613298"/>
                </a:lnTo>
                <a:lnTo>
                  <a:pt x="2325967" y="5602275"/>
                </a:lnTo>
                <a:lnTo>
                  <a:pt x="2379548" y="5543359"/>
                </a:lnTo>
                <a:lnTo>
                  <a:pt x="2430018" y="5509526"/>
                </a:lnTo>
                <a:lnTo>
                  <a:pt x="2475636" y="5495048"/>
                </a:lnTo>
                <a:lnTo>
                  <a:pt x="2514625" y="5494134"/>
                </a:lnTo>
                <a:lnTo>
                  <a:pt x="2545257" y="5501056"/>
                </a:lnTo>
                <a:lnTo>
                  <a:pt x="2565755" y="5510022"/>
                </a:lnTo>
                <a:lnTo>
                  <a:pt x="2574379" y="5515305"/>
                </a:lnTo>
                <a:lnTo>
                  <a:pt x="2581465" y="5520410"/>
                </a:lnTo>
                <a:lnTo>
                  <a:pt x="2584323" y="5512168"/>
                </a:lnTo>
                <a:lnTo>
                  <a:pt x="2613723" y="5463768"/>
                </a:lnTo>
                <a:lnTo>
                  <a:pt x="2656649" y="5433860"/>
                </a:lnTo>
                <a:lnTo>
                  <a:pt x="2706598" y="5418404"/>
                </a:lnTo>
                <a:lnTo>
                  <a:pt x="2757030" y="5413426"/>
                </a:lnTo>
                <a:lnTo>
                  <a:pt x="2801429" y="5414899"/>
                </a:lnTo>
                <a:lnTo>
                  <a:pt x="2833255" y="5418823"/>
                </a:lnTo>
                <a:lnTo>
                  <a:pt x="2845981" y="5421173"/>
                </a:lnTo>
                <a:lnTo>
                  <a:pt x="2889186" y="5426938"/>
                </a:lnTo>
                <a:lnTo>
                  <a:pt x="2934690" y="5429618"/>
                </a:lnTo>
                <a:lnTo>
                  <a:pt x="2976994" y="5430177"/>
                </a:lnTo>
                <a:lnTo>
                  <a:pt x="3007906" y="5429631"/>
                </a:lnTo>
                <a:lnTo>
                  <a:pt x="3007906" y="5416562"/>
                </a:lnTo>
                <a:lnTo>
                  <a:pt x="2966085" y="5417134"/>
                </a:lnTo>
                <a:lnTo>
                  <a:pt x="2906712" y="5415229"/>
                </a:lnTo>
                <a:lnTo>
                  <a:pt x="2891256" y="5413426"/>
                </a:lnTo>
                <a:lnTo>
                  <a:pt x="2848622" y="5408447"/>
                </a:lnTo>
                <a:lnTo>
                  <a:pt x="2835719" y="5406072"/>
                </a:lnTo>
                <a:lnTo>
                  <a:pt x="2803233" y="5402084"/>
                </a:lnTo>
                <a:lnTo>
                  <a:pt x="2757678" y="5400560"/>
                </a:lnTo>
                <a:lnTo>
                  <a:pt x="2705557" y="5405552"/>
                </a:lnTo>
                <a:lnTo>
                  <a:pt x="2653373" y="5421147"/>
                </a:lnTo>
                <a:lnTo>
                  <a:pt x="2607640" y="5451424"/>
                </a:lnTo>
                <a:lnTo>
                  <a:pt x="2574848" y="5500433"/>
                </a:lnTo>
                <a:lnTo>
                  <a:pt x="2561399" y="5494134"/>
                </a:lnTo>
                <a:lnTo>
                  <a:pt x="2557488" y="5492305"/>
                </a:lnTo>
                <a:lnTo>
                  <a:pt x="2531237" y="5484469"/>
                </a:lnTo>
                <a:lnTo>
                  <a:pt x="2497505" y="5481066"/>
                </a:lnTo>
                <a:lnTo>
                  <a:pt x="2457691" y="5486209"/>
                </a:lnTo>
                <a:lnTo>
                  <a:pt x="2413203" y="5504015"/>
                </a:lnTo>
                <a:lnTo>
                  <a:pt x="2365464" y="5538622"/>
                </a:lnTo>
                <a:lnTo>
                  <a:pt x="2315857" y="5594134"/>
                </a:lnTo>
                <a:lnTo>
                  <a:pt x="2304224" y="5606707"/>
                </a:lnTo>
                <a:lnTo>
                  <a:pt x="2272868" y="5637784"/>
                </a:lnTo>
                <a:lnTo>
                  <a:pt x="2225725" y="5678983"/>
                </a:lnTo>
                <a:lnTo>
                  <a:pt x="2166696" y="5721947"/>
                </a:lnTo>
                <a:lnTo>
                  <a:pt x="2144217" y="5736450"/>
                </a:lnTo>
                <a:lnTo>
                  <a:pt x="2170836" y="5733859"/>
                </a:lnTo>
                <a:lnTo>
                  <a:pt x="2178393" y="5733034"/>
                </a:lnTo>
                <a:lnTo>
                  <a:pt x="2179751" y="5732869"/>
                </a:lnTo>
                <a:lnTo>
                  <a:pt x="2173122" y="5735993"/>
                </a:lnTo>
                <a:lnTo>
                  <a:pt x="2220430" y="5781649"/>
                </a:lnTo>
                <a:lnTo>
                  <a:pt x="2253386" y="5804192"/>
                </a:lnTo>
                <a:lnTo>
                  <a:pt x="2293391" y="5828843"/>
                </a:lnTo>
                <a:lnTo>
                  <a:pt x="2339441" y="5853735"/>
                </a:lnTo>
                <a:lnTo>
                  <a:pt x="2390571" y="5877026"/>
                </a:lnTo>
                <a:lnTo>
                  <a:pt x="2445804" y="5896838"/>
                </a:lnTo>
                <a:lnTo>
                  <a:pt x="2504160" y="5911316"/>
                </a:lnTo>
                <a:lnTo>
                  <a:pt x="2564650" y="5918606"/>
                </a:lnTo>
                <a:lnTo>
                  <a:pt x="2626296" y="5916841"/>
                </a:lnTo>
                <a:lnTo>
                  <a:pt x="2680995" y="5905627"/>
                </a:lnTo>
                <a:lnTo>
                  <a:pt x="2688132" y="5904166"/>
                </a:lnTo>
                <a:lnTo>
                  <a:pt x="2739288" y="5883910"/>
                </a:lnTo>
                <a:lnTo>
                  <a:pt x="2774365" y="5864034"/>
                </a:lnTo>
                <a:lnTo>
                  <a:pt x="2807766" y="5839790"/>
                </a:lnTo>
                <a:lnTo>
                  <a:pt x="2839478" y="5811190"/>
                </a:lnTo>
                <a:lnTo>
                  <a:pt x="2869501" y="5778246"/>
                </a:lnTo>
                <a:lnTo>
                  <a:pt x="2897886" y="5740870"/>
                </a:lnTo>
                <a:lnTo>
                  <a:pt x="2924416" y="5699404"/>
                </a:lnTo>
                <a:lnTo>
                  <a:pt x="2949283" y="5653532"/>
                </a:lnTo>
                <a:lnTo>
                  <a:pt x="2972409" y="5603379"/>
                </a:lnTo>
                <a:lnTo>
                  <a:pt x="2993796" y="5548947"/>
                </a:lnTo>
                <a:lnTo>
                  <a:pt x="3013418" y="5490273"/>
                </a:lnTo>
                <a:lnTo>
                  <a:pt x="3027400" y="5441010"/>
                </a:lnTo>
                <a:lnTo>
                  <a:pt x="3030105" y="5431447"/>
                </a:lnTo>
                <a:lnTo>
                  <a:pt x="3032798" y="5429580"/>
                </a:lnTo>
                <a:lnTo>
                  <a:pt x="3035858" y="5427459"/>
                </a:lnTo>
                <a:lnTo>
                  <a:pt x="3049994" y="5417134"/>
                </a:lnTo>
                <a:lnTo>
                  <a:pt x="3053562" y="5414518"/>
                </a:lnTo>
                <a:close/>
              </a:path>
              <a:path w="5198110" h="6609080">
                <a:moveTo>
                  <a:pt x="3053562" y="1210183"/>
                </a:moveTo>
                <a:lnTo>
                  <a:pt x="3034334" y="1211249"/>
                </a:lnTo>
                <a:lnTo>
                  <a:pt x="3035490" y="1206855"/>
                </a:lnTo>
                <a:lnTo>
                  <a:pt x="3028264" y="1211529"/>
                </a:lnTo>
                <a:lnTo>
                  <a:pt x="3013621" y="1212126"/>
                </a:lnTo>
                <a:lnTo>
                  <a:pt x="3013621" y="1238554"/>
                </a:lnTo>
                <a:lnTo>
                  <a:pt x="2996031" y="1297914"/>
                </a:lnTo>
                <a:lnTo>
                  <a:pt x="2976156" y="1354899"/>
                </a:lnTo>
                <a:lnTo>
                  <a:pt x="2954566" y="1407617"/>
                </a:lnTo>
                <a:lnTo>
                  <a:pt x="2931274" y="1456042"/>
                </a:lnTo>
                <a:lnTo>
                  <a:pt x="2906280" y="1500162"/>
                </a:lnTo>
                <a:lnTo>
                  <a:pt x="2879598" y="1539963"/>
                </a:lnTo>
                <a:lnTo>
                  <a:pt x="2851226" y="1575447"/>
                </a:lnTo>
                <a:lnTo>
                  <a:pt x="2821190" y="1606575"/>
                </a:lnTo>
                <a:lnTo>
                  <a:pt x="2789466" y="1633347"/>
                </a:lnTo>
                <a:lnTo>
                  <a:pt x="2756090" y="1655749"/>
                </a:lnTo>
                <a:lnTo>
                  <a:pt x="2721064" y="1673771"/>
                </a:lnTo>
                <a:lnTo>
                  <a:pt x="2684386" y="1687385"/>
                </a:lnTo>
                <a:lnTo>
                  <a:pt x="2624175" y="1699691"/>
                </a:lnTo>
                <a:lnTo>
                  <a:pt x="2564053" y="1701292"/>
                </a:lnTo>
                <a:lnTo>
                  <a:pt x="2505011" y="1694027"/>
                </a:lnTo>
                <a:lnTo>
                  <a:pt x="2448014" y="1679714"/>
                </a:lnTo>
                <a:lnTo>
                  <a:pt x="2394026" y="1660194"/>
                </a:lnTo>
                <a:lnTo>
                  <a:pt x="2344026" y="1637296"/>
                </a:lnTo>
                <a:lnTo>
                  <a:pt x="2298992" y="1612836"/>
                </a:lnTo>
                <a:lnTo>
                  <a:pt x="2259888" y="1588643"/>
                </a:lnTo>
                <a:lnTo>
                  <a:pt x="2227681" y="1566557"/>
                </a:lnTo>
                <a:lnTo>
                  <a:pt x="2187841" y="1536014"/>
                </a:lnTo>
                <a:lnTo>
                  <a:pt x="2220188" y="1524787"/>
                </a:lnTo>
                <a:lnTo>
                  <a:pt x="2266416" y="1522310"/>
                </a:lnTo>
                <a:lnTo>
                  <a:pt x="2320302" y="1526273"/>
                </a:lnTo>
                <a:lnTo>
                  <a:pt x="2375598" y="1534350"/>
                </a:lnTo>
                <a:lnTo>
                  <a:pt x="2426055" y="1544218"/>
                </a:lnTo>
                <a:lnTo>
                  <a:pt x="2465451" y="1553565"/>
                </a:lnTo>
                <a:lnTo>
                  <a:pt x="2532989" y="1559902"/>
                </a:lnTo>
                <a:lnTo>
                  <a:pt x="2594610" y="1553768"/>
                </a:lnTo>
                <a:lnTo>
                  <a:pt x="2649804" y="1538300"/>
                </a:lnTo>
                <a:lnTo>
                  <a:pt x="2698013" y="1516595"/>
                </a:lnTo>
                <a:lnTo>
                  <a:pt x="2738742" y="1491754"/>
                </a:lnTo>
                <a:lnTo>
                  <a:pt x="2771444" y="1466900"/>
                </a:lnTo>
                <a:lnTo>
                  <a:pt x="2810662" y="1429537"/>
                </a:lnTo>
                <a:lnTo>
                  <a:pt x="2860776" y="1370647"/>
                </a:lnTo>
                <a:lnTo>
                  <a:pt x="2906623" y="1324673"/>
                </a:lnTo>
                <a:lnTo>
                  <a:pt x="2949943" y="1286332"/>
                </a:lnTo>
                <a:lnTo>
                  <a:pt x="2986786" y="1256868"/>
                </a:lnTo>
                <a:lnTo>
                  <a:pt x="2991421" y="1253959"/>
                </a:lnTo>
                <a:lnTo>
                  <a:pt x="3013621" y="1238554"/>
                </a:lnTo>
                <a:lnTo>
                  <a:pt x="3013621" y="1212126"/>
                </a:lnTo>
                <a:lnTo>
                  <a:pt x="3012478" y="1212164"/>
                </a:lnTo>
                <a:lnTo>
                  <a:pt x="3007906" y="1212227"/>
                </a:lnTo>
                <a:lnTo>
                  <a:pt x="3007906" y="1225296"/>
                </a:lnTo>
                <a:lnTo>
                  <a:pt x="2985224" y="1241755"/>
                </a:lnTo>
                <a:lnTo>
                  <a:pt x="2983712" y="1242949"/>
                </a:lnTo>
                <a:lnTo>
                  <a:pt x="2956941" y="1260589"/>
                </a:lnTo>
                <a:lnTo>
                  <a:pt x="2914180" y="1285646"/>
                </a:lnTo>
                <a:lnTo>
                  <a:pt x="2914180" y="1300594"/>
                </a:lnTo>
                <a:lnTo>
                  <a:pt x="2901899" y="1311325"/>
                </a:lnTo>
                <a:lnTo>
                  <a:pt x="2853347" y="1359573"/>
                </a:lnTo>
                <a:lnTo>
                  <a:pt x="2805912" y="1415224"/>
                </a:lnTo>
                <a:lnTo>
                  <a:pt x="2799346" y="1422704"/>
                </a:lnTo>
                <a:lnTo>
                  <a:pt x="2751975" y="1466049"/>
                </a:lnTo>
                <a:lnTo>
                  <a:pt x="2712656" y="1493393"/>
                </a:lnTo>
                <a:lnTo>
                  <a:pt x="2663888" y="1518805"/>
                </a:lnTo>
                <a:lnTo>
                  <a:pt x="2606421" y="1538046"/>
                </a:lnTo>
                <a:lnTo>
                  <a:pt x="2540990" y="1546834"/>
                </a:lnTo>
                <a:lnTo>
                  <a:pt x="2468334" y="1540903"/>
                </a:lnTo>
                <a:lnTo>
                  <a:pt x="2446515" y="1535557"/>
                </a:lnTo>
                <a:lnTo>
                  <a:pt x="2398585" y="1525346"/>
                </a:lnTo>
                <a:lnTo>
                  <a:pt x="2380145" y="1522310"/>
                </a:lnTo>
                <a:lnTo>
                  <a:pt x="2335923" y="1515046"/>
                </a:lnTo>
                <a:lnTo>
                  <a:pt x="2292070" y="1511350"/>
                </a:lnTo>
                <a:lnTo>
                  <a:pt x="2319528" y="1506385"/>
                </a:lnTo>
                <a:lnTo>
                  <a:pt x="2376589" y="1494739"/>
                </a:lnTo>
                <a:lnTo>
                  <a:pt x="2440000" y="1480134"/>
                </a:lnTo>
                <a:lnTo>
                  <a:pt x="2508567" y="1462303"/>
                </a:lnTo>
                <a:lnTo>
                  <a:pt x="2581097" y="1440992"/>
                </a:lnTo>
                <a:lnTo>
                  <a:pt x="2656395" y="1415935"/>
                </a:lnTo>
                <a:lnTo>
                  <a:pt x="2704744" y="1398104"/>
                </a:lnTo>
                <a:lnTo>
                  <a:pt x="2753423" y="1378610"/>
                </a:lnTo>
                <a:lnTo>
                  <a:pt x="2802140" y="1357401"/>
                </a:lnTo>
                <a:lnTo>
                  <a:pt x="2850591" y="1334389"/>
                </a:lnTo>
                <a:lnTo>
                  <a:pt x="2898495" y="1309522"/>
                </a:lnTo>
                <a:lnTo>
                  <a:pt x="2914180" y="1300594"/>
                </a:lnTo>
                <a:lnTo>
                  <a:pt x="2914180" y="1285646"/>
                </a:lnTo>
                <a:lnTo>
                  <a:pt x="2901492" y="1293075"/>
                </a:lnTo>
                <a:lnTo>
                  <a:pt x="2844736" y="1322819"/>
                </a:lnTo>
                <a:lnTo>
                  <a:pt x="2787180" y="1349921"/>
                </a:lnTo>
                <a:lnTo>
                  <a:pt x="2729331" y="1374495"/>
                </a:lnTo>
                <a:lnTo>
                  <a:pt x="2671686" y="1396669"/>
                </a:lnTo>
                <a:lnTo>
                  <a:pt x="2614752" y="1416532"/>
                </a:lnTo>
                <a:lnTo>
                  <a:pt x="2559037" y="1434223"/>
                </a:lnTo>
                <a:lnTo>
                  <a:pt x="2505062" y="1449832"/>
                </a:lnTo>
                <a:lnTo>
                  <a:pt x="2453309" y="1463471"/>
                </a:lnTo>
                <a:lnTo>
                  <a:pt x="2404300" y="1475270"/>
                </a:lnTo>
                <a:lnTo>
                  <a:pt x="2358529" y="1485328"/>
                </a:lnTo>
                <a:lnTo>
                  <a:pt x="2316518" y="1493748"/>
                </a:lnTo>
                <a:lnTo>
                  <a:pt x="2278748" y="1500670"/>
                </a:lnTo>
                <a:lnTo>
                  <a:pt x="2218017" y="1510385"/>
                </a:lnTo>
                <a:lnTo>
                  <a:pt x="2196058" y="1513420"/>
                </a:lnTo>
                <a:lnTo>
                  <a:pt x="2247900" y="1473123"/>
                </a:lnTo>
                <a:lnTo>
                  <a:pt x="2288832" y="1436166"/>
                </a:lnTo>
                <a:lnTo>
                  <a:pt x="2315857" y="1408963"/>
                </a:lnTo>
                <a:lnTo>
                  <a:pt x="2325967" y="1397939"/>
                </a:lnTo>
                <a:lnTo>
                  <a:pt x="2379548" y="1339024"/>
                </a:lnTo>
                <a:lnTo>
                  <a:pt x="2430018" y="1305191"/>
                </a:lnTo>
                <a:lnTo>
                  <a:pt x="2475636" y="1290713"/>
                </a:lnTo>
                <a:lnTo>
                  <a:pt x="2514625" y="1289799"/>
                </a:lnTo>
                <a:lnTo>
                  <a:pt x="2545257" y="1296720"/>
                </a:lnTo>
                <a:lnTo>
                  <a:pt x="2565755" y="1305687"/>
                </a:lnTo>
                <a:lnTo>
                  <a:pt x="2574379" y="1310970"/>
                </a:lnTo>
                <a:lnTo>
                  <a:pt x="2581465" y="1316075"/>
                </a:lnTo>
                <a:lnTo>
                  <a:pt x="2584323" y="1307833"/>
                </a:lnTo>
                <a:lnTo>
                  <a:pt x="2613723" y="1259433"/>
                </a:lnTo>
                <a:lnTo>
                  <a:pt x="2656649" y="1229525"/>
                </a:lnTo>
                <a:lnTo>
                  <a:pt x="2706598" y="1214069"/>
                </a:lnTo>
                <a:lnTo>
                  <a:pt x="2757030" y="1209090"/>
                </a:lnTo>
                <a:lnTo>
                  <a:pt x="2801429" y="1210564"/>
                </a:lnTo>
                <a:lnTo>
                  <a:pt x="2833255" y="1214488"/>
                </a:lnTo>
                <a:lnTo>
                  <a:pt x="2845981" y="1216837"/>
                </a:lnTo>
                <a:lnTo>
                  <a:pt x="2889186" y="1222603"/>
                </a:lnTo>
                <a:lnTo>
                  <a:pt x="2934690" y="1225283"/>
                </a:lnTo>
                <a:lnTo>
                  <a:pt x="2976994" y="1225842"/>
                </a:lnTo>
                <a:lnTo>
                  <a:pt x="3007906" y="1225296"/>
                </a:lnTo>
                <a:lnTo>
                  <a:pt x="3007906" y="1212227"/>
                </a:lnTo>
                <a:lnTo>
                  <a:pt x="2966085" y="1212799"/>
                </a:lnTo>
                <a:lnTo>
                  <a:pt x="2906712" y="1210894"/>
                </a:lnTo>
                <a:lnTo>
                  <a:pt x="2891256" y="1209090"/>
                </a:lnTo>
                <a:lnTo>
                  <a:pt x="2848622" y="1204112"/>
                </a:lnTo>
                <a:lnTo>
                  <a:pt x="2835719" y="1201737"/>
                </a:lnTo>
                <a:lnTo>
                  <a:pt x="2803233" y="1197749"/>
                </a:lnTo>
                <a:lnTo>
                  <a:pt x="2757678" y="1196225"/>
                </a:lnTo>
                <a:lnTo>
                  <a:pt x="2705557" y="1201216"/>
                </a:lnTo>
                <a:lnTo>
                  <a:pt x="2653373" y="1216812"/>
                </a:lnTo>
                <a:lnTo>
                  <a:pt x="2607640" y="1247089"/>
                </a:lnTo>
                <a:lnTo>
                  <a:pt x="2574848" y="1296098"/>
                </a:lnTo>
                <a:lnTo>
                  <a:pt x="2561399" y="1289799"/>
                </a:lnTo>
                <a:lnTo>
                  <a:pt x="2557488" y="1287970"/>
                </a:lnTo>
                <a:lnTo>
                  <a:pt x="2531237" y="1280134"/>
                </a:lnTo>
                <a:lnTo>
                  <a:pt x="2497505" y="1276731"/>
                </a:lnTo>
                <a:lnTo>
                  <a:pt x="2457691" y="1281874"/>
                </a:lnTo>
                <a:lnTo>
                  <a:pt x="2413203" y="1299679"/>
                </a:lnTo>
                <a:lnTo>
                  <a:pt x="2365464" y="1334287"/>
                </a:lnTo>
                <a:lnTo>
                  <a:pt x="2315857" y="1389799"/>
                </a:lnTo>
                <a:lnTo>
                  <a:pt x="2304224" y="1402372"/>
                </a:lnTo>
                <a:lnTo>
                  <a:pt x="2272868" y="1433449"/>
                </a:lnTo>
                <a:lnTo>
                  <a:pt x="2225725" y="1474647"/>
                </a:lnTo>
                <a:lnTo>
                  <a:pt x="2166696" y="1517611"/>
                </a:lnTo>
                <a:lnTo>
                  <a:pt x="2144217" y="1532115"/>
                </a:lnTo>
                <a:lnTo>
                  <a:pt x="2170836" y="1529524"/>
                </a:lnTo>
                <a:lnTo>
                  <a:pt x="2178393" y="1528699"/>
                </a:lnTo>
                <a:lnTo>
                  <a:pt x="2179751" y="1528533"/>
                </a:lnTo>
                <a:lnTo>
                  <a:pt x="2173122" y="1531658"/>
                </a:lnTo>
                <a:lnTo>
                  <a:pt x="2220430" y="1577314"/>
                </a:lnTo>
                <a:lnTo>
                  <a:pt x="2253386" y="1599857"/>
                </a:lnTo>
                <a:lnTo>
                  <a:pt x="2293391" y="1624507"/>
                </a:lnTo>
                <a:lnTo>
                  <a:pt x="2339441" y="1649399"/>
                </a:lnTo>
                <a:lnTo>
                  <a:pt x="2390571" y="1672691"/>
                </a:lnTo>
                <a:lnTo>
                  <a:pt x="2445804" y="1692503"/>
                </a:lnTo>
                <a:lnTo>
                  <a:pt x="2504160" y="1706981"/>
                </a:lnTo>
                <a:lnTo>
                  <a:pt x="2564650" y="1714271"/>
                </a:lnTo>
                <a:lnTo>
                  <a:pt x="2626296" y="1712506"/>
                </a:lnTo>
                <a:lnTo>
                  <a:pt x="2680995" y="1701292"/>
                </a:lnTo>
                <a:lnTo>
                  <a:pt x="2688132" y="1699831"/>
                </a:lnTo>
                <a:lnTo>
                  <a:pt x="2739288" y="1679575"/>
                </a:lnTo>
                <a:lnTo>
                  <a:pt x="2774365" y="1659699"/>
                </a:lnTo>
                <a:lnTo>
                  <a:pt x="2807766" y="1635455"/>
                </a:lnTo>
                <a:lnTo>
                  <a:pt x="2839478" y="1606854"/>
                </a:lnTo>
                <a:lnTo>
                  <a:pt x="2869501" y="1573911"/>
                </a:lnTo>
                <a:lnTo>
                  <a:pt x="2897886" y="1536534"/>
                </a:lnTo>
                <a:lnTo>
                  <a:pt x="2924416" y="1495069"/>
                </a:lnTo>
                <a:lnTo>
                  <a:pt x="2949283" y="1449197"/>
                </a:lnTo>
                <a:lnTo>
                  <a:pt x="2972409" y="1399044"/>
                </a:lnTo>
                <a:lnTo>
                  <a:pt x="2993796" y="1344612"/>
                </a:lnTo>
                <a:lnTo>
                  <a:pt x="3013418" y="1285938"/>
                </a:lnTo>
                <a:lnTo>
                  <a:pt x="3027400" y="1236675"/>
                </a:lnTo>
                <a:lnTo>
                  <a:pt x="3030105" y="1227112"/>
                </a:lnTo>
                <a:lnTo>
                  <a:pt x="3032798" y="1225245"/>
                </a:lnTo>
                <a:lnTo>
                  <a:pt x="3035858" y="1223124"/>
                </a:lnTo>
                <a:lnTo>
                  <a:pt x="3049994" y="1212799"/>
                </a:lnTo>
                <a:lnTo>
                  <a:pt x="3053562" y="1210183"/>
                </a:lnTo>
                <a:close/>
              </a:path>
              <a:path w="5198110" h="6609080">
                <a:moveTo>
                  <a:pt x="4026293" y="6375755"/>
                </a:moveTo>
                <a:lnTo>
                  <a:pt x="4010939" y="6367297"/>
                </a:lnTo>
                <a:lnTo>
                  <a:pt x="4009440" y="6366484"/>
                </a:lnTo>
                <a:lnTo>
                  <a:pt x="4012742" y="6363360"/>
                </a:lnTo>
                <a:lnTo>
                  <a:pt x="4004132" y="6363500"/>
                </a:lnTo>
                <a:lnTo>
                  <a:pt x="3990403" y="6355664"/>
                </a:lnTo>
                <a:lnTo>
                  <a:pt x="3979583" y="6349111"/>
                </a:lnTo>
                <a:lnTo>
                  <a:pt x="3979583" y="6364402"/>
                </a:lnTo>
                <a:lnTo>
                  <a:pt x="3977411" y="6364554"/>
                </a:lnTo>
                <a:lnTo>
                  <a:pt x="3977411" y="6378651"/>
                </a:lnTo>
                <a:lnTo>
                  <a:pt x="3931018" y="6419672"/>
                </a:lnTo>
                <a:lnTo>
                  <a:pt x="3883964" y="6457467"/>
                </a:lnTo>
                <a:lnTo>
                  <a:pt x="3837724" y="6490729"/>
                </a:lnTo>
                <a:lnTo>
                  <a:pt x="3792309" y="6519456"/>
                </a:lnTo>
                <a:lnTo>
                  <a:pt x="3747732" y="6543624"/>
                </a:lnTo>
                <a:lnTo>
                  <a:pt x="3704005" y="6563246"/>
                </a:lnTo>
                <a:lnTo>
                  <a:pt x="3661156" y="6578295"/>
                </a:lnTo>
                <a:lnTo>
                  <a:pt x="3619182" y="6588785"/>
                </a:lnTo>
                <a:lnTo>
                  <a:pt x="3578098" y="6594678"/>
                </a:lnTo>
                <a:lnTo>
                  <a:pt x="3537915" y="6595986"/>
                </a:lnTo>
                <a:lnTo>
                  <a:pt x="3498672" y="6592710"/>
                </a:lnTo>
                <a:lnTo>
                  <a:pt x="3460356" y="6584823"/>
                </a:lnTo>
                <a:lnTo>
                  <a:pt x="3402761" y="6563347"/>
                </a:lnTo>
                <a:lnTo>
                  <a:pt x="3350920" y="6532842"/>
                </a:lnTo>
                <a:lnTo>
                  <a:pt x="3304705" y="6495389"/>
                </a:lnTo>
                <a:lnTo>
                  <a:pt x="3263950" y="6453048"/>
                </a:lnTo>
                <a:lnTo>
                  <a:pt x="3228505" y="6407886"/>
                </a:lnTo>
                <a:lnTo>
                  <a:pt x="3198241" y="6361963"/>
                </a:lnTo>
                <a:lnTo>
                  <a:pt x="3173018" y="6317361"/>
                </a:lnTo>
                <a:lnTo>
                  <a:pt x="3152660" y="6276124"/>
                </a:lnTo>
                <a:lnTo>
                  <a:pt x="3137052" y="6240323"/>
                </a:lnTo>
                <a:lnTo>
                  <a:pt x="3119463" y="6193307"/>
                </a:lnTo>
                <a:lnTo>
                  <a:pt x="3152838" y="6200927"/>
                </a:lnTo>
                <a:lnTo>
                  <a:pt x="3193364" y="6223330"/>
                </a:lnTo>
                <a:lnTo>
                  <a:pt x="3236963" y="6255245"/>
                </a:lnTo>
                <a:lnTo>
                  <a:pt x="3279571" y="6291402"/>
                </a:lnTo>
                <a:lnTo>
                  <a:pt x="3317138" y="6326505"/>
                </a:lnTo>
                <a:lnTo>
                  <a:pt x="3345599" y="6355308"/>
                </a:lnTo>
                <a:lnTo>
                  <a:pt x="3399510" y="6396469"/>
                </a:lnTo>
                <a:lnTo>
                  <a:pt x="3455009" y="6423939"/>
                </a:lnTo>
                <a:lnTo>
                  <a:pt x="3510013" y="6440056"/>
                </a:lnTo>
                <a:lnTo>
                  <a:pt x="3562400" y="6447206"/>
                </a:lnTo>
                <a:lnTo>
                  <a:pt x="3610102" y="6447714"/>
                </a:lnTo>
                <a:lnTo>
                  <a:pt x="3651008" y="6443954"/>
                </a:lnTo>
                <a:lnTo>
                  <a:pt x="3683038" y="6438290"/>
                </a:lnTo>
                <a:lnTo>
                  <a:pt x="3695166" y="6435268"/>
                </a:lnTo>
                <a:lnTo>
                  <a:pt x="3704082" y="6433058"/>
                </a:lnTo>
                <a:lnTo>
                  <a:pt x="3712045" y="6430619"/>
                </a:lnTo>
                <a:lnTo>
                  <a:pt x="3777780" y="6409677"/>
                </a:lnTo>
                <a:lnTo>
                  <a:pt x="3841013" y="6394971"/>
                </a:lnTo>
                <a:lnTo>
                  <a:pt x="3898061" y="6385433"/>
                </a:lnTo>
                <a:lnTo>
                  <a:pt x="3944950" y="6379959"/>
                </a:lnTo>
                <a:lnTo>
                  <a:pt x="3950398" y="6379946"/>
                </a:lnTo>
                <a:lnTo>
                  <a:pt x="3977411" y="6378651"/>
                </a:lnTo>
                <a:lnTo>
                  <a:pt x="3977411" y="6364554"/>
                </a:lnTo>
                <a:lnTo>
                  <a:pt x="3951605" y="6366319"/>
                </a:lnTo>
                <a:lnTo>
                  <a:pt x="3949738" y="6366535"/>
                </a:lnTo>
                <a:lnTo>
                  <a:pt x="3917645" y="6367297"/>
                </a:lnTo>
                <a:lnTo>
                  <a:pt x="3860228" y="6365672"/>
                </a:lnTo>
                <a:lnTo>
                  <a:pt x="3860228" y="6378575"/>
                </a:lnTo>
                <a:lnTo>
                  <a:pt x="3844086" y="6381166"/>
                </a:lnTo>
                <a:lnTo>
                  <a:pt x="3777335" y="6396342"/>
                </a:lnTo>
                <a:lnTo>
                  <a:pt x="3707638" y="6418402"/>
                </a:lnTo>
                <a:lnTo>
                  <a:pt x="3698100" y="6421272"/>
                </a:lnTo>
                <a:lnTo>
                  <a:pt x="3672903" y="6427190"/>
                </a:lnTo>
                <a:lnTo>
                  <a:pt x="3634956" y="6432931"/>
                </a:lnTo>
                <a:lnTo>
                  <a:pt x="3587115" y="6435268"/>
                </a:lnTo>
                <a:lnTo>
                  <a:pt x="3532289" y="6430988"/>
                </a:lnTo>
                <a:lnTo>
                  <a:pt x="3473361" y="6416840"/>
                </a:lnTo>
                <a:lnTo>
                  <a:pt x="3413214" y="6389624"/>
                </a:lnTo>
                <a:lnTo>
                  <a:pt x="3354743" y="6346101"/>
                </a:lnTo>
                <a:lnTo>
                  <a:pt x="3339058" y="6330010"/>
                </a:lnTo>
                <a:lnTo>
                  <a:pt x="3303841" y="6295949"/>
                </a:lnTo>
                <a:lnTo>
                  <a:pt x="3256153" y="6254013"/>
                </a:lnTo>
                <a:lnTo>
                  <a:pt x="3220948" y="6227648"/>
                </a:lnTo>
                <a:lnTo>
                  <a:pt x="3246844" y="6237973"/>
                </a:lnTo>
                <a:lnTo>
                  <a:pt x="3301403" y="6258331"/>
                </a:lnTo>
                <a:lnTo>
                  <a:pt x="3362922" y="6279553"/>
                </a:lnTo>
                <a:lnTo>
                  <a:pt x="3430511" y="6300762"/>
                </a:lnTo>
                <a:lnTo>
                  <a:pt x="3503307" y="6321120"/>
                </a:lnTo>
                <a:lnTo>
                  <a:pt x="3580447" y="6339776"/>
                </a:lnTo>
                <a:lnTo>
                  <a:pt x="3630892" y="6350279"/>
                </a:lnTo>
                <a:lnTo>
                  <a:pt x="3682504" y="6359538"/>
                </a:lnTo>
                <a:lnTo>
                  <a:pt x="3735057" y="6367361"/>
                </a:lnTo>
                <a:lnTo>
                  <a:pt x="3788346" y="6373533"/>
                </a:lnTo>
                <a:lnTo>
                  <a:pt x="3842143" y="6377826"/>
                </a:lnTo>
                <a:lnTo>
                  <a:pt x="3860228" y="6378575"/>
                </a:lnTo>
                <a:lnTo>
                  <a:pt x="3860228" y="6365672"/>
                </a:lnTo>
                <a:lnTo>
                  <a:pt x="3853408" y="6365468"/>
                </a:lnTo>
                <a:lnTo>
                  <a:pt x="3789515" y="6360617"/>
                </a:lnTo>
                <a:lnTo>
                  <a:pt x="3726345" y="6353099"/>
                </a:lnTo>
                <a:lnTo>
                  <a:pt x="3664254" y="6343282"/>
                </a:lnTo>
                <a:lnTo>
                  <a:pt x="3603625" y="6331534"/>
                </a:lnTo>
                <a:lnTo>
                  <a:pt x="3544811" y="6318224"/>
                </a:lnTo>
                <a:lnTo>
                  <a:pt x="3488194" y="6303696"/>
                </a:lnTo>
                <a:lnTo>
                  <a:pt x="3434143" y="6288329"/>
                </a:lnTo>
                <a:lnTo>
                  <a:pt x="3383026" y="6272479"/>
                </a:lnTo>
                <a:lnTo>
                  <a:pt x="3335210" y="6256502"/>
                </a:lnTo>
                <a:lnTo>
                  <a:pt x="3291078" y="6240780"/>
                </a:lnTo>
                <a:lnTo>
                  <a:pt x="3250971" y="6225667"/>
                </a:lnTo>
                <a:lnTo>
                  <a:pt x="3215284" y="6211519"/>
                </a:lnTo>
                <a:lnTo>
                  <a:pt x="3158629" y="6187579"/>
                </a:lnTo>
                <a:lnTo>
                  <a:pt x="3138398" y="6178512"/>
                </a:lnTo>
                <a:lnTo>
                  <a:pt x="3203727" y="6171819"/>
                </a:lnTo>
                <a:lnTo>
                  <a:pt x="3258020" y="6162154"/>
                </a:lnTo>
                <a:lnTo>
                  <a:pt x="3295345" y="6153404"/>
                </a:lnTo>
                <a:lnTo>
                  <a:pt x="3386429" y="6127839"/>
                </a:lnTo>
                <a:lnTo>
                  <a:pt x="3447148" y="6125896"/>
                </a:lnTo>
                <a:lnTo>
                  <a:pt x="3493516" y="6137783"/>
                </a:lnTo>
                <a:lnTo>
                  <a:pt x="3527069" y="6157684"/>
                </a:lnTo>
                <a:lnTo>
                  <a:pt x="3562007" y="6198260"/>
                </a:lnTo>
                <a:lnTo>
                  <a:pt x="3569817" y="6215380"/>
                </a:lnTo>
                <a:lnTo>
                  <a:pt x="3576612" y="6209906"/>
                </a:lnTo>
                <a:lnTo>
                  <a:pt x="3606330" y="6194945"/>
                </a:lnTo>
                <a:lnTo>
                  <a:pt x="3627183" y="6184443"/>
                </a:lnTo>
                <a:lnTo>
                  <a:pt x="3679456" y="6181826"/>
                </a:lnTo>
                <a:lnTo>
                  <a:pt x="3729990" y="6195199"/>
                </a:lnTo>
                <a:lnTo>
                  <a:pt x="3775405" y="6217691"/>
                </a:lnTo>
                <a:lnTo>
                  <a:pt x="3812273" y="6242469"/>
                </a:lnTo>
                <a:lnTo>
                  <a:pt x="3846728" y="6271387"/>
                </a:lnTo>
                <a:lnTo>
                  <a:pt x="3880320" y="6299187"/>
                </a:lnTo>
                <a:lnTo>
                  <a:pt x="3917492" y="6325565"/>
                </a:lnTo>
                <a:lnTo>
                  <a:pt x="3953065" y="6348463"/>
                </a:lnTo>
                <a:lnTo>
                  <a:pt x="3979583" y="6364402"/>
                </a:lnTo>
                <a:lnTo>
                  <a:pt x="3979583" y="6349111"/>
                </a:lnTo>
                <a:lnTo>
                  <a:pt x="3950614" y="6331534"/>
                </a:lnTo>
                <a:lnTo>
                  <a:pt x="3901389" y="6298552"/>
                </a:lnTo>
                <a:lnTo>
                  <a:pt x="3855707" y="6262014"/>
                </a:lnTo>
                <a:lnTo>
                  <a:pt x="3846030" y="6253162"/>
                </a:lnTo>
                <a:lnTo>
                  <a:pt x="3820591" y="6232563"/>
                </a:lnTo>
                <a:lnTo>
                  <a:pt x="3782771" y="6207112"/>
                </a:lnTo>
                <a:lnTo>
                  <a:pt x="3735921" y="6183731"/>
                </a:lnTo>
                <a:lnTo>
                  <a:pt x="3728961" y="6181826"/>
                </a:lnTo>
                <a:lnTo>
                  <a:pt x="3683406" y="6169317"/>
                </a:lnTo>
                <a:lnTo>
                  <a:pt x="3628580" y="6170752"/>
                </a:lnTo>
                <a:lnTo>
                  <a:pt x="3574796" y="6194945"/>
                </a:lnTo>
                <a:lnTo>
                  <a:pt x="3564344" y="6178804"/>
                </a:lnTo>
                <a:lnTo>
                  <a:pt x="3519462" y="6137516"/>
                </a:lnTo>
                <a:lnTo>
                  <a:pt x="3482975" y="6120777"/>
                </a:lnTo>
                <a:lnTo>
                  <a:pt x="3435820" y="6112307"/>
                </a:lnTo>
                <a:lnTo>
                  <a:pt x="3376993" y="6116345"/>
                </a:lnTo>
                <a:lnTo>
                  <a:pt x="3305505" y="6137148"/>
                </a:lnTo>
                <a:lnTo>
                  <a:pt x="3288982" y="6141656"/>
                </a:lnTo>
                <a:lnTo>
                  <a:pt x="3245929" y="6151384"/>
                </a:lnTo>
                <a:lnTo>
                  <a:pt x="3184106" y="6161341"/>
                </a:lnTo>
                <a:lnTo>
                  <a:pt x="3111271" y="6166497"/>
                </a:lnTo>
                <a:lnTo>
                  <a:pt x="3084525" y="6166878"/>
                </a:lnTo>
                <a:lnTo>
                  <a:pt x="3108566" y="6178855"/>
                </a:lnTo>
                <a:lnTo>
                  <a:pt x="3115335" y="6182106"/>
                </a:lnTo>
                <a:lnTo>
                  <a:pt x="3116554" y="6182677"/>
                </a:lnTo>
                <a:lnTo>
                  <a:pt x="3109290" y="6181814"/>
                </a:lnTo>
                <a:lnTo>
                  <a:pt x="3102851" y="6183541"/>
                </a:lnTo>
                <a:lnTo>
                  <a:pt x="3104743" y="6189929"/>
                </a:lnTo>
                <a:lnTo>
                  <a:pt x="3107131" y="6197384"/>
                </a:lnTo>
                <a:lnTo>
                  <a:pt x="3125216" y="6245606"/>
                </a:lnTo>
                <a:lnTo>
                  <a:pt x="3141218" y="6282194"/>
                </a:lnTo>
                <a:lnTo>
                  <a:pt x="3162084" y="6324295"/>
                </a:lnTo>
                <a:lnTo>
                  <a:pt x="3187941" y="6369812"/>
                </a:lnTo>
                <a:lnTo>
                  <a:pt x="3218967" y="6416649"/>
                </a:lnTo>
                <a:lnTo>
                  <a:pt x="3255302" y="6462725"/>
                </a:lnTo>
                <a:lnTo>
                  <a:pt x="3297110" y="6505930"/>
                </a:lnTo>
                <a:lnTo>
                  <a:pt x="3344545" y="6544170"/>
                </a:lnTo>
                <a:lnTo>
                  <a:pt x="3397770" y="6575336"/>
                </a:lnTo>
                <a:lnTo>
                  <a:pt x="3456927" y="6597358"/>
                </a:lnTo>
                <a:lnTo>
                  <a:pt x="3511042" y="6607289"/>
                </a:lnTo>
                <a:lnTo>
                  <a:pt x="3551326" y="6609016"/>
                </a:lnTo>
                <a:lnTo>
                  <a:pt x="3592499" y="6606146"/>
                </a:lnTo>
                <a:lnTo>
                  <a:pt x="3634549" y="6598704"/>
                </a:lnTo>
                <a:lnTo>
                  <a:pt x="3644214" y="6595986"/>
                </a:lnTo>
                <a:lnTo>
                  <a:pt x="3677462" y="6586677"/>
                </a:lnTo>
                <a:lnTo>
                  <a:pt x="3721227" y="6570078"/>
                </a:lnTo>
                <a:lnTo>
                  <a:pt x="3765804" y="6548907"/>
                </a:lnTo>
                <a:lnTo>
                  <a:pt x="3811206" y="6523177"/>
                </a:lnTo>
                <a:lnTo>
                  <a:pt x="3857396" y="6492900"/>
                </a:lnTo>
                <a:lnTo>
                  <a:pt x="3904373" y="6458077"/>
                </a:lnTo>
                <a:lnTo>
                  <a:pt x="3952113" y="6418720"/>
                </a:lnTo>
                <a:lnTo>
                  <a:pt x="3997439" y="6377686"/>
                </a:lnTo>
                <a:lnTo>
                  <a:pt x="4004424" y="6377343"/>
                </a:lnTo>
                <a:lnTo>
                  <a:pt x="4026293" y="6375755"/>
                </a:lnTo>
                <a:close/>
              </a:path>
              <a:path w="5198110" h="6609080">
                <a:moveTo>
                  <a:pt x="4026293" y="769975"/>
                </a:moveTo>
                <a:lnTo>
                  <a:pt x="4010939" y="761517"/>
                </a:lnTo>
                <a:lnTo>
                  <a:pt x="4009440" y="760704"/>
                </a:lnTo>
                <a:lnTo>
                  <a:pt x="4012742" y="757580"/>
                </a:lnTo>
                <a:lnTo>
                  <a:pt x="4004132" y="757720"/>
                </a:lnTo>
                <a:lnTo>
                  <a:pt x="3990403" y="749884"/>
                </a:lnTo>
                <a:lnTo>
                  <a:pt x="3979583" y="743331"/>
                </a:lnTo>
                <a:lnTo>
                  <a:pt x="3979583" y="758621"/>
                </a:lnTo>
                <a:lnTo>
                  <a:pt x="3977411" y="758774"/>
                </a:lnTo>
                <a:lnTo>
                  <a:pt x="3977411" y="772871"/>
                </a:lnTo>
                <a:lnTo>
                  <a:pt x="3931018" y="813892"/>
                </a:lnTo>
                <a:lnTo>
                  <a:pt x="3883964" y="851687"/>
                </a:lnTo>
                <a:lnTo>
                  <a:pt x="3837724" y="884948"/>
                </a:lnTo>
                <a:lnTo>
                  <a:pt x="3792309" y="913676"/>
                </a:lnTo>
                <a:lnTo>
                  <a:pt x="3747732" y="937844"/>
                </a:lnTo>
                <a:lnTo>
                  <a:pt x="3704005" y="957465"/>
                </a:lnTo>
                <a:lnTo>
                  <a:pt x="3661156" y="972515"/>
                </a:lnTo>
                <a:lnTo>
                  <a:pt x="3619182" y="983005"/>
                </a:lnTo>
                <a:lnTo>
                  <a:pt x="3578098" y="988898"/>
                </a:lnTo>
                <a:lnTo>
                  <a:pt x="3537915" y="990206"/>
                </a:lnTo>
                <a:lnTo>
                  <a:pt x="3498672" y="986929"/>
                </a:lnTo>
                <a:lnTo>
                  <a:pt x="3460356" y="979043"/>
                </a:lnTo>
                <a:lnTo>
                  <a:pt x="3402761" y="957567"/>
                </a:lnTo>
                <a:lnTo>
                  <a:pt x="3350920" y="927061"/>
                </a:lnTo>
                <a:lnTo>
                  <a:pt x="3304705" y="889609"/>
                </a:lnTo>
                <a:lnTo>
                  <a:pt x="3263950" y="847267"/>
                </a:lnTo>
                <a:lnTo>
                  <a:pt x="3228505" y="802106"/>
                </a:lnTo>
                <a:lnTo>
                  <a:pt x="3198241" y="756183"/>
                </a:lnTo>
                <a:lnTo>
                  <a:pt x="3173018" y="711581"/>
                </a:lnTo>
                <a:lnTo>
                  <a:pt x="3152660" y="670344"/>
                </a:lnTo>
                <a:lnTo>
                  <a:pt x="3137052" y="634542"/>
                </a:lnTo>
                <a:lnTo>
                  <a:pt x="3119463" y="587527"/>
                </a:lnTo>
                <a:lnTo>
                  <a:pt x="3152838" y="595147"/>
                </a:lnTo>
                <a:lnTo>
                  <a:pt x="3193364" y="617550"/>
                </a:lnTo>
                <a:lnTo>
                  <a:pt x="3236963" y="649465"/>
                </a:lnTo>
                <a:lnTo>
                  <a:pt x="3279571" y="685622"/>
                </a:lnTo>
                <a:lnTo>
                  <a:pt x="3317138" y="720725"/>
                </a:lnTo>
                <a:lnTo>
                  <a:pt x="3345599" y="749528"/>
                </a:lnTo>
                <a:lnTo>
                  <a:pt x="3399510" y="790689"/>
                </a:lnTo>
                <a:lnTo>
                  <a:pt x="3455009" y="818159"/>
                </a:lnTo>
                <a:lnTo>
                  <a:pt x="3510013" y="834275"/>
                </a:lnTo>
                <a:lnTo>
                  <a:pt x="3562400" y="841425"/>
                </a:lnTo>
                <a:lnTo>
                  <a:pt x="3610102" y="841933"/>
                </a:lnTo>
                <a:lnTo>
                  <a:pt x="3651008" y="838174"/>
                </a:lnTo>
                <a:lnTo>
                  <a:pt x="3683038" y="832510"/>
                </a:lnTo>
                <a:lnTo>
                  <a:pt x="3695166" y="829487"/>
                </a:lnTo>
                <a:lnTo>
                  <a:pt x="3704082" y="827278"/>
                </a:lnTo>
                <a:lnTo>
                  <a:pt x="3712045" y="824839"/>
                </a:lnTo>
                <a:lnTo>
                  <a:pt x="3777780" y="803897"/>
                </a:lnTo>
                <a:lnTo>
                  <a:pt x="3841013" y="789190"/>
                </a:lnTo>
                <a:lnTo>
                  <a:pt x="3898061" y="779653"/>
                </a:lnTo>
                <a:lnTo>
                  <a:pt x="3944950" y="774179"/>
                </a:lnTo>
                <a:lnTo>
                  <a:pt x="3950398" y="774166"/>
                </a:lnTo>
                <a:lnTo>
                  <a:pt x="3977411" y="772871"/>
                </a:lnTo>
                <a:lnTo>
                  <a:pt x="3977411" y="758774"/>
                </a:lnTo>
                <a:lnTo>
                  <a:pt x="3951605" y="760539"/>
                </a:lnTo>
                <a:lnTo>
                  <a:pt x="3949738" y="760755"/>
                </a:lnTo>
                <a:lnTo>
                  <a:pt x="3917645" y="761517"/>
                </a:lnTo>
                <a:lnTo>
                  <a:pt x="3860228" y="759891"/>
                </a:lnTo>
                <a:lnTo>
                  <a:pt x="3860228" y="772795"/>
                </a:lnTo>
                <a:lnTo>
                  <a:pt x="3844086" y="775385"/>
                </a:lnTo>
                <a:lnTo>
                  <a:pt x="3777335" y="790562"/>
                </a:lnTo>
                <a:lnTo>
                  <a:pt x="3707638" y="812622"/>
                </a:lnTo>
                <a:lnTo>
                  <a:pt x="3698100" y="815492"/>
                </a:lnTo>
                <a:lnTo>
                  <a:pt x="3672903" y="821410"/>
                </a:lnTo>
                <a:lnTo>
                  <a:pt x="3634956" y="827151"/>
                </a:lnTo>
                <a:lnTo>
                  <a:pt x="3587115" y="829487"/>
                </a:lnTo>
                <a:lnTo>
                  <a:pt x="3532289" y="825207"/>
                </a:lnTo>
                <a:lnTo>
                  <a:pt x="3473361" y="811060"/>
                </a:lnTo>
                <a:lnTo>
                  <a:pt x="3413214" y="783844"/>
                </a:lnTo>
                <a:lnTo>
                  <a:pt x="3354743" y="740321"/>
                </a:lnTo>
                <a:lnTo>
                  <a:pt x="3339058" y="724230"/>
                </a:lnTo>
                <a:lnTo>
                  <a:pt x="3303841" y="690168"/>
                </a:lnTo>
                <a:lnTo>
                  <a:pt x="3256153" y="648233"/>
                </a:lnTo>
                <a:lnTo>
                  <a:pt x="3220948" y="621868"/>
                </a:lnTo>
                <a:lnTo>
                  <a:pt x="3246844" y="632193"/>
                </a:lnTo>
                <a:lnTo>
                  <a:pt x="3301403" y="652551"/>
                </a:lnTo>
                <a:lnTo>
                  <a:pt x="3362922" y="673773"/>
                </a:lnTo>
                <a:lnTo>
                  <a:pt x="3430511" y="694982"/>
                </a:lnTo>
                <a:lnTo>
                  <a:pt x="3503307" y="715340"/>
                </a:lnTo>
                <a:lnTo>
                  <a:pt x="3580447" y="733996"/>
                </a:lnTo>
                <a:lnTo>
                  <a:pt x="3630892" y="744499"/>
                </a:lnTo>
                <a:lnTo>
                  <a:pt x="3682504" y="753757"/>
                </a:lnTo>
                <a:lnTo>
                  <a:pt x="3735057" y="761580"/>
                </a:lnTo>
                <a:lnTo>
                  <a:pt x="3788346" y="767753"/>
                </a:lnTo>
                <a:lnTo>
                  <a:pt x="3842143" y="772045"/>
                </a:lnTo>
                <a:lnTo>
                  <a:pt x="3860228" y="772795"/>
                </a:lnTo>
                <a:lnTo>
                  <a:pt x="3860228" y="759891"/>
                </a:lnTo>
                <a:lnTo>
                  <a:pt x="3853408" y="759688"/>
                </a:lnTo>
                <a:lnTo>
                  <a:pt x="3789515" y="754837"/>
                </a:lnTo>
                <a:lnTo>
                  <a:pt x="3726345" y="747318"/>
                </a:lnTo>
                <a:lnTo>
                  <a:pt x="3664254" y="737501"/>
                </a:lnTo>
                <a:lnTo>
                  <a:pt x="3603625" y="725754"/>
                </a:lnTo>
                <a:lnTo>
                  <a:pt x="3544811" y="712444"/>
                </a:lnTo>
                <a:lnTo>
                  <a:pt x="3488194" y="697915"/>
                </a:lnTo>
                <a:lnTo>
                  <a:pt x="3434143" y="682548"/>
                </a:lnTo>
                <a:lnTo>
                  <a:pt x="3383026" y="666699"/>
                </a:lnTo>
                <a:lnTo>
                  <a:pt x="3335210" y="650722"/>
                </a:lnTo>
                <a:lnTo>
                  <a:pt x="3291078" y="635000"/>
                </a:lnTo>
                <a:lnTo>
                  <a:pt x="3250971" y="619887"/>
                </a:lnTo>
                <a:lnTo>
                  <a:pt x="3215284" y="605739"/>
                </a:lnTo>
                <a:lnTo>
                  <a:pt x="3158629" y="581799"/>
                </a:lnTo>
                <a:lnTo>
                  <a:pt x="3138398" y="572731"/>
                </a:lnTo>
                <a:lnTo>
                  <a:pt x="3203727" y="566039"/>
                </a:lnTo>
                <a:lnTo>
                  <a:pt x="3258020" y="556374"/>
                </a:lnTo>
                <a:lnTo>
                  <a:pt x="3295345" y="547624"/>
                </a:lnTo>
                <a:lnTo>
                  <a:pt x="3386429" y="522058"/>
                </a:lnTo>
                <a:lnTo>
                  <a:pt x="3447148" y="520115"/>
                </a:lnTo>
                <a:lnTo>
                  <a:pt x="3493516" y="532003"/>
                </a:lnTo>
                <a:lnTo>
                  <a:pt x="3527069" y="551903"/>
                </a:lnTo>
                <a:lnTo>
                  <a:pt x="3562007" y="592480"/>
                </a:lnTo>
                <a:lnTo>
                  <a:pt x="3569817" y="609600"/>
                </a:lnTo>
                <a:lnTo>
                  <a:pt x="3576612" y="604126"/>
                </a:lnTo>
                <a:lnTo>
                  <a:pt x="3606330" y="589165"/>
                </a:lnTo>
                <a:lnTo>
                  <a:pt x="3627183" y="578662"/>
                </a:lnTo>
                <a:lnTo>
                  <a:pt x="3679456" y="576046"/>
                </a:lnTo>
                <a:lnTo>
                  <a:pt x="3729990" y="589419"/>
                </a:lnTo>
                <a:lnTo>
                  <a:pt x="3775405" y="611911"/>
                </a:lnTo>
                <a:lnTo>
                  <a:pt x="3812273" y="636689"/>
                </a:lnTo>
                <a:lnTo>
                  <a:pt x="3846728" y="665607"/>
                </a:lnTo>
                <a:lnTo>
                  <a:pt x="3880320" y="693407"/>
                </a:lnTo>
                <a:lnTo>
                  <a:pt x="3917492" y="719785"/>
                </a:lnTo>
                <a:lnTo>
                  <a:pt x="3953065" y="742683"/>
                </a:lnTo>
                <a:lnTo>
                  <a:pt x="3979583" y="758621"/>
                </a:lnTo>
                <a:lnTo>
                  <a:pt x="3979583" y="743331"/>
                </a:lnTo>
                <a:lnTo>
                  <a:pt x="3950614" y="725754"/>
                </a:lnTo>
                <a:lnTo>
                  <a:pt x="3901389" y="692772"/>
                </a:lnTo>
                <a:lnTo>
                  <a:pt x="3855707" y="656234"/>
                </a:lnTo>
                <a:lnTo>
                  <a:pt x="3846030" y="647382"/>
                </a:lnTo>
                <a:lnTo>
                  <a:pt x="3820591" y="626783"/>
                </a:lnTo>
                <a:lnTo>
                  <a:pt x="3782771" y="601332"/>
                </a:lnTo>
                <a:lnTo>
                  <a:pt x="3735921" y="577951"/>
                </a:lnTo>
                <a:lnTo>
                  <a:pt x="3728961" y="576046"/>
                </a:lnTo>
                <a:lnTo>
                  <a:pt x="3683406" y="563537"/>
                </a:lnTo>
                <a:lnTo>
                  <a:pt x="3628580" y="564972"/>
                </a:lnTo>
                <a:lnTo>
                  <a:pt x="3574796" y="589165"/>
                </a:lnTo>
                <a:lnTo>
                  <a:pt x="3564344" y="573024"/>
                </a:lnTo>
                <a:lnTo>
                  <a:pt x="3519462" y="531736"/>
                </a:lnTo>
                <a:lnTo>
                  <a:pt x="3482975" y="514997"/>
                </a:lnTo>
                <a:lnTo>
                  <a:pt x="3435820" y="506526"/>
                </a:lnTo>
                <a:lnTo>
                  <a:pt x="3376993" y="510565"/>
                </a:lnTo>
                <a:lnTo>
                  <a:pt x="3305505" y="531368"/>
                </a:lnTo>
                <a:lnTo>
                  <a:pt x="3288982" y="535876"/>
                </a:lnTo>
                <a:lnTo>
                  <a:pt x="3245929" y="545604"/>
                </a:lnTo>
                <a:lnTo>
                  <a:pt x="3184106" y="555561"/>
                </a:lnTo>
                <a:lnTo>
                  <a:pt x="3111271" y="560717"/>
                </a:lnTo>
                <a:lnTo>
                  <a:pt x="3084525" y="561098"/>
                </a:lnTo>
                <a:lnTo>
                  <a:pt x="3108566" y="573074"/>
                </a:lnTo>
                <a:lnTo>
                  <a:pt x="3115335" y="576326"/>
                </a:lnTo>
                <a:lnTo>
                  <a:pt x="3116554" y="576897"/>
                </a:lnTo>
                <a:lnTo>
                  <a:pt x="3109290" y="576033"/>
                </a:lnTo>
                <a:lnTo>
                  <a:pt x="3102851" y="577761"/>
                </a:lnTo>
                <a:lnTo>
                  <a:pt x="3104743" y="584149"/>
                </a:lnTo>
                <a:lnTo>
                  <a:pt x="3107131" y="591604"/>
                </a:lnTo>
                <a:lnTo>
                  <a:pt x="3125216" y="639826"/>
                </a:lnTo>
                <a:lnTo>
                  <a:pt x="3141218" y="676414"/>
                </a:lnTo>
                <a:lnTo>
                  <a:pt x="3162084" y="718515"/>
                </a:lnTo>
                <a:lnTo>
                  <a:pt x="3187941" y="764032"/>
                </a:lnTo>
                <a:lnTo>
                  <a:pt x="3218967" y="810869"/>
                </a:lnTo>
                <a:lnTo>
                  <a:pt x="3255302" y="856945"/>
                </a:lnTo>
                <a:lnTo>
                  <a:pt x="3297110" y="900150"/>
                </a:lnTo>
                <a:lnTo>
                  <a:pt x="3344545" y="938390"/>
                </a:lnTo>
                <a:lnTo>
                  <a:pt x="3397770" y="969556"/>
                </a:lnTo>
                <a:lnTo>
                  <a:pt x="3456927" y="991577"/>
                </a:lnTo>
                <a:lnTo>
                  <a:pt x="3511042" y="1001509"/>
                </a:lnTo>
                <a:lnTo>
                  <a:pt x="3551326" y="1003236"/>
                </a:lnTo>
                <a:lnTo>
                  <a:pt x="3592499" y="1000366"/>
                </a:lnTo>
                <a:lnTo>
                  <a:pt x="3634549" y="992924"/>
                </a:lnTo>
                <a:lnTo>
                  <a:pt x="3644214" y="990206"/>
                </a:lnTo>
                <a:lnTo>
                  <a:pt x="3677462" y="980897"/>
                </a:lnTo>
                <a:lnTo>
                  <a:pt x="3721227" y="964298"/>
                </a:lnTo>
                <a:lnTo>
                  <a:pt x="3765804" y="943127"/>
                </a:lnTo>
                <a:lnTo>
                  <a:pt x="3811206" y="917397"/>
                </a:lnTo>
                <a:lnTo>
                  <a:pt x="3857396" y="887120"/>
                </a:lnTo>
                <a:lnTo>
                  <a:pt x="3904373" y="852297"/>
                </a:lnTo>
                <a:lnTo>
                  <a:pt x="3952113" y="812939"/>
                </a:lnTo>
                <a:lnTo>
                  <a:pt x="3997439" y="771906"/>
                </a:lnTo>
                <a:lnTo>
                  <a:pt x="4004424" y="771563"/>
                </a:lnTo>
                <a:lnTo>
                  <a:pt x="4026293" y="769975"/>
                </a:lnTo>
                <a:close/>
              </a:path>
              <a:path w="5198110" h="6609080">
                <a:moveTo>
                  <a:pt x="5115522" y="12"/>
                </a:moveTo>
                <a:lnTo>
                  <a:pt x="5101310" y="12"/>
                </a:lnTo>
                <a:lnTo>
                  <a:pt x="5098783" y="6172"/>
                </a:lnTo>
                <a:lnTo>
                  <a:pt x="5075491" y="54597"/>
                </a:lnTo>
                <a:lnTo>
                  <a:pt x="5050498" y="98717"/>
                </a:lnTo>
                <a:lnTo>
                  <a:pt x="5023815" y="138518"/>
                </a:lnTo>
                <a:lnTo>
                  <a:pt x="4995443" y="173990"/>
                </a:lnTo>
                <a:lnTo>
                  <a:pt x="4965408" y="205130"/>
                </a:lnTo>
                <a:lnTo>
                  <a:pt x="4933696" y="231902"/>
                </a:lnTo>
                <a:lnTo>
                  <a:pt x="4900320" y="254304"/>
                </a:lnTo>
                <a:lnTo>
                  <a:pt x="4865281" y="272326"/>
                </a:lnTo>
                <a:lnTo>
                  <a:pt x="4828616" y="285940"/>
                </a:lnTo>
                <a:lnTo>
                  <a:pt x="4768393" y="298246"/>
                </a:lnTo>
                <a:lnTo>
                  <a:pt x="4708271" y="299847"/>
                </a:lnTo>
                <a:lnTo>
                  <a:pt x="4649228" y="292582"/>
                </a:lnTo>
                <a:lnTo>
                  <a:pt x="4592231" y="278269"/>
                </a:lnTo>
                <a:lnTo>
                  <a:pt x="4538243" y="258749"/>
                </a:lnTo>
                <a:lnTo>
                  <a:pt x="4488243" y="235851"/>
                </a:lnTo>
                <a:lnTo>
                  <a:pt x="4443209" y="211391"/>
                </a:lnTo>
                <a:lnTo>
                  <a:pt x="4404106" y="187198"/>
                </a:lnTo>
                <a:lnTo>
                  <a:pt x="4371899" y="165112"/>
                </a:lnTo>
                <a:lnTo>
                  <a:pt x="4332071" y="134569"/>
                </a:lnTo>
                <a:lnTo>
                  <a:pt x="4364406" y="123342"/>
                </a:lnTo>
                <a:lnTo>
                  <a:pt x="4410634" y="120865"/>
                </a:lnTo>
                <a:lnTo>
                  <a:pt x="4464520" y="124828"/>
                </a:lnTo>
                <a:lnTo>
                  <a:pt x="4519815" y="132905"/>
                </a:lnTo>
                <a:lnTo>
                  <a:pt x="4570273" y="142773"/>
                </a:lnTo>
                <a:lnTo>
                  <a:pt x="4609681" y="152120"/>
                </a:lnTo>
                <a:lnTo>
                  <a:pt x="4677207" y="158445"/>
                </a:lnTo>
                <a:lnTo>
                  <a:pt x="4738827" y="152323"/>
                </a:lnTo>
                <a:lnTo>
                  <a:pt x="4794021" y="136855"/>
                </a:lnTo>
                <a:lnTo>
                  <a:pt x="4842230" y="115150"/>
                </a:lnTo>
                <a:lnTo>
                  <a:pt x="4882959" y="90309"/>
                </a:lnTo>
                <a:lnTo>
                  <a:pt x="4915662" y="65443"/>
                </a:lnTo>
                <a:lnTo>
                  <a:pt x="4954879" y="28079"/>
                </a:lnTo>
                <a:lnTo>
                  <a:pt x="4978844" y="12"/>
                </a:lnTo>
                <a:lnTo>
                  <a:pt x="4961864" y="12"/>
                </a:lnTo>
                <a:lnTo>
                  <a:pt x="4950142" y="13779"/>
                </a:lnTo>
                <a:lnTo>
                  <a:pt x="4943564" y="21259"/>
                </a:lnTo>
                <a:lnTo>
                  <a:pt x="4896193" y="64604"/>
                </a:lnTo>
                <a:lnTo>
                  <a:pt x="4856873" y="91935"/>
                </a:lnTo>
                <a:lnTo>
                  <a:pt x="4808105" y="117360"/>
                </a:lnTo>
                <a:lnTo>
                  <a:pt x="4750638" y="136588"/>
                </a:lnTo>
                <a:lnTo>
                  <a:pt x="4685208" y="145376"/>
                </a:lnTo>
                <a:lnTo>
                  <a:pt x="4612564" y="139458"/>
                </a:lnTo>
                <a:lnTo>
                  <a:pt x="4590732" y="134112"/>
                </a:lnTo>
                <a:lnTo>
                  <a:pt x="4542802" y="123901"/>
                </a:lnTo>
                <a:lnTo>
                  <a:pt x="4524349" y="120865"/>
                </a:lnTo>
                <a:lnTo>
                  <a:pt x="4480141" y="113601"/>
                </a:lnTo>
                <a:lnTo>
                  <a:pt x="4436288" y="109905"/>
                </a:lnTo>
                <a:lnTo>
                  <a:pt x="4463745" y="104940"/>
                </a:lnTo>
                <a:lnTo>
                  <a:pt x="4520819" y="93294"/>
                </a:lnTo>
                <a:lnTo>
                  <a:pt x="4584217" y="78689"/>
                </a:lnTo>
                <a:lnTo>
                  <a:pt x="4652784" y="60858"/>
                </a:lnTo>
                <a:lnTo>
                  <a:pt x="4725314" y="39547"/>
                </a:lnTo>
                <a:lnTo>
                  <a:pt x="4800612" y="14490"/>
                </a:lnTo>
                <a:lnTo>
                  <a:pt x="4839894" y="12"/>
                </a:lnTo>
                <a:lnTo>
                  <a:pt x="4802187" y="12"/>
                </a:lnTo>
                <a:lnTo>
                  <a:pt x="4758969" y="15087"/>
                </a:lnTo>
                <a:lnTo>
                  <a:pt x="4703267" y="32778"/>
                </a:lnTo>
                <a:lnTo>
                  <a:pt x="4649279" y="48387"/>
                </a:lnTo>
                <a:lnTo>
                  <a:pt x="4597527" y="62026"/>
                </a:lnTo>
                <a:lnTo>
                  <a:pt x="4548517" y="73825"/>
                </a:lnTo>
                <a:lnTo>
                  <a:pt x="4502747" y="83883"/>
                </a:lnTo>
                <a:lnTo>
                  <a:pt x="4460735" y="92303"/>
                </a:lnTo>
                <a:lnTo>
                  <a:pt x="4422978" y="99212"/>
                </a:lnTo>
                <a:lnTo>
                  <a:pt x="4362234" y="108940"/>
                </a:lnTo>
                <a:lnTo>
                  <a:pt x="4340276" y="111975"/>
                </a:lnTo>
                <a:lnTo>
                  <a:pt x="4392117" y="71678"/>
                </a:lnTo>
                <a:lnTo>
                  <a:pt x="4433049" y="34721"/>
                </a:lnTo>
                <a:lnTo>
                  <a:pt x="4460075" y="7518"/>
                </a:lnTo>
                <a:lnTo>
                  <a:pt x="4466971" y="12"/>
                </a:lnTo>
                <a:lnTo>
                  <a:pt x="4449292" y="12"/>
                </a:lnTo>
                <a:lnTo>
                  <a:pt x="4448441" y="927"/>
                </a:lnTo>
                <a:lnTo>
                  <a:pt x="4417098" y="32004"/>
                </a:lnTo>
                <a:lnTo>
                  <a:pt x="4369943" y="73202"/>
                </a:lnTo>
                <a:lnTo>
                  <a:pt x="4310913" y="116166"/>
                </a:lnTo>
                <a:lnTo>
                  <a:pt x="4288434" y="130670"/>
                </a:lnTo>
                <a:lnTo>
                  <a:pt x="4315053" y="128079"/>
                </a:lnTo>
                <a:lnTo>
                  <a:pt x="4322610" y="127254"/>
                </a:lnTo>
                <a:lnTo>
                  <a:pt x="4323981" y="127088"/>
                </a:lnTo>
                <a:lnTo>
                  <a:pt x="4317352" y="130213"/>
                </a:lnTo>
                <a:lnTo>
                  <a:pt x="4364647" y="175869"/>
                </a:lnTo>
                <a:lnTo>
                  <a:pt x="4397616" y="198412"/>
                </a:lnTo>
                <a:lnTo>
                  <a:pt x="4437608" y="223062"/>
                </a:lnTo>
                <a:lnTo>
                  <a:pt x="4483659" y="247954"/>
                </a:lnTo>
                <a:lnTo>
                  <a:pt x="4534789" y="271246"/>
                </a:lnTo>
                <a:lnTo>
                  <a:pt x="4590021" y="291058"/>
                </a:lnTo>
                <a:lnTo>
                  <a:pt x="4648378" y="305536"/>
                </a:lnTo>
                <a:lnTo>
                  <a:pt x="4708868" y="312826"/>
                </a:lnTo>
                <a:lnTo>
                  <a:pt x="4770513" y="311061"/>
                </a:lnTo>
                <a:lnTo>
                  <a:pt x="4825225" y="299847"/>
                </a:lnTo>
                <a:lnTo>
                  <a:pt x="4832362" y="298386"/>
                </a:lnTo>
                <a:lnTo>
                  <a:pt x="4883505" y="278130"/>
                </a:lnTo>
                <a:lnTo>
                  <a:pt x="4918583" y="258254"/>
                </a:lnTo>
                <a:lnTo>
                  <a:pt x="4951984" y="234010"/>
                </a:lnTo>
                <a:lnTo>
                  <a:pt x="4983708" y="205409"/>
                </a:lnTo>
                <a:lnTo>
                  <a:pt x="5013718" y="172466"/>
                </a:lnTo>
                <a:lnTo>
                  <a:pt x="5042103" y="135089"/>
                </a:lnTo>
                <a:lnTo>
                  <a:pt x="5068633" y="93624"/>
                </a:lnTo>
                <a:lnTo>
                  <a:pt x="5093500" y="47752"/>
                </a:lnTo>
                <a:lnTo>
                  <a:pt x="5115522" y="12"/>
                </a:lnTo>
                <a:close/>
              </a:path>
              <a:path w="5198110" h="6609080">
                <a:moveTo>
                  <a:pt x="5197780" y="5414518"/>
                </a:moveTo>
                <a:lnTo>
                  <a:pt x="5178564" y="5415585"/>
                </a:lnTo>
                <a:lnTo>
                  <a:pt x="5179720" y="5411190"/>
                </a:lnTo>
                <a:lnTo>
                  <a:pt x="5172494" y="5415864"/>
                </a:lnTo>
                <a:lnTo>
                  <a:pt x="5157851" y="5416461"/>
                </a:lnTo>
                <a:lnTo>
                  <a:pt x="5157851" y="5442890"/>
                </a:lnTo>
                <a:lnTo>
                  <a:pt x="5140249" y="5502249"/>
                </a:lnTo>
                <a:lnTo>
                  <a:pt x="5120373" y="5559234"/>
                </a:lnTo>
                <a:lnTo>
                  <a:pt x="5098783" y="5611952"/>
                </a:lnTo>
                <a:lnTo>
                  <a:pt x="5075491" y="5660377"/>
                </a:lnTo>
                <a:lnTo>
                  <a:pt x="5050498" y="5704497"/>
                </a:lnTo>
                <a:lnTo>
                  <a:pt x="5023815" y="5744299"/>
                </a:lnTo>
                <a:lnTo>
                  <a:pt x="4995443" y="5779782"/>
                </a:lnTo>
                <a:lnTo>
                  <a:pt x="4965408" y="5810910"/>
                </a:lnTo>
                <a:lnTo>
                  <a:pt x="4933696" y="5837682"/>
                </a:lnTo>
                <a:lnTo>
                  <a:pt x="4900320" y="5860085"/>
                </a:lnTo>
                <a:lnTo>
                  <a:pt x="4865281" y="5878106"/>
                </a:lnTo>
                <a:lnTo>
                  <a:pt x="4828616" y="5891720"/>
                </a:lnTo>
                <a:lnTo>
                  <a:pt x="4768393" y="5904027"/>
                </a:lnTo>
                <a:lnTo>
                  <a:pt x="4708271" y="5905627"/>
                </a:lnTo>
                <a:lnTo>
                  <a:pt x="4649228" y="5898362"/>
                </a:lnTo>
                <a:lnTo>
                  <a:pt x="4592231" y="5884049"/>
                </a:lnTo>
                <a:lnTo>
                  <a:pt x="4538243" y="5864530"/>
                </a:lnTo>
                <a:lnTo>
                  <a:pt x="4488243" y="5841631"/>
                </a:lnTo>
                <a:lnTo>
                  <a:pt x="4443209" y="5817171"/>
                </a:lnTo>
                <a:lnTo>
                  <a:pt x="4404106" y="5792978"/>
                </a:lnTo>
                <a:lnTo>
                  <a:pt x="4371899" y="5770892"/>
                </a:lnTo>
                <a:lnTo>
                  <a:pt x="4332071" y="5740349"/>
                </a:lnTo>
                <a:lnTo>
                  <a:pt x="4364406" y="5729122"/>
                </a:lnTo>
                <a:lnTo>
                  <a:pt x="4410634" y="5726646"/>
                </a:lnTo>
                <a:lnTo>
                  <a:pt x="4464520" y="5730608"/>
                </a:lnTo>
                <a:lnTo>
                  <a:pt x="4519815" y="5738685"/>
                </a:lnTo>
                <a:lnTo>
                  <a:pt x="4570273" y="5748553"/>
                </a:lnTo>
                <a:lnTo>
                  <a:pt x="4609681" y="5757900"/>
                </a:lnTo>
                <a:lnTo>
                  <a:pt x="4677207" y="5764238"/>
                </a:lnTo>
                <a:lnTo>
                  <a:pt x="4738827" y="5758104"/>
                </a:lnTo>
                <a:lnTo>
                  <a:pt x="4794021" y="5742635"/>
                </a:lnTo>
                <a:lnTo>
                  <a:pt x="4842230" y="5720931"/>
                </a:lnTo>
                <a:lnTo>
                  <a:pt x="4882959" y="5696089"/>
                </a:lnTo>
                <a:lnTo>
                  <a:pt x="4915662" y="5671236"/>
                </a:lnTo>
                <a:lnTo>
                  <a:pt x="4954879" y="5633872"/>
                </a:lnTo>
                <a:lnTo>
                  <a:pt x="5004994" y="5574982"/>
                </a:lnTo>
                <a:lnTo>
                  <a:pt x="5050841" y="5529008"/>
                </a:lnTo>
                <a:lnTo>
                  <a:pt x="5094160" y="5490667"/>
                </a:lnTo>
                <a:lnTo>
                  <a:pt x="5131003" y="5461203"/>
                </a:lnTo>
                <a:lnTo>
                  <a:pt x="5135638" y="5458295"/>
                </a:lnTo>
                <a:lnTo>
                  <a:pt x="5157851" y="5442890"/>
                </a:lnTo>
                <a:lnTo>
                  <a:pt x="5157851" y="5416461"/>
                </a:lnTo>
                <a:lnTo>
                  <a:pt x="5156695" y="5416499"/>
                </a:lnTo>
                <a:lnTo>
                  <a:pt x="5152123" y="5416562"/>
                </a:lnTo>
                <a:lnTo>
                  <a:pt x="5152123" y="5429631"/>
                </a:lnTo>
                <a:lnTo>
                  <a:pt x="5129441" y="5446090"/>
                </a:lnTo>
                <a:lnTo>
                  <a:pt x="5127930" y="5447284"/>
                </a:lnTo>
                <a:lnTo>
                  <a:pt x="5101158" y="5464924"/>
                </a:lnTo>
                <a:lnTo>
                  <a:pt x="5058410" y="5489981"/>
                </a:lnTo>
                <a:lnTo>
                  <a:pt x="5058410" y="5504916"/>
                </a:lnTo>
                <a:lnTo>
                  <a:pt x="5046116" y="5515661"/>
                </a:lnTo>
                <a:lnTo>
                  <a:pt x="4997564" y="5563908"/>
                </a:lnTo>
                <a:lnTo>
                  <a:pt x="4950142" y="5619559"/>
                </a:lnTo>
                <a:lnTo>
                  <a:pt x="4943564" y="5627040"/>
                </a:lnTo>
                <a:lnTo>
                  <a:pt x="4896193" y="5670385"/>
                </a:lnTo>
                <a:lnTo>
                  <a:pt x="4856873" y="5697728"/>
                </a:lnTo>
                <a:lnTo>
                  <a:pt x="4808105" y="5723140"/>
                </a:lnTo>
                <a:lnTo>
                  <a:pt x="4750638" y="5742381"/>
                </a:lnTo>
                <a:lnTo>
                  <a:pt x="4685208" y="5751169"/>
                </a:lnTo>
                <a:lnTo>
                  <a:pt x="4612564" y="5745238"/>
                </a:lnTo>
                <a:lnTo>
                  <a:pt x="4590732" y="5739892"/>
                </a:lnTo>
                <a:lnTo>
                  <a:pt x="4542802" y="5729681"/>
                </a:lnTo>
                <a:lnTo>
                  <a:pt x="4524362" y="5726646"/>
                </a:lnTo>
                <a:lnTo>
                  <a:pt x="4480141" y="5719381"/>
                </a:lnTo>
                <a:lnTo>
                  <a:pt x="4436288" y="5715686"/>
                </a:lnTo>
                <a:lnTo>
                  <a:pt x="4463745" y="5710720"/>
                </a:lnTo>
                <a:lnTo>
                  <a:pt x="4520819" y="5699074"/>
                </a:lnTo>
                <a:lnTo>
                  <a:pt x="4584217" y="5684469"/>
                </a:lnTo>
                <a:lnTo>
                  <a:pt x="4652784" y="5666638"/>
                </a:lnTo>
                <a:lnTo>
                  <a:pt x="4725314" y="5645328"/>
                </a:lnTo>
                <a:lnTo>
                  <a:pt x="4800612" y="5620270"/>
                </a:lnTo>
                <a:lnTo>
                  <a:pt x="4848961" y="5602440"/>
                </a:lnTo>
                <a:lnTo>
                  <a:pt x="4897640" y="5582945"/>
                </a:lnTo>
                <a:lnTo>
                  <a:pt x="4946358" y="5561736"/>
                </a:lnTo>
                <a:lnTo>
                  <a:pt x="4994808" y="5538724"/>
                </a:lnTo>
                <a:lnTo>
                  <a:pt x="5042713" y="5513857"/>
                </a:lnTo>
                <a:lnTo>
                  <a:pt x="5058410" y="5504916"/>
                </a:lnTo>
                <a:lnTo>
                  <a:pt x="5058410" y="5489981"/>
                </a:lnTo>
                <a:lnTo>
                  <a:pt x="5045710" y="5497411"/>
                </a:lnTo>
                <a:lnTo>
                  <a:pt x="4988953" y="5527154"/>
                </a:lnTo>
                <a:lnTo>
                  <a:pt x="4931397" y="5554256"/>
                </a:lnTo>
                <a:lnTo>
                  <a:pt x="4873549" y="5578830"/>
                </a:lnTo>
                <a:lnTo>
                  <a:pt x="4815903" y="5601005"/>
                </a:lnTo>
                <a:lnTo>
                  <a:pt x="4758969" y="5620867"/>
                </a:lnTo>
                <a:lnTo>
                  <a:pt x="4703267" y="5638558"/>
                </a:lnTo>
                <a:lnTo>
                  <a:pt x="4649279" y="5654167"/>
                </a:lnTo>
                <a:lnTo>
                  <a:pt x="4597527" y="5667807"/>
                </a:lnTo>
                <a:lnTo>
                  <a:pt x="4548517" y="5679605"/>
                </a:lnTo>
                <a:lnTo>
                  <a:pt x="4502747" y="5689663"/>
                </a:lnTo>
                <a:lnTo>
                  <a:pt x="4460735" y="5698083"/>
                </a:lnTo>
                <a:lnTo>
                  <a:pt x="4422978" y="5705005"/>
                </a:lnTo>
                <a:lnTo>
                  <a:pt x="4362234" y="5714720"/>
                </a:lnTo>
                <a:lnTo>
                  <a:pt x="4340276" y="5717756"/>
                </a:lnTo>
                <a:lnTo>
                  <a:pt x="4392117" y="5677459"/>
                </a:lnTo>
                <a:lnTo>
                  <a:pt x="4433049" y="5640502"/>
                </a:lnTo>
                <a:lnTo>
                  <a:pt x="4460075" y="5613298"/>
                </a:lnTo>
                <a:lnTo>
                  <a:pt x="4470184" y="5602275"/>
                </a:lnTo>
                <a:lnTo>
                  <a:pt x="4523765" y="5543359"/>
                </a:lnTo>
                <a:lnTo>
                  <a:pt x="4574235" y="5509526"/>
                </a:lnTo>
                <a:lnTo>
                  <a:pt x="4619853" y="5495048"/>
                </a:lnTo>
                <a:lnTo>
                  <a:pt x="4658842" y="5494134"/>
                </a:lnTo>
                <a:lnTo>
                  <a:pt x="4689475" y="5501056"/>
                </a:lnTo>
                <a:lnTo>
                  <a:pt x="4709973" y="5510022"/>
                </a:lnTo>
                <a:lnTo>
                  <a:pt x="4718596" y="5515305"/>
                </a:lnTo>
                <a:lnTo>
                  <a:pt x="4725682" y="5520410"/>
                </a:lnTo>
                <a:lnTo>
                  <a:pt x="4728540" y="5512168"/>
                </a:lnTo>
                <a:lnTo>
                  <a:pt x="4757940" y="5463768"/>
                </a:lnTo>
                <a:lnTo>
                  <a:pt x="4800866" y="5433860"/>
                </a:lnTo>
                <a:lnTo>
                  <a:pt x="4850816" y="5418404"/>
                </a:lnTo>
                <a:lnTo>
                  <a:pt x="4901247" y="5413426"/>
                </a:lnTo>
                <a:lnTo>
                  <a:pt x="4945646" y="5414899"/>
                </a:lnTo>
                <a:lnTo>
                  <a:pt x="4977473" y="5418823"/>
                </a:lnTo>
                <a:lnTo>
                  <a:pt x="4990198" y="5421173"/>
                </a:lnTo>
                <a:lnTo>
                  <a:pt x="5033403" y="5426938"/>
                </a:lnTo>
                <a:lnTo>
                  <a:pt x="5078908" y="5429618"/>
                </a:lnTo>
                <a:lnTo>
                  <a:pt x="5121211" y="5430177"/>
                </a:lnTo>
                <a:lnTo>
                  <a:pt x="5152123" y="5429631"/>
                </a:lnTo>
                <a:lnTo>
                  <a:pt x="5152123" y="5416562"/>
                </a:lnTo>
                <a:lnTo>
                  <a:pt x="5110302" y="5417134"/>
                </a:lnTo>
                <a:lnTo>
                  <a:pt x="5050929" y="5415229"/>
                </a:lnTo>
                <a:lnTo>
                  <a:pt x="5035486" y="5413426"/>
                </a:lnTo>
                <a:lnTo>
                  <a:pt x="4992840" y="5408447"/>
                </a:lnTo>
                <a:lnTo>
                  <a:pt x="4979936" y="5406072"/>
                </a:lnTo>
                <a:lnTo>
                  <a:pt x="4947450" y="5402084"/>
                </a:lnTo>
                <a:lnTo>
                  <a:pt x="4901895" y="5400560"/>
                </a:lnTo>
                <a:lnTo>
                  <a:pt x="4849774" y="5405552"/>
                </a:lnTo>
                <a:lnTo>
                  <a:pt x="4797590" y="5421147"/>
                </a:lnTo>
                <a:lnTo>
                  <a:pt x="4751857" y="5451424"/>
                </a:lnTo>
                <a:lnTo>
                  <a:pt x="4719066" y="5500433"/>
                </a:lnTo>
                <a:lnTo>
                  <a:pt x="4705616" y="5494134"/>
                </a:lnTo>
                <a:lnTo>
                  <a:pt x="4701705" y="5492305"/>
                </a:lnTo>
                <a:lnTo>
                  <a:pt x="4675454" y="5484469"/>
                </a:lnTo>
                <a:lnTo>
                  <a:pt x="4641723" y="5481066"/>
                </a:lnTo>
                <a:lnTo>
                  <a:pt x="4601908" y="5486209"/>
                </a:lnTo>
                <a:lnTo>
                  <a:pt x="4557420" y="5504015"/>
                </a:lnTo>
                <a:lnTo>
                  <a:pt x="4509681" y="5538622"/>
                </a:lnTo>
                <a:lnTo>
                  <a:pt x="4460075" y="5594134"/>
                </a:lnTo>
                <a:lnTo>
                  <a:pt x="4448441" y="5606707"/>
                </a:lnTo>
                <a:lnTo>
                  <a:pt x="4417098" y="5637784"/>
                </a:lnTo>
                <a:lnTo>
                  <a:pt x="4369943" y="5678983"/>
                </a:lnTo>
                <a:lnTo>
                  <a:pt x="4310913" y="5721947"/>
                </a:lnTo>
                <a:lnTo>
                  <a:pt x="4288434" y="5736450"/>
                </a:lnTo>
                <a:lnTo>
                  <a:pt x="4315053" y="5733859"/>
                </a:lnTo>
                <a:lnTo>
                  <a:pt x="4322610" y="5733034"/>
                </a:lnTo>
                <a:lnTo>
                  <a:pt x="4323981" y="5732869"/>
                </a:lnTo>
                <a:lnTo>
                  <a:pt x="4317352" y="5735993"/>
                </a:lnTo>
                <a:lnTo>
                  <a:pt x="4364647" y="5781649"/>
                </a:lnTo>
                <a:lnTo>
                  <a:pt x="4397616" y="5804192"/>
                </a:lnTo>
                <a:lnTo>
                  <a:pt x="4437608" y="5828843"/>
                </a:lnTo>
                <a:lnTo>
                  <a:pt x="4483659" y="5853735"/>
                </a:lnTo>
                <a:lnTo>
                  <a:pt x="4534789" y="5877026"/>
                </a:lnTo>
                <a:lnTo>
                  <a:pt x="4590021" y="5896838"/>
                </a:lnTo>
                <a:lnTo>
                  <a:pt x="4648378" y="5911316"/>
                </a:lnTo>
                <a:lnTo>
                  <a:pt x="4708868" y="5918606"/>
                </a:lnTo>
                <a:lnTo>
                  <a:pt x="4770513" y="5916841"/>
                </a:lnTo>
                <a:lnTo>
                  <a:pt x="4825225" y="5905627"/>
                </a:lnTo>
                <a:lnTo>
                  <a:pt x="4832362" y="5904166"/>
                </a:lnTo>
                <a:lnTo>
                  <a:pt x="4883505" y="5883910"/>
                </a:lnTo>
                <a:lnTo>
                  <a:pt x="4918583" y="5864034"/>
                </a:lnTo>
                <a:lnTo>
                  <a:pt x="4951984" y="5839790"/>
                </a:lnTo>
                <a:lnTo>
                  <a:pt x="4983708" y="5811190"/>
                </a:lnTo>
                <a:lnTo>
                  <a:pt x="5013718" y="5778246"/>
                </a:lnTo>
                <a:lnTo>
                  <a:pt x="5042103" y="5740870"/>
                </a:lnTo>
                <a:lnTo>
                  <a:pt x="5068633" y="5699404"/>
                </a:lnTo>
                <a:lnTo>
                  <a:pt x="5093500" y="5653532"/>
                </a:lnTo>
                <a:lnTo>
                  <a:pt x="5116627" y="5603379"/>
                </a:lnTo>
                <a:lnTo>
                  <a:pt x="5138013" y="5548947"/>
                </a:lnTo>
                <a:lnTo>
                  <a:pt x="5157635" y="5490273"/>
                </a:lnTo>
                <a:lnTo>
                  <a:pt x="5171618" y="5441010"/>
                </a:lnTo>
                <a:lnTo>
                  <a:pt x="5174323" y="5431460"/>
                </a:lnTo>
                <a:lnTo>
                  <a:pt x="5177028" y="5429580"/>
                </a:lnTo>
                <a:lnTo>
                  <a:pt x="5180076" y="5427459"/>
                </a:lnTo>
                <a:lnTo>
                  <a:pt x="5194224" y="5417134"/>
                </a:lnTo>
                <a:lnTo>
                  <a:pt x="5197780" y="5414518"/>
                </a:lnTo>
                <a:close/>
              </a:path>
              <a:path w="5198110" h="6609080">
                <a:moveTo>
                  <a:pt x="5197780" y="1210183"/>
                </a:moveTo>
                <a:lnTo>
                  <a:pt x="5178564" y="1211249"/>
                </a:lnTo>
                <a:lnTo>
                  <a:pt x="5179720" y="1206855"/>
                </a:lnTo>
                <a:lnTo>
                  <a:pt x="5172494" y="1211529"/>
                </a:lnTo>
                <a:lnTo>
                  <a:pt x="5157851" y="1212126"/>
                </a:lnTo>
                <a:lnTo>
                  <a:pt x="5157851" y="1238554"/>
                </a:lnTo>
                <a:lnTo>
                  <a:pt x="5140249" y="1297914"/>
                </a:lnTo>
                <a:lnTo>
                  <a:pt x="5120373" y="1354899"/>
                </a:lnTo>
                <a:lnTo>
                  <a:pt x="5098783" y="1407617"/>
                </a:lnTo>
                <a:lnTo>
                  <a:pt x="5075491" y="1456042"/>
                </a:lnTo>
                <a:lnTo>
                  <a:pt x="5050498" y="1500162"/>
                </a:lnTo>
                <a:lnTo>
                  <a:pt x="5023815" y="1539963"/>
                </a:lnTo>
                <a:lnTo>
                  <a:pt x="4995443" y="1575447"/>
                </a:lnTo>
                <a:lnTo>
                  <a:pt x="4965408" y="1606575"/>
                </a:lnTo>
                <a:lnTo>
                  <a:pt x="4933696" y="1633347"/>
                </a:lnTo>
                <a:lnTo>
                  <a:pt x="4900320" y="1655749"/>
                </a:lnTo>
                <a:lnTo>
                  <a:pt x="4865281" y="1673771"/>
                </a:lnTo>
                <a:lnTo>
                  <a:pt x="4828616" y="1687385"/>
                </a:lnTo>
                <a:lnTo>
                  <a:pt x="4768393" y="1699691"/>
                </a:lnTo>
                <a:lnTo>
                  <a:pt x="4708271" y="1701292"/>
                </a:lnTo>
                <a:lnTo>
                  <a:pt x="4649228" y="1694027"/>
                </a:lnTo>
                <a:lnTo>
                  <a:pt x="4592231" y="1679714"/>
                </a:lnTo>
                <a:lnTo>
                  <a:pt x="4538243" y="1660194"/>
                </a:lnTo>
                <a:lnTo>
                  <a:pt x="4488243" y="1637296"/>
                </a:lnTo>
                <a:lnTo>
                  <a:pt x="4443209" y="1612836"/>
                </a:lnTo>
                <a:lnTo>
                  <a:pt x="4404106" y="1588643"/>
                </a:lnTo>
                <a:lnTo>
                  <a:pt x="4371899" y="1566557"/>
                </a:lnTo>
                <a:lnTo>
                  <a:pt x="4332071" y="1536014"/>
                </a:lnTo>
                <a:lnTo>
                  <a:pt x="4364406" y="1524787"/>
                </a:lnTo>
                <a:lnTo>
                  <a:pt x="4410634" y="1522310"/>
                </a:lnTo>
                <a:lnTo>
                  <a:pt x="4464520" y="1526273"/>
                </a:lnTo>
                <a:lnTo>
                  <a:pt x="4519815" y="1534350"/>
                </a:lnTo>
                <a:lnTo>
                  <a:pt x="4570273" y="1544218"/>
                </a:lnTo>
                <a:lnTo>
                  <a:pt x="4609681" y="1553565"/>
                </a:lnTo>
                <a:lnTo>
                  <a:pt x="4677207" y="1559902"/>
                </a:lnTo>
                <a:lnTo>
                  <a:pt x="4738827" y="1553768"/>
                </a:lnTo>
                <a:lnTo>
                  <a:pt x="4794021" y="1538300"/>
                </a:lnTo>
                <a:lnTo>
                  <a:pt x="4842230" y="1516595"/>
                </a:lnTo>
                <a:lnTo>
                  <a:pt x="4882959" y="1491754"/>
                </a:lnTo>
                <a:lnTo>
                  <a:pt x="4915662" y="1466900"/>
                </a:lnTo>
                <a:lnTo>
                  <a:pt x="4954879" y="1429537"/>
                </a:lnTo>
                <a:lnTo>
                  <a:pt x="5004994" y="1370647"/>
                </a:lnTo>
                <a:lnTo>
                  <a:pt x="5050841" y="1324673"/>
                </a:lnTo>
                <a:lnTo>
                  <a:pt x="5094160" y="1286332"/>
                </a:lnTo>
                <a:lnTo>
                  <a:pt x="5131003" y="1256868"/>
                </a:lnTo>
                <a:lnTo>
                  <a:pt x="5135638" y="1253959"/>
                </a:lnTo>
                <a:lnTo>
                  <a:pt x="5157851" y="1238554"/>
                </a:lnTo>
                <a:lnTo>
                  <a:pt x="5157851" y="1212126"/>
                </a:lnTo>
                <a:lnTo>
                  <a:pt x="5156695" y="1212164"/>
                </a:lnTo>
                <a:lnTo>
                  <a:pt x="5152123" y="1212227"/>
                </a:lnTo>
                <a:lnTo>
                  <a:pt x="5152123" y="1225296"/>
                </a:lnTo>
                <a:lnTo>
                  <a:pt x="5129441" y="1241755"/>
                </a:lnTo>
                <a:lnTo>
                  <a:pt x="5127930" y="1242949"/>
                </a:lnTo>
                <a:lnTo>
                  <a:pt x="5101158" y="1260589"/>
                </a:lnTo>
                <a:lnTo>
                  <a:pt x="5058410" y="1285646"/>
                </a:lnTo>
                <a:lnTo>
                  <a:pt x="5058410" y="1300581"/>
                </a:lnTo>
                <a:lnTo>
                  <a:pt x="5046116" y="1311325"/>
                </a:lnTo>
                <a:lnTo>
                  <a:pt x="4997564" y="1359573"/>
                </a:lnTo>
                <a:lnTo>
                  <a:pt x="4950142" y="1415224"/>
                </a:lnTo>
                <a:lnTo>
                  <a:pt x="4943564" y="1422704"/>
                </a:lnTo>
                <a:lnTo>
                  <a:pt x="4896193" y="1466049"/>
                </a:lnTo>
                <a:lnTo>
                  <a:pt x="4856873" y="1493393"/>
                </a:lnTo>
                <a:lnTo>
                  <a:pt x="4808105" y="1518805"/>
                </a:lnTo>
                <a:lnTo>
                  <a:pt x="4750638" y="1538046"/>
                </a:lnTo>
                <a:lnTo>
                  <a:pt x="4685208" y="1546834"/>
                </a:lnTo>
                <a:lnTo>
                  <a:pt x="4612564" y="1540903"/>
                </a:lnTo>
                <a:lnTo>
                  <a:pt x="4590732" y="1535557"/>
                </a:lnTo>
                <a:lnTo>
                  <a:pt x="4542802" y="1525346"/>
                </a:lnTo>
                <a:lnTo>
                  <a:pt x="4524362" y="1522310"/>
                </a:lnTo>
                <a:lnTo>
                  <a:pt x="4480141" y="1515046"/>
                </a:lnTo>
                <a:lnTo>
                  <a:pt x="4436275" y="1511350"/>
                </a:lnTo>
                <a:lnTo>
                  <a:pt x="4463745" y="1506385"/>
                </a:lnTo>
                <a:lnTo>
                  <a:pt x="4520819" y="1494726"/>
                </a:lnTo>
                <a:lnTo>
                  <a:pt x="4584217" y="1480121"/>
                </a:lnTo>
                <a:lnTo>
                  <a:pt x="4652784" y="1462303"/>
                </a:lnTo>
                <a:lnTo>
                  <a:pt x="4725314" y="1440992"/>
                </a:lnTo>
                <a:lnTo>
                  <a:pt x="4800612" y="1415935"/>
                </a:lnTo>
                <a:lnTo>
                  <a:pt x="4848961" y="1398104"/>
                </a:lnTo>
                <a:lnTo>
                  <a:pt x="4897640" y="1378610"/>
                </a:lnTo>
                <a:lnTo>
                  <a:pt x="4946358" y="1357401"/>
                </a:lnTo>
                <a:lnTo>
                  <a:pt x="4994808" y="1334389"/>
                </a:lnTo>
                <a:lnTo>
                  <a:pt x="5042713" y="1309522"/>
                </a:lnTo>
                <a:lnTo>
                  <a:pt x="5058410" y="1300581"/>
                </a:lnTo>
                <a:lnTo>
                  <a:pt x="5058410" y="1285646"/>
                </a:lnTo>
                <a:lnTo>
                  <a:pt x="5045710" y="1293075"/>
                </a:lnTo>
                <a:lnTo>
                  <a:pt x="4988953" y="1322819"/>
                </a:lnTo>
                <a:lnTo>
                  <a:pt x="4931397" y="1349921"/>
                </a:lnTo>
                <a:lnTo>
                  <a:pt x="4873549" y="1374495"/>
                </a:lnTo>
                <a:lnTo>
                  <a:pt x="4815903" y="1396669"/>
                </a:lnTo>
                <a:lnTo>
                  <a:pt x="4758969" y="1416532"/>
                </a:lnTo>
                <a:lnTo>
                  <a:pt x="4703267" y="1434223"/>
                </a:lnTo>
                <a:lnTo>
                  <a:pt x="4649279" y="1449832"/>
                </a:lnTo>
                <a:lnTo>
                  <a:pt x="4597527" y="1463471"/>
                </a:lnTo>
                <a:lnTo>
                  <a:pt x="4548517" y="1475270"/>
                </a:lnTo>
                <a:lnTo>
                  <a:pt x="4502747" y="1485328"/>
                </a:lnTo>
                <a:lnTo>
                  <a:pt x="4460735" y="1493748"/>
                </a:lnTo>
                <a:lnTo>
                  <a:pt x="4422978" y="1500670"/>
                </a:lnTo>
                <a:lnTo>
                  <a:pt x="4362234" y="1510385"/>
                </a:lnTo>
                <a:lnTo>
                  <a:pt x="4340276" y="1513420"/>
                </a:lnTo>
                <a:lnTo>
                  <a:pt x="4392117" y="1473123"/>
                </a:lnTo>
                <a:lnTo>
                  <a:pt x="4433049" y="1436166"/>
                </a:lnTo>
                <a:lnTo>
                  <a:pt x="4460075" y="1408963"/>
                </a:lnTo>
                <a:lnTo>
                  <a:pt x="4470184" y="1397939"/>
                </a:lnTo>
                <a:lnTo>
                  <a:pt x="4523765" y="1339024"/>
                </a:lnTo>
                <a:lnTo>
                  <a:pt x="4574235" y="1305191"/>
                </a:lnTo>
                <a:lnTo>
                  <a:pt x="4619853" y="1290713"/>
                </a:lnTo>
                <a:lnTo>
                  <a:pt x="4658842" y="1289799"/>
                </a:lnTo>
                <a:lnTo>
                  <a:pt x="4689475" y="1296720"/>
                </a:lnTo>
                <a:lnTo>
                  <a:pt x="4709973" y="1305687"/>
                </a:lnTo>
                <a:lnTo>
                  <a:pt x="4718596" y="1310970"/>
                </a:lnTo>
                <a:lnTo>
                  <a:pt x="4725682" y="1316075"/>
                </a:lnTo>
                <a:lnTo>
                  <a:pt x="4728540" y="1307833"/>
                </a:lnTo>
                <a:lnTo>
                  <a:pt x="4757940" y="1259433"/>
                </a:lnTo>
                <a:lnTo>
                  <a:pt x="4800866" y="1229525"/>
                </a:lnTo>
                <a:lnTo>
                  <a:pt x="4850816" y="1214069"/>
                </a:lnTo>
                <a:lnTo>
                  <a:pt x="4901247" y="1209090"/>
                </a:lnTo>
                <a:lnTo>
                  <a:pt x="4945646" y="1210564"/>
                </a:lnTo>
                <a:lnTo>
                  <a:pt x="4977473" y="1214488"/>
                </a:lnTo>
                <a:lnTo>
                  <a:pt x="4990198" y="1216837"/>
                </a:lnTo>
                <a:lnTo>
                  <a:pt x="5033403" y="1222603"/>
                </a:lnTo>
                <a:lnTo>
                  <a:pt x="5078908" y="1225283"/>
                </a:lnTo>
                <a:lnTo>
                  <a:pt x="5121211" y="1225842"/>
                </a:lnTo>
                <a:lnTo>
                  <a:pt x="5152123" y="1225296"/>
                </a:lnTo>
                <a:lnTo>
                  <a:pt x="5152123" y="1212227"/>
                </a:lnTo>
                <a:lnTo>
                  <a:pt x="5110302" y="1212786"/>
                </a:lnTo>
                <a:lnTo>
                  <a:pt x="5050929" y="1210894"/>
                </a:lnTo>
                <a:lnTo>
                  <a:pt x="5035512" y="1209090"/>
                </a:lnTo>
                <a:lnTo>
                  <a:pt x="4992840" y="1204112"/>
                </a:lnTo>
                <a:lnTo>
                  <a:pt x="4979936" y="1201737"/>
                </a:lnTo>
                <a:lnTo>
                  <a:pt x="4947450" y="1197749"/>
                </a:lnTo>
                <a:lnTo>
                  <a:pt x="4901895" y="1196225"/>
                </a:lnTo>
                <a:lnTo>
                  <a:pt x="4849774" y="1201216"/>
                </a:lnTo>
                <a:lnTo>
                  <a:pt x="4797590" y="1216812"/>
                </a:lnTo>
                <a:lnTo>
                  <a:pt x="4751857" y="1247089"/>
                </a:lnTo>
                <a:lnTo>
                  <a:pt x="4719066" y="1296098"/>
                </a:lnTo>
                <a:lnTo>
                  <a:pt x="4705616" y="1289799"/>
                </a:lnTo>
                <a:lnTo>
                  <a:pt x="4701705" y="1287970"/>
                </a:lnTo>
                <a:lnTo>
                  <a:pt x="4675454" y="1280134"/>
                </a:lnTo>
                <a:lnTo>
                  <a:pt x="4641723" y="1276731"/>
                </a:lnTo>
                <a:lnTo>
                  <a:pt x="4601908" y="1281874"/>
                </a:lnTo>
                <a:lnTo>
                  <a:pt x="4557420" y="1299679"/>
                </a:lnTo>
                <a:lnTo>
                  <a:pt x="4509681" y="1334287"/>
                </a:lnTo>
                <a:lnTo>
                  <a:pt x="4460075" y="1389799"/>
                </a:lnTo>
                <a:lnTo>
                  <a:pt x="4448441" y="1402372"/>
                </a:lnTo>
                <a:lnTo>
                  <a:pt x="4417098" y="1433449"/>
                </a:lnTo>
                <a:lnTo>
                  <a:pt x="4369943" y="1474647"/>
                </a:lnTo>
                <a:lnTo>
                  <a:pt x="4310913" y="1517611"/>
                </a:lnTo>
                <a:lnTo>
                  <a:pt x="4288434" y="1532115"/>
                </a:lnTo>
                <a:lnTo>
                  <a:pt x="4315053" y="1529524"/>
                </a:lnTo>
                <a:lnTo>
                  <a:pt x="4322610" y="1528699"/>
                </a:lnTo>
                <a:lnTo>
                  <a:pt x="4323981" y="1528533"/>
                </a:lnTo>
                <a:lnTo>
                  <a:pt x="4317352" y="1531658"/>
                </a:lnTo>
                <a:lnTo>
                  <a:pt x="4364647" y="1577314"/>
                </a:lnTo>
                <a:lnTo>
                  <a:pt x="4397616" y="1599857"/>
                </a:lnTo>
                <a:lnTo>
                  <a:pt x="4437608" y="1624507"/>
                </a:lnTo>
                <a:lnTo>
                  <a:pt x="4483659" y="1649399"/>
                </a:lnTo>
                <a:lnTo>
                  <a:pt x="4534789" y="1672691"/>
                </a:lnTo>
                <a:lnTo>
                  <a:pt x="4590021" y="1692503"/>
                </a:lnTo>
                <a:lnTo>
                  <a:pt x="4648378" y="1706981"/>
                </a:lnTo>
                <a:lnTo>
                  <a:pt x="4708868" y="1714271"/>
                </a:lnTo>
                <a:lnTo>
                  <a:pt x="4770513" y="1712506"/>
                </a:lnTo>
                <a:lnTo>
                  <a:pt x="4825225" y="1701292"/>
                </a:lnTo>
                <a:lnTo>
                  <a:pt x="4832362" y="1699831"/>
                </a:lnTo>
                <a:lnTo>
                  <a:pt x="4883505" y="1679575"/>
                </a:lnTo>
                <a:lnTo>
                  <a:pt x="4918583" y="1659699"/>
                </a:lnTo>
                <a:lnTo>
                  <a:pt x="4951984" y="1635455"/>
                </a:lnTo>
                <a:lnTo>
                  <a:pt x="4983708" y="1606854"/>
                </a:lnTo>
                <a:lnTo>
                  <a:pt x="5013718" y="1573911"/>
                </a:lnTo>
                <a:lnTo>
                  <a:pt x="5042103" y="1536534"/>
                </a:lnTo>
                <a:lnTo>
                  <a:pt x="5068633" y="1495069"/>
                </a:lnTo>
                <a:lnTo>
                  <a:pt x="5093500" y="1449197"/>
                </a:lnTo>
                <a:lnTo>
                  <a:pt x="5116627" y="1399044"/>
                </a:lnTo>
                <a:lnTo>
                  <a:pt x="5138013" y="1344612"/>
                </a:lnTo>
                <a:lnTo>
                  <a:pt x="5157635" y="1285938"/>
                </a:lnTo>
                <a:lnTo>
                  <a:pt x="5171618" y="1236675"/>
                </a:lnTo>
                <a:lnTo>
                  <a:pt x="5174323" y="1227124"/>
                </a:lnTo>
                <a:lnTo>
                  <a:pt x="5177028" y="1225245"/>
                </a:lnTo>
                <a:lnTo>
                  <a:pt x="5180076" y="1223124"/>
                </a:lnTo>
                <a:lnTo>
                  <a:pt x="5194224" y="1212786"/>
                </a:lnTo>
                <a:lnTo>
                  <a:pt x="5197780" y="121018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598177" y="506526"/>
            <a:ext cx="942340" cy="6102985"/>
          </a:xfrm>
          <a:custGeom>
            <a:avLst/>
            <a:gdLst/>
            <a:ahLst/>
            <a:cxnLst/>
            <a:rect l="l" t="t" r="r" b="b"/>
            <a:pathLst>
              <a:path w="942340" h="6102984">
                <a:moveTo>
                  <a:pt x="941768" y="5869229"/>
                </a:moveTo>
                <a:lnTo>
                  <a:pt x="926414" y="5860770"/>
                </a:lnTo>
                <a:lnTo>
                  <a:pt x="924915" y="5859958"/>
                </a:lnTo>
                <a:lnTo>
                  <a:pt x="928217" y="5856833"/>
                </a:lnTo>
                <a:lnTo>
                  <a:pt x="919607" y="5856973"/>
                </a:lnTo>
                <a:lnTo>
                  <a:pt x="905878" y="5849137"/>
                </a:lnTo>
                <a:lnTo>
                  <a:pt x="895057" y="5842584"/>
                </a:lnTo>
                <a:lnTo>
                  <a:pt x="895057" y="5857875"/>
                </a:lnTo>
                <a:lnTo>
                  <a:pt x="892886" y="5858027"/>
                </a:lnTo>
                <a:lnTo>
                  <a:pt x="892886" y="5872124"/>
                </a:lnTo>
                <a:lnTo>
                  <a:pt x="846493" y="5913145"/>
                </a:lnTo>
                <a:lnTo>
                  <a:pt x="799439" y="5950940"/>
                </a:lnTo>
                <a:lnTo>
                  <a:pt x="753198" y="5984202"/>
                </a:lnTo>
                <a:lnTo>
                  <a:pt x="707783" y="6012929"/>
                </a:lnTo>
                <a:lnTo>
                  <a:pt x="663206" y="6037097"/>
                </a:lnTo>
                <a:lnTo>
                  <a:pt x="619480" y="6056719"/>
                </a:lnTo>
                <a:lnTo>
                  <a:pt x="576630" y="6071768"/>
                </a:lnTo>
                <a:lnTo>
                  <a:pt x="534657" y="6082258"/>
                </a:lnTo>
                <a:lnTo>
                  <a:pt x="493572" y="6088151"/>
                </a:lnTo>
                <a:lnTo>
                  <a:pt x="453402" y="6089459"/>
                </a:lnTo>
                <a:lnTo>
                  <a:pt x="414147" y="6086183"/>
                </a:lnTo>
                <a:lnTo>
                  <a:pt x="375831" y="6078296"/>
                </a:lnTo>
                <a:lnTo>
                  <a:pt x="318236" y="6056820"/>
                </a:lnTo>
                <a:lnTo>
                  <a:pt x="266407" y="6026315"/>
                </a:lnTo>
                <a:lnTo>
                  <a:pt x="220179" y="5988863"/>
                </a:lnTo>
                <a:lnTo>
                  <a:pt x="179425" y="5946521"/>
                </a:lnTo>
                <a:lnTo>
                  <a:pt x="143979" y="5901360"/>
                </a:lnTo>
                <a:lnTo>
                  <a:pt x="113728" y="5855436"/>
                </a:lnTo>
                <a:lnTo>
                  <a:pt x="88493" y="5810834"/>
                </a:lnTo>
                <a:lnTo>
                  <a:pt x="68135" y="5769597"/>
                </a:lnTo>
                <a:lnTo>
                  <a:pt x="52527" y="5733796"/>
                </a:lnTo>
                <a:lnTo>
                  <a:pt x="34937" y="5686780"/>
                </a:lnTo>
                <a:lnTo>
                  <a:pt x="68313" y="5694400"/>
                </a:lnTo>
                <a:lnTo>
                  <a:pt x="108839" y="5716803"/>
                </a:lnTo>
                <a:lnTo>
                  <a:pt x="152438" y="5748718"/>
                </a:lnTo>
                <a:lnTo>
                  <a:pt x="195046" y="5784875"/>
                </a:lnTo>
                <a:lnTo>
                  <a:pt x="232613" y="5819978"/>
                </a:lnTo>
                <a:lnTo>
                  <a:pt x="261073" y="5848782"/>
                </a:lnTo>
                <a:lnTo>
                  <a:pt x="314985" y="5889942"/>
                </a:lnTo>
                <a:lnTo>
                  <a:pt x="370484" y="5917412"/>
                </a:lnTo>
                <a:lnTo>
                  <a:pt x="425488" y="5933529"/>
                </a:lnTo>
                <a:lnTo>
                  <a:pt x="477888" y="5940679"/>
                </a:lnTo>
                <a:lnTo>
                  <a:pt x="525576" y="5941187"/>
                </a:lnTo>
                <a:lnTo>
                  <a:pt x="566496" y="5937428"/>
                </a:lnTo>
                <a:lnTo>
                  <a:pt x="598512" y="5931763"/>
                </a:lnTo>
                <a:lnTo>
                  <a:pt x="610641" y="5928741"/>
                </a:lnTo>
                <a:lnTo>
                  <a:pt x="619556" y="5926531"/>
                </a:lnTo>
                <a:lnTo>
                  <a:pt x="627519" y="5924093"/>
                </a:lnTo>
                <a:lnTo>
                  <a:pt x="693254" y="5903150"/>
                </a:lnTo>
                <a:lnTo>
                  <a:pt x="756488" y="5888444"/>
                </a:lnTo>
                <a:lnTo>
                  <a:pt x="813549" y="5878906"/>
                </a:lnTo>
                <a:lnTo>
                  <a:pt x="860425" y="5873432"/>
                </a:lnTo>
                <a:lnTo>
                  <a:pt x="865873" y="5873420"/>
                </a:lnTo>
                <a:lnTo>
                  <a:pt x="892886" y="5872124"/>
                </a:lnTo>
                <a:lnTo>
                  <a:pt x="892886" y="5858027"/>
                </a:lnTo>
                <a:lnTo>
                  <a:pt x="867079" y="5859792"/>
                </a:lnTo>
                <a:lnTo>
                  <a:pt x="865212" y="5860008"/>
                </a:lnTo>
                <a:lnTo>
                  <a:pt x="833120" y="5860770"/>
                </a:lnTo>
                <a:lnTo>
                  <a:pt x="775703" y="5859145"/>
                </a:lnTo>
                <a:lnTo>
                  <a:pt x="775703" y="5872048"/>
                </a:lnTo>
                <a:lnTo>
                  <a:pt x="759561" y="5874639"/>
                </a:lnTo>
                <a:lnTo>
                  <a:pt x="692810" y="5889815"/>
                </a:lnTo>
                <a:lnTo>
                  <a:pt x="623112" y="5911875"/>
                </a:lnTo>
                <a:lnTo>
                  <a:pt x="613575" y="5914745"/>
                </a:lnTo>
                <a:lnTo>
                  <a:pt x="588378" y="5920664"/>
                </a:lnTo>
                <a:lnTo>
                  <a:pt x="550430" y="5926404"/>
                </a:lnTo>
                <a:lnTo>
                  <a:pt x="502589" y="5928741"/>
                </a:lnTo>
                <a:lnTo>
                  <a:pt x="447763" y="5924461"/>
                </a:lnTo>
                <a:lnTo>
                  <a:pt x="388835" y="5910313"/>
                </a:lnTo>
                <a:lnTo>
                  <a:pt x="328688" y="5883097"/>
                </a:lnTo>
                <a:lnTo>
                  <a:pt x="270217" y="5839574"/>
                </a:lnTo>
                <a:lnTo>
                  <a:pt x="254533" y="5823483"/>
                </a:lnTo>
                <a:lnTo>
                  <a:pt x="219316" y="5789422"/>
                </a:lnTo>
                <a:lnTo>
                  <a:pt x="171627" y="5747486"/>
                </a:lnTo>
                <a:lnTo>
                  <a:pt x="136423" y="5721121"/>
                </a:lnTo>
                <a:lnTo>
                  <a:pt x="162318" y="5731446"/>
                </a:lnTo>
                <a:lnTo>
                  <a:pt x="216890" y="5751804"/>
                </a:lnTo>
                <a:lnTo>
                  <a:pt x="278396" y="5773026"/>
                </a:lnTo>
                <a:lnTo>
                  <a:pt x="345986" y="5794235"/>
                </a:lnTo>
                <a:lnTo>
                  <a:pt x="418782" y="5814593"/>
                </a:lnTo>
                <a:lnTo>
                  <a:pt x="495922" y="5833249"/>
                </a:lnTo>
                <a:lnTo>
                  <a:pt x="546366" y="5843752"/>
                </a:lnTo>
                <a:lnTo>
                  <a:pt x="597979" y="5853011"/>
                </a:lnTo>
                <a:lnTo>
                  <a:pt x="650544" y="5860834"/>
                </a:lnTo>
                <a:lnTo>
                  <a:pt x="703821" y="5867006"/>
                </a:lnTo>
                <a:lnTo>
                  <a:pt x="757618" y="5871299"/>
                </a:lnTo>
                <a:lnTo>
                  <a:pt x="775703" y="5872048"/>
                </a:lnTo>
                <a:lnTo>
                  <a:pt x="775703" y="5859145"/>
                </a:lnTo>
                <a:lnTo>
                  <a:pt x="768883" y="5858942"/>
                </a:lnTo>
                <a:lnTo>
                  <a:pt x="704989" y="5854090"/>
                </a:lnTo>
                <a:lnTo>
                  <a:pt x="641819" y="5846572"/>
                </a:lnTo>
                <a:lnTo>
                  <a:pt x="579729" y="5836755"/>
                </a:lnTo>
                <a:lnTo>
                  <a:pt x="519099" y="5825007"/>
                </a:lnTo>
                <a:lnTo>
                  <a:pt x="460286" y="5811698"/>
                </a:lnTo>
                <a:lnTo>
                  <a:pt x="403669" y="5797169"/>
                </a:lnTo>
                <a:lnTo>
                  <a:pt x="349618" y="5781802"/>
                </a:lnTo>
                <a:lnTo>
                  <a:pt x="298500" y="5765952"/>
                </a:lnTo>
                <a:lnTo>
                  <a:pt x="250685" y="5749976"/>
                </a:lnTo>
                <a:lnTo>
                  <a:pt x="206552" y="5734253"/>
                </a:lnTo>
                <a:lnTo>
                  <a:pt x="166446" y="5719140"/>
                </a:lnTo>
                <a:lnTo>
                  <a:pt x="130759" y="5704992"/>
                </a:lnTo>
                <a:lnTo>
                  <a:pt x="74104" y="5681053"/>
                </a:lnTo>
                <a:lnTo>
                  <a:pt x="53873" y="5671985"/>
                </a:lnTo>
                <a:lnTo>
                  <a:pt x="119202" y="5665292"/>
                </a:lnTo>
                <a:lnTo>
                  <a:pt x="173494" y="5655627"/>
                </a:lnTo>
                <a:lnTo>
                  <a:pt x="210832" y="5646877"/>
                </a:lnTo>
                <a:lnTo>
                  <a:pt x="301904" y="5621312"/>
                </a:lnTo>
                <a:lnTo>
                  <a:pt x="362623" y="5619369"/>
                </a:lnTo>
                <a:lnTo>
                  <a:pt x="408990" y="5631256"/>
                </a:lnTo>
                <a:lnTo>
                  <a:pt x="442544" y="5651157"/>
                </a:lnTo>
                <a:lnTo>
                  <a:pt x="477481" y="5691733"/>
                </a:lnTo>
                <a:lnTo>
                  <a:pt x="485292" y="5708853"/>
                </a:lnTo>
                <a:lnTo>
                  <a:pt x="492086" y="5703379"/>
                </a:lnTo>
                <a:lnTo>
                  <a:pt x="521804" y="5688419"/>
                </a:lnTo>
                <a:lnTo>
                  <a:pt x="542671" y="5677916"/>
                </a:lnTo>
                <a:lnTo>
                  <a:pt x="594931" y="5675300"/>
                </a:lnTo>
                <a:lnTo>
                  <a:pt x="645464" y="5688673"/>
                </a:lnTo>
                <a:lnTo>
                  <a:pt x="690880" y="5711164"/>
                </a:lnTo>
                <a:lnTo>
                  <a:pt x="727748" y="5735942"/>
                </a:lnTo>
                <a:lnTo>
                  <a:pt x="752652" y="5756122"/>
                </a:lnTo>
                <a:lnTo>
                  <a:pt x="762203" y="5764860"/>
                </a:lnTo>
                <a:lnTo>
                  <a:pt x="795794" y="5792660"/>
                </a:lnTo>
                <a:lnTo>
                  <a:pt x="832967" y="5819038"/>
                </a:lnTo>
                <a:lnTo>
                  <a:pt x="868540" y="5841936"/>
                </a:lnTo>
                <a:lnTo>
                  <a:pt x="895057" y="5857875"/>
                </a:lnTo>
                <a:lnTo>
                  <a:pt x="895057" y="5842584"/>
                </a:lnTo>
                <a:lnTo>
                  <a:pt x="866089" y="5825007"/>
                </a:lnTo>
                <a:lnTo>
                  <a:pt x="816864" y="5792025"/>
                </a:lnTo>
                <a:lnTo>
                  <a:pt x="771182" y="5755487"/>
                </a:lnTo>
                <a:lnTo>
                  <a:pt x="761504" y="5746635"/>
                </a:lnTo>
                <a:lnTo>
                  <a:pt x="736066" y="5726036"/>
                </a:lnTo>
                <a:lnTo>
                  <a:pt x="698246" y="5700585"/>
                </a:lnTo>
                <a:lnTo>
                  <a:pt x="651395" y="5677205"/>
                </a:lnTo>
                <a:lnTo>
                  <a:pt x="644448" y="5675300"/>
                </a:lnTo>
                <a:lnTo>
                  <a:pt x="598881" y="5662790"/>
                </a:lnTo>
                <a:lnTo>
                  <a:pt x="544055" y="5664225"/>
                </a:lnTo>
                <a:lnTo>
                  <a:pt x="490270" y="5688419"/>
                </a:lnTo>
                <a:lnTo>
                  <a:pt x="479818" y="5672277"/>
                </a:lnTo>
                <a:lnTo>
                  <a:pt x="434936" y="5630989"/>
                </a:lnTo>
                <a:lnTo>
                  <a:pt x="398449" y="5614251"/>
                </a:lnTo>
                <a:lnTo>
                  <a:pt x="351294" y="5605780"/>
                </a:lnTo>
                <a:lnTo>
                  <a:pt x="292468" y="5609818"/>
                </a:lnTo>
                <a:lnTo>
                  <a:pt x="220980" y="5630621"/>
                </a:lnTo>
                <a:lnTo>
                  <a:pt x="204457" y="5635129"/>
                </a:lnTo>
                <a:lnTo>
                  <a:pt x="161404" y="5644858"/>
                </a:lnTo>
                <a:lnTo>
                  <a:pt x="99580" y="5654814"/>
                </a:lnTo>
                <a:lnTo>
                  <a:pt x="26746" y="5659971"/>
                </a:lnTo>
                <a:lnTo>
                  <a:pt x="0" y="5660352"/>
                </a:lnTo>
                <a:lnTo>
                  <a:pt x="24041" y="5672328"/>
                </a:lnTo>
                <a:lnTo>
                  <a:pt x="30810" y="5675579"/>
                </a:lnTo>
                <a:lnTo>
                  <a:pt x="32029" y="5676150"/>
                </a:lnTo>
                <a:lnTo>
                  <a:pt x="24765" y="5675287"/>
                </a:lnTo>
                <a:lnTo>
                  <a:pt x="18326" y="5677014"/>
                </a:lnTo>
                <a:lnTo>
                  <a:pt x="20218" y="5683402"/>
                </a:lnTo>
                <a:lnTo>
                  <a:pt x="22606" y="5690857"/>
                </a:lnTo>
                <a:lnTo>
                  <a:pt x="40690" y="5739079"/>
                </a:lnTo>
                <a:lnTo>
                  <a:pt x="56705" y="5775668"/>
                </a:lnTo>
                <a:lnTo>
                  <a:pt x="77558" y="5817768"/>
                </a:lnTo>
                <a:lnTo>
                  <a:pt x="103416" y="5863285"/>
                </a:lnTo>
                <a:lnTo>
                  <a:pt x="134442" y="5910123"/>
                </a:lnTo>
                <a:lnTo>
                  <a:pt x="170776" y="5956198"/>
                </a:lnTo>
                <a:lnTo>
                  <a:pt x="212585" y="5999404"/>
                </a:lnTo>
                <a:lnTo>
                  <a:pt x="260019" y="6037643"/>
                </a:lnTo>
                <a:lnTo>
                  <a:pt x="313245" y="6068809"/>
                </a:lnTo>
                <a:lnTo>
                  <a:pt x="372402" y="6090831"/>
                </a:lnTo>
                <a:lnTo>
                  <a:pt x="426516" y="6100762"/>
                </a:lnTo>
                <a:lnTo>
                  <a:pt x="466801" y="6102489"/>
                </a:lnTo>
                <a:lnTo>
                  <a:pt x="507974" y="6099619"/>
                </a:lnTo>
                <a:lnTo>
                  <a:pt x="550024" y="6092177"/>
                </a:lnTo>
                <a:lnTo>
                  <a:pt x="559689" y="6089459"/>
                </a:lnTo>
                <a:lnTo>
                  <a:pt x="592937" y="6080150"/>
                </a:lnTo>
                <a:lnTo>
                  <a:pt x="636701" y="6063551"/>
                </a:lnTo>
                <a:lnTo>
                  <a:pt x="681278" y="6042380"/>
                </a:lnTo>
                <a:lnTo>
                  <a:pt x="726681" y="6016650"/>
                </a:lnTo>
                <a:lnTo>
                  <a:pt x="772883" y="5986373"/>
                </a:lnTo>
                <a:lnTo>
                  <a:pt x="819848" y="5951550"/>
                </a:lnTo>
                <a:lnTo>
                  <a:pt x="867587" y="5912193"/>
                </a:lnTo>
                <a:lnTo>
                  <a:pt x="912914" y="5871159"/>
                </a:lnTo>
                <a:lnTo>
                  <a:pt x="919899" y="5870816"/>
                </a:lnTo>
                <a:lnTo>
                  <a:pt x="941768" y="5869229"/>
                </a:lnTo>
                <a:close/>
              </a:path>
              <a:path w="942340" h="6102984">
                <a:moveTo>
                  <a:pt x="941768" y="263448"/>
                </a:moveTo>
                <a:lnTo>
                  <a:pt x="926414" y="254990"/>
                </a:lnTo>
                <a:lnTo>
                  <a:pt x="924915" y="254177"/>
                </a:lnTo>
                <a:lnTo>
                  <a:pt x="928217" y="251053"/>
                </a:lnTo>
                <a:lnTo>
                  <a:pt x="919607" y="251193"/>
                </a:lnTo>
                <a:lnTo>
                  <a:pt x="905878" y="243357"/>
                </a:lnTo>
                <a:lnTo>
                  <a:pt x="895057" y="236804"/>
                </a:lnTo>
                <a:lnTo>
                  <a:pt x="895057" y="252095"/>
                </a:lnTo>
                <a:lnTo>
                  <a:pt x="892886" y="252247"/>
                </a:lnTo>
                <a:lnTo>
                  <a:pt x="892886" y="266344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21"/>
                </a:lnTo>
                <a:lnTo>
                  <a:pt x="707783" y="407149"/>
                </a:lnTo>
                <a:lnTo>
                  <a:pt x="663206" y="431317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79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198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48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47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63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86" y="266344"/>
                </a:lnTo>
                <a:lnTo>
                  <a:pt x="892886" y="252247"/>
                </a:lnTo>
                <a:lnTo>
                  <a:pt x="867079" y="254012"/>
                </a:lnTo>
                <a:lnTo>
                  <a:pt x="865212" y="254228"/>
                </a:lnTo>
                <a:lnTo>
                  <a:pt x="833120" y="254990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33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423" y="115341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13"/>
                </a:lnTo>
                <a:lnTo>
                  <a:pt x="495922" y="227469"/>
                </a:lnTo>
                <a:lnTo>
                  <a:pt x="546366" y="237972"/>
                </a:lnTo>
                <a:lnTo>
                  <a:pt x="597979" y="247230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195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05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589"/>
                </a:lnTo>
                <a:lnTo>
                  <a:pt x="408990" y="25476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73"/>
                </a:lnTo>
                <a:lnTo>
                  <a:pt x="492086" y="97599"/>
                </a:lnTo>
                <a:lnTo>
                  <a:pt x="521804" y="82638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84"/>
                </a:lnTo>
                <a:lnTo>
                  <a:pt x="727748" y="130162"/>
                </a:lnTo>
                <a:lnTo>
                  <a:pt x="752652" y="150342"/>
                </a:lnTo>
                <a:lnTo>
                  <a:pt x="762203" y="159080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57" y="252095"/>
                </a:lnTo>
                <a:lnTo>
                  <a:pt x="895057" y="236804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07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05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38"/>
                </a:lnTo>
                <a:lnTo>
                  <a:pt x="479818" y="66497"/>
                </a:lnTo>
                <a:lnTo>
                  <a:pt x="434936" y="25209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38"/>
                </a:lnTo>
                <a:lnTo>
                  <a:pt x="220980" y="24841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190"/>
                </a:lnTo>
                <a:lnTo>
                  <a:pt x="0" y="54571"/>
                </a:lnTo>
                <a:lnTo>
                  <a:pt x="24041" y="66548"/>
                </a:lnTo>
                <a:lnTo>
                  <a:pt x="30810" y="69799"/>
                </a:lnTo>
                <a:lnTo>
                  <a:pt x="32029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42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29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39"/>
                </a:lnTo>
                <a:lnTo>
                  <a:pt x="550024" y="486397"/>
                </a:lnTo>
                <a:lnTo>
                  <a:pt x="559689" y="483679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70"/>
                </a:lnTo>
                <a:lnTo>
                  <a:pt x="772883" y="380593"/>
                </a:lnTo>
                <a:lnTo>
                  <a:pt x="819848" y="345770"/>
                </a:lnTo>
                <a:lnTo>
                  <a:pt x="867587" y="306412"/>
                </a:lnTo>
                <a:lnTo>
                  <a:pt x="912914" y="265379"/>
                </a:lnTo>
                <a:lnTo>
                  <a:pt x="919899" y="265036"/>
                </a:lnTo>
                <a:lnTo>
                  <a:pt x="941768" y="263448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225217" y="12"/>
            <a:ext cx="909955" cy="6052185"/>
          </a:xfrm>
          <a:custGeom>
            <a:avLst/>
            <a:gdLst/>
            <a:ahLst/>
            <a:cxnLst/>
            <a:rect l="l" t="t" r="r" b="b"/>
            <a:pathLst>
              <a:path w="909955" h="6052185">
                <a:moveTo>
                  <a:pt x="824611" y="0"/>
                </a:moveTo>
                <a:lnTo>
                  <a:pt x="799858" y="0"/>
                </a:lnTo>
                <a:lnTo>
                  <a:pt x="757275" y="24942"/>
                </a:lnTo>
                <a:lnTo>
                  <a:pt x="700519" y="54673"/>
                </a:lnTo>
                <a:lnTo>
                  <a:pt x="642962" y="81788"/>
                </a:lnTo>
                <a:lnTo>
                  <a:pt x="585101" y="106362"/>
                </a:lnTo>
                <a:lnTo>
                  <a:pt x="527456" y="128536"/>
                </a:lnTo>
                <a:lnTo>
                  <a:pt x="470535" y="148399"/>
                </a:lnTo>
                <a:lnTo>
                  <a:pt x="414820" y="166090"/>
                </a:lnTo>
                <a:lnTo>
                  <a:pt x="360845" y="181698"/>
                </a:lnTo>
                <a:lnTo>
                  <a:pt x="309092" y="195338"/>
                </a:lnTo>
                <a:lnTo>
                  <a:pt x="260083" y="207137"/>
                </a:lnTo>
                <a:lnTo>
                  <a:pt x="214312" y="217195"/>
                </a:lnTo>
                <a:lnTo>
                  <a:pt x="172300" y="225615"/>
                </a:lnTo>
                <a:lnTo>
                  <a:pt x="134531" y="232524"/>
                </a:lnTo>
                <a:lnTo>
                  <a:pt x="73799" y="242252"/>
                </a:lnTo>
                <a:lnTo>
                  <a:pt x="51841" y="245287"/>
                </a:lnTo>
                <a:lnTo>
                  <a:pt x="103682" y="204990"/>
                </a:lnTo>
                <a:lnTo>
                  <a:pt x="144614" y="168033"/>
                </a:lnTo>
                <a:lnTo>
                  <a:pt x="171627" y="140830"/>
                </a:lnTo>
                <a:lnTo>
                  <a:pt x="181749" y="129806"/>
                </a:lnTo>
                <a:lnTo>
                  <a:pt x="235331" y="70891"/>
                </a:lnTo>
                <a:lnTo>
                  <a:pt x="285800" y="37058"/>
                </a:lnTo>
                <a:lnTo>
                  <a:pt x="331406" y="22567"/>
                </a:lnTo>
                <a:lnTo>
                  <a:pt x="370408" y="21666"/>
                </a:lnTo>
                <a:lnTo>
                  <a:pt x="401040" y="28587"/>
                </a:lnTo>
                <a:lnTo>
                  <a:pt x="421538" y="37553"/>
                </a:lnTo>
                <a:lnTo>
                  <a:pt x="430161" y="42837"/>
                </a:lnTo>
                <a:lnTo>
                  <a:pt x="437248" y="47942"/>
                </a:lnTo>
                <a:lnTo>
                  <a:pt x="440105" y="39700"/>
                </a:lnTo>
                <a:lnTo>
                  <a:pt x="447230" y="27965"/>
                </a:lnTo>
                <a:lnTo>
                  <a:pt x="464223" y="0"/>
                </a:lnTo>
                <a:lnTo>
                  <a:pt x="449338" y="0"/>
                </a:lnTo>
                <a:lnTo>
                  <a:pt x="430631" y="27965"/>
                </a:lnTo>
                <a:lnTo>
                  <a:pt x="417182" y="21666"/>
                </a:lnTo>
                <a:lnTo>
                  <a:pt x="413270" y="19837"/>
                </a:lnTo>
                <a:lnTo>
                  <a:pt x="387019" y="12001"/>
                </a:lnTo>
                <a:lnTo>
                  <a:pt x="353275" y="8597"/>
                </a:lnTo>
                <a:lnTo>
                  <a:pt x="313461" y="13728"/>
                </a:lnTo>
                <a:lnTo>
                  <a:pt x="268986" y="31546"/>
                </a:lnTo>
                <a:lnTo>
                  <a:pt x="221234" y="66141"/>
                </a:lnTo>
                <a:lnTo>
                  <a:pt x="171640" y="121666"/>
                </a:lnTo>
                <a:lnTo>
                  <a:pt x="160007" y="134239"/>
                </a:lnTo>
                <a:lnTo>
                  <a:pt x="128651" y="165315"/>
                </a:lnTo>
                <a:lnTo>
                  <a:pt x="81508" y="206514"/>
                </a:lnTo>
                <a:lnTo>
                  <a:pt x="22479" y="249478"/>
                </a:lnTo>
                <a:lnTo>
                  <a:pt x="0" y="263982"/>
                </a:lnTo>
                <a:lnTo>
                  <a:pt x="26619" y="261391"/>
                </a:lnTo>
                <a:lnTo>
                  <a:pt x="84937" y="253733"/>
                </a:lnTo>
                <a:lnTo>
                  <a:pt x="125768" y="247205"/>
                </a:lnTo>
                <a:lnTo>
                  <a:pt x="136372" y="245287"/>
                </a:lnTo>
                <a:lnTo>
                  <a:pt x="175310" y="238252"/>
                </a:lnTo>
                <a:lnTo>
                  <a:pt x="232371" y="226606"/>
                </a:lnTo>
                <a:lnTo>
                  <a:pt x="295783" y="212001"/>
                </a:lnTo>
                <a:lnTo>
                  <a:pt x="364350" y="194170"/>
                </a:lnTo>
                <a:lnTo>
                  <a:pt x="436867" y="172859"/>
                </a:lnTo>
                <a:lnTo>
                  <a:pt x="512178" y="147802"/>
                </a:lnTo>
                <a:lnTo>
                  <a:pt x="560527" y="129971"/>
                </a:lnTo>
                <a:lnTo>
                  <a:pt x="609206" y="110477"/>
                </a:lnTo>
                <a:lnTo>
                  <a:pt x="657910" y="89255"/>
                </a:lnTo>
                <a:lnTo>
                  <a:pt x="706374" y="66255"/>
                </a:lnTo>
                <a:lnTo>
                  <a:pt x="754265" y="41389"/>
                </a:lnTo>
                <a:lnTo>
                  <a:pt x="801306" y="14605"/>
                </a:lnTo>
                <a:lnTo>
                  <a:pt x="824611" y="0"/>
                </a:lnTo>
                <a:close/>
              </a:path>
              <a:path w="909955" h="6052185">
                <a:moveTo>
                  <a:pt x="909345" y="5547830"/>
                </a:moveTo>
                <a:lnTo>
                  <a:pt x="890117" y="5548896"/>
                </a:lnTo>
                <a:lnTo>
                  <a:pt x="891273" y="5544502"/>
                </a:lnTo>
                <a:lnTo>
                  <a:pt x="884047" y="5549176"/>
                </a:lnTo>
                <a:lnTo>
                  <a:pt x="869403" y="5549773"/>
                </a:lnTo>
                <a:lnTo>
                  <a:pt x="869403" y="5576201"/>
                </a:lnTo>
                <a:lnTo>
                  <a:pt x="851814" y="5635561"/>
                </a:lnTo>
                <a:lnTo>
                  <a:pt x="831938" y="5692546"/>
                </a:lnTo>
                <a:lnTo>
                  <a:pt x="810348" y="5745264"/>
                </a:lnTo>
                <a:lnTo>
                  <a:pt x="787057" y="5793689"/>
                </a:lnTo>
                <a:lnTo>
                  <a:pt x="762063" y="5837809"/>
                </a:lnTo>
                <a:lnTo>
                  <a:pt x="735380" y="5877611"/>
                </a:lnTo>
                <a:lnTo>
                  <a:pt x="707009" y="5913082"/>
                </a:lnTo>
                <a:lnTo>
                  <a:pt x="676960" y="5944222"/>
                </a:lnTo>
                <a:lnTo>
                  <a:pt x="645248" y="5970994"/>
                </a:lnTo>
                <a:lnTo>
                  <a:pt x="611873" y="5993396"/>
                </a:lnTo>
                <a:lnTo>
                  <a:pt x="576846" y="6011418"/>
                </a:lnTo>
                <a:lnTo>
                  <a:pt x="540169" y="6025032"/>
                </a:lnTo>
                <a:lnTo>
                  <a:pt x="479945" y="6037338"/>
                </a:lnTo>
                <a:lnTo>
                  <a:pt x="419836" y="6038939"/>
                </a:lnTo>
                <a:lnTo>
                  <a:pt x="360794" y="6031674"/>
                </a:lnTo>
                <a:lnTo>
                  <a:pt x="303784" y="6017361"/>
                </a:lnTo>
                <a:lnTo>
                  <a:pt x="249809" y="5997841"/>
                </a:lnTo>
                <a:lnTo>
                  <a:pt x="199809" y="5974943"/>
                </a:lnTo>
                <a:lnTo>
                  <a:pt x="154774" y="5950483"/>
                </a:lnTo>
                <a:lnTo>
                  <a:pt x="115658" y="5926290"/>
                </a:lnTo>
                <a:lnTo>
                  <a:pt x="83451" y="5904204"/>
                </a:lnTo>
                <a:lnTo>
                  <a:pt x="43624" y="5873661"/>
                </a:lnTo>
                <a:lnTo>
                  <a:pt x="75958" y="5862434"/>
                </a:lnTo>
                <a:lnTo>
                  <a:pt x="122199" y="5859958"/>
                </a:lnTo>
                <a:lnTo>
                  <a:pt x="176072" y="5863920"/>
                </a:lnTo>
                <a:lnTo>
                  <a:pt x="231368" y="5871997"/>
                </a:lnTo>
                <a:lnTo>
                  <a:pt x="281838" y="5881865"/>
                </a:lnTo>
                <a:lnTo>
                  <a:pt x="321233" y="5891212"/>
                </a:lnTo>
                <a:lnTo>
                  <a:pt x="388772" y="5897537"/>
                </a:lnTo>
                <a:lnTo>
                  <a:pt x="450392" y="5891415"/>
                </a:lnTo>
                <a:lnTo>
                  <a:pt x="475170" y="5884469"/>
                </a:lnTo>
                <a:lnTo>
                  <a:pt x="505574" y="5875947"/>
                </a:lnTo>
                <a:lnTo>
                  <a:pt x="553796" y="5854243"/>
                </a:lnTo>
                <a:lnTo>
                  <a:pt x="594525" y="5829401"/>
                </a:lnTo>
                <a:lnTo>
                  <a:pt x="627227" y="5804535"/>
                </a:lnTo>
                <a:lnTo>
                  <a:pt x="666445" y="5767171"/>
                </a:lnTo>
                <a:lnTo>
                  <a:pt x="716559" y="5708294"/>
                </a:lnTo>
                <a:lnTo>
                  <a:pt x="762406" y="5662320"/>
                </a:lnTo>
                <a:lnTo>
                  <a:pt x="805726" y="5623979"/>
                </a:lnTo>
                <a:lnTo>
                  <a:pt x="842568" y="5594515"/>
                </a:lnTo>
                <a:lnTo>
                  <a:pt x="847204" y="5591607"/>
                </a:lnTo>
                <a:lnTo>
                  <a:pt x="869403" y="5576201"/>
                </a:lnTo>
                <a:lnTo>
                  <a:pt x="869403" y="5549773"/>
                </a:lnTo>
                <a:lnTo>
                  <a:pt x="868260" y="5549811"/>
                </a:lnTo>
                <a:lnTo>
                  <a:pt x="863688" y="5549874"/>
                </a:lnTo>
                <a:lnTo>
                  <a:pt x="863688" y="5562943"/>
                </a:lnTo>
                <a:lnTo>
                  <a:pt x="840994" y="5579402"/>
                </a:lnTo>
                <a:lnTo>
                  <a:pt x="839419" y="5580646"/>
                </a:lnTo>
                <a:lnTo>
                  <a:pt x="812723" y="5598236"/>
                </a:lnTo>
                <a:lnTo>
                  <a:pt x="769988" y="5623280"/>
                </a:lnTo>
                <a:lnTo>
                  <a:pt x="769988" y="5638216"/>
                </a:lnTo>
                <a:lnTo>
                  <a:pt x="757682" y="5648972"/>
                </a:lnTo>
                <a:lnTo>
                  <a:pt x="709117" y="5697220"/>
                </a:lnTo>
                <a:lnTo>
                  <a:pt x="661695" y="5752871"/>
                </a:lnTo>
                <a:lnTo>
                  <a:pt x="655129" y="5760351"/>
                </a:lnTo>
                <a:lnTo>
                  <a:pt x="607758" y="5803697"/>
                </a:lnTo>
                <a:lnTo>
                  <a:pt x="568426" y="5831027"/>
                </a:lnTo>
                <a:lnTo>
                  <a:pt x="519671" y="5856452"/>
                </a:lnTo>
                <a:lnTo>
                  <a:pt x="462203" y="5875680"/>
                </a:lnTo>
                <a:lnTo>
                  <a:pt x="396773" y="5884469"/>
                </a:lnTo>
                <a:lnTo>
                  <a:pt x="324116" y="5878550"/>
                </a:lnTo>
                <a:lnTo>
                  <a:pt x="302285" y="5873204"/>
                </a:lnTo>
                <a:lnTo>
                  <a:pt x="254368" y="5862993"/>
                </a:lnTo>
                <a:lnTo>
                  <a:pt x="235927" y="5859958"/>
                </a:lnTo>
                <a:lnTo>
                  <a:pt x="191706" y="5852693"/>
                </a:lnTo>
                <a:lnTo>
                  <a:pt x="147853" y="5848997"/>
                </a:lnTo>
                <a:lnTo>
                  <a:pt x="175310" y="5844032"/>
                </a:lnTo>
                <a:lnTo>
                  <a:pt x="232371" y="5832386"/>
                </a:lnTo>
                <a:lnTo>
                  <a:pt x="295783" y="5817781"/>
                </a:lnTo>
                <a:lnTo>
                  <a:pt x="364350" y="5799950"/>
                </a:lnTo>
                <a:lnTo>
                  <a:pt x="436867" y="5778639"/>
                </a:lnTo>
                <a:lnTo>
                  <a:pt x="512178" y="5753582"/>
                </a:lnTo>
                <a:lnTo>
                  <a:pt x="560527" y="5735752"/>
                </a:lnTo>
                <a:lnTo>
                  <a:pt x="609206" y="5716257"/>
                </a:lnTo>
                <a:lnTo>
                  <a:pt x="657910" y="5695035"/>
                </a:lnTo>
                <a:lnTo>
                  <a:pt x="706374" y="5672036"/>
                </a:lnTo>
                <a:lnTo>
                  <a:pt x="754265" y="5647169"/>
                </a:lnTo>
                <a:lnTo>
                  <a:pt x="769988" y="5638216"/>
                </a:lnTo>
                <a:lnTo>
                  <a:pt x="769988" y="5623280"/>
                </a:lnTo>
                <a:lnTo>
                  <a:pt x="757275" y="5630723"/>
                </a:lnTo>
                <a:lnTo>
                  <a:pt x="700519" y="5660453"/>
                </a:lnTo>
                <a:lnTo>
                  <a:pt x="642962" y="5687568"/>
                </a:lnTo>
                <a:lnTo>
                  <a:pt x="585101" y="5712142"/>
                </a:lnTo>
                <a:lnTo>
                  <a:pt x="527456" y="5734316"/>
                </a:lnTo>
                <a:lnTo>
                  <a:pt x="470535" y="5754179"/>
                </a:lnTo>
                <a:lnTo>
                  <a:pt x="414820" y="5771870"/>
                </a:lnTo>
                <a:lnTo>
                  <a:pt x="360845" y="5787479"/>
                </a:lnTo>
                <a:lnTo>
                  <a:pt x="309092" y="5801118"/>
                </a:lnTo>
                <a:lnTo>
                  <a:pt x="260083" y="5812917"/>
                </a:lnTo>
                <a:lnTo>
                  <a:pt x="214312" y="5822975"/>
                </a:lnTo>
                <a:lnTo>
                  <a:pt x="172300" y="5831395"/>
                </a:lnTo>
                <a:lnTo>
                  <a:pt x="134531" y="5838304"/>
                </a:lnTo>
                <a:lnTo>
                  <a:pt x="73799" y="5848032"/>
                </a:lnTo>
                <a:lnTo>
                  <a:pt x="51841" y="5851068"/>
                </a:lnTo>
                <a:lnTo>
                  <a:pt x="103682" y="5810770"/>
                </a:lnTo>
                <a:lnTo>
                  <a:pt x="144614" y="5773813"/>
                </a:lnTo>
                <a:lnTo>
                  <a:pt x="171627" y="5746610"/>
                </a:lnTo>
                <a:lnTo>
                  <a:pt x="181749" y="5735586"/>
                </a:lnTo>
                <a:lnTo>
                  <a:pt x="235331" y="5676671"/>
                </a:lnTo>
                <a:lnTo>
                  <a:pt x="285800" y="5642838"/>
                </a:lnTo>
                <a:lnTo>
                  <a:pt x="331406" y="5628348"/>
                </a:lnTo>
                <a:lnTo>
                  <a:pt x="370408" y="5627446"/>
                </a:lnTo>
                <a:lnTo>
                  <a:pt x="401040" y="5634367"/>
                </a:lnTo>
                <a:lnTo>
                  <a:pt x="421538" y="5643334"/>
                </a:lnTo>
                <a:lnTo>
                  <a:pt x="430161" y="5648617"/>
                </a:lnTo>
                <a:lnTo>
                  <a:pt x="437248" y="5653722"/>
                </a:lnTo>
                <a:lnTo>
                  <a:pt x="440105" y="5645480"/>
                </a:lnTo>
                <a:lnTo>
                  <a:pt x="469493" y="5597080"/>
                </a:lnTo>
                <a:lnTo>
                  <a:pt x="512432" y="5567159"/>
                </a:lnTo>
                <a:lnTo>
                  <a:pt x="562381" y="5551716"/>
                </a:lnTo>
                <a:lnTo>
                  <a:pt x="612813" y="5546737"/>
                </a:lnTo>
                <a:lnTo>
                  <a:pt x="657199" y="5548211"/>
                </a:lnTo>
                <a:lnTo>
                  <a:pt x="689025" y="5552135"/>
                </a:lnTo>
                <a:lnTo>
                  <a:pt x="701763" y="5554484"/>
                </a:lnTo>
                <a:lnTo>
                  <a:pt x="744969" y="5560250"/>
                </a:lnTo>
                <a:lnTo>
                  <a:pt x="790473" y="5562930"/>
                </a:lnTo>
                <a:lnTo>
                  <a:pt x="832777" y="5563489"/>
                </a:lnTo>
                <a:lnTo>
                  <a:pt x="863688" y="5562943"/>
                </a:lnTo>
                <a:lnTo>
                  <a:pt x="863688" y="5549874"/>
                </a:lnTo>
                <a:lnTo>
                  <a:pt x="821855" y="5550433"/>
                </a:lnTo>
                <a:lnTo>
                  <a:pt x="762495" y="5548541"/>
                </a:lnTo>
                <a:lnTo>
                  <a:pt x="747039" y="5546737"/>
                </a:lnTo>
                <a:lnTo>
                  <a:pt x="704405" y="5541759"/>
                </a:lnTo>
                <a:lnTo>
                  <a:pt x="691502" y="5539384"/>
                </a:lnTo>
                <a:lnTo>
                  <a:pt x="659015" y="5535396"/>
                </a:lnTo>
                <a:lnTo>
                  <a:pt x="613460" y="5533872"/>
                </a:lnTo>
                <a:lnTo>
                  <a:pt x="561340" y="5538863"/>
                </a:lnTo>
                <a:lnTo>
                  <a:pt x="509155" y="5554459"/>
                </a:lnTo>
                <a:lnTo>
                  <a:pt x="463410" y="5584736"/>
                </a:lnTo>
                <a:lnTo>
                  <a:pt x="430631" y="5633745"/>
                </a:lnTo>
                <a:lnTo>
                  <a:pt x="417182" y="5627446"/>
                </a:lnTo>
                <a:lnTo>
                  <a:pt x="413270" y="5625617"/>
                </a:lnTo>
                <a:lnTo>
                  <a:pt x="387019" y="5617781"/>
                </a:lnTo>
                <a:lnTo>
                  <a:pt x="353275" y="5614378"/>
                </a:lnTo>
                <a:lnTo>
                  <a:pt x="313461" y="5619508"/>
                </a:lnTo>
                <a:lnTo>
                  <a:pt x="268986" y="5637327"/>
                </a:lnTo>
                <a:lnTo>
                  <a:pt x="221234" y="5671921"/>
                </a:lnTo>
                <a:lnTo>
                  <a:pt x="171640" y="5727446"/>
                </a:lnTo>
                <a:lnTo>
                  <a:pt x="160007" y="5740019"/>
                </a:lnTo>
                <a:lnTo>
                  <a:pt x="128651" y="5771096"/>
                </a:lnTo>
                <a:lnTo>
                  <a:pt x="81508" y="5812294"/>
                </a:lnTo>
                <a:lnTo>
                  <a:pt x="22479" y="5855259"/>
                </a:lnTo>
                <a:lnTo>
                  <a:pt x="0" y="5869762"/>
                </a:lnTo>
                <a:lnTo>
                  <a:pt x="26619" y="5867171"/>
                </a:lnTo>
                <a:lnTo>
                  <a:pt x="34175" y="5866346"/>
                </a:lnTo>
                <a:lnTo>
                  <a:pt x="35534" y="5866181"/>
                </a:lnTo>
                <a:lnTo>
                  <a:pt x="28905" y="5869305"/>
                </a:lnTo>
                <a:lnTo>
                  <a:pt x="76212" y="5914961"/>
                </a:lnTo>
                <a:lnTo>
                  <a:pt x="109169" y="5937504"/>
                </a:lnTo>
                <a:lnTo>
                  <a:pt x="149174" y="5962154"/>
                </a:lnTo>
                <a:lnTo>
                  <a:pt x="195224" y="5987046"/>
                </a:lnTo>
                <a:lnTo>
                  <a:pt x="246354" y="6010338"/>
                </a:lnTo>
                <a:lnTo>
                  <a:pt x="301586" y="6030150"/>
                </a:lnTo>
                <a:lnTo>
                  <a:pt x="359930" y="6044628"/>
                </a:lnTo>
                <a:lnTo>
                  <a:pt x="420433" y="6051918"/>
                </a:lnTo>
                <a:lnTo>
                  <a:pt x="482079" y="6050153"/>
                </a:lnTo>
                <a:lnTo>
                  <a:pt x="536778" y="6038939"/>
                </a:lnTo>
                <a:lnTo>
                  <a:pt x="543915" y="6037478"/>
                </a:lnTo>
                <a:lnTo>
                  <a:pt x="595071" y="6017222"/>
                </a:lnTo>
                <a:lnTo>
                  <a:pt x="630148" y="5997346"/>
                </a:lnTo>
                <a:lnTo>
                  <a:pt x="663549" y="5973102"/>
                </a:lnTo>
                <a:lnTo>
                  <a:pt x="695261" y="5944501"/>
                </a:lnTo>
                <a:lnTo>
                  <a:pt x="725284" y="5911558"/>
                </a:lnTo>
                <a:lnTo>
                  <a:pt x="753668" y="5874182"/>
                </a:lnTo>
                <a:lnTo>
                  <a:pt x="780186" y="5832716"/>
                </a:lnTo>
                <a:lnTo>
                  <a:pt x="805065" y="5786844"/>
                </a:lnTo>
                <a:lnTo>
                  <a:pt x="828192" y="5736691"/>
                </a:lnTo>
                <a:lnTo>
                  <a:pt x="849579" y="5682259"/>
                </a:lnTo>
                <a:lnTo>
                  <a:pt x="869200" y="5623585"/>
                </a:lnTo>
                <a:lnTo>
                  <a:pt x="883183" y="5574322"/>
                </a:lnTo>
                <a:lnTo>
                  <a:pt x="885888" y="5564759"/>
                </a:lnTo>
                <a:lnTo>
                  <a:pt x="888580" y="5562892"/>
                </a:lnTo>
                <a:lnTo>
                  <a:pt x="891641" y="5560771"/>
                </a:lnTo>
                <a:lnTo>
                  <a:pt x="905776" y="5550433"/>
                </a:lnTo>
                <a:lnTo>
                  <a:pt x="909345" y="5547830"/>
                </a:lnTo>
                <a:close/>
              </a:path>
              <a:path w="909955" h="6052185">
                <a:moveTo>
                  <a:pt x="909345" y="4146385"/>
                </a:moveTo>
                <a:lnTo>
                  <a:pt x="890117" y="4147451"/>
                </a:lnTo>
                <a:lnTo>
                  <a:pt x="891273" y="4143057"/>
                </a:lnTo>
                <a:lnTo>
                  <a:pt x="884047" y="4147731"/>
                </a:lnTo>
                <a:lnTo>
                  <a:pt x="869403" y="4148328"/>
                </a:lnTo>
                <a:lnTo>
                  <a:pt x="869403" y="4174756"/>
                </a:lnTo>
                <a:lnTo>
                  <a:pt x="851814" y="4234116"/>
                </a:lnTo>
                <a:lnTo>
                  <a:pt x="831938" y="4291101"/>
                </a:lnTo>
                <a:lnTo>
                  <a:pt x="810348" y="4343819"/>
                </a:lnTo>
                <a:lnTo>
                  <a:pt x="787057" y="4392244"/>
                </a:lnTo>
                <a:lnTo>
                  <a:pt x="762063" y="4436364"/>
                </a:lnTo>
                <a:lnTo>
                  <a:pt x="735380" y="4476166"/>
                </a:lnTo>
                <a:lnTo>
                  <a:pt x="707009" y="4511637"/>
                </a:lnTo>
                <a:lnTo>
                  <a:pt x="676960" y="4542777"/>
                </a:lnTo>
                <a:lnTo>
                  <a:pt x="645248" y="4569549"/>
                </a:lnTo>
                <a:lnTo>
                  <a:pt x="611873" y="4591951"/>
                </a:lnTo>
                <a:lnTo>
                  <a:pt x="576846" y="4609973"/>
                </a:lnTo>
                <a:lnTo>
                  <a:pt x="540169" y="4623587"/>
                </a:lnTo>
                <a:lnTo>
                  <a:pt x="479945" y="4635893"/>
                </a:lnTo>
                <a:lnTo>
                  <a:pt x="419836" y="4637494"/>
                </a:lnTo>
                <a:lnTo>
                  <a:pt x="360794" y="4630229"/>
                </a:lnTo>
                <a:lnTo>
                  <a:pt x="303784" y="4615916"/>
                </a:lnTo>
                <a:lnTo>
                  <a:pt x="249809" y="4596396"/>
                </a:lnTo>
                <a:lnTo>
                  <a:pt x="199809" y="4573498"/>
                </a:lnTo>
                <a:lnTo>
                  <a:pt x="154774" y="4549038"/>
                </a:lnTo>
                <a:lnTo>
                  <a:pt x="115658" y="4524845"/>
                </a:lnTo>
                <a:lnTo>
                  <a:pt x="83451" y="4502759"/>
                </a:lnTo>
                <a:lnTo>
                  <a:pt x="43624" y="4472216"/>
                </a:lnTo>
                <a:lnTo>
                  <a:pt x="75958" y="4460989"/>
                </a:lnTo>
                <a:lnTo>
                  <a:pt x="122199" y="4458513"/>
                </a:lnTo>
                <a:lnTo>
                  <a:pt x="176072" y="4462475"/>
                </a:lnTo>
                <a:lnTo>
                  <a:pt x="231368" y="4470552"/>
                </a:lnTo>
                <a:lnTo>
                  <a:pt x="281838" y="4480420"/>
                </a:lnTo>
                <a:lnTo>
                  <a:pt x="321233" y="4489767"/>
                </a:lnTo>
                <a:lnTo>
                  <a:pt x="388772" y="4496092"/>
                </a:lnTo>
                <a:lnTo>
                  <a:pt x="450392" y="4489970"/>
                </a:lnTo>
                <a:lnTo>
                  <a:pt x="475170" y="4483024"/>
                </a:lnTo>
                <a:lnTo>
                  <a:pt x="505574" y="4474502"/>
                </a:lnTo>
                <a:lnTo>
                  <a:pt x="553796" y="4452798"/>
                </a:lnTo>
                <a:lnTo>
                  <a:pt x="594525" y="4427956"/>
                </a:lnTo>
                <a:lnTo>
                  <a:pt x="627227" y="4403090"/>
                </a:lnTo>
                <a:lnTo>
                  <a:pt x="666445" y="4365726"/>
                </a:lnTo>
                <a:lnTo>
                  <a:pt x="716559" y="4306849"/>
                </a:lnTo>
                <a:lnTo>
                  <a:pt x="762406" y="4260875"/>
                </a:lnTo>
                <a:lnTo>
                  <a:pt x="805726" y="4222534"/>
                </a:lnTo>
                <a:lnTo>
                  <a:pt x="842568" y="4193070"/>
                </a:lnTo>
                <a:lnTo>
                  <a:pt x="847204" y="4190161"/>
                </a:lnTo>
                <a:lnTo>
                  <a:pt x="869403" y="4174756"/>
                </a:lnTo>
                <a:lnTo>
                  <a:pt x="869403" y="4148328"/>
                </a:lnTo>
                <a:lnTo>
                  <a:pt x="868260" y="4148366"/>
                </a:lnTo>
                <a:lnTo>
                  <a:pt x="863688" y="4148429"/>
                </a:lnTo>
                <a:lnTo>
                  <a:pt x="863688" y="4161498"/>
                </a:lnTo>
                <a:lnTo>
                  <a:pt x="840994" y="4177957"/>
                </a:lnTo>
                <a:lnTo>
                  <a:pt x="839419" y="4179201"/>
                </a:lnTo>
                <a:lnTo>
                  <a:pt x="812723" y="4196791"/>
                </a:lnTo>
                <a:lnTo>
                  <a:pt x="769988" y="4221835"/>
                </a:lnTo>
                <a:lnTo>
                  <a:pt x="769988" y="4236771"/>
                </a:lnTo>
                <a:lnTo>
                  <a:pt x="757682" y="4247527"/>
                </a:lnTo>
                <a:lnTo>
                  <a:pt x="709117" y="4295775"/>
                </a:lnTo>
                <a:lnTo>
                  <a:pt x="661695" y="4351426"/>
                </a:lnTo>
                <a:lnTo>
                  <a:pt x="655129" y="4358906"/>
                </a:lnTo>
                <a:lnTo>
                  <a:pt x="607758" y="4402252"/>
                </a:lnTo>
                <a:lnTo>
                  <a:pt x="568426" y="4429582"/>
                </a:lnTo>
                <a:lnTo>
                  <a:pt x="519671" y="4455007"/>
                </a:lnTo>
                <a:lnTo>
                  <a:pt x="462203" y="4474235"/>
                </a:lnTo>
                <a:lnTo>
                  <a:pt x="396773" y="4483024"/>
                </a:lnTo>
                <a:lnTo>
                  <a:pt x="324116" y="4477105"/>
                </a:lnTo>
                <a:lnTo>
                  <a:pt x="302285" y="4471759"/>
                </a:lnTo>
                <a:lnTo>
                  <a:pt x="254368" y="4461548"/>
                </a:lnTo>
                <a:lnTo>
                  <a:pt x="235927" y="4458513"/>
                </a:lnTo>
                <a:lnTo>
                  <a:pt x="191706" y="4451248"/>
                </a:lnTo>
                <a:lnTo>
                  <a:pt x="147853" y="4447552"/>
                </a:lnTo>
                <a:lnTo>
                  <a:pt x="175310" y="4442587"/>
                </a:lnTo>
                <a:lnTo>
                  <a:pt x="232371" y="4430941"/>
                </a:lnTo>
                <a:lnTo>
                  <a:pt x="295783" y="4416336"/>
                </a:lnTo>
                <a:lnTo>
                  <a:pt x="364350" y="4398505"/>
                </a:lnTo>
                <a:lnTo>
                  <a:pt x="436867" y="4377194"/>
                </a:lnTo>
                <a:lnTo>
                  <a:pt x="512178" y="4352137"/>
                </a:lnTo>
                <a:lnTo>
                  <a:pt x="560527" y="4334307"/>
                </a:lnTo>
                <a:lnTo>
                  <a:pt x="609206" y="4314812"/>
                </a:lnTo>
                <a:lnTo>
                  <a:pt x="657910" y="4293590"/>
                </a:lnTo>
                <a:lnTo>
                  <a:pt x="706374" y="4270591"/>
                </a:lnTo>
                <a:lnTo>
                  <a:pt x="754265" y="4245724"/>
                </a:lnTo>
                <a:lnTo>
                  <a:pt x="769988" y="4236771"/>
                </a:lnTo>
                <a:lnTo>
                  <a:pt x="769988" y="4221835"/>
                </a:lnTo>
                <a:lnTo>
                  <a:pt x="757275" y="4229278"/>
                </a:lnTo>
                <a:lnTo>
                  <a:pt x="700519" y="4259008"/>
                </a:lnTo>
                <a:lnTo>
                  <a:pt x="642962" y="4286123"/>
                </a:lnTo>
                <a:lnTo>
                  <a:pt x="585101" y="4310697"/>
                </a:lnTo>
                <a:lnTo>
                  <a:pt x="527456" y="4332871"/>
                </a:lnTo>
                <a:lnTo>
                  <a:pt x="470535" y="4352734"/>
                </a:lnTo>
                <a:lnTo>
                  <a:pt x="414820" y="4370425"/>
                </a:lnTo>
                <a:lnTo>
                  <a:pt x="360845" y="4386034"/>
                </a:lnTo>
                <a:lnTo>
                  <a:pt x="309092" y="4399673"/>
                </a:lnTo>
                <a:lnTo>
                  <a:pt x="260083" y="4411472"/>
                </a:lnTo>
                <a:lnTo>
                  <a:pt x="214312" y="4421530"/>
                </a:lnTo>
                <a:lnTo>
                  <a:pt x="172300" y="4429950"/>
                </a:lnTo>
                <a:lnTo>
                  <a:pt x="134531" y="4436859"/>
                </a:lnTo>
                <a:lnTo>
                  <a:pt x="73799" y="4446587"/>
                </a:lnTo>
                <a:lnTo>
                  <a:pt x="51841" y="4449623"/>
                </a:lnTo>
                <a:lnTo>
                  <a:pt x="103682" y="4409325"/>
                </a:lnTo>
                <a:lnTo>
                  <a:pt x="144614" y="4372368"/>
                </a:lnTo>
                <a:lnTo>
                  <a:pt x="171627" y="4345165"/>
                </a:lnTo>
                <a:lnTo>
                  <a:pt x="181749" y="4334141"/>
                </a:lnTo>
                <a:lnTo>
                  <a:pt x="235331" y="4275226"/>
                </a:lnTo>
                <a:lnTo>
                  <a:pt x="285800" y="4241393"/>
                </a:lnTo>
                <a:lnTo>
                  <a:pt x="331406" y="4226903"/>
                </a:lnTo>
                <a:lnTo>
                  <a:pt x="370408" y="4226001"/>
                </a:lnTo>
                <a:lnTo>
                  <a:pt x="401040" y="4232922"/>
                </a:lnTo>
                <a:lnTo>
                  <a:pt x="421538" y="4241889"/>
                </a:lnTo>
                <a:lnTo>
                  <a:pt x="430161" y="4247172"/>
                </a:lnTo>
                <a:lnTo>
                  <a:pt x="437248" y="4252277"/>
                </a:lnTo>
                <a:lnTo>
                  <a:pt x="440105" y="4244035"/>
                </a:lnTo>
                <a:lnTo>
                  <a:pt x="469493" y="4195635"/>
                </a:lnTo>
                <a:lnTo>
                  <a:pt x="512432" y="4165714"/>
                </a:lnTo>
                <a:lnTo>
                  <a:pt x="562381" y="4150271"/>
                </a:lnTo>
                <a:lnTo>
                  <a:pt x="612813" y="4145292"/>
                </a:lnTo>
                <a:lnTo>
                  <a:pt x="657199" y="4146766"/>
                </a:lnTo>
                <a:lnTo>
                  <a:pt x="689025" y="4150690"/>
                </a:lnTo>
                <a:lnTo>
                  <a:pt x="701763" y="4153039"/>
                </a:lnTo>
                <a:lnTo>
                  <a:pt x="744969" y="4158805"/>
                </a:lnTo>
                <a:lnTo>
                  <a:pt x="790473" y="4161485"/>
                </a:lnTo>
                <a:lnTo>
                  <a:pt x="832777" y="4162044"/>
                </a:lnTo>
                <a:lnTo>
                  <a:pt x="863688" y="4161498"/>
                </a:lnTo>
                <a:lnTo>
                  <a:pt x="863688" y="4148429"/>
                </a:lnTo>
                <a:lnTo>
                  <a:pt x="821855" y="4148988"/>
                </a:lnTo>
                <a:lnTo>
                  <a:pt x="762495" y="4147096"/>
                </a:lnTo>
                <a:lnTo>
                  <a:pt x="747039" y="4145292"/>
                </a:lnTo>
                <a:lnTo>
                  <a:pt x="704405" y="4140314"/>
                </a:lnTo>
                <a:lnTo>
                  <a:pt x="691502" y="4137939"/>
                </a:lnTo>
                <a:lnTo>
                  <a:pt x="659015" y="4133951"/>
                </a:lnTo>
                <a:lnTo>
                  <a:pt x="613460" y="4132427"/>
                </a:lnTo>
                <a:lnTo>
                  <a:pt x="561340" y="4137418"/>
                </a:lnTo>
                <a:lnTo>
                  <a:pt x="509155" y="4153014"/>
                </a:lnTo>
                <a:lnTo>
                  <a:pt x="463410" y="4183291"/>
                </a:lnTo>
                <a:lnTo>
                  <a:pt x="430631" y="4232300"/>
                </a:lnTo>
                <a:lnTo>
                  <a:pt x="417182" y="4226001"/>
                </a:lnTo>
                <a:lnTo>
                  <a:pt x="413270" y="4224172"/>
                </a:lnTo>
                <a:lnTo>
                  <a:pt x="387019" y="4216336"/>
                </a:lnTo>
                <a:lnTo>
                  <a:pt x="353275" y="4212933"/>
                </a:lnTo>
                <a:lnTo>
                  <a:pt x="313461" y="4218063"/>
                </a:lnTo>
                <a:lnTo>
                  <a:pt x="268986" y="4235882"/>
                </a:lnTo>
                <a:lnTo>
                  <a:pt x="221234" y="4270476"/>
                </a:lnTo>
                <a:lnTo>
                  <a:pt x="171640" y="4326001"/>
                </a:lnTo>
                <a:lnTo>
                  <a:pt x="160007" y="4338574"/>
                </a:lnTo>
                <a:lnTo>
                  <a:pt x="128651" y="4369651"/>
                </a:lnTo>
                <a:lnTo>
                  <a:pt x="81508" y="4410849"/>
                </a:lnTo>
                <a:lnTo>
                  <a:pt x="22479" y="4453814"/>
                </a:lnTo>
                <a:lnTo>
                  <a:pt x="0" y="4468317"/>
                </a:lnTo>
                <a:lnTo>
                  <a:pt x="26619" y="4465726"/>
                </a:lnTo>
                <a:lnTo>
                  <a:pt x="34175" y="4464901"/>
                </a:lnTo>
                <a:lnTo>
                  <a:pt x="35534" y="4464736"/>
                </a:lnTo>
                <a:lnTo>
                  <a:pt x="28905" y="4467860"/>
                </a:lnTo>
                <a:lnTo>
                  <a:pt x="76212" y="4513516"/>
                </a:lnTo>
                <a:lnTo>
                  <a:pt x="109169" y="4536059"/>
                </a:lnTo>
                <a:lnTo>
                  <a:pt x="149174" y="4560709"/>
                </a:lnTo>
                <a:lnTo>
                  <a:pt x="195224" y="4585601"/>
                </a:lnTo>
                <a:lnTo>
                  <a:pt x="246354" y="4608893"/>
                </a:lnTo>
                <a:lnTo>
                  <a:pt x="301586" y="4628705"/>
                </a:lnTo>
                <a:lnTo>
                  <a:pt x="359930" y="4643183"/>
                </a:lnTo>
                <a:lnTo>
                  <a:pt x="420433" y="4650473"/>
                </a:lnTo>
                <a:lnTo>
                  <a:pt x="482079" y="4648708"/>
                </a:lnTo>
                <a:lnTo>
                  <a:pt x="536778" y="4637494"/>
                </a:lnTo>
                <a:lnTo>
                  <a:pt x="543915" y="4636033"/>
                </a:lnTo>
                <a:lnTo>
                  <a:pt x="595071" y="4615777"/>
                </a:lnTo>
                <a:lnTo>
                  <a:pt x="630148" y="4595901"/>
                </a:lnTo>
                <a:lnTo>
                  <a:pt x="663549" y="4571657"/>
                </a:lnTo>
                <a:lnTo>
                  <a:pt x="695261" y="4543056"/>
                </a:lnTo>
                <a:lnTo>
                  <a:pt x="725284" y="4510113"/>
                </a:lnTo>
                <a:lnTo>
                  <a:pt x="753668" y="4472737"/>
                </a:lnTo>
                <a:lnTo>
                  <a:pt x="780186" y="4431271"/>
                </a:lnTo>
                <a:lnTo>
                  <a:pt x="805065" y="4385399"/>
                </a:lnTo>
                <a:lnTo>
                  <a:pt x="828192" y="4335246"/>
                </a:lnTo>
                <a:lnTo>
                  <a:pt x="849579" y="4280814"/>
                </a:lnTo>
                <a:lnTo>
                  <a:pt x="869200" y="4222140"/>
                </a:lnTo>
                <a:lnTo>
                  <a:pt x="883183" y="4172877"/>
                </a:lnTo>
                <a:lnTo>
                  <a:pt x="885888" y="4163314"/>
                </a:lnTo>
                <a:lnTo>
                  <a:pt x="888580" y="4161447"/>
                </a:lnTo>
                <a:lnTo>
                  <a:pt x="891641" y="4159326"/>
                </a:lnTo>
                <a:lnTo>
                  <a:pt x="905776" y="4148988"/>
                </a:lnTo>
                <a:lnTo>
                  <a:pt x="909345" y="4146385"/>
                </a:lnTo>
                <a:close/>
              </a:path>
              <a:path w="909955" h="6052185">
                <a:moveTo>
                  <a:pt x="909345" y="2744940"/>
                </a:moveTo>
                <a:lnTo>
                  <a:pt x="890117" y="2746006"/>
                </a:lnTo>
                <a:lnTo>
                  <a:pt x="891273" y="2741612"/>
                </a:lnTo>
                <a:lnTo>
                  <a:pt x="884047" y="2746286"/>
                </a:lnTo>
                <a:lnTo>
                  <a:pt x="869403" y="2746883"/>
                </a:lnTo>
                <a:lnTo>
                  <a:pt x="869403" y="2773311"/>
                </a:lnTo>
                <a:lnTo>
                  <a:pt x="851814" y="2832671"/>
                </a:lnTo>
                <a:lnTo>
                  <a:pt x="831938" y="2889656"/>
                </a:lnTo>
                <a:lnTo>
                  <a:pt x="810348" y="2942374"/>
                </a:lnTo>
                <a:lnTo>
                  <a:pt x="787057" y="2990799"/>
                </a:lnTo>
                <a:lnTo>
                  <a:pt x="762063" y="3034919"/>
                </a:lnTo>
                <a:lnTo>
                  <a:pt x="735380" y="3074720"/>
                </a:lnTo>
                <a:lnTo>
                  <a:pt x="707009" y="3110192"/>
                </a:lnTo>
                <a:lnTo>
                  <a:pt x="676960" y="3141332"/>
                </a:lnTo>
                <a:lnTo>
                  <a:pt x="645248" y="3168104"/>
                </a:lnTo>
                <a:lnTo>
                  <a:pt x="611873" y="3190506"/>
                </a:lnTo>
                <a:lnTo>
                  <a:pt x="576846" y="3208528"/>
                </a:lnTo>
                <a:lnTo>
                  <a:pt x="540169" y="3222142"/>
                </a:lnTo>
                <a:lnTo>
                  <a:pt x="479945" y="3234448"/>
                </a:lnTo>
                <a:lnTo>
                  <a:pt x="419836" y="3236049"/>
                </a:lnTo>
                <a:lnTo>
                  <a:pt x="360794" y="3228784"/>
                </a:lnTo>
                <a:lnTo>
                  <a:pt x="303784" y="3214471"/>
                </a:lnTo>
                <a:lnTo>
                  <a:pt x="249809" y="3194951"/>
                </a:lnTo>
                <a:lnTo>
                  <a:pt x="199809" y="3172053"/>
                </a:lnTo>
                <a:lnTo>
                  <a:pt x="154774" y="3147593"/>
                </a:lnTo>
                <a:lnTo>
                  <a:pt x="115658" y="3123400"/>
                </a:lnTo>
                <a:lnTo>
                  <a:pt x="83451" y="3101314"/>
                </a:lnTo>
                <a:lnTo>
                  <a:pt x="43624" y="3070771"/>
                </a:lnTo>
                <a:lnTo>
                  <a:pt x="75958" y="3059544"/>
                </a:lnTo>
                <a:lnTo>
                  <a:pt x="122199" y="3057067"/>
                </a:lnTo>
                <a:lnTo>
                  <a:pt x="176072" y="3061030"/>
                </a:lnTo>
                <a:lnTo>
                  <a:pt x="231368" y="3069107"/>
                </a:lnTo>
                <a:lnTo>
                  <a:pt x="281838" y="3078975"/>
                </a:lnTo>
                <a:lnTo>
                  <a:pt x="321233" y="3088322"/>
                </a:lnTo>
                <a:lnTo>
                  <a:pt x="388772" y="3094647"/>
                </a:lnTo>
                <a:lnTo>
                  <a:pt x="450392" y="3088525"/>
                </a:lnTo>
                <a:lnTo>
                  <a:pt x="475170" y="3081578"/>
                </a:lnTo>
                <a:lnTo>
                  <a:pt x="505574" y="3073057"/>
                </a:lnTo>
                <a:lnTo>
                  <a:pt x="553796" y="3051352"/>
                </a:lnTo>
                <a:lnTo>
                  <a:pt x="594525" y="3026511"/>
                </a:lnTo>
                <a:lnTo>
                  <a:pt x="627227" y="3001645"/>
                </a:lnTo>
                <a:lnTo>
                  <a:pt x="666445" y="2964281"/>
                </a:lnTo>
                <a:lnTo>
                  <a:pt x="716559" y="2905404"/>
                </a:lnTo>
                <a:lnTo>
                  <a:pt x="762406" y="2859430"/>
                </a:lnTo>
                <a:lnTo>
                  <a:pt x="805726" y="2821089"/>
                </a:lnTo>
                <a:lnTo>
                  <a:pt x="842568" y="2791625"/>
                </a:lnTo>
                <a:lnTo>
                  <a:pt x="847204" y="2788716"/>
                </a:lnTo>
                <a:lnTo>
                  <a:pt x="869403" y="2773311"/>
                </a:lnTo>
                <a:lnTo>
                  <a:pt x="869403" y="2746883"/>
                </a:lnTo>
                <a:lnTo>
                  <a:pt x="868260" y="2746921"/>
                </a:lnTo>
                <a:lnTo>
                  <a:pt x="863688" y="2746984"/>
                </a:lnTo>
                <a:lnTo>
                  <a:pt x="863688" y="2760053"/>
                </a:lnTo>
                <a:lnTo>
                  <a:pt x="840994" y="2776512"/>
                </a:lnTo>
                <a:lnTo>
                  <a:pt x="839419" y="2777756"/>
                </a:lnTo>
                <a:lnTo>
                  <a:pt x="812723" y="2795346"/>
                </a:lnTo>
                <a:lnTo>
                  <a:pt x="769988" y="2820390"/>
                </a:lnTo>
                <a:lnTo>
                  <a:pt x="769988" y="2835325"/>
                </a:lnTo>
                <a:lnTo>
                  <a:pt x="757682" y="2846082"/>
                </a:lnTo>
                <a:lnTo>
                  <a:pt x="709117" y="2894330"/>
                </a:lnTo>
                <a:lnTo>
                  <a:pt x="661695" y="2949981"/>
                </a:lnTo>
                <a:lnTo>
                  <a:pt x="655129" y="2957461"/>
                </a:lnTo>
                <a:lnTo>
                  <a:pt x="607758" y="3000806"/>
                </a:lnTo>
                <a:lnTo>
                  <a:pt x="568426" y="3028137"/>
                </a:lnTo>
                <a:lnTo>
                  <a:pt x="519671" y="3053562"/>
                </a:lnTo>
                <a:lnTo>
                  <a:pt x="462203" y="3072790"/>
                </a:lnTo>
                <a:lnTo>
                  <a:pt x="396773" y="3081578"/>
                </a:lnTo>
                <a:lnTo>
                  <a:pt x="324116" y="3075660"/>
                </a:lnTo>
                <a:lnTo>
                  <a:pt x="302285" y="3070314"/>
                </a:lnTo>
                <a:lnTo>
                  <a:pt x="254368" y="3060103"/>
                </a:lnTo>
                <a:lnTo>
                  <a:pt x="235927" y="3057067"/>
                </a:lnTo>
                <a:lnTo>
                  <a:pt x="191706" y="3049803"/>
                </a:lnTo>
                <a:lnTo>
                  <a:pt x="147853" y="3046107"/>
                </a:lnTo>
                <a:lnTo>
                  <a:pt x="175310" y="3041142"/>
                </a:lnTo>
                <a:lnTo>
                  <a:pt x="232371" y="3029496"/>
                </a:lnTo>
                <a:lnTo>
                  <a:pt x="295783" y="3014891"/>
                </a:lnTo>
                <a:lnTo>
                  <a:pt x="364350" y="2997060"/>
                </a:lnTo>
                <a:lnTo>
                  <a:pt x="436867" y="2975749"/>
                </a:lnTo>
                <a:lnTo>
                  <a:pt x="512178" y="2950692"/>
                </a:lnTo>
                <a:lnTo>
                  <a:pt x="560527" y="2932861"/>
                </a:lnTo>
                <a:lnTo>
                  <a:pt x="609206" y="2913367"/>
                </a:lnTo>
                <a:lnTo>
                  <a:pt x="657910" y="2892145"/>
                </a:lnTo>
                <a:lnTo>
                  <a:pt x="706374" y="2869146"/>
                </a:lnTo>
                <a:lnTo>
                  <a:pt x="754265" y="2844279"/>
                </a:lnTo>
                <a:lnTo>
                  <a:pt x="769988" y="2835325"/>
                </a:lnTo>
                <a:lnTo>
                  <a:pt x="769988" y="2820390"/>
                </a:lnTo>
                <a:lnTo>
                  <a:pt x="757275" y="2827832"/>
                </a:lnTo>
                <a:lnTo>
                  <a:pt x="700519" y="2857563"/>
                </a:lnTo>
                <a:lnTo>
                  <a:pt x="642962" y="2884678"/>
                </a:lnTo>
                <a:lnTo>
                  <a:pt x="585101" y="2909252"/>
                </a:lnTo>
                <a:lnTo>
                  <a:pt x="527456" y="2931426"/>
                </a:lnTo>
                <a:lnTo>
                  <a:pt x="470535" y="2951289"/>
                </a:lnTo>
                <a:lnTo>
                  <a:pt x="414820" y="2968980"/>
                </a:lnTo>
                <a:lnTo>
                  <a:pt x="360845" y="2984589"/>
                </a:lnTo>
                <a:lnTo>
                  <a:pt x="309092" y="2998228"/>
                </a:lnTo>
                <a:lnTo>
                  <a:pt x="260083" y="3010027"/>
                </a:lnTo>
                <a:lnTo>
                  <a:pt x="214312" y="3020085"/>
                </a:lnTo>
                <a:lnTo>
                  <a:pt x="172300" y="3028505"/>
                </a:lnTo>
                <a:lnTo>
                  <a:pt x="134531" y="3035414"/>
                </a:lnTo>
                <a:lnTo>
                  <a:pt x="73799" y="3045142"/>
                </a:lnTo>
                <a:lnTo>
                  <a:pt x="51841" y="3048177"/>
                </a:lnTo>
                <a:lnTo>
                  <a:pt x="103682" y="3007880"/>
                </a:lnTo>
                <a:lnTo>
                  <a:pt x="144614" y="2970923"/>
                </a:lnTo>
                <a:lnTo>
                  <a:pt x="171627" y="2943720"/>
                </a:lnTo>
                <a:lnTo>
                  <a:pt x="181749" y="2932696"/>
                </a:lnTo>
                <a:lnTo>
                  <a:pt x="235331" y="2873781"/>
                </a:lnTo>
                <a:lnTo>
                  <a:pt x="285800" y="2839948"/>
                </a:lnTo>
                <a:lnTo>
                  <a:pt x="331406" y="2825458"/>
                </a:lnTo>
                <a:lnTo>
                  <a:pt x="370408" y="2824556"/>
                </a:lnTo>
                <a:lnTo>
                  <a:pt x="401040" y="2831477"/>
                </a:lnTo>
                <a:lnTo>
                  <a:pt x="421538" y="2840444"/>
                </a:lnTo>
                <a:lnTo>
                  <a:pt x="430161" y="2845727"/>
                </a:lnTo>
                <a:lnTo>
                  <a:pt x="437248" y="2850832"/>
                </a:lnTo>
                <a:lnTo>
                  <a:pt x="440105" y="2842590"/>
                </a:lnTo>
                <a:lnTo>
                  <a:pt x="469493" y="2794190"/>
                </a:lnTo>
                <a:lnTo>
                  <a:pt x="512432" y="2764269"/>
                </a:lnTo>
                <a:lnTo>
                  <a:pt x="562381" y="2748826"/>
                </a:lnTo>
                <a:lnTo>
                  <a:pt x="612813" y="2743847"/>
                </a:lnTo>
                <a:lnTo>
                  <a:pt x="657199" y="2745321"/>
                </a:lnTo>
                <a:lnTo>
                  <a:pt x="689025" y="2749245"/>
                </a:lnTo>
                <a:lnTo>
                  <a:pt x="701763" y="2751594"/>
                </a:lnTo>
                <a:lnTo>
                  <a:pt x="744969" y="2757360"/>
                </a:lnTo>
                <a:lnTo>
                  <a:pt x="790473" y="2760040"/>
                </a:lnTo>
                <a:lnTo>
                  <a:pt x="832777" y="2760599"/>
                </a:lnTo>
                <a:lnTo>
                  <a:pt x="863688" y="2760053"/>
                </a:lnTo>
                <a:lnTo>
                  <a:pt x="863688" y="2746984"/>
                </a:lnTo>
                <a:lnTo>
                  <a:pt x="821855" y="2747543"/>
                </a:lnTo>
                <a:lnTo>
                  <a:pt x="762495" y="2745651"/>
                </a:lnTo>
                <a:lnTo>
                  <a:pt x="747077" y="2743847"/>
                </a:lnTo>
                <a:lnTo>
                  <a:pt x="704405" y="2738869"/>
                </a:lnTo>
                <a:lnTo>
                  <a:pt x="691502" y="2736494"/>
                </a:lnTo>
                <a:lnTo>
                  <a:pt x="659015" y="2732506"/>
                </a:lnTo>
                <a:lnTo>
                  <a:pt x="613460" y="2730982"/>
                </a:lnTo>
                <a:lnTo>
                  <a:pt x="561340" y="2735973"/>
                </a:lnTo>
                <a:lnTo>
                  <a:pt x="509155" y="2751569"/>
                </a:lnTo>
                <a:lnTo>
                  <a:pt x="463410" y="2781846"/>
                </a:lnTo>
                <a:lnTo>
                  <a:pt x="430631" y="2830855"/>
                </a:lnTo>
                <a:lnTo>
                  <a:pt x="417182" y="2824556"/>
                </a:lnTo>
                <a:lnTo>
                  <a:pt x="413270" y="2822727"/>
                </a:lnTo>
                <a:lnTo>
                  <a:pt x="387019" y="2814891"/>
                </a:lnTo>
                <a:lnTo>
                  <a:pt x="353275" y="2811488"/>
                </a:lnTo>
                <a:lnTo>
                  <a:pt x="313461" y="2816618"/>
                </a:lnTo>
                <a:lnTo>
                  <a:pt x="268986" y="2834436"/>
                </a:lnTo>
                <a:lnTo>
                  <a:pt x="221234" y="2869031"/>
                </a:lnTo>
                <a:lnTo>
                  <a:pt x="171640" y="2924556"/>
                </a:lnTo>
                <a:lnTo>
                  <a:pt x="160007" y="2937129"/>
                </a:lnTo>
                <a:lnTo>
                  <a:pt x="128651" y="2968206"/>
                </a:lnTo>
                <a:lnTo>
                  <a:pt x="81508" y="3009404"/>
                </a:lnTo>
                <a:lnTo>
                  <a:pt x="22479" y="3052368"/>
                </a:lnTo>
                <a:lnTo>
                  <a:pt x="0" y="3066872"/>
                </a:lnTo>
                <a:lnTo>
                  <a:pt x="26619" y="3064281"/>
                </a:lnTo>
                <a:lnTo>
                  <a:pt x="34175" y="3063456"/>
                </a:lnTo>
                <a:lnTo>
                  <a:pt x="35534" y="3063290"/>
                </a:lnTo>
                <a:lnTo>
                  <a:pt x="28905" y="3066415"/>
                </a:lnTo>
                <a:lnTo>
                  <a:pt x="76212" y="3112071"/>
                </a:lnTo>
                <a:lnTo>
                  <a:pt x="109169" y="3134614"/>
                </a:lnTo>
                <a:lnTo>
                  <a:pt x="149174" y="3159264"/>
                </a:lnTo>
                <a:lnTo>
                  <a:pt x="195224" y="3184156"/>
                </a:lnTo>
                <a:lnTo>
                  <a:pt x="246354" y="3207448"/>
                </a:lnTo>
                <a:lnTo>
                  <a:pt x="301586" y="3227260"/>
                </a:lnTo>
                <a:lnTo>
                  <a:pt x="359930" y="3241738"/>
                </a:lnTo>
                <a:lnTo>
                  <a:pt x="420433" y="3249028"/>
                </a:lnTo>
                <a:lnTo>
                  <a:pt x="482079" y="3247263"/>
                </a:lnTo>
                <a:lnTo>
                  <a:pt x="536778" y="3236049"/>
                </a:lnTo>
                <a:lnTo>
                  <a:pt x="543915" y="3234588"/>
                </a:lnTo>
                <a:lnTo>
                  <a:pt x="595071" y="3214332"/>
                </a:lnTo>
                <a:lnTo>
                  <a:pt x="630148" y="3194456"/>
                </a:lnTo>
                <a:lnTo>
                  <a:pt x="663549" y="3170212"/>
                </a:lnTo>
                <a:lnTo>
                  <a:pt x="695261" y="3141611"/>
                </a:lnTo>
                <a:lnTo>
                  <a:pt x="725284" y="3108668"/>
                </a:lnTo>
                <a:lnTo>
                  <a:pt x="753668" y="3071291"/>
                </a:lnTo>
                <a:lnTo>
                  <a:pt x="780186" y="3029826"/>
                </a:lnTo>
                <a:lnTo>
                  <a:pt x="805065" y="2983954"/>
                </a:lnTo>
                <a:lnTo>
                  <a:pt x="828192" y="2933801"/>
                </a:lnTo>
                <a:lnTo>
                  <a:pt x="849579" y="2879369"/>
                </a:lnTo>
                <a:lnTo>
                  <a:pt x="869200" y="2820695"/>
                </a:lnTo>
                <a:lnTo>
                  <a:pt x="883183" y="2771432"/>
                </a:lnTo>
                <a:lnTo>
                  <a:pt x="885888" y="2761869"/>
                </a:lnTo>
                <a:lnTo>
                  <a:pt x="888580" y="2760002"/>
                </a:lnTo>
                <a:lnTo>
                  <a:pt x="891641" y="2757881"/>
                </a:lnTo>
                <a:lnTo>
                  <a:pt x="905789" y="2747543"/>
                </a:lnTo>
                <a:lnTo>
                  <a:pt x="909345" y="2744940"/>
                </a:lnTo>
                <a:close/>
              </a:path>
              <a:path w="909955" h="6052185">
                <a:moveTo>
                  <a:pt x="909345" y="1343494"/>
                </a:moveTo>
                <a:lnTo>
                  <a:pt x="890117" y="1344561"/>
                </a:lnTo>
                <a:lnTo>
                  <a:pt x="891273" y="1340167"/>
                </a:lnTo>
                <a:lnTo>
                  <a:pt x="884047" y="1344841"/>
                </a:lnTo>
                <a:lnTo>
                  <a:pt x="869403" y="1345438"/>
                </a:lnTo>
                <a:lnTo>
                  <a:pt x="869403" y="1371866"/>
                </a:lnTo>
                <a:lnTo>
                  <a:pt x="851814" y="1431226"/>
                </a:lnTo>
                <a:lnTo>
                  <a:pt x="831938" y="1488211"/>
                </a:lnTo>
                <a:lnTo>
                  <a:pt x="810348" y="1540929"/>
                </a:lnTo>
                <a:lnTo>
                  <a:pt x="787057" y="1589354"/>
                </a:lnTo>
                <a:lnTo>
                  <a:pt x="762063" y="1633474"/>
                </a:lnTo>
                <a:lnTo>
                  <a:pt x="735380" y="1673275"/>
                </a:lnTo>
                <a:lnTo>
                  <a:pt x="707009" y="1708746"/>
                </a:lnTo>
                <a:lnTo>
                  <a:pt x="676960" y="1739887"/>
                </a:lnTo>
                <a:lnTo>
                  <a:pt x="645248" y="1766658"/>
                </a:lnTo>
                <a:lnTo>
                  <a:pt x="611873" y="1789061"/>
                </a:lnTo>
                <a:lnTo>
                  <a:pt x="576846" y="1807083"/>
                </a:lnTo>
                <a:lnTo>
                  <a:pt x="540169" y="1820697"/>
                </a:lnTo>
                <a:lnTo>
                  <a:pt x="479945" y="1833003"/>
                </a:lnTo>
                <a:lnTo>
                  <a:pt x="419836" y="1834603"/>
                </a:lnTo>
                <a:lnTo>
                  <a:pt x="360794" y="1827339"/>
                </a:lnTo>
                <a:lnTo>
                  <a:pt x="303784" y="1813026"/>
                </a:lnTo>
                <a:lnTo>
                  <a:pt x="249809" y="1793506"/>
                </a:lnTo>
                <a:lnTo>
                  <a:pt x="199809" y="1770608"/>
                </a:lnTo>
                <a:lnTo>
                  <a:pt x="154774" y="1746148"/>
                </a:lnTo>
                <a:lnTo>
                  <a:pt x="115658" y="1721954"/>
                </a:lnTo>
                <a:lnTo>
                  <a:pt x="83451" y="1699869"/>
                </a:lnTo>
                <a:lnTo>
                  <a:pt x="43624" y="1669326"/>
                </a:lnTo>
                <a:lnTo>
                  <a:pt x="75958" y="1658099"/>
                </a:lnTo>
                <a:lnTo>
                  <a:pt x="122199" y="1655622"/>
                </a:lnTo>
                <a:lnTo>
                  <a:pt x="176072" y="1659585"/>
                </a:lnTo>
                <a:lnTo>
                  <a:pt x="231368" y="1667662"/>
                </a:lnTo>
                <a:lnTo>
                  <a:pt x="281838" y="1677530"/>
                </a:lnTo>
                <a:lnTo>
                  <a:pt x="321233" y="1686877"/>
                </a:lnTo>
                <a:lnTo>
                  <a:pt x="388772" y="1693202"/>
                </a:lnTo>
                <a:lnTo>
                  <a:pt x="450392" y="1687080"/>
                </a:lnTo>
                <a:lnTo>
                  <a:pt x="475170" y="1680133"/>
                </a:lnTo>
                <a:lnTo>
                  <a:pt x="505574" y="1671612"/>
                </a:lnTo>
                <a:lnTo>
                  <a:pt x="553796" y="1649907"/>
                </a:lnTo>
                <a:lnTo>
                  <a:pt x="594525" y="1625066"/>
                </a:lnTo>
                <a:lnTo>
                  <a:pt x="627227" y="1600200"/>
                </a:lnTo>
                <a:lnTo>
                  <a:pt x="666445" y="1562836"/>
                </a:lnTo>
                <a:lnTo>
                  <a:pt x="716559" y="1503959"/>
                </a:lnTo>
                <a:lnTo>
                  <a:pt x="762406" y="1457985"/>
                </a:lnTo>
                <a:lnTo>
                  <a:pt x="805726" y="1419644"/>
                </a:lnTo>
                <a:lnTo>
                  <a:pt x="842568" y="1390180"/>
                </a:lnTo>
                <a:lnTo>
                  <a:pt x="847204" y="1387271"/>
                </a:lnTo>
                <a:lnTo>
                  <a:pt x="869403" y="1371866"/>
                </a:lnTo>
                <a:lnTo>
                  <a:pt x="869403" y="1345438"/>
                </a:lnTo>
                <a:lnTo>
                  <a:pt x="868260" y="1345476"/>
                </a:lnTo>
                <a:lnTo>
                  <a:pt x="863688" y="1345539"/>
                </a:lnTo>
                <a:lnTo>
                  <a:pt x="863688" y="1358607"/>
                </a:lnTo>
                <a:lnTo>
                  <a:pt x="840994" y="1375067"/>
                </a:lnTo>
                <a:lnTo>
                  <a:pt x="839419" y="1376311"/>
                </a:lnTo>
                <a:lnTo>
                  <a:pt x="812723" y="1393901"/>
                </a:lnTo>
                <a:lnTo>
                  <a:pt x="769988" y="1418945"/>
                </a:lnTo>
                <a:lnTo>
                  <a:pt x="769988" y="1433880"/>
                </a:lnTo>
                <a:lnTo>
                  <a:pt x="757682" y="1444637"/>
                </a:lnTo>
                <a:lnTo>
                  <a:pt x="709117" y="1492885"/>
                </a:lnTo>
                <a:lnTo>
                  <a:pt x="661695" y="1548536"/>
                </a:lnTo>
                <a:lnTo>
                  <a:pt x="655129" y="1556016"/>
                </a:lnTo>
                <a:lnTo>
                  <a:pt x="607758" y="1599361"/>
                </a:lnTo>
                <a:lnTo>
                  <a:pt x="568426" y="1626692"/>
                </a:lnTo>
                <a:lnTo>
                  <a:pt x="519671" y="1652117"/>
                </a:lnTo>
                <a:lnTo>
                  <a:pt x="462203" y="1671345"/>
                </a:lnTo>
                <a:lnTo>
                  <a:pt x="396773" y="1680133"/>
                </a:lnTo>
                <a:lnTo>
                  <a:pt x="324116" y="1674215"/>
                </a:lnTo>
                <a:lnTo>
                  <a:pt x="302285" y="1668868"/>
                </a:lnTo>
                <a:lnTo>
                  <a:pt x="254368" y="1658658"/>
                </a:lnTo>
                <a:lnTo>
                  <a:pt x="235927" y="1655622"/>
                </a:lnTo>
                <a:lnTo>
                  <a:pt x="191706" y="1648358"/>
                </a:lnTo>
                <a:lnTo>
                  <a:pt x="147840" y="1644662"/>
                </a:lnTo>
                <a:lnTo>
                  <a:pt x="175310" y="1639697"/>
                </a:lnTo>
                <a:lnTo>
                  <a:pt x="232371" y="1628038"/>
                </a:lnTo>
                <a:lnTo>
                  <a:pt x="295783" y="1613433"/>
                </a:lnTo>
                <a:lnTo>
                  <a:pt x="364350" y="1595615"/>
                </a:lnTo>
                <a:lnTo>
                  <a:pt x="436867" y="1574304"/>
                </a:lnTo>
                <a:lnTo>
                  <a:pt x="512178" y="1549247"/>
                </a:lnTo>
                <a:lnTo>
                  <a:pt x="560527" y="1531416"/>
                </a:lnTo>
                <a:lnTo>
                  <a:pt x="609206" y="1511922"/>
                </a:lnTo>
                <a:lnTo>
                  <a:pt x="657910" y="1490700"/>
                </a:lnTo>
                <a:lnTo>
                  <a:pt x="706374" y="1467700"/>
                </a:lnTo>
                <a:lnTo>
                  <a:pt x="754265" y="1442834"/>
                </a:lnTo>
                <a:lnTo>
                  <a:pt x="769988" y="1433880"/>
                </a:lnTo>
                <a:lnTo>
                  <a:pt x="769988" y="1418945"/>
                </a:lnTo>
                <a:lnTo>
                  <a:pt x="757275" y="1426387"/>
                </a:lnTo>
                <a:lnTo>
                  <a:pt x="700519" y="1456118"/>
                </a:lnTo>
                <a:lnTo>
                  <a:pt x="642962" y="1483233"/>
                </a:lnTo>
                <a:lnTo>
                  <a:pt x="585101" y="1507807"/>
                </a:lnTo>
                <a:lnTo>
                  <a:pt x="527456" y="1529981"/>
                </a:lnTo>
                <a:lnTo>
                  <a:pt x="470535" y="1549844"/>
                </a:lnTo>
                <a:lnTo>
                  <a:pt x="414820" y="1567535"/>
                </a:lnTo>
                <a:lnTo>
                  <a:pt x="360845" y="1583143"/>
                </a:lnTo>
                <a:lnTo>
                  <a:pt x="309092" y="1596783"/>
                </a:lnTo>
                <a:lnTo>
                  <a:pt x="260083" y="1608582"/>
                </a:lnTo>
                <a:lnTo>
                  <a:pt x="214312" y="1618640"/>
                </a:lnTo>
                <a:lnTo>
                  <a:pt x="172300" y="1627060"/>
                </a:lnTo>
                <a:lnTo>
                  <a:pt x="134531" y="1633969"/>
                </a:lnTo>
                <a:lnTo>
                  <a:pt x="73799" y="1643697"/>
                </a:lnTo>
                <a:lnTo>
                  <a:pt x="51841" y="1646732"/>
                </a:lnTo>
                <a:lnTo>
                  <a:pt x="103682" y="1606435"/>
                </a:lnTo>
                <a:lnTo>
                  <a:pt x="144614" y="1569478"/>
                </a:lnTo>
                <a:lnTo>
                  <a:pt x="171627" y="1542275"/>
                </a:lnTo>
                <a:lnTo>
                  <a:pt x="181749" y="1531251"/>
                </a:lnTo>
                <a:lnTo>
                  <a:pt x="235331" y="1472336"/>
                </a:lnTo>
                <a:lnTo>
                  <a:pt x="285800" y="1438503"/>
                </a:lnTo>
                <a:lnTo>
                  <a:pt x="331406" y="1424012"/>
                </a:lnTo>
                <a:lnTo>
                  <a:pt x="370408" y="1423111"/>
                </a:lnTo>
                <a:lnTo>
                  <a:pt x="401040" y="1430032"/>
                </a:lnTo>
                <a:lnTo>
                  <a:pt x="421538" y="1438998"/>
                </a:lnTo>
                <a:lnTo>
                  <a:pt x="430161" y="1444282"/>
                </a:lnTo>
                <a:lnTo>
                  <a:pt x="437248" y="1449387"/>
                </a:lnTo>
                <a:lnTo>
                  <a:pt x="440105" y="1441145"/>
                </a:lnTo>
                <a:lnTo>
                  <a:pt x="469493" y="1392745"/>
                </a:lnTo>
                <a:lnTo>
                  <a:pt x="512432" y="1362824"/>
                </a:lnTo>
                <a:lnTo>
                  <a:pt x="562381" y="1347381"/>
                </a:lnTo>
                <a:lnTo>
                  <a:pt x="612813" y="1342402"/>
                </a:lnTo>
                <a:lnTo>
                  <a:pt x="657199" y="1343875"/>
                </a:lnTo>
                <a:lnTo>
                  <a:pt x="689025" y="1347800"/>
                </a:lnTo>
                <a:lnTo>
                  <a:pt x="701763" y="1350149"/>
                </a:lnTo>
                <a:lnTo>
                  <a:pt x="744969" y="1355915"/>
                </a:lnTo>
                <a:lnTo>
                  <a:pt x="790473" y="1358595"/>
                </a:lnTo>
                <a:lnTo>
                  <a:pt x="832777" y="1359154"/>
                </a:lnTo>
                <a:lnTo>
                  <a:pt x="863688" y="1358607"/>
                </a:lnTo>
                <a:lnTo>
                  <a:pt x="863688" y="1345539"/>
                </a:lnTo>
                <a:lnTo>
                  <a:pt x="821855" y="1346098"/>
                </a:lnTo>
                <a:lnTo>
                  <a:pt x="762495" y="1344206"/>
                </a:lnTo>
                <a:lnTo>
                  <a:pt x="747077" y="1342402"/>
                </a:lnTo>
                <a:lnTo>
                  <a:pt x="704405" y="1337424"/>
                </a:lnTo>
                <a:lnTo>
                  <a:pt x="691502" y="1335049"/>
                </a:lnTo>
                <a:lnTo>
                  <a:pt x="659015" y="1331061"/>
                </a:lnTo>
                <a:lnTo>
                  <a:pt x="613460" y="1329537"/>
                </a:lnTo>
                <a:lnTo>
                  <a:pt x="561340" y="1334528"/>
                </a:lnTo>
                <a:lnTo>
                  <a:pt x="509155" y="1350124"/>
                </a:lnTo>
                <a:lnTo>
                  <a:pt x="463410" y="1380401"/>
                </a:lnTo>
                <a:lnTo>
                  <a:pt x="430631" y="1429410"/>
                </a:lnTo>
                <a:lnTo>
                  <a:pt x="417182" y="1423111"/>
                </a:lnTo>
                <a:lnTo>
                  <a:pt x="413270" y="1421282"/>
                </a:lnTo>
                <a:lnTo>
                  <a:pt x="387019" y="1413446"/>
                </a:lnTo>
                <a:lnTo>
                  <a:pt x="353275" y="1410042"/>
                </a:lnTo>
                <a:lnTo>
                  <a:pt x="313461" y="1415173"/>
                </a:lnTo>
                <a:lnTo>
                  <a:pt x="268986" y="1432991"/>
                </a:lnTo>
                <a:lnTo>
                  <a:pt x="221234" y="1467586"/>
                </a:lnTo>
                <a:lnTo>
                  <a:pt x="171640" y="1523111"/>
                </a:lnTo>
                <a:lnTo>
                  <a:pt x="160007" y="1535684"/>
                </a:lnTo>
                <a:lnTo>
                  <a:pt x="128651" y="1566760"/>
                </a:lnTo>
                <a:lnTo>
                  <a:pt x="81508" y="1607959"/>
                </a:lnTo>
                <a:lnTo>
                  <a:pt x="22479" y="1650923"/>
                </a:lnTo>
                <a:lnTo>
                  <a:pt x="0" y="1665427"/>
                </a:lnTo>
                <a:lnTo>
                  <a:pt x="26619" y="1662836"/>
                </a:lnTo>
                <a:lnTo>
                  <a:pt x="34175" y="1662010"/>
                </a:lnTo>
                <a:lnTo>
                  <a:pt x="35534" y="1661845"/>
                </a:lnTo>
                <a:lnTo>
                  <a:pt x="28905" y="1664970"/>
                </a:lnTo>
                <a:lnTo>
                  <a:pt x="76212" y="1710626"/>
                </a:lnTo>
                <a:lnTo>
                  <a:pt x="109169" y="1733169"/>
                </a:lnTo>
                <a:lnTo>
                  <a:pt x="149174" y="1757819"/>
                </a:lnTo>
                <a:lnTo>
                  <a:pt x="195224" y="1782711"/>
                </a:lnTo>
                <a:lnTo>
                  <a:pt x="246354" y="1806003"/>
                </a:lnTo>
                <a:lnTo>
                  <a:pt x="301586" y="1825815"/>
                </a:lnTo>
                <a:lnTo>
                  <a:pt x="359930" y="1840293"/>
                </a:lnTo>
                <a:lnTo>
                  <a:pt x="420433" y="1847583"/>
                </a:lnTo>
                <a:lnTo>
                  <a:pt x="482079" y="1845818"/>
                </a:lnTo>
                <a:lnTo>
                  <a:pt x="536778" y="1834603"/>
                </a:lnTo>
                <a:lnTo>
                  <a:pt x="543915" y="1833143"/>
                </a:lnTo>
                <a:lnTo>
                  <a:pt x="595071" y="1812886"/>
                </a:lnTo>
                <a:lnTo>
                  <a:pt x="630148" y="1793011"/>
                </a:lnTo>
                <a:lnTo>
                  <a:pt x="663549" y="1768767"/>
                </a:lnTo>
                <a:lnTo>
                  <a:pt x="695261" y="1740166"/>
                </a:lnTo>
                <a:lnTo>
                  <a:pt x="725284" y="1707222"/>
                </a:lnTo>
                <a:lnTo>
                  <a:pt x="753668" y="1669846"/>
                </a:lnTo>
                <a:lnTo>
                  <a:pt x="780186" y="1628381"/>
                </a:lnTo>
                <a:lnTo>
                  <a:pt x="805065" y="1582508"/>
                </a:lnTo>
                <a:lnTo>
                  <a:pt x="828192" y="1532356"/>
                </a:lnTo>
                <a:lnTo>
                  <a:pt x="849579" y="1477924"/>
                </a:lnTo>
                <a:lnTo>
                  <a:pt x="869200" y="1419250"/>
                </a:lnTo>
                <a:lnTo>
                  <a:pt x="883183" y="1369987"/>
                </a:lnTo>
                <a:lnTo>
                  <a:pt x="885888" y="1360424"/>
                </a:lnTo>
                <a:lnTo>
                  <a:pt x="888580" y="1358557"/>
                </a:lnTo>
                <a:lnTo>
                  <a:pt x="891641" y="1356436"/>
                </a:lnTo>
                <a:lnTo>
                  <a:pt x="905789" y="1346098"/>
                </a:lnTo>
                <a:lnTo>
                  <a:pt x="909345" y="1343494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530" y="1769249"/>
            <a:ext cx="7374425" cy="357163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249563" y="0"/>
            <a:ext cx="1858010" cy="6742430"/>
          </a:xfrm>
          <a:custGeom>
            <a:avLst/>
            <a:gdLst/>
            <a:ahLst/>
            <a:cxnLst/>
            <a:rect l="l" t="t" r="r" b="b"/>
            <a:pathLst>
              <a:path w="1858010" h="6742430">
                <a:moveTo>
                  <a:pt x="849909" y="0"/>
                </a:moveTo>
                <a:lnTo>
                  <a:pt x="836295" y="0"/>
                </a:lnTo>
                <a:lnTo>
                  <a:pt x="827468" y="29794"/>
                </a:lnTo>
                <a:lnTo>
                  <a:pt x="807593" y="86779"/>
                </a:lnTo>
                <a:lnTo>
                  <a:pt x="786003" y="139496"/>
                </a:lnTo>
                <a:lnTo>
                  <a:pt x="762711" y="187921"/>
                </a:lnTo>
                <a:lnTo>
                  <a:pt x="737717" y="232041"/>
                </a:lnTo>
                <a:lnTo>
                  <a:pt x="711034" y="271843"/>
                </a:lnTo>
                <a:lnTo>
                  <a:pt x="682663" y="307314"/>
                </a:lnTo>
                <a:lnTo>
                  <a:pt x="652614" y="338455"/>
                </a:lnTo>
                <a:lnTo>
                  <a:pt x="620903" y="365226"/>
                </a:lnTo>
                <a:lnTo>
                  <a:pt x="587527" y="387629"/>
                </a:lnTo>
                <a:lnTo>
                  <a:pt x="552500" y="405650"/>
                </a:lnTo>
                <a:lnTo>
                  <a:pt x="515823" y="419265"/>
                </a:lnTo>
                <a:lnTo>
                  <a:pt x="455599" y="431571"/>
                </a:lnTo>
                <a:lnTo>
                  <a:pt x="395490" y="433171"/>
                </a:lnTo>
                <a:lnTo>
                  <a:pt x="336448" y="425907"/>
                </a:lnTo>
                <a:lnTo>
                  <a:pt x="279438" y="411594"/>
                </a:lnTo>
                <a:lnTo>
                  <a:pt x="225463" y="392074"/>
                </a:lnTo>
                <a:lnTo>
                  <a:pt x="175463" y="369176"/>
                </a:lnTo>
                <a:lnTo>
                  <a:pt x="130429" y="344716"/>
                </a:lnTo>
                <a:lnTo>
                  <a:pt x="91313" y="320522"/>
                </a:lnTo>
                <a:lnTo>
                  <a:pt x="59105" y="298437"/>
                </a:lnTo>
                <a:lnTo>
                  <a:pt x="19278" y="267893"/>
                </a:lnTo>
                <a:lnTo>
                  <a:pt x="51612" y="256667"/>
                </a:lnTo>
                <a:lnTo>
                  <a:pt x="97853" y="254190"/>
                </a:lnTo>
                <a:lnTo>
                  <a:pt x="151726" y="258152"/>
                </a:lnTo>
                <a:lnTo>
                  <a:pt x="207022" y="266230"/>
                </a:lnTo>
                <a:lnTo>
                  <a:pt x="257492" y="276098"/>
                </a:lnTo>
                <a:lnTo>
                  <a:pt x="296887" y="285445"/>
                </a:lnTo>
                <a:lnTo>
                  <a:pt x="364426" y="291769"/>
                </a:lnTo>
                <a:lnTo>
                  <a:pt x="426046" y="285648"/>
                </a:lnTo>
                <a:lnTo>
                  <a:pt x="450824" y="278701"/>
                </a:lnTo>
                <a:lnTo>
                  <a:pt x="481228" y="270179"/>
                </a:lnTo>
                <a:lnTo>
                  <a:pt x="529450" y="248475"/>
                </a:lnTo>
                <a:lnTo>
                  <a:pt x="570179" y="223634"/>
                </a:lnTo>
                <a:lnTo>
                  <a:pt x="602881" y="198767"/>
                </a:lnTo>
                <a:lnTo>
                  <a:pt x="642099" y="161404"/>
                </a:lnTo>
                <a:lnTo>
                  <a:pt x="692213" y="102527"/>
                </a:lnTo>
                <a:lnTo>
                  <a:pt x="738060" y="56553"/>
                </a:lnTo>
                <a:lnTo>
                  <a:pt x="781380" y="18211"/>
                </a:lnTo>
                <a:lnTo>
                  <a:pt x="804138" y="0"/>
                </a:lnTo>
                <a:lnTo>
                  <a:pt x="783209" y="0"/>
                </a:lnTo>
                <a:lnTo>
                  <a:pt x="778725" y="3543"/>
                </a:lnTo>
                <a:lnTo>
                  <a:pt x="733336" y="43205"/>
                </a:lnTo>
                <a:lnTo>
                  <a:pt x="684771" y="91452"/>
                </a:lnTo>
                <a:lnTo>
                  <a:pt x="637349" y="147104"/>
                </a:lnTo>
                <a:lnTo>
                  <a:pt x="630783" y="154584"/>
                </a:lnTo>
                <a:lnTo>
                  <a:pt x="583412" y="197929"/>
                </a:lnTo>
                <a:lnTo>
                  <a:pt x="544080" y="225259"/>
                </a:lnTo>
                <a:lnTo>
                  <a:pt x="495325" y="250685"/>
                </a:lnTo>
                <a:lnTo>
                  <a:pt x="437857" y="269913"/>
                </a:lnTo>
                <a:lnTo>
                  <a:pt x="372427" y="278701"/>
                </a:lnTo>
                <a:lnTo>
                  <a:pt x="299770" y="272783"/>
                </a:lnTo>
                <a:lnTo>
                  <a:pt x="277939" y="267436"/>
                </a:lnTo>
                <a:lnTo>
                  <a:pt x="230022" y="257225"/>
                </a:lnTo>
                <a:lnTo>
                  <a:pt x="211556" y="254190"/>
                </a:lnTo>
                <a:lnTo>
                  <a:pt x="167360" y="246926"/>
                </a:lnTo>
                <a:lnTo>
                  <a:pt x="101320" y="241350"/>
                </a:lnTo>
                <a:lnTo>
                  <a:pt x="43268" y="245287"/>
                </a:lnTo>
                <a:lnTo>
                  <a:pt x="4559" y="263537"/>
                </a:lnTo>
                <a:lnTo>
                  <a:pt x="0" y="268414"/>
                </a:lnTo>
                <a:lnTo>
                  <a:pt x="4991" y="272834"/>
                </a:lnTo>
                <a:lnTo>
                  <a:pt x="51866" y="309194"/>
                </a:lnTo>
                <a:lnTo>
                  <a:pt x="84823" y="331736"/>
                </a:lnTo>
                <a:lnTo>
                  <a:pt x="124828" y="356387"/>
                </a:lnTo>
                <a:lnTo>
                  <a:pt x="170878" y="381279"/>
                </a:lnTo>
                <a:lnTo>
                  <a:pt x="222008" y="404571"/>
                </a:lnTo>
                <a:lnTo>
                  <a:pt x="277241" y="424383"/>
                </a:lnTo>
                <a:lnTo>
                  <a:pt x="335584" y="438861"/>
                </a:lnTo>
                <a:lnTo>
                  <a:pt x="396087" y="446151"/>
                </a:lnTo>
                <a:lnTo>
                  <a:pt x="457733" y="444385"/>
                </a:lnTo>
                <a:lnTo>
                  <a:pt x="512432" y="433171"/>
                </a:lnTo>
                <a:lnTo>
                  <a:pt x="519569" y="431711"/>
                </a:lnTo>
                <a:lnTo>
                  <a:pt x="570725" y="411454"/>
                </a:lnTo>
                <a:lnTo>
                  <a:pt x="605802" y="391579"/>
                </a:lnTo>
                <a:lnTo>
                  <a:pt x="639203" y="367334"/>
                </a:lnTo>
                <a:lnTo>
                  <a:pt x="670915" y="338734"/>
                </a:lnTo>
                <a:lnTo>
                  <a:pt x="700938" y="305790"/>
                </a:lnTo>
                <a:lnTo>
                  <a:pt x="729322" y="268414"/>
                </a:lnTo>
                <a:lnTo>
                  <a:pt x="755840" y="226949"/>
                </a:lnTo>
                <a:lnTo>
                  <a:pt x="780719" y="181076"/>
                </a:lnTo>
                <a:lnTo>
                  <a:pt x="803846" y="130924"/>
                </a:lnTo>
                <a:lnTo>
                  <a:pt x="825233" y="76492"/>
                </a:lnTo>
                <a:lnTo>
                  <a:pt x="844854" y="17818"/>
                </a:lnTo>
                <a:lnTo>
                  <a:pt x="849909" y="0"/>
                </a:lnTo>
                <a:close/>
              </a:path>
              <a:path w="1858010" h="6742430">
                <a:moveTo>
                  <a:pt x="1857730" y="6509080"/>
                </a:moveTo>
                <a:lnTo>
                  <a:pt x="1842363" y="6500622"/>
                </a:lnTo>
                <a:lnTo>
                  <a:pt x="1840877" y="6499809"/>
                </a:lnTo>
                <a:lnTo>
                  <a:pt x="1844179" y="6496685"/>
                </a:lnTo>
                <a:lnTo>
                  <a:pt x="1835569" y="6496825"/>
                </a:lnTo>
                <a:lnTo>
                  <a:pt x="1821840" y="6488989"/>
                </a:lnTo>
                <a:lnTo>
                  <a:pt x="1811020" y="6482435"/>
                </a:lnTo>
                <a:lnTo>
                  <a:pt x="1811020" y="6497726"/>
                </a:lnTo>
                <a:lnTo>
                  <a:pt x="1808848" y="6497879"/>
                </a:lnTo>
                <a:lnTo>
                  <a:pt x="1808848" y="6511976"/>
                </a:lnTo>
                <a:lnTo>
                  <a:pt x="1762455" y="6552997"/>
                </a:lnTo>
                <a:lnTo>
                  <a:pt x="1715401" y="6590792"/>
                </a:lnTo>
                <a:lnTo>
                  <a:pt x="1669161" y="6624053"/>
                </a:lnTo>
                <a:lnTo>
                  <a:pt x="1623745" y="6652781"/>
                </a:lnTo>
                <a:lnTo>
                  <a:pt x="1579168" y="6676949"/>
                </a:lnTo>
                <a:lnTo>
                  <a:pt x="1535442" y="6696570"/>
                </a:lnTo>
                <a:lnTo>
                  <a:pt x="1492592" y="6711620"/>
                </a:lnTo>
                <a:lnTo>
                  <a:pt x="1450606" y="6722097"/>
                </a:lnTo>
                <a:lnTo>
                  <a:pt x="1409534" y="6728003"/>
                </a:lnTo>
                <a:lnTo>
                  <a:pt x="1369352" y="6729311"/>
                </a:lnTo>
                <a:lnTo>
                  <a:pt x="1330109" y="6726034"/>
                </a:lnTo>
                <a:lnTo>
                  <a:pt x="1291793" y="6718147"/>
                </a:lnTo>
                <a:lnTo>
                  <a:pt x="1234198" y="6696659"/>
                </a:lnTo>
                <a:lnTo>
                  <a:pt x="1182357" y="6666166"/>
                </a:lnTo>
                <a:lnTo>
                  <a:pt x="1136142" y="6628714"/>
                </a:lnTo>
                <a:lnTo>
                  <a:pt x="1095375" y="6586372"/>
                </a:lnTo>
                <a:lnTo>
                  <a:pt x="1059942" y="6541211"/>
                </a:lnTo>
                <a:lnTo>
                  <a:pt x="1029677" y="6495288"/>
                </a:lnTo>
                <a:lnTo>
                  <a:pt x="1004443" y="6450673"/>
                </a:lnTo>
                <a:lnTo>
                  <a:pt x="984097" y="6409436"/>
                </a:lnTo>
                <a:lnTo>
                  <a:pt x="968489" y="6373647"/>
                </a:lnTo>
                <a:lnTo>
                  <a:pt x="950899" y="6326632"/>
                </a:lnTo>
                <a:lnTo>
                  <a:pt x="984275" y="6334252"/>
                </a:lnTo>
                <a:lnTo>
                  <a:pt x="1024788" y="6356655"/>
                </a:lnTo>
                <a:lnTo>
                  <a:pt x="1068387" y="6388570"/>
                </a:lnTo>
                <a:lnTo>
                  <a:pt x="1111008" y="6424727"/>
                </a:lnTo>
                <a:lnTo>
                  <a:pt x="1148575" y="6459829"/>
                </a:lnTo>
                <a:lnTo>
                  <a:pt x="1177036" y="6488633"/>
                </a:lnTo>
                <a:lnTo>
                  <a:pt x="1230947" y="6529794"/>
                </a:lnTo>
                <a:lnTo>
                  <a:pt x="1286446" y="6557251"/>
                </a:lnTo>
                <a:lnTo>
                  <a:pt x="1341450" y="6573380"/>
                </a:lnTo>
                <a:lnTo>
                  <a:pt x="1393837" y="6580530"/>
                </a:lnTo>
                <a:lnTo>
                  <a:pt x="1441538" y="6581038"/>
                </a:lnTo>
                <a:lnTo>
                  <a:pt x="1482445" y="6577279"/>
                </a:lnTo>
                <a:lnTo>
                  <a:pt x="1514475" y="6571615"/>
                </a:lnTo>
                <a:lnTo>
                  <a:pt x="1526603" y="6568592"/>
                </a:lnTo>
                <a:lnTo>
                  <a:pt x="1535506" y="6566382"/>
                </a:lnTo>
                <a:lnTo>
                  <a:pt x="1543481" y="6563944"/>
                </a:lnTo>
                <a:lnTo>
                  <a:pt x="1609217" y="6543002"/>
                </a:lnTo>
                <a:lnTo>
                  <a:pt x="1672450" y="6528295"/>
                </a:lnTo>
                <a:lnTo>
                  <a:pt x="1729498" y="6518745"/>
                </a:lnTo>
                <a:lnTo>
                  <a:pt x="1776374" y="6513284"/>
                </a:lnTo>
                <a:lnTo>
                  <a:pt x="1781835" y="6513271"/>
                </a:lnTo>
                <a:lnTo>
                  <a:pt x="1808848" y="6511976"/>
                </a:lnTo>
                <a:lnTo>
                  <a:pt x="1808848" y="6497879"/>
                </a:lnTo>
                <a:lnTo>
                  <a:pt x="1783041" y="6499644"/>
                </a:lnTo>
                <a:lnTo>
                  <a:pt x="1781175" y="6499860"/>
                </a:lnTo>
                <a:lnTo>
                  <a:pt x="1749082" y="6500622"/>
                </a:lnTo>
                <a:lnTo>
                  <a:pt x="1691652" y="6498996"/>
                </a:lnTo>
                <a:lnTo>
                  <a:pt x="1691652" y="6511899"/>
                </a:lnTo>
                <a:lnTo>
                  <a:pt x="1675511" y="6514490"/>
                </a:lnTo>
                <a:lnTo>
                  <a:pt x="1608772" y="6529667"/>
                </a:lnTo>
                <a:lnTo>
                  <a:pt x="1539074" y="6551727"/>
                </a:lnTo>
                <a:lnTo>
                  <a:pt x="1529537" y="6554597"/>
                </a:lnTo>
                <a:lnTo>
                  <a:pt x="1504340" y="6560515"/>
                </a:lnTo>
                <a:lnTo>
                  <a:pt x="1466380" y="6566255"/>
                </a:lnTo>
                <a:lnTo>
                  <a:pt x="1418551" y="6568592"/>
                </a:lnTo>
                <a:lnTo>
                  <a:pt x="1363726" y="6564312"/>
                </a:lnTo>
                <a:lnTo>
                  <a:pt x="1304798" y="6550165"/>
                </a:lnTo>
                <a:lnTo>
                  <a:pt x="1244650" y="6522948"/>
                </a:lnTo>
                <a:lnTo>
                  <a:pt x="1186180" y="6479426"/>
                </a:lnTo>
                <a:lnTo>
                  <a:pt x="1170495" y="6463335"/>
                </a:lnTo>
                <a:lnTo>
                  <a:pt x="1135265" y="6429273"/>
                </a:lnTo>
                <a:lnTo>
                  <a:pt x="1087589" y="6387325"/>
                </a:lnTo>
                <a:lnTo>
                  <a:pt x="1052372" y="6360960"/>
                </a:lnTo>
                <a:lnTo>
                  <a:pt x="1078268" y="6371285"/>
                </a:lnTo>
                <a:lnTo>
                  <a:pt x="1132840" y="6391656"/>
                </a:lnTo>
                <a:lnTo>
                  <a:pt x="1194358" y="6412865"/>
                </a:lnTo>
                <a:lnTo>
                  <a:pt x="1261948" y="6434087"/>
                </a:lnTo>
                <a:lnTo>
                  <a:pt x="1334744" y="6454445"/>
                </a:lnTo>
                <a:lnTo>
                  <a:pt x="1411884" y="6473101"/>
                </a:lnTo>
                <a:lnTo>
                  <a:pt x="1462328" y="6483604"/>
                </a:lnTo>
                <a:lnTo>
                  <a:pt x="1513941" y="6492862"/>
                </a:lnTo>
                <a:lnTo>
                  <a:pt x="1566494" y="6500685"/>
                </a:lnTo>
                <a:lnTo>
                  <a:pt x="1619783" y="6506845"/>
                </a:lnTo>
                <a:lnTo>
                  <a:pt x="1673580" y="6511150"/>
                </a:lnTo>
                <a:lnTo>
                  <a:pt x="1691652" y="6511899"/>
                </a:lnTo>
                <a:lnTo>
                  <a:pt x="1691652" y="6498996"/>
                </a:lnTo>
                <a:lnTo>
                  <a:pt x="1684845" y="6498793"/>
                </a:lnTo>
                <a:lnTo>
                  <a:pt x="1620951" y="6493929"/>
                </a:lnTo>
                <a:lnTo>
                  <a:pt x="1557782" y="6486423"/>
                </a:lnTo>
                <a:lnTo>
                  <a:pt x="1495691" y="6476606"/>
                </a:lnTo>
                <a:lnTo>
                  <a:pt x="1435049" y="6464859"/>
                </a:lnTo>
                <a:lnTo>
                  <a:pt x="1376248" y="6451549"/>
                </a:lnTo>
                <a:lnTo>
                  <a:pt x="1319631" y="6437020"/>
                </a:lnTo>
                <a:lnTo>
                  <a:pt x="1265580" y="6421653"/>
                </a:lnTo>
                <a:lnTo>
                  <a:pt x="1214462" y="6405804"/>
                </a:lnTo>
                <a:lnTo>
                  <a:pt x="1166647" y="6389827"/>
                </a:lnTo>
                <a:lnTo>
                  <a:pt x="1122502" y="6374104"/>
                </a:lnTo>
                <a:lnTo>
                  <a:pt x="1082408" y="6358991"/>
                </a:lnTo>
                <a:lnTo>
                  <a:pt x="1046721" y="6344831"/>
                </a:lnTo>
                <a:lnTo>
                  <a:pt x="990066" y="6320904"/>
                </a:lnTo>
                <a:lnTo>
                  <a:pt x="969835" y="6311836"/>
                </a:lnTo>
                <a:lnTo>
                  <a:pt x="1035164" y="6305131"/>
                </a:lnTo>
                <a:lnTo>
                  <a:pt x="1089456" y="6295479"/>
                </a:lnTo>
                <a:lnTo>
                  <a:pt x="1126782" y="6286728"/>
                </a:lnTo>
                <a:lnTo>
                  <a:pt x="1217853" y="6261163"/>
                </a:lnTo>
                <a:lnTo>
                  <a:pt x="1278585" y="6259220"/>
                </a:lnTo>
                <a:lnTo>
                  <a:pt x="1324940" y="6271107"/>
                </a:lnTo>
                <a:lnTo>
                  <a:pt x="1358493" y="6291008"/>
                </a:lnTo>
                <a:lnTo>
                  <a:pt x="1393444" y="6331585"/>
                </a:lnTo>
                <a:lnTo>
                  <a:pt x="1401254" y="6348704"/>
                </a:lnTo>
                <a:lnTo>
                  <a:pt x="1408049" y="6343231"/>
                </a:lnTo>
                <a:lnTo>
                  <a:pt x="1437754" y="6328270"/>
                </a:lnTo>
                <a:lnTo>
                  <a:pt x="1458620" y="6317767"/>
                </a:lnTo>
                <a:lnTo>
                  <a:pt x="1510880" y="6315151"/>
                </a:lnTo>
                <a:lnTo>
                  <a:pt x="1561426" y="6328511"/>
                </a:lnTo>
                <a:lnTo>
                  <a:pt x="1606842" y="6351016"/>
                </a:lnTo>
                <a:lnTo>
                  <a:pt x="1643697" y="6375794"/>
                </a:lnTo>
                <a:lnTo>
                  <a:pt x="1668614" y="6395974"/>
                </a:lnTo>
                <a:lnTo>
                  <a:pt x="1678165" y="6404711"/>
                </a:lnTo>
                <a:lnTo>
                  <a:pt x="1711744" y="6432499"/>
                </a:lnTo>
                <a:lnTo>
                  <a:pt x="1748929" y="6458890"/>
                </a:lnTo>
                <a:lnTo>
                  <a:pt x="1784502" y="6481775"/>
                </a:lnTo>
                <a:lnTo>
                  <a:pt x="1811020" y="6497726"/>
                </a:lnTo>
                <a:lnTo>
                  <a:pt x="1811020" y="6482435"/>
                </a:lnTo>
                <a:lnTo>
                  <a:pt x="1782051" y="6464859"/>
                </a:lnTo>
                <a:lnTo>
                  <a:pt x="1732826" y="6431877"/>
                </a:lnTo>
                <a:lnTo>
                  <a:pt x="1687144" y="6395339"/>
                </a:lnTo>
                <a:lnTo>
                  <a:pt x="1677454" y="6386487"/>
                </a:lnTo>
                <a:lnTo>
                  <a:pt x="1652028" y="6365888"/>
                </a:lnTo>
                <a:lnTo>
                  <a:pt x="1614208" y="6340437"/>
                </a:lnTo>
                <a:lnTo>
                  <a:pt x="1567357" y="6317056"/>
                </a:lnTo>
                <a:lnTo>
                  <a:pt x="1560398" y="6315151"/>
                </a:lnTo>
                <a:lnTo>
                  <a:pt x="1514830" y="6302629"/>
                </a:lnTo>
                <a:lnTo>
                  <a:pt x="1460004" y="6304077"/>
                </a:lnTo>
                <a:lnTo>
                  <a:pt x="1406232" y="6328270"/>
                </a:lnTo>
                <a:lnTo>
                  <a:pt x="1395780" y="6312128"/>
                </a:lnTo>
                <a:lnTo>
                  <a:pt x="1350899" y="6270841"/>
                </a:lnTo>
                <a:lnTo>
                  <a:pt x="1314411" y="6254102"/>
                </a:lnTo>
                <a:lnTo>
                  <a:pt x="1267256" y="6245631"/>
                </a:lnTo>
                <a:lnTo>
                  <a:pt x="1208430" y="6249670"/>
                </a:lnTo>
                <a:lnTo>
                  <a:pt x="1136942" y="6270472"/>
                </a:lnTo>
                <a:lnTo>
                  <a:pt x="1120406" y="6274968"/>
                </a:lnTo>
                <a:lnTo>
                  <a:pt x="1077366" y="6284709"/>
                </a:lnTo>
                <a:lnTo>
                  <a:pt x="1015542" y="6294666"/>
                </a:lnTo>
                <a:lnTo>
                  <a:pt x="942708" y="6299822"/>
                </a:lnTo>
                <a:lnTo>
                  <a:pt x="915962" y="6300203"/>
                </a:lnTo>
                <a:lnTo>
                  <a:pt x="940003" y="6312166"/>
                </a:lnTo>
                <a:lnTo>
                  <a:pt x="946759" y="6315430"/>
                </a:lnTo>
                <a:lnTo>
                  <a:pt x="947978" y="6316002"/>
                </a:lnTo>
                <a:lnTo>
                  <a:pt x="940727" y="6315138"/>
                </a:lnTo>
                <a:lnTo>
                  <a:pt x="934288" y="6316866"/>
                </a:lnTo>
                <a:lnTo>
                  <a:pt x="936180" y="6323254"/>
                </a:lnTo>
                <a:lnTo>
                  <a:pt x="938568" y="6330709"/>
                </a:lnTo>
                <a:lnTo>
                  <a:pt x="956652" y="6378930"/>
                </a:lnTo>
                <a:lnTo>
                  <a:pt x="972654" y="6415519"/>
                </a:lnTo>
                <a:lnTo>
                  <a:pt x="993508" y="6457620"/>
                </a:lnTo>
                <a:lnTo>
                  <a:pt x="1019378" y="6503136"/>
                </a:lnTo>
                <a:lnTo>
                  <a:pt x="1050391" y="6549974"/>
                </a:lnTo>
                <a:lnTo>
                  <a:pt x="1086739" y="6596050"/>
                </a:lnTo>
                <a:lnTo>
                  <a:pt x="1128547" y="6639255"/>
                </a:lnTo>
                <a:lnTo>
                  <a:pt x="1175981" y="6677482"/>
                </a:lnTo>
                <a:lnTo>
                  <a:pt x="1229194" y="6708661"/>
                </a:lnTo>
                <a:lnTo>
                  <a:pt x="1288364" y="6730682"/>
                </a:lnTo>
                <a:lnTo>
                  <a:pt x="1342478" y="6740614"/>
                </a:lnTo>
                <a:lnTo>
                  <a:pt x="1382763" y="6742341"/>
                </a:lnTo>
                <a:lnTo>
                  <a:pt x="1423936" y="6739471"/>
                </a:lnTo>
                <a:lnTo>
                  <a:pt x="1465986" y="6732029"/>
                </a:lnTo>
                <a:lnTo>
                  <a:pt x="1475651" y="6729311"/>
                </a:lnTo>
                <a:lnTo>
                  <a:pt x="1508899" y="6720002"/>
                </a:lnTo>
                <a:lnTo>
                  <a:pt x="1552651" y="6703390"/>
                </a:lnTo>
                <a:lnTo>
                  <a:pt x="1597240" y="6682232"/>
                </a:lnTo>
                <a:lnTo>
                  <a:pt x="1642643" y="6656502"/>
                </a:lnTo>
                <a:lnTo>
                  <a:pt x="1688833" y="6626225"/>
                </a:lnTo>
                <a:lnTo>
                  <a:pt x="1735810" y="6591401"/>
                </a:lnTo>
                <a:lnTo>
                  <a:pt x="1783549" y="6552044"/>
                </a:lnTo>
                <a:lnTo>
                  <a:pt x="1828876" y="6511010"/>
                </a:lnTo>
                <a:lnTo>
                  <a:pt x="1835861" y="6510668"/>
                </a:lnTo>
                <a:lnTo>
                  <a:pt x="1857730" y="6509080"/>
                </a:lnTo>
                <a:close/>
              </a:path>
              <a:path w="1858010" h="6742430">
                <a:moveTo>
                  <a:pt x="1857730" y="903300"/>
                </a:moveTo>
                <a:lnTo>
                  <a:pt x="1842376" y="894842"/>
                </a:lnTo>
                <a:lnTo>
                  <a:pt x="1840877" y="894029"/>
                </a:lnTo>
                <a:lnTo>
                  <a:pt x="1844179" y="890905"/>
                </a:lnTo>
                <a:lnTo>
                  <a:pt x="1835569" y="891044"/>
                </a:lnTo>
                <a:lnTo>
                  <a:pt x="1821840" y="883208"/>
                </a:lnTo>
                <a:lnTo>
                  <a:pt x="1811020" y="876655"/>
                </a:lnTo>
                <a:lnTo>
                  <a:pt x="1811020" y="891946"/>
                </a:lnTo>
                <a:lnTo>
                  <a:pt x="1808848" y="892098"/>
                </a:lnTo>
                <a:lnTo>
                  <a:pt x="1808848" y="906195"/>
                </a:lnTo>
                <a:lnTo>
                  <a:pt x="1762455" y="947216"/>
                </a:lnTo>
                <a:lnTo>
                  <a:pt x="1715401" y="985012"/>
                </a:lnTo>
                <a:lnTo>
                  <a:pt x="1669161" y="1018273"/>
                </a:lnTo>
                <a:lnTo>
                  <a:pt x="1623745" y="1047000"/>
                </a:lnTo>
                <a:lnTo>
                  <a:pt x="1579168" y="1071168"/>
                </a:lnTo>
                <a:lnTo>
                  <a:pt x="1535442" y="1090790"/>
                </a:lnTo>
                <a:lnTo>
                  <a:pt x="1492592" y="1105839"/>
                </a:lnTo>
                <a:lnTo>
                  <a:pt x="1450606" y="1116317"/>
                </a:lnTo>
                <a:lnTo>
                  <a:pt x="1409534" y="1122222"/>
                </a:lnTo>
                <a:lnTo>
                  <a:pt x="1369352" y="1123530"/>
                </a:lnTo>
                <a:lnTo>
                  <a:pt x="1330109" y="1120254"/>
                </a:lnTo>
                <a:lnTo>
                  <a:pt x="1291793" y="1112367"/>
                </a:lnTo>
                <a:lnTo>
                  <a:pt x="1234198" y="1090879"/>
                </a:lnTo>
                <a:lnTo>
                  <a:pt x="1182357" y="1060386"/>
                </a:lnTo>
                <a:lnTo>
                  <a:pt x="1136142" y="1022934"/>
                </a:lnTo>
                <a:lnTo>
                  <a:pt x="1095375" y="980592"/>
                </a:lnTo>
                <a:lnTo>
                  <a:pt x="1059942" y="935431"/>
                </a:lnTo>
                <a:lnTo>
                  <a:pt x="1029677" y="889508"/>
                </a:lnTo>
                <a:lnTo>
                  <a:pt x="1004443" y="844892"/>
                </a:lnTo>
                <a:lnTo>
                  <a:pt x="984097" y="803656"/>
                </a:lnTo>
                <a:lnTo>
                  <a:pt x="968489" y="767867"/>
                </a:lnTo>
                <a:lnTo>
                  <a:pt x="950899" y="720852"/>
                </a:lnTo>
                <a:lnTo>
                  <a:pt x="984275" y="728472"/>
                </a:lnTo>
                <a:lnTo>
                  <a:pt x="1024788" y="750874"/>
                </a:lnTo>
                <a:lnTo>
                  <a:pt x="1068387" y="782789"/>
                </a:lnTo>
                <a:lnTo>
                  <a:pt x="1111008" y="818946"/>
                </a:lnTo>
                <a:lnTo>
                  <a:pt x="1148575" y="854049"/>
                </a:lnTo>
                <a:lnTo>
                  <a:pt x="1177036" y="882853"/>
                </a:lnTo>
                <a:lnTo>
                  <a:pt x="1230947" y="924013"/>
                </a:lnTo>
                <a:lnTo>
                  <a:pt x="1286446" y="951471"/>
                </a:lnTo>
                <a:lnTo>
                  <a:pt x="1341450" y="967600"/>
                </a:lnTo>
                <a:lnTo>
                  <a:pt x="1393837" y="974750"/>
                </a:lnTo>
                <a:lnTo>
                  <a:pt x="1441538" y="975258"/>
                </a:lnTo>
                <a:lnTo>
                  <a:pt x="1482445" y="971499"/>
                </a:lnTo>
                <a:lnTo>
                  <a:pt x="1514475" y="965835"/>
                </a:lnTo>
                <a:lnTo>
                  <a:pt x="1526603" y="962812"/>
                </a:lnTo>
                <a:lnTo>
                  <a:pt x="1535506" y="960602"/>
                </a:lnTo>
                <a:lnTo>
                  <a:pt x="1543481" y="958164"/>
                </a:lnTo>
                <a:lnTo>
                  <a:pt x="1609217" y="937221"/>
                </a:lnTo>
                <a:lnTo>
                  <a:pt x="1672450" y="922515"/>
                </a:lnTo>
                <a:lnTo>
                  <a:pt x="1729498" y="912964"/>
                </a:lnTo>
                <a:lnTo>
                  <a:pt x="1776374" y="907503"/>
                </a:lnTo>
                <a:lnTo>
                  <a:pt x="1781835" y="907491"/>
                </a:lnTo>
                <a:lnTo>
                  <a:pt x="1808848" y="906195"/>
                </a:lnTo>
                <a:lnTo>
                  <a:pt x="1808848" y="892098"/>
                </a:lnTo>
                <a:lnTo>
                  <a:pt x="1783041" y="893864"/>
                </a:lnTo>
                <a:lnTo>
                  <a:pt x="1781175" y="894080"/>
                </a:lnTo>
                <a:lnTo>
                  <a:pt x="1749082" y="894842"/>
                </a:lnTo>
                <a:lnTo>
                  <a:pt x="1691652" y="893216"/>
                </a:lnTo>
                <a:lnTo>
                  <a:pt x="1691652" y="906119"/>
                </a:lnTo>
                <a:lnTo>
                  <a:pt x="1675511" y="908710"/>
                </a:lnTo>
                <a:lnTo>
                  <a:pt x="1608772" y="923886"/>
                </a:lnTo>
                <a:lnTo>
                  <a:pt x="1539074" y="945946"/>
                </a:lnTo>
                <a:lnTo>
                  <a:pt x="1529537" y="948817"/>
                </a:lnTo>
                <a:lnTo>
                  <a:pt x="1504340" y="954735"/>
                </a:lnTo>
                <a:lnTo>
                  <a:pt x="1466380" y="960475"/>
                </a:lnTo>
                <a:lnTo>
                  <a:pt x="1418551" y="962812"/>
                </a:lnTo>
                <a:lnTo>
                  <a:pt x="1363726" y="958532"/>
                </a:lnTo>
                <a:lnTo>
                  <a:pt x="1304798" y="944384"/>
                </a:lnTo>
                <a:lnTo>
                  <a:pt x="1244650" y="917168"/>
                </a:lnTo>
                <a:lnTo>
                  <a:pt x="1186180" y="873645"/>
                </a:lnTo>
                <a:lnTo>
                  <a:pt x="1170495" y="857554"/>
                </a:lnTo>
                <a:lnTo>
                  <a:pt x="1135265" y="823493"/>
                </a:lnTo>
                <a:lnTo>
                  <a:pt x="1087589" y="781545"/>
                </a:lnTo>
                <a:lnTo>
                  <a:pt x="1052372" y="755180"/>
                </a:lnTo>
                <a:lnTo>
                  <a:pt x="1078268" y="765505"/>
                </a:lnTo>
                <a:lnTo>
                  <a:pt x="1132840" y="785876"/>
                </a:lnTo>
                <a:lnTo>
                  <a:pt x="1194358" y="807085"/>
                </a:lnTo>
                <a:lnTo>
                  <a:pt x="1261948" y="828306"/>
                </a:lnTo>
                <a:lnTo>
                  <a:pt x="1334744" y="848664"/>
                </a:lnTo>
                <a:lnTo>
                  <a:pt x="1411884" y="867321"/>
                </a:lnTo>
                <a:lnTo>
                  <a:pt x="1462328" y="877824"/>
                </a:lnTo>
                <a:lnTo>
                  <a:pt x="1513941" y="887082"/>
                </a:lnTo>
                <a:lnTo>
                  <a:pt x="1566494" y="894905"/>
                </a:lnTo>
                <a:lnTo>
                  <a:pt x="1619783" y="901065"/>
                </a:lnTo>
                <a:lnTo>
                  <a:pt x="1673580" y="905370"/>
                </a:lnTo>
                <a:lnTo>
                  <a:pt x="1691652" y="906119"/>
                </a:lnTo>
                <a:lnTo>
                  <a:pt x="1691652" y="893216"/>
                </a:lnTo>
                <a:lnTo>
                  <a:pt x="1684845" y="893013"/>
                </a:lnTo>
                <a:lnTo>
                  <a:pt x="1620951" y="888161"/>
                </a:lnTo>
                <a:lnTo>
                  <a:pt x="1557782" y="880643"/>
                </a:lnTo>
                <a:lnTo>
                  <a:pt x="1495691" y="870826"/>
                </a:lnTo>
                <a:lnTo>
                  <a:pt x="1435049" y="859078"/>
                </a:lnTo>
                <a:lnTo>
                  <a:pt x="1376248" y="845769"/>
                </a:lnTo>
                <a:lnTo>
                  <a:pt x="1319631" y="831240"/>
                </a:lnTo>
                <a:lnTo>
                  <a:pt x="1265580" y="815873"/>
                </a:lnTo>
                <a:lnTo>
                  <a:pt x="1214462" y="800023"/>
                </a:lnTo>
                <a:lnTo>
                  <a:pt x="1166647" y="784047"/>
                </a:lnTo>
                <a:lnTo>
                  <a:pt x="1122502" y="768324"/>
                </a:lnTo>
                <a:lnTo>
                  <a:pt x="1082408" y="753211"/>
                </a:lnTo>
                <a:lnTo>
                  <a:pt x="1046721" y="739063"/>
                </a:lnTo>
                <a:lnTo>
                  <a:pt x="990066" y="715124"/>
                </a:lnTo>
                <a:lnTo>
                  <a:pt x="969835" y="706056"/>
                </a:lnTo>
                <a:lnTo>
                  <a:pt x="1035164" y="699350"/>
                </a:lnTo>
                <a:lnTo>
                  <a:pt x="1089456" y="689698"/>
                </a:lnTo>
                <a:lnTo>
                  <a:pt x="1126782" y="680948"/>
                </a:lnTo>
                <a:lnTo>
                  <a:pt x="1217853" y="655383"/>
                </a:lnTo>
                <a:lnTo>
                  <a:pt x="1278585" y="653440"/>
                </a:lnTo>
                <a:lnTo>
                  <a:pt x="1324940" y="665327"/>
                </a:lnTo>
                <a:lnTo>
                  <a:pt x="1358493" y="685228"/>
                </a:lnTo>
                <a:lnTo>
                  <a:pt x="1393444" y="725805"/>
                </a:lnTo>
                <a:lnTo>
                  <a:pt x="1401254" y="742924"/>
                </a:lnTo>
                <a:lnTo>
                  <a:pt x="1408049" y="737450"/>
                </a:lnTo>
                <a:lnTo>
                  <a:pt x="1437754" y="722490"/>
                </a:lnTo>
                <a:lnTo>
                  <a:pt x="1458620" y="711987"/>
                </a:lnTo>
                <a:lnTo>
                  <a:pt x="1510880" y="709371"/>
                </a:lnTo>
                <a:lnTo>
                  <a:pt x="1561426" y="722731"/>
                </a:lnTo>
                <a:lnTo>
                  <a:pt x="1606842" y="745236"/>
                </a:lnTo>
                <a:lnTo>
                  <a:pt x="1643697" y="770013"/>
                </a:lnTo>
                <a:lnTo>
                  <a:pt x="1668614" y="790194"/>
                </a:lnTo>
                <a:lnTo>
                  <a:pt x="1678165" y="798931"/>
                </a:lnTo>
                <a:lnTo>
                  <a:pt x="1711744" y="826719"/>
                </a:lnTo>
                <a:lnTo>
                  <a:pt x="1748929" y="853109"/>
                </a:lnTo>
                <a:lnTo>
                  <a:pt x="1784502" y="875995"/>
                </a:lnTo>
                <a:lnTo>
                  <a:pt x="1811020" y="891946"/>
                </a:lnTo>
                <a:lnTo>
                  <a:pt x="1811020" y="876655"/>
                </a:lnTo>
                <a:lnTo>
                  <a:pt x="1782064" y="859078"/>
                </a:lnTo>
                <a:lnTo>
                  <a:pt x="1732826" y="826096"/>
                </a:lnTo>
                <a:lnTo>
                  <a:pt x="1687144" y="789559"/>
                </a:lnTo>
                <a:lnTo>
                  <a:pt x="1677454" y="780707"/>
                </a:lnTo>
                <a:lnTo>
                  <a:pt x="1652028" y="760107"/>
                </a:lnTo>
                <a:lnTo>
                  <a:pt x="1614208" y="734656"/>
                </a:lnTo>
                <a:lnTo>
                  <a:pt x="1567357" y="711276"/>
                </a:lnTo>
                <a:lnTo>
                  <a:pt x="1560398" y="709371"/>
                </a:lnTo>
                <a:lnTo>
                  <a:pt x="1514830" y="696849"/>
                </a:lnTo>
                <a:lnTo>
                  <a:pt x="1460004" y="698296"/>
                </a:lnTo>
                <a:lnTo>
                  <a:pt x="1406232" y="722490"/>
                </a:lnTo>
                <a:lnTo>
                  <a:pt x="1395780" y="706348"/>
                </a:lnTo>
                <a:lnTo>
                  <a:pt x="1350899" y="665060"/>
                </a:lnTo>
                <a:lnTo>
                  <a:pt x="1314411" y="648322"/>
                </a:lnTo>
                <a:lnTo>
                  <a:pt x="1267256" y="639851"/>
                </a:lnTo>
                <a:lnTo>
                  <a:pt x="1208430" y="643890"/>
                </a:lnTo>
                <a:lnTo>
                  <a:pt x="1136942" y="664692"/>
                </a:lnTo>
                <a:lnTo>
                  <a:pt x="1120406" y="669201"/>
                </a:lnTo>
                <a:lnTo>
                  <a:pt x="1077366" y="678929"/>
                </a:lnTo>
                <a:lnTo>
                  <a:pt x="1015542" y="688886"/>
                </a:lnTo>
                <a:lnTo>
                  <a:pt x="942708" y="694042"/>
                </a:lnTo>
                <a:lnTo>
                  <a:pt x="915962" y="694423"/>
                </a:lnTo>
                <a:lnTo>
                  <a:pt x="940003" y="706386"/>
                </a:lnTo>
                <a:lnTo>
                  <a:pt x="946759" y="709650"/>
                </a:lnTo>
                <a:lnTo>
                  <a:pt x="947978" y="710222"/>
                </a:lnTo>
                <a:lnTo>
                  <a:pt x="940727" y="709358"/>
                </a:lnTo>
                <a:lnTo>
                  <a:pt x="934288" y="711085"/>
                </a:lnTo>
                <a:lnTo>
                  <a:pt x="936180" y="717473"/>
                </a:lnTo>
                <a:lnTo>
                  <a:pt x="938568" y="724928"/>
                </a:lnTo>
                <a:lnTo>
                  <a:pt x="956652" y="773150"/>
                </a:lnTo>
                <a:lnTo>
                  <a:pt x="972654" y="809739"/>
                </a:lnTo>
                <a:lnTo>
                  <a:pt x="993508" y="851839"/>
                </a:lnTo>
                <a:lnTo>
                  <a:pt x="1019378" y="897356"/>
                </a:lnTo>
                <a:lnTo>
                  <a:pt x="1050391" y="944194"/>
                </a:lnTo>
                <a:lnTo>
                  <a:pt x="1086739" y="990269"/>
                </a:lnTo>
                <a:lnTo>
                  <a:pt x="1128547" y="1033475"/>
                </a:lnTo>
                <a:lnTo>
                  <a:pt x="1175981" y="1071702"/>
                </a:lnTo>
                <a:lnTo>
                  <a:pt x="1229194" y="1102880"/>
                </a:lnTo>
                <a:lnTo>
                  <a:pt x="1288364" y="1124902"/>
                </a:lnTo>
                <a:lnTo>
                  <a:pt x="1342478" y="1134833"/>
                </a:lnTo>
                <a:lnTo>
                  <a:pt x="1382763" y="1136561"/>
                </a:lnTo>
                <a:lnTo>
                  <a:pt x="1423936" y="1133690"/>
                </a:lnTo>
                <a:lnTo>
                  <a:pt x="1465986" y="1126248"/>
                </a:lnTo>
                <a:lnTo>
                  <a:pt x="1475651" y="1123530"/>
                </a:lnTo>
                <a:lnTo>
                  <a:pt x="1508899" y="1114221"/>
                </a:lnTo>
                <a:lnTo>
                  <a:pt x="1552651" y="1097610"/>
                </a:lnTo>
                <a:lnTo>
                  <a:pt x="1597240" y="1076452"/>
                </a:lnTo>
                <a:lnTo>
                  <a:pt x="1642643" y="1050721"/>
                </a:lnTo>
                <a:lnTo>
                  <a:pt x="1688833" y="1020445"/>
                </a:lnTo>
                <a:lnTo>
                  <a:pt x="1735810" y="985621"/>
                </a:lnTo>
                <a:lnTo>
                  <a:pt x="1783549" y="946264"/>
                </a:lnTo>
                <a:lnTo>
                  <a:pt x="1828876" y="905230"/>
                </a:lnTo>
                <a:lnTo>
                  <a:pt x="1835861" y="904887"/>
                </a:lnTo>
                <a:lnTo>
                  <a:pt x="1857730" y="903300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1000" y="2597670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17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36" y="505066"/>
                </a:lnTo>
                <a:lnTo>
                  <a:pt x="360781" y="497801"/>
                </a:lnTo>
                <a:lnTo>
                  <a:pt x="303784" y="483489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58" y="328561"/>
                </a:lnTo>
                <a:lnTo>
                  <a:pt x="122199" y="326085"/>
                </a:lnTo>
                <a:lnTo>
                  <a:pt x="176072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43"/>
                </a:lnTo>
                <a:lnTo>
                  <a:pt x="505574" y="342074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06"/>
                </a:lnTo>
                <a:lnTo>
                  <a:pt x="842518" y="60680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688" y="16002"/>
                </a:lnTo>
                <a:lnTo>
                  <a:pt x="863688" y="29070"/>
                </a:lnTo>
                <a:lnTo>
                  <a:pt x="840994" y="45529"/>
                </a:lnTo>
                <a:lnTo>
                  <a:pt x="839419" y="46774"/>
                </a:lnTo>
                <a:lnTo>
                  <a:pt x="812723" y="64363"/>
                </a:lnTo>
                <a:lnTo>
                  <a:pt x="769988" y="89408"/>
                </a:lnTo>
                <a:lnTo>
                  <a:pt x="769988" y="104343"/>
                </a:lnTo>
                <a:lnTo>
                  <a:pt x="757682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24"/>
                </a:lnTo>
                <a:lnTo>
                  <a:pt x="568426" y="297167"/>
                </a:lnTo>
                <a:lnTo>
                  <a:pt x="519658" y="322580"/>
                </a:lnTo>
                <a:lnTo>
                  <a:pt x="462191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85" y="339331"/>
                </a:lnTo>
                <a:lnTo>
                  <a:pt x="254368" y="329120"/>
                </a:lnTo>
                <a:lnTo>
                  <a:pt x="235915" y="326085"/>
                </a:lnTo>
                <a:lnTo>
                  <a:pt x="191693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77"/>
                </a:lnTo>
                <a:lnTo>
                  <a:pt x="436867" y="244767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193" y="182384"/>
                </a:lnTo>
                <a:lnTo>
                  <a:pt x="657910" y="161175"/>
                </a:lnTo>
                <a:lnTo>
                  <a:pt x="706374" y="138163"/>
                </a:lnTo>
                <a:lnTo>
                  <a:pt x="754265" y="113296"/>
                </a:lnTo>
                <a:lnTo>
                  <a:pt x="769988" y="104343"/>
                </a:lnTo>
                <a:lnTo>
                  <a:pt x="769988" y="89408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01" y="178269"/>
                </a:lnTo>
                <a:lnTo>
                  <a:pt x="527456" y="200444"/>
                </a:lnTo>
                <a:lnTo>
                  <a:pt x="470535" y="220306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46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288" y="297522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27" y="212737"/>
                </a:lnTo>
                <a:lnTo>
                  <a:pt x="181749" y="201714"/>
                </a:lnTo>
                <a:lnTo>
                  <a:pt x="235318" y="142798"/>
                </a:lnTo>
                <a:lnTo>
                  <a:pt x="285800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61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493" y="63207"/>
                </a:lnTo>
                <a:lnTo>
                  <a:pt x="512432" y="33299"/>
                </a:lnTo>
                <a:lnTo>
                  <a:pt x="562381" y="17843"/>
                </a:lnTo>
                <a:lnTo>
                  <a:pt x="612813" y="12865"/>
                </a:lnTo>
                <a:lnTo>
                  <a:pt x="657199" y="14338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69" y="26377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688" y="29070"/>
                </a:lnTo>
                <a:lnTo>
                  <a:pt x="863688" y="16002"/>
                </a:lnTo>
                <a:lnTo>
                  <a:pt x="821855" y="16573"/>
                </a:lnTo>
                <a:lnTo>
                  <a:pt x="762495" y="14668"/>
                </a:lnTo>
                <a:lnTo>
                  <a:pt x="747039" y="12865"/>
                </a:lnTo>
                <a:lnTo>
                  <a:pt x="704405" y="7886"/>
                </a:lnTo>
                <a:lnTo>
                  <a:pt x="691502" y="5511"/>
                </a:lnTo>
                <a:lnTo>
                  <a:pt x="659015" y="1524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10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08"/>
                </a:lnTo>
                <a:lnTo>
                  <a:pt x="353275" y="80505"/>
                </a:lnTo>
                <a:lnTo>
                  <a:pt x="313461" y="85648"/>
                </a:lnTo>
                <a:lnTo>
                  <a:pt x="268986" y="103454"/>
                </a:lnTo>
                <a:lnTo>
                  <a:pt x="221234" y="138061"/>
                </a:lnTo>
                <a:lnTo>
                  <a:pt x="171640" y="193573"/>
                </a:lnTo>
                <a:lnTo>
                  <a:pt x="160007" y="206146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61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30" y="510755"/>
                </a:lnTo>
                <a:lnTo>
                  <a:pt x="420420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49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86" y="298843"/>
                </a:lnTo>
                <a:lnTo>
                  <a:pt x="805053" y="252971"/>
                </a:lnTo>
                <a:lnTo>
                  <a:pt x="828192" y="202819"/>
                </a:lnTo>
                <a:lnTo>
                  <a:pt x="849579" y="148386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21308" y="1907971"/>
            <a:ext cx="942340" cy="1898650"/>
          </a:xfrm>
          <a:custGeom>
            <a:avLst/>
            <a:gdLst/>
            <a:ahLst/>
            <a:cxnLst/>
            <a:rect l="l" t="t" r="r" b="b"/>
            <a:pathLst>
              <a:path w="942339" h="1898650">
                <a:moveTo>
                  <a:pt x="941768" y="1664893"/>
                </a:moveTo>
                <a:lnTo>
                  <a:pt x="926401" y="1656435"/>
                </a:lnTo>
                <a:lnTo>
                  <a:pt x="924915" y="1655622"/>
                </a:lnTo>
                <a:lnTo>
                  <a:pt x="928217" y="1652498"/>
                </a:lnTo>
                <a:lnTo>
                  <a:pt x="919607" y="1652638"/>
                </a:lnTo>
                <a:lnTo>
                  <a:pt x="905878" y="1644802"/>
                </a:lnTo>
                <a:lnTo>
                  <a:pt x="895057" y="1638249"/>
                </a:lnTo>
                <a:lnTo>
                  <a:pt x="895057" y="1653540"/>
                </a:lnTo>
                <a:lnTo>
                  <a:pt x="892886" y="1653692"/>
                </a:lnTo>
                <a:lnTo>
                  <a:pt x="892886" y="1667789"/>
                </a:lnTo>
                <a:lnTo>
                  <a:pt x="846493" y="1708810"/>
                </a:lnTo>
                <a:lnTo>
                  <a:pt x="799439" y="1746605"/>
                </a:lnTo>
                <a:lnTo>
                  <a:pt x="753198" y="1779866"/>
                </a:lnTo>
                <a:lnTo>
                  <a:pt x="707783" y="1808594"/>
                </a:lnTo>
                <a:lnTo>
                  <a:pt x="663206" y="1832762"/>
                </a:lnTo>
                <a:lnTo>
                  <a:pt x="619480" y="1852383"/>
                </a:lnTo>
                <a:lnTo>
                  <a:pt x="576618" y="1867433"/>
                </a:lnTo>
                <a:lnTo>
                  <a:pt x="534644" y="1877923"/>
                </a:lnTo>
                <a:lnTo>
                  <a:pt x="493560" y="1883816"/>
                </a:lnTo>
                <a:lnTo>
                  <a:pt x="453390" y="1885124"/>
                </a:lnTo>
                <a:lnTo>
                  <a:pt x="414134" y="1881847"/>
                </a:lnTo>
                <a:lnTo>
                  <a:pt x="375831" y="1873961"/>
                </a:lnTo>
                <a:lnTo>
                  <a:pt x="318236" y="1852485"/>
                </a:lnTo>
                <a:lnTo>
                  <a:pt x="266395" y="1821980"/>
                </a:lnTo>
                <a:lnTo>
                  <a:pt x="220179" y="1784527"/>
                </a:lnTo>
                <a:lnTo>
                  <a:pt x="179412" y="1742186"/>
                </a:lnTo>
                <a:lnTo>
                  <a:pt x="143979" y="1697024"/>
                </a:lnTo>
                <a:lnTo>
                  <a:pt x="113715" y="1651101"/>
                </a:lnTo>
                <a:lnTo>
                  <a:pt x="88480" y="1606499"/>
                </a:lnTo>
                <a:lnTo>
                  <a:pt x="68135" y="1565262"/>
                </a:lnTo>
                <a:lnTo>
                  <a:pt x="52527" y="1529461"/>
                </a:lnTo>
                <a:lnTo>
                  <a:pt x="34937" y="1482445"/>
                </a:lnTo>
                <a:lnTo>
                  <a:pt x="68313" y="1490065"/>
                </a:lnTo>
                <a:lnTo>
                  <a:pt x="108826" y="1512468"/>
                </a:lnTo>
                <a:lnTo>
                  <a:pt x="152425" y="1544383"/>
                </a:lnTo>
                <a:lnTo>
                  <a:pt x="195046" y="1580540"/>
                </a:lnTo>
                <a:lnTo>
                  <a:pt x="232613" y="1615643"/>
                </a:lnTo>
                <a:lnTo>
                  <a:pt x="261073" y="1644446"/>
                </a:lnTo>
                <a:lnTo>
                  <a:pt x="314985" y="1685607"/>
                </a:lnTo>
                <a:lnTo>
                  <a:pt x="370484" y="1713077"/>
                </a:lnTo>
                <a:lnTo>
                  <a:pt x="425488" y="1729193"/>
                </a:lnTo>
                <a:lnTo>
                  <a:pt x="477875" y="1736344"/>
                </a:lnTo>
                <a:lnTo>
                  <a:pt x="525576" y="1736852"/>
                </a:lnTo>
                <a:lnTo>
                  <a:pt x="566483" y="1733092"/>
                </a:lnTo>
                <a:lnTo>
                  <a:pt x="598512" y="1727428"/>
                </a:lnTo>
                <a:lnTo>
                  <a:pt x="610641" y="1724406"/>
                </a:lnTo>
                <a:lnTo>
                  <a:pt x="619544" y="1722196"/>
                </a:lnTo>
                <a:lnTo>
                  <a:pt x="627519" y="1719757"/>
                </a:lnTo>
                <a:lnTo>
                  <a:pt x="693242" y="1698815"/>
                </a:lnTo>
                <a:lnTo>
                  <a:pt x="756488" y="1684108"/>
                </a:lnTo>
                <a:lnTo>
                  <a:pt x="813536" y="1674571"/>
                </a:lnTo>
                <a:lnTo>
                  <a:pt x="860412" y="1669097"/>
                </a:lnTo>
                <a:lnTo>
                  <a:pt x="865873" y="1669084"/>
                </a:lnTo>
                <a:lnTo>
                  <a:pt x="892886" y="1667789"/>
                </a:lnTo>
                <a:lnTo>
                  <a:pt x="892886" y="1653692"/>
                </a:lnTo>
                <a:lnTo>
                  <a:pt x="867079" y="1655457"/>
                </a:lnTo>
                <a:lnTo>
                  <a:pt x="865212" y="1655673"/>
                </a:lnTo>
                <a:lnTo>
                  <a:pt x="833120" y="1656435"/>
                </a:lnTo>
                <a:lnTo>
                  <a:pt x="775690" y="1654810"/>
                </a:lnTo>
                <a:lnTo>
                  <a:pt x="775690" y="1667713"/>
                </a:lnTo>
                <a:lnTo>
                  <a:pt x="759548" y="1670304"/>
                </a:lnTo>
                <a:lnTo>
                  <a:pt x="692810" y="1685480"/>
                </a:lnTo>
                <a:lnTo>
                  <a:pt x="623112" y="1707540"/>
                </a:lnTo>
                <a:lnTo>
                  <a:pt x="613575" y="1710410"/>
                </a:lnTo>
                <a:lnTo>
                  <a:pt x="588378" y="1716328"/>
                </a:lnTo>
                <a:lnTo>
                  <a:pt x="550418" y="1722069"/>
                </a:lnTo>
                <a:lnTo>
                  <a:pt x="502589" y="1724406"/>
                </a:lnTo>
                <a:lnTo>
                  <a:pt x="447763" y="1720126"/>
                </a:lnTo>
                <a:lnTo>
                  <a:pt x="388823" y="1705978"/>
                </a:lnTo>
                <a:lnTo>
                  <a:pt x="328688" y="1678762"/>
                </a:lnTo>
                <a:lnTo>
                  <a:pt x="270217" y="1635239"/>
                </a:lnTo>
                <a:lnTo>
                  <a:pt x="254533" y="1619148"/>
                </a:lnTo>
                <a:lnTo>
                  <a:pt x="219303" y="1585087"/>
                </a:lnTo>
                <a:lnTo>
                  <a:pt x="171627" y="1543151"/>
                </a:lnTo>
                <a:lnTo>
                  <a:pt x="136410" y="1516786"/>
                </a:lnTo>
                <a:lnTo>
                  <a:pt x="162306" y="1527111"/>
                </a:lnTo>
                <a:lnTo>
                  <a:pt x="216877" y="1547469"/>
                </a:lnTo>
                <a:lnTo>
                  <a:pt x="278396" y="1568691"/>
                </a:lnTo>
                <a:lnTo>
                  <a:pt x="345986" y="1589900"/>
                </a:lnTo>
                <a:lnTo>
                  <a:pt x="418782" y="1610258"/>
                </a:lnTo>
                <a:lnTo>
                  <a:pt x="495922" y="1628914"/>
                </a:lnTo>
                <a:lnTo>
                  <a:pt x="546366" y="1639417"/>
                </a:lnTo>
                <a:lnTo>
                  <a:pt x="597979" y="1648675"/>
                </a:lnTo>
                <a:lnTo>
                  <a:pt x="650532" y="1656499"/>
                </a:lnTo>
                <a:lnTo>
                  <a:pt x="703821" y="1662671"/>
                </a:lnTo>
                <a:lnTo>
                  <a:pt x="757618" y="1666963"/>
                </a:lnTo>
                <a:lnTo>
                  <a:pt x="775690" y="1667713"/>
                </a:lnTo>
                <a:lnTo>
                  <a:pt x="775690" y="1654810"/>
                </a:lnTo>
                <a:lnTo>
                  <a:pt x="768883" y="1654606"/>
                </a:lnTo>
                <a:lnTo>
                  <a:pt x="704989" y="1649755"/>
                </a:lnTo>
                <a:lnTo>
                  <a:pt x="641819" y="1642237"/>
                </a:lnTo>
                <a:lnTo>
                  <a:pt x="579729" y="1632419"/>
                </a:lnTo>
                <a:lnTo>
                  <a:pt x="519087" y="1620672"/>
                </a:lnTo>
                <a:lnTo>
                  <a:pt x="460286" y="1607362"/>
                </a:lnTo>
                <a:lnTo>
                  <a:pt x="403669" y="1592834"/>
                </a:lnTo>
                <a:lnTo>
                  <a:pt x="349618" y="1577467"/>
                </a:lnTo>
                <a:lnTo>
                  <a:pt x="298500" y="1561617"/>
                </a:lnTo>
                <a:lnTo>
                  <a:pt x="250685" y="1545640"/>
                </a:lnTo>
                <a:lnTo>
                  <a:pt x="206540" y="1529918"/>
                </a:lnTo>
                <a:lnTo>
                  <a:pt x="166446" y="1514805"/>
                </a:lnTo>
                <a:lnTo>
                  <a:pt x="130759" y="1500657"/>
                </a:lnTo>
                <a:lnTo>
                  <a:pt x="74104" y="1476717"/>
                </a:lnTo>
                <a:lnTo>
                  <a:pt x="53873" y="1467650"/>
                </a:lnTo>
                <a:lnTo>
                  <a:pt x="119189" y="1460957"/>
                </a:lnTo>
                <a:lnTo>
                  <a:pt x="173494" y="1451292"/>
                </a:lnTo>
                <a:lnTo>
                  <a:pt x="210820" y="1442542"/>
                </a:lnTo>
                <a:lnTo>
                  <a:pt x="301891" y="1416977"/>
                </a:lnTo>
                <a:lnTo>
                  <a:pt x="362623" y="1415034"/>
                </a:lnTo>
                <a:lnTo>
                  <a:pt x="408978" y="1426921"/>
                </a:lnTo>
                <a:lnTo>
                  <a:pt x="442531" y="1446822"/>
                </a:lnTo>
                <a:lnTo>
                  <a:pt x="477481" y="1487398"/>
                </a:lnTo>
                <a:lnTo>
                  <a:pt x="485292" y="1504518"/>
                </a:lnTo>
                <a:lnTo>
                  <a:pt x="492086" y="1499044"/>
                </a:lnTo>
                <a:lnTo>
                  <a:pt x="521792" y="1484083"/>
                </a:lnTo>
                <a:lnTo>
                  <a:pt x="542658" y="1473581"/>
                </a:lnTo>
                <a:lnTo>
                  <a:pt x="594918" y="1470964"/>
                </a:lnTo>
                <a:lnTo>
                  <a:pt x="645464" y="1484337"/>
                </a:lnTo>
                <a:lnTo>
                  <a:pt x="690880" y="1506829"/>
                </a:lnTo>
                <a:lnTo>
                  <a:pt x="727735" y="1531607"/>
                </a:lnTo>
                <a:lnTo>
                  <a:pt x="752652" y="1551787"/>
                </a:lnTo>
                <a:lnTo>
                  <a:pt x="762203" y="1560525"/>
                </a:lnTo>
                <a:lnTo>
                  <a:pt x="795782" y="1588325"/>
                </a:lnTo>
                <a:lnTo>
                  <a:pt x="832954" y="1614703"/>
                </a:lnTo>
                <a:lnTo>
                  <a:pt x="868540" y="1637601"/>
                </a:lnTo>
                <a:lnTo>
                  <a:pt x="895057" y="1653540"/>
                </a:lnTo>
                <a:lnTo>
                  <a:pt x="895057" y="1638249"/>
                </a:lnTo>
                <a:lnTo>
                  <a:pt x="866089" y="1620672"/>
                </a:lnTo>
                <a:lnTo>
                  <a:pt x="816864" y="1587690"/>
                </a:lnTo>
                <a:lnTo>
                  <a:pt x="771182" y="1551152"/>
                </a:lnTo>
                <a:lnTo>
                  <a:pt x="761492" y="1542300"/>
                </a:lnTo>
                <a:lnTo>
                  <a:pt x="736066" y="1521701"/>
                </a:lnTo>
                <a:lnTo>
                  <a:pt x="698246" y="1496250"/>
                </a:lnTo>
                <a:lnTo>
                  <a:pt x="651395" y="1472869"/>
                </a:lnTo>
                <a:lnTo>
                  <a:pt x="644436" y="1470964"/>
                </a:lnTo>
                <a:lnTo>
                  <a:pt x="598868" y="1458455"/>
                </a:lnTo>
                <a:lnTo>
                  <a:pt x="544042" y="1459890"/>
                </a:lnTo>
                <a:lnTo>
                  <a:pt x="490270" y="1484083"/>
                </a:lnTo>
                <a:lnTo>
                  <a:pt x="479818" y="1467942"/>
                </a:lnTo>
                <a:lnTo>
                  <a:pt x="434936" y="1426654"/>
                </a:lnTo>
                <a:lnTo>
                  <a:pt x="398449" y="1409915"/>
                </a:lnTo>
                <a:lnTo>
                  <a:pt x="351282" y="1401445"/>
                </a:lnTo>
                <a:lnTo>
                  <a:pt x="292455" y="1405483"/>
                </a:lnTo>
                <a:lnTo>
                  <a:pt x="220980" y="1426286"/>
                </a:lnTo>
                <a:lnTo>
                  <a:pt x="204444" y="1430794"/>
                </a:lnTo>
                <a:lnTo>
                  <a:pt x="161404" y="1440522"/>
                </a:lnTo>
                <a:lnTo>
                  <a:pt x="99580" y="1450479"/>
                </a:lnTo>
                <a:lnTo>
                  <a:pt x="26746" y="1455635"/>
                </a:lnTo>
                <a:lnTo>
                  <a:pt x="0" y="1456016"/>
                </a:lnTo>
                <a:lnTo>
                  <a:pt x="24028" y="1467993"/>
                </a:lnTo>
                <a:lnTo>
                  <a:pt x="30797" y="1471244"/>
                </a:lnTo>
                <a:lnTo>
                  <a:pt x="32016" y="1471815"/>
                </a:lnTo>
                <a:lnTo>
                  <a:pt x="24765" y="1470952"/>
                </a:lnTo>
                <a:lnTo>
                  <a:pt x="18326" y="1472679"/>
                </a:lnTo>
                <a:lnTo>
                  <a:pt x="20218" y="1479067"/>
                </a:lnTo>
                <a:lnTo>
                  <a:pt x="22606" y="1486522"/>
                </a:lnTo>
                <a:lnTo>
                  <a:pt x="40690" y="1534744"/>
                </a:lnTo>
                <a:lnTo>
                  <a:pt x="56692" y="1571332"/>
                </a:lnTo>
                <a:lnTo>
                  <a:pt x="77546" y="1613433"/>
                </a:lnTo>
                <a:lnTo>
                  <a:pt x="103416" y="1658950"/>
                </a:lnTo>
                <a:lnTo>
                  <a:pt x="134429" y="1705787"/>
                </a:lnTo>
                <a:lnTo>
                  <a:pt x="170776" y="1751863"/>
                </a:lnTo>
                <a:lnTo>
                  <a:pt x="212585" y="1795068"/>
                </a:lnTo>
                <a:lnTo>
                  <a:pt x="260019" y="1833308"/>
                </a:lnTo>
                <a:lnTo>
                  <a:pt x="313232" y="1864474"/>
                </a:lnTo>
                <a:lnTo>
                  <a:pt x="372402" y="1886496"/>
                </a:lnTo>
                <a:lnTo>
                  <a:pt x="426516" y="1896427"/>
                </a:lnTo>
                <a:lnTo>
                  <a:pt x="466801" y="1898154"/>
                </a:lnTo>
                <a:lnTo>
                  <a:pt x="507974" y="1895284"/>
                </a:lnTo>
                <a:lnTo>
                  <a:pt x="550024" y="1887842"/>
                </a:lnTo>
                <a:lnTo>
                  <a:pt x="559689" y="1885124"/>
                </a:lnTo>
                <a:lnTo>
                  <a:pt x="592937" y="1875815"/>
                </a:lnTo>
                <a:lnTo>
                  <a:pt x="636689" y="1859216"/>
                </a:lnTo>
                <a:lnTo>
                  <a:pt x="681278" y="1838045"/>
                </a:lnTo>
                <a:lnTo>
                  <a:pt x="726681" y="1812315"/>
                </a:lnTo>
                <a:lnTo>
                  <a:pt x="772871" y="1782038"/>
                </a:lnTo>
                <a:lnTo>
                  <a:pt x="819848" y="1747215"/>
                </a:lnTo>
                <a:lnTo>
                  <a:pt x="867587" y="1707857"/>
                </a:lnTo>
                <a:lnTo>
                  <a:pt x="912914" y="1666824"/>
                </a:lnTo>
                <a:lnTo>
                  <a:pt x="919899" y="1666481"/>
                </a:lnTo>
                <a:lnTo>
                  <a:pt x="941768" y="1664893"/>
                </a:lnTo>
                <a:close/>
              </a:path>
              <a:path w="942339" h="1898650">
                <a:moveTo>
                  <a:pt x="941768" y="263448"/>
                </a:moveTo>
                <a:lnTo>
                  <a:pt x="926401" y="254990"/>
                </a:lnTo>
                <a:lnTo>
                  <a:pt x="924915" y="254177"/>
                </a:lnTo>
                <a:lnTo>
                  <a:pt x="928217" y="251053"/>
                </a:lnTo>
                <a:lnTo>
                  <a:pt x="919607" y="251193"/>
                </a:lnTo>
                <a:lnTo>
                  <a:pt x="905878" y="243357"/>
                </a:lnTo>
                <a:lnTo>
                  <a:pt x="895057" y="236804"/>
                </a:lnTo>
                <a:lnTo>
                  <a:pt x="895057" y="252095"/>
                </a:lnTo>
                <a:lnTo>
                  <a:pt x="892886" y="252247"/>
                </a:lnTo>
                <a:lnTo>
                  <a:pt x="892886" y="266344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21"/>
                </a:lnTo>
                <a:lnTo>
                  <a:pt x="707783" y="407149"/>
                </a:lnTo>
                <a:lnTo>
                  <a:pt x="663206" y="431317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79"/>
                </a:lnTo>
                <a:lnTo>
                  <a:pt x="414134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46" y="179095"/>
                </a:lnTo>
                <a:lnTo>
                  <a:pt x="232613" y="214198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48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47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44" y="320751"/>
                </a:lnTo>
                <a:lnTo>
                  <a:pt x="627519" y="318312"/>
                </a:lnTo>
                <a:lnTo>
                  <a:pt x="693242" y="297370"/>
                </a:lnTo>
                <a:lnTo>
                  <a:pt x="756488" y="282663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73" y="267639"/>
                </a:lnTo>
                <a:lnTo>
                  <a:pt x="892886" y="266344"/>
                </a:lnTo>
                <a:lnTo>
                  <a:pt x="892886" y="252247"/>
                </a:lnTo>
                <a:lnTo>
                  <a:pt x="867079" y="254012"/>
                </a:lnTo>
                <a:lnTo>
                  <a:pt x="865212" y="254228"/>
                </a:lnTo>
                <a:lnTo>
                  <a:pt x="833120" y="254990"/>
                </a:lnTo>
                <a:lnTo>
                  <a:pt x="775690" y="253365"/>
                </a:lnTo>
                <a:lnTo>
                  <a:pt x="775690" y="266268"/>
                </a:lnTo>
                <a:lnTo>
                  <a:pt x="759548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23" y="304533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27" y="141706"/>
                </a:lnTo>
                <a:lnTo>
                  <a:pt x="136410" y="115341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96" y="167233"/>
                </a:lnTo>
                <a:lnTo>
                  <a:pt x="345986" y="188455"/>
                </a:lnTo>
                <a:lnTo>
                  <a:pt x="418782" y="208813"/>
                </a:lnTo>
                <a:lnTo>
                  <a:pt x="495922" y="227469"/>
                </a:lnTo>
                <a:lnTo>
                  <a:pt x="546366" y="237972"/>
                </a:lnTo>
                <a:lnTo>
                  <a:pt x="597979" y="247230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690" y="266268"/>
                </a:lnTo>
                <a:lnTo>
                  <a:pt x="775690" y="253365"/>
                </a:lnTo>
                <a:lnTo>
                  <a:pt x="768883" y="253161"/>
                </a:lnTo>
                <a:lnTo>
                  <a:pt x="704989" y="248297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87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195"/>
                </a:lnTo>
                <a:lnTo>
                  <a:pt x="206540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05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589"/>
                </a:lnTo>
                <a:lnTo>
                  <a:pt x="408978" y="25476"/>
                </a:lnTo>
                <a:lnTo>
                  <a:pt x="442531" y="45377"/>
                </a:lnTo>
                <a:lnTo>
                  <a:pt x="477481" y="85953"/>
                </a:lnTo>
                <a:lnTo>
                  <a:pt x="485292" y="103073"/>
                </a:lnTo>
                <a:lnTo>
                  <a:pt x="492086" y="97599"/>
                </a:lnTo>
                <a:lnTo>
                  <a:pt x="521792" y="82638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80" y="105384"/>
                </a:lnTo>
                <a:lnTo>
                  <a:pt x="727735" y="130162"/>
                </a:lnTo>
                <a:lnTo>
                  <a:pt x="752652" y="150342"/>
                </a:lnTo>
                <a:lnTo>
                  <a:pt x="762203" y="159080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40" y="236143"/>
                </a:lnTo>
                <a:lnTo>
                  <a:pt x="895057" y="252095"/>
                </a:lnTo>
                <a:lnTo>
                  <a:pt x="895057" y="236804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07"/>
                </a:lnTo>
                <a:lnTo>
                  <a:pt x="761492" y="140855"/>
                </a:lnTo>
                <a:lnTo>
                  <a:pt x="736066" y="120256"/>
                </a:lnTo>
                <a:lnTo>
                  <a:pt x="698246" y="94805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68" y="56997"/>
                </a:lnTo>
                <a:lnTo>
                  <a:pt x="544042" y="58445"/>
                </a:lnTo>
                <a:lnTo>
                  <a:pt x="490270" y="82638"/>
                </a:lnTo>
                <a:lnTo>
                  <a:pt x="479818" y="66497"/>
                </a:lnTo>
                <a:lnTo>
                  <a:pt x="434936" y="25209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38"/>
                </a:lnTo>
                <a:lnTo>
                  <a:pt x="220980" y="24841"/>
                </a:lnTo>
                <a:lnTo>
                  <a:pt x="204444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190"/>
                </a:lnTo>
                <a:lnTo>
                  <a:pt x="0" y="54571"/>
                </a:lnTo>
                <a:lnTo>
                  <a:pt x="24028" y="66535"/>
                </a:lnTo>
                <a:lnTo>
                  <a:pt x="30797" y="69799"/>
                </a:lnTo>
                <a:lnTo>
                  <a:pt x="32016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16" y="257505"/>
                </a:lnTo>
                <a:lnTo>
                  <a:pt x="134429" y="304342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32" y="463029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39"/>
                </a:lnTo>
                <a:lnTo>
                  <a:pt x="550024" y="486397"/>
                </a:lnTo>
                <a:lnTo>
                  <a:pt x="559689" y="483679"/>
                </a:lnTo>
                <a:lnTo>
                  <a:pt x="592937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81" y="410870"/>
                </a:lnTo>
                <a:lnTo>
                  <a:pt x="772871" y="380593"/>
                </a:lnTo>
                <a:lnTo>
                  <a:pt x="819848" y="345770"/>
                </a:lnTo>
                <a:lnTo>
                  <a:pt x="867587" y="306412"/>
                </a:lnTo>
                <a:lnTo>
                  <a:pt x="912914" y="265379"/>
                </a:lnTo>
                <a:lnTo>
                  <a:pt x="919899" y="265036"/>
                </a:lnTo>
                <a:lnTo>
                  <a:pt x="941768" y="263448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1000" y="12"/>
            <a:ext cx="909955" cy="5918835"/>
          </a:xfrm>
          <a:custGeom>
            <a:avLst/>
            <a:gdLst/>
            <a:ahLst/>
            <a:cxnLst/>
            <a:rect l="l" t="t" r="r" b="b"/>
            <a:pathLst>
              <a:path w="909955" h="5918835">
                <a:moveTo>
                  <a:pt x="827074" y="0"/>
                </a:moveTo>
                <a:lnTo>
                  <a:pt x="812876" y="0"/>
                </a:lnTo>
                <a:lnTo>
                  <a:pt x="810348" y="6159"/>
                </a:lnTo>
                <a:lnTo>
                  <a:pt x="787057" y="54584"/>
                </a:lnTo>
                <a:lnTo>
                  <a:pt x="762063" y="98704"/>
                </a:lnTo>
                <a:lnTo>
                  <a:pt x="735380" y="138506"/>
                </a:lnTo>
                <a:lnTo>
                  <a:pt x="707009" y="173977"/>
                </a:lnTo>
                <a:lnTo>
                  <a:pt x="676960" y="205117"/>
                </a:lnTo>
                <a:lnTo>
                  <a:pt x="645248" y="231889"/>
                </a:lnTo>
                <a:lnTo>
                  <a:pt x="611873" y="254292"/>
                </a:lnTo>
                <a:lnTo>
                  <a:pt x="576846" y="272313"/>
                </a:lnTo>
                <a:lnTo>
                  <a:pt x="540169" y="285927"/>
                </a:lnTo>
                <a:lnTo>
                  <a:pt x="479945" y="298234"/>
                </a:lnTo>
                <a:lnTo>
                  <a:pt x="419836" y="299834"/>
                </a:lnTo>
                <a:lnTo>
                  <a:pt x="360781" y="292569"/>
                </a:lnTo>
                <a:lnTo>
                  <a:pt x="303784" y="278257"/>
                </a:lnTo>
                <a:lnTo>
                  <a:pt x="249809" y="258737"/>
                </a:lnTo>
                <a:lnTo>
                  <a:pt x="199809" y="235839"/>
                </a:lnTo>
                <a:lnTo>
                  <a:pt x="154774" y="211378"/>
                </a:lnTo>
                <a:lnTo>
                  <a:pt x="115658" y="187185"/>
                </a:lnTo>
                <a:lnTo>
                  <a:pt x="83451" y="165100"/>
                </a:lnTo>
                <a:lnTo>
                  <a:pt x="43624" y="134556"/>
                </a:lnTo>
                <a:lnTo>
                  <a:pt x="75958" y="123329"/>
                </a:lnTo>
                <a:lnTo>
                  <a:pt x="122199" y="120853"/>
                </a:lnTo>
                <a:lnTo>
                  <a:pt x="176072" y="124815"/>
                </a:lnTo>
                <a:lnTo>
                  <a:pt x="231368" y="132892"/>
                </a:lnTo>
                <a:lnTo>
                  <a:pt x="281838" y="142760"/>
                </a:lnTo>
                <a:lnTo>
                  <a:pt x="321233" y="152107"/>
                </a:lnTo>
                <a:lnTo>
                  <a:pt x="388772" y="158432"/>
                </a:lnTo>
                <a:lnTo>
                  <a:pt x="450392" y="152311"/>
                </a:lnTo>
                <a:lnTo>
                  <a:pt x="475170" y="145364"/>
                </a:lnTo>
                <a:lnTo>
                  <a:pt x="505574" y="136842"/>
                </a:lnTo>
                <a:lnTo>
                  <a:pt x="553796" y="115138"/>
                </a:lnTo>
                <a:lnTo>
                  <a:pt x="594525" y="90297"/>
                </a:lnTo>
                <a:lnTo>
                  <a:pt x="627227" y="65430"/>
                </a:lnTo>
                <a:lnTo>
                  <a:pt x="666445" y="28067"/>
                </a:lnTo>
                <a:lnTo>
                  <a:pt x="690410" y="0"/>
                </a:lnTo>
                <a:lnTo>
                  <a:pt x="673430" y="0"/>
                </a:lnTo>
                <a:lnTo>
                  <a:pt x="661695" y="13766"/>
                </a:lnTo>
                <a:lnTo>
                  <a:pt x="655129" y="21247"/>
                </a:lnTo>
                <a:lnTo>
                  <a:pt x="607758" y="64592"/>
                </a:lnTo>
                <a:lnTo>
                  <a:pt x="568426" y="91922"/>
                </a:lnTo>
                <a:lnTo>
                  <a:pt x="519658" y="117348"/>
                </a:lnTo>
                <a:lnTo>
                  <a:pt x="462191" y="136575"/>
                </a:lnTo>
                <a:lnTo>
                  <a:pt x="396773" y="145364"/>
                </a:lnTo>
                <a:lnTo>
                  <a:pt x="324116" y="139446"/>
                </a:lnTo>
                <a:lnTo>
                  <a:pt x="302285" y="134099"/>
                </a:lnTo>
                <a:lnTo>
                  <a:pt x="254368" y="123888"/>
                </a:lnTo>
                <a:lnTo>
                  <a:pt x="235902" y="120853"/>
                </a:lnTo>
                <a:lnTo>
                  <a:pt x="191693" y="113588"/>
                </a:lnTo>
                <a:lnTo>
                  <a:pt x="147853" y="109893"/>
                </a:lnTo>
                <a:lnTo>
                  <a:pt x="175310" y="104927"/>
                </a:lnTo>
                <a:lnTo>
                  <a:pt x="232371" y="93281"/>
                </a:lnTo>
                <a:lnTo>
                  <a:pt x="295783" y="78676"/>
                </a:lnTo>
                <a:lnTo>
                  <a:pt x="364350" y="60845"/>
                </a:lnTo>
                <a:lnTo>
                  <a:pt x="436867" y="39535"/>
                </a:lnTo>
                <a:lnTo>
                  <a:pt x="512178" y="14478"/>
                </a:lnTo>
                <a:lnTo>
                  <a:pt x="551446" y="0"/>
                </a:lnTo>
                <a:lnTo>
                  <a:pt x="513753" y="0"/>
                </a:lnTo>
                <a:lnTo>
                  <a:pt x="470535" y="15074"/>
                </a:lnTo>
                <a:lnTo>
                  <a:pt x="414820" y="32766"/>
                </a:lnTo>
                <a:lnTo>
                  <a:pt x="360845" y="48374"/>
                </a:lnTo>
                <a:lnTo>
                  <a:pt x="309092" y="62014"/>
                </a:lnTo>
                <a:lnTo>
                  <a:pt x="260083" y="73812"/>
                </a:lnTo>
                <a:lnTo>
                  <a:pt x="214312" y="83870"/>
                </a:lnTo>
                <a:lnTo>
                  <a:pt x="172288" y="92290"/>
                </a:lnTo>
                <a:lnTo>
                  <a:pt x="134531" y="99199"/>
                </a:lnTo>
                <a:lnTo>
                  <a:pt x="73799" y="108927"/>
                </a:lnTo>
                <a:lnTo>
                  <a:pt x="51841" y="111963"/>
                </a:lnTo>
                <a:lnTo>
                  <a:pt x="103682" y="71666"/>
                </a:lnTo>
                <a:lnTo>
                  <a:pt x="144614" y="34709"/>
                </a:lnTo>
                <a:lnTo>
                  <a:pt x="171627" y="7505"/>
                </a:lnTo>
                <a:lnTo>
                  <a:pt x="178523" y="0"/>
                </a:lnTo>
                <a:lnTo>
                  <a:pt x="160858" y="0"/>
                </a:lnTo>
                <a:lnTo>
                  <a:pt x="160007" y="914"/>
                </a:lnTo>
                <a:lnTo>
                  <a:pt x="128651" y="31991"/>
                </a:lnTo>
                <a:lnTo>
                  <a:pt x="81508" y="73190"/>
                </a:lnTo>
                <a:lnTo>
                  <a:pt x="22479" y="116154"/>
                </a:lnTo>
                <a:lnTo>
                  <a:pt x="0" y="130657"/>
                </a:lnTo>
                <a:lnTo>
                  <a:pt x="26619" y="128066"/>
                </a:lnTo>
                <a:lnTo>
                  <a:pt x="34175" y="127241"/>
                </a:lnTo>
                <a:lnTo>
                  <a:pt x="35534" y="127076"/>
                </a:lnTo>
                <a:lnTo>
                  <a:pt x="28905" y="130200"/>
                </a:lnTo>
                <a:lnTo>
                  <a:pt x="76212" y="175856"/>
                </a:lnTo>
                <a:lnTo>
                  <a:pt x="109169" y="198399"/>
                </a:lnTo>
                <a:lnTo>
                  <a:pt x="149161" y="223050"/>
                </a:lnTo>
                <a:lnTo>
                  <a:pt x="195224" y="247942"/>
                </a:lnTo>
                <a:lnTo>
                  <a:pt x="246354" y="271233"/>
                </a:lnTo>
                <a:lnTo>
                  <a:pt x="301586" y="291045"/>
                </a:lnTo>
                <a:lnTo>
                  <a:pt x="359930" y="305523"/>
                </a:lnTo>
                <a:lnTo>
                  <a:pt x="420420" y="312813"/>
                </a:lnTo>
                <a:lnTo>
                  <a:pt x="482079" y="311048"/>
                </a:lnTo>
                <a:lnTo>
                  <a:pt x="536778" y="299834"/>
                </a:lnTo>
                <a:lnTo>
                  <a:pt x="543915" y="298373"/>
                </a:lnTo>
                <a:lnTo>
                  <a:pt x="595071" y="278117"/>
                </a:lnTo>
                <a:lnTo>
                  <a:pt x="630148" y="258241"/>
                </a:lnTo>
                <a:lnTo>
                  <a:pt x="663549" y="233997"/>
                </a:lnTo>
                <a:lnTo>
                  <a:pt x="695261" y="205397"/>
                </a:lnTo>
                <a:lnTo>
                  <a:pt x="725284" y="172453"/>
                </a:lnTo>
                <a:lnTo>
                  <a:pt x="753668" y="135077"/>
                </a:lnTo>
                <a:lnTo>
                  <a:pt x="780186" y="93611"/>
                </a:lnTo>
                <a:lnTo>
                  <a:pt x="805053" y="47739"/>
                </a:lnTo>
                <a:lnTo>
                  <a:pt x="827074" y="0"/>
                </a:lnTo>
                <a:close/>
              </a:path>
              <a:path w="909955" h="5918835">
                <a:moveTo>
                  <a:pt x="909345" y="5414505"/>
                </a:moveTo>
                <a:lnTo>
                  <a:pt x="890117" y="5415572"/>
                </a:lnTo>
                <a:lnTo>
                  <a:pt x="891273" y="5411178"/>
                </a:lnTo>
                <a:lnTo>
                  <a:pt x="884047" y="5415851"/>
                </a:lnTo>
                <a:lnTo>
                  <a:pt x="869403" y="5416448"/>
                </a:lnTo>
                <a:lnTo>
                  <a:pt x="869403" y="5442877"/>
                </a:lnTo>
                <a:lnTo>
                  <a:pt x="851814" y="5502237"/>
                </a:lnTo>
                <a:lnTo>
                  <a:pt x="831938" y="5559222"/>
                </a:lnTo>
                <a:lnTo>
                  <a:pt x="810348" y="5611939"/>
                </a:lnTo>
                <a:lnTo>
                  <a:pt x="787057" y="5660364"/>
                </a:lnTo>
                <a:lnTo>
                  <a:pt x="762063" y="5704484"/>
                </a:lnTo>
                <a:lnTo>
                  <a:pt x="735380" y="5744286"/>
                </a:lnTo>
                <a:lnTo>
                  <a:pt x="707009" y="5779770"/>
                </a:lnTo>
                <a:lnTo>
                  <a:pt x="676960" y="5810897"/>
                </a:lnTo>
                <a:lnTo>
                  <a:pt x="645248" y="5837669"/>
                </a:lnTo>
                <a:lnTo>
                  <a:pt x="611873" y="5860072"/>
                </a:lnTo>
                <a:lnTo>
                  <a:pt x="576846" y="5878093"/>
                </a:lnTo>
                <a:lnTo>
                  <a:pt x="540169" y="5891708"/>
                </a:lnTo>
                <a:lnTo>
                  <a:pt x="479945" y="5904014"/>
                </a:lnTo>
                <a:lnTo>
                  <a:pt x="419836" y="5905614"/>
                </a:lnTo>
                <a:lnTo>
                  <a:pt x="360781" y="5898350"/>
                </a:lnTo>
                <a:lnTo>
                  <a:pt x="303784" y="5884037"/>
                </a:lnTo>
                <a:lnTo>
                  <a:pt x="249809" y="5864517"/>
                </a:lnTo>
                <a:lnTo>
                  <a:pt x="199809" y="5841619"/>
                </a:lnTo>
                <a:lnTo>
                  <a:pt x="154774" y="5817159"/>
                </a:lnTo>
                <a:lnTo>
                  <a:pt x="115658" y="5792965"/>
                </a:lnTo>
                <a:lnTo>
                  <a:pt x="83451" y="5770880"/>
                </a:lnTo>
                <a:lnTo>
                  <a:pt x="43624" y="5740336"/>
                </a:lnTo>
                <a:lnTo>
                  <a:pt x="75958" y="5729109"/>
                </a:lnTo>
                <a:lnTo>
                  <a:pt x="122199" y="5726633"/>
                </a:lnTo>
                <a:lnTo>
                  <a:pt x="176072" y="5730595"/>
                </a:lnTo>
                <a:lnTo>
                  <a:pt x="231368" y="5738673"/>
                </a:lnTo>
                <a:lnTo>
                  <a:pt x="281838" y="5748540"/>
                </a:lnTo>
                <a:lnTo>
                  <a:pt x="321233" y="5757888"/>
                </a:lnTo>
                <a:lnTo>
                  <a:pt x="388772" y="5764225"/>
                </a:lnTo>
                <a:lnTo>
                  <a:pt x="450392" y="5758091"/>
                </a:lnTo>
                <a:lnTo>
                  <a:pt x="505574" y="5742622"/>
                </a:lnTo>
                <a:lnTo>
                  <a:pt x="553796" y="5720918"/>
                </a:lnTo>
                <a:lnTo>
                  <a:pt x="594525" y="5696077"/>
                </a:lnTo>
                <a:lnTo>
                  <a:pt x="627227" y="5671223"/>
                </a:lnTo>
                <a:lnTo>
                  <a:pt x="666445" y="5633859"/>
                </a:lnTo>
                <a:lnTo>
                  <a:pt x="716559" y="5574970"/>
                </a:lnTo>
                <a:lnTo>
                  <a:pt x="762406" y="5528996"/>
                </a:lnTo>
                <a:lnTo>
                  <a:pt x="805726" y="5490654"/>
                </a:lnTo>
                <a:lnTo>
                  <a:pt x="842518" y="5461228"/>
                </a:lnTo>
                <a:lnTo>
                  <a:pt x="847204" y="5458282"/>
                </a:lnTo>
                <a:lnTo>
                  <a:pt x="869403" y="5442877"/>
                </a:lnTo>
                <a:lnTo>
                  <a:pt x="869403" y="5416448"/>
                </a:lnTo>
                <a:lnTo>
                  <a:pt x="868260" y="5416486"/>
                </a:lnTo>
                <a:lnTo>
                  <a:pt x="863688" y="5416550"/>
                </a:lnTo>
                <a:lnTo>
                  <a:pt x="863688" y="5429618"/>
                </a:lnTo>
                <a:lnTo>
                  <a:pt x="840994" y="5446077"/>
                </a:lnTo>
                <a:lnTo>
                  <a:pt x="839419" y="5447322"/>
                </a:lnTo>
                <a:lnTo>
                  <a:pt x="812723" y="5464911"/>
                </a:lnTo>
                <a:lnTo>
                  <a:pt x="769988" y="5489956"/>
                </a:lnTo>
                <a:lnTo>
                  <a:pt x="769988" y="5504891"/>
                </a:lnTo>
                <a:lnTo>
                  <a:pt x="757682" y="5515648"/>
                </a:lnTo>
                <a:lnTo>
                  <a:pt x="709117" y="5563895"/>
                </a:lnTo>
                <a:lnTo>
                  <a:pt x="661695" y="5619547"/>
                </a:lnTo>
                <a:lnTo>
                  <a:pt x="655129" y="5627027"/>
                </a:lnTo>
                <a:lnTo>
                  <a:pt x="607758" y="5670372"/>
                </a:lnTo>
                <a:lnTo>
                  <a:pt x="568426" y="5697715"/>
                </a:lnTo>
                <a:lnTo>
                  <a:pt x="519658" y="5723128"/>
                </a:lnTo>
                <a:lnTo>
                  <a:pt x="462191" y="5742368"/>
                </a:lnTo>
                <a:lnTo>
                  <a:pt x="396773" y="5751157"/>
                </a:lnTo>
                <a:lnTo>
                  <a:pt x="324116" y="5745226"/>
                </a:lnTo>
                <a:lnTo>
                  <a:pt x="302285" y="5739879"/>
                </a:lnTo>
                <a:lnTo>
                  <a:pt x="254368" y="5729668"/>
                </a:lnTo>
                <a:lnTo>
                  <a:pt x="235915" y="5726633"/>
                </a:lnTo>
                <a:lnTo>
                  <a:pt x="191693" y="5719369"/>
                </a:lnTo>
                <a:lnTo>
                  <a:pt x="147853" y="5715673"/>
                </a:lnTo>
                <a:lnTo>
                  <a:pt x="175310" y="5710707"/>
                </a:lnTo>
                <a:lnTo>
                  <a:pt x="232371" y="5699061"/>
                </a:lnTo>
                <a:lnTo>
                  <a:pt x="295783" y="5684456"/>
                </a:lnTo>
                <a:lnTo>
                  <a:pt x="364350" y="5666625"/>
                </a:lnTo>
                <a:lnTo>
                  <a:pt x="436867" y="5645315"/>
                </a:lnTo>
                <a:lnTo>
                  <a:pt x="512178" y="5620258"/>
                </a:lnTo>
                <a:lnTo>
                  <a:pt x="560527" y="5602427"/>
                </a:lnTo>
                <a:lnTo>
                  <a:pt x="609193" y="5582932"/>
                </a:lnTo>
                <a:lnTo>
                  <a:pt x="657910" y="5561723"/>
                </a:lnTo>
                <a:lnTo>
                  <a:pt x="706374" y="5538711"/>
                </a:lnTo>
                <a:lnTo>
                  <a:pt x="754265" y="5513844"/>
                </a:lnTo>
                <a:lnTo>
                  <a:pt x="769988" y="5504891"/>
                </a:lnTo>
                <a:lnTo>
                  <a:pt x="769988" y="5489956"/>
                </a:lnTo>
                <a:lnTo>
                  <a:pt x="757275" y="5497398"/>
                </a:lnTo>
                <a:lnTo>
                  <a:pt x="700519" y="5527141"/>
                </a:lnTo>
                <a:lnTo>
                  <a:pt x="642962" y="5554243"/>
                </a:lnTo>
                <a:lnTo>
                  <a:pt x="585101" y="5578818"/>
                </a:lnTo>
                <a:lnTo>
                  <a:pt x="527456" y="5600992"/>
                </a:lnTo>
                <a:lnTo>
                  <a:pt x="470535" y="5620855"/>
                </a:lnTo>
                <a:lnTo>
                  <a:pt x="414820" y="5638546"/>
                </a:lnTo>
                <a:lnTo>
                  <a:pt x="360845" y="5654154"/>
                </a:lnTo>
                <a:lnTo>
                  <a:pt x="309092" y="5667794"/>
                </a:lnTo>
                <a:lnTo>
                  <a:pt x="260083" y="5679592"/>
                </a:lnTo>
                <a:lnTo>
                  <a:pt x="214312" y="5689651"/>
                </a:lnTo>
                <a:lnTo>
                  <a:pt x="172288" y="5698071"/>
                </a:lnTo>
                <a:lnTo>
                  <a:pt x="134531" y="5704992"/>
                </a:lnTo>
                <a:lnTo>
                  <a:pt x="73799" y="5714708"/>
                </a:lnTo>
                <a:lnTo>
                  <a:pt x="51841" y="5717743"/>
                </a:lnTo>
                <a:lnTo>
                  <a:pt x="103682" y="5677446"/>
                </a:lnTo>
                <a:lnTo>
                  <a:pt x="144614" y="5640489"/>
                </a:lnTo>
                <a:lnTo>
                  <a:pt x="171627" y="5613285"/>
                </a:lnTo>
                <a:lnTo>
                  <a:pt x="181749" y="5602262"/>
                </a:lnTo>
                <a:lnTo>
                  <a:pt x="235318" y="5543347"/>
                </a:lnTo>
                <a:lnTo>
                  <a:pt x="285800" y="5509514"/>
                </a:lnTo>
                <a:lnTo>
                  <a:pt x="331406" y="5495036"/>
                </a:lnTo>
                <a:lnTo>
                  <a:pt x="370408" y="5494121"/>
                </a:lnTo>
                <a:lnTo>
                  <a:pt x="401040" y="5501043"/>
                </a:lnTo>
                <a:lnTo>
                  <a:pt x="421538" y="5510009"/>
                </a:lnTo>
                <a:lnTo>
                  <a:pt x="430161" y="5515292"/>
                </a:lnTo>
                <a:lnTo>
                  <a:pt x="437248" y="5520398"/>
                </a:lnTo>
                <a:lnTo>
                  <a:pt x="440105" y="5512155"/>
                </a:lnTo>
                <a:lnTo>
                  <a:pt x="469493" y="5463756"/>
                </a:lnTo>
                <a:lnTo>
                  <a:pt x="512432" y="5433847"/>
                </a:lnTo>
                <a:lnTo>
                  <a:pt x="562381" y="5418391"/>
                </a:lnTo>
                <a:lnTo>
                  <a:pt x="612813" y="5413413"/>
                </a:lnTo>
                <a:lnTo>
                  <a:pt x="657199" y="5414886"/>
                </a:lnTo>
                <a:lnTo>
                  <a:pt x="689025" y="5418810"/>
                </a:lnTo>
                <a:lnTo>
                  <a:pt x="701763" y="5421160"/>
                </a:lnTo>
                <a:lnTo>
                  <a:pt x="744969" y="5426926"/>
                </a:lnTo>
                <a:lnTo>
                  <a:pt x="790473" y="5429605"/>
                </a:lnTo>
                <a:lnTo>
                  <a:pt x="832777" y="5430164"/>
                </a:lnTo>
                <a:lnTo>
                  <a:pt x="863688" y="5429618"/>
                </a:lnTo>
                <a:lnTo>
                  <a:pt x="863688" y="5416550"/>
                </a:lnTo>
                <a:lnTo>
                  <a:pt x="821855" y="5417121"/>
                </a:lnTo>
                <a:lnTo>
                  <a:pt x="762495" y="5415216"/>
                </a:lnTo>
                <a:lnTo>
                  <a:pt x="747039" y="5413413"/>
                </a:lnTo>
                <a:lnTo>
                  <a:pt x="704405" y="5408434"/>
                </a:lnTo>
                <a:lnTo>
                  <a:pt x="691502" y="5406060"/>
                </a:lnTo>
                <a:lnTo>
                  <a:pt x="659015" y="5402072"/>
                </a:lnTo>
                <a:lnTo>
                  <a:pt x="613460" y="5400548"/>
                </a:lnTo>
                <a:lnTo>
                  <a:pt x="561340" y="5405539"/>
                </a:lnTo>
                <a:lnTo>
                  <a:pt x="509155" y="5421134"/>
                </a:lnTo>
                <a:lnTo>
                  <a:pt x="463410" y="5451411"/>
                </a:lnTo>
                <a:lnTo>
                  <a:pt x="430631" y="5500421"/>
                </a:lnTo>
                <a:lnTo>
                  <a:pt x="417182" y="5494121"/>
                </a:lnTo>
                <a:lnTo>
                  <a:pt x="413270" y="5492293"/>
                </a:lnTo>
                <a:lnTo>
                  <a:pt x="387019" y="5484457"/>
                </a:lnTo>
                <a:lnTo>
                  <a:pt x="353275" y="5481053"/>
                </a:lnTo>
                <a:lnTo>
                  <a:pt x="313461" y="5486197"/>
                </a:lnTo>
                <a:lnTo>
                  <a:pt x="268986" y="5504002"/>
                </a:lnTo>
                <a:lnTo>
                  <a:pt x="221234" y="5538609"/>
                </a:lnTo>
                <a:lnTo>
                  <a:pt x="171640" y="5594121"/>
                </a:lnTo>
                <a:lnTo>
                  <a:pt x="160007" y="5606694"/>
                </a:lnTo>
                <a:lnTo>
                  <a:pt x="128651" y="5637771"/>
                </a:lnTo>
                <a:lnTo>
                  <a:pt x="81508" y="5678970"/>
                </a:lnTo>
                <a:lnTo>
                  <a:pt x="22479" y="5721934"/>
                </a:lnTo>
                <a:lnTo>
                  <a:pt x="0" y="5736437"/>
                </a:lnTo>
                <a:lnTo>
                  <a:pt x="26619" y="5733847"/>
                </a:lnTo>
                <a:lnTo>
                  <a:pt x="34175" y="5733021"/>
                </a:lnTo>
                <a:lnTo>
                  <a:pt x="35534" y="5732856"/>
                </a:lnTo>
                <a:lnTo>
                  <a:pt x="28905" y="5735980"/>
                </a:lnTo>
                <a:lnTo>
                  <a:pt x="76212" y="5781637"/>
                </a:lnTo>
                <a:lnTo>
                  <a:pt x="109169" y="5804179"/>
                </a:lnTo>
                <a:lnTo>
                  <a:pt x="149161" y="5828830"/>
                </a:lnTo>
                <a:lnTo>
                  <a:pt x="195224" y="5853722"/>
                </a:lnTo>
                <a:lnTo>
                  <a:pt x="246354" y="5877014"/>
                </a:lnTo>
                <a:lnTo>
                  <a:pt x="301586" y="5896826"/>
                </a:lnTo>
                <a:lnTo>
                  <a:pt x="359930" y="5911304"/>
                </a:lnTo>
                <a:lnTo>
                  <a:pt x="420420" y="5918593"/>
                </a:lnTo>
                <a:lnTo>
                  <a:pt x="482079" y="5916828"/>
                </a:lnTo>
                <a:lnTo>
                  <a:pt x="536778" y="5905614"/>
                </a:lnTo>
                <a:lnTo>
                  <a:pt x="543915" y="5904154"/>
                </a:lnTo>
                <a:lnTo>
                  <a:pt x="595071" y="5883897"/>
                </a:lnTo>
                <a:lnTo>
                  <a:pt x="630148" y="5864022"/>
                </a:lnTo>
                <a:lnTo>
                  <a:pt x="663549" y="5839777"/>
                </a:lnTo>
                <a:lnTo>
                  <a:pt x="695261" y="5811177"/>
                </a:lnTo>
                <a:lnTo>
                  <a:pt x="725284" y="5778233"/>
                </a:lnTo>
                <a:lnTo>
                  <a:pt x="753668" y="5740857"/>
                </a:lnTo>
                <a:lnTo>
                  <a:pt x="780186" y="5699391"/>
                </a:lnTo>
                <a:lnTo>
                  <a:pt x="805053" y="5653519"/>
                </a:lnTo>
                <a:lnTo>
                  <a:pt x="828192" y="5603367"/>
                </a:lnTo>
                <a:lnTo>
                  <a:pt x="849579" y="5548935"/>
                </a:lnTo>
                <a:lnTo>
                  <a:pt x="869200" y="5490261"/>
                </a:lnTo>
                <a:lnTo>
                  <a:pt x="883183" y="5440997"/>
                </a:lnTo>
                <a:lnTo>
                  <a:pt x="885888" y="5431434"/>
                </a:lnTo>
                <a:lnTo>
                  <a:pt x="888580" y="5429567"/>
                </a:lnTo>
                <a:lnTo>
                  <a:pt x="891641" y="5427446"/>
                </a:lnTo>
                <a:lnTo>
                  <a:pt x="905776" y="5417121"/>
                </a:lnTo>
                <a:lnTo>
                  <a:pt x="909345" y="5414505"/>
                </a:lnTo>
                <a:close/>
              </a:path>
              <a:path w="909955" h="5918835">
                <a:moveTo>
                  <a:pt x="909345" y="4013060"/>
                </a:moveTo>
                <a:lnTo>
                  <a:pt x="890117" y="4014127"/>
                </a:lnTo>
                <a:lnTo>
                  <a:pt x="891273" y="4009733"/>
                </a:lnTo>
                <a:lnTo>
                  <a:pt x="884047" y="4014406"/>
                </a:lnTo>
                <a:lnTo>
                  <a:pt x="869403" y="4015003"/>
                </a:lnTo>
                <a:lnTo>
                  <a:pt x="869403" y="4041432"/>
                </a:lnTo>
                <a:lnTo>
                  <a:pt x="851814" y="4100792"/>
                </a:lnTo>
                <a:lnTo>
                  <a:pt x="831938" y="4157776"/>
                </a:lnTo>
                <a:lnTo>
                  <a:pt x="810348" y="4210494"/>
                </a:lnTo>
                <a:lnTo>
                  <a:pt x="787057" y="4258919"/>
                </a:lnTo>
                <a:lnTo>
                  <a:pt x="762063" y="4303039"/>
                </a:lnTo>
                <a:lnTo>
                  <a:pt x="735380" y="4342841"/>
                </a:lnTo>
                <a:lnTo>
                  <a:pt x="707009" y="4378325"/>
                </a:lnTo>
                <a:lnTo>
                  <a:pt x="676960" y="4409452"/>
                </a:lnTo>
                <a:lnTo>
                  <a:pt x="645248" y="4436224"/>
                </a:lnTo>
                <a:lnTo>
                  <a:pt x="611873" y="4458627"/>
                </a:lnTo>
                <a:lnTo>
                  <a:pt x="576846" y="4476648"/>
                </a:lnTo>
                <a:lnTo>
                  <a:pt x="540169" y="4490263"/>
                </a:lnTo>
                <a:lnTo>
                  <a:pt x="479945" y="4502569"/>
                </a:lnTo>
                <a:lnTo>
                  <a:pt x="419836" y="4504169"/>
                </a:lnTo>
                <a:lnTo>
                  <a:pt x="360781" y="4496905"/>
                </a:lnTo>
                <a:lnTo>
                  <a:pt x="303784" y="4482592"/>
                </a:lnTo>
                <a:lnTo>
                  <a:pt x="249809" y="4463072"/>
                </a:lnTo>
                <a:lnTo>
                  <a:pt x="199809" y="4440174"/>
                </a:lnTo>
                <a:lnTo>
                  <a:pt x="154774" y="4415714"/>
                </a:lnTo>
                <a:lnTo>
                  <a:pt x="115658" y="4391520"/>
                </a:lnTo>
                <a:lnTo>
                  <a:pt x="83451" y="4369435"/>
                </a:lnTo>
                <a:lnTo>
                  <a:pt x="43624" y="4338891"/>
                </a:lnTo>
                <a:lnTo>
                  <a:pt x="75958" y="4327664"/>
                </a:lnTo>
                <a:lnTo>
                  <a:pt x="122199" y="4325188"/>
                </a:lnTo>
                <a:lnTo>
                  <a:pt x="176072" y="4329150"/>
                </a:lnTo>
                <a:lnTo>
                  <a:pt x="231368" y="4337228"/>
                </a:lnTo>
                <a:lnTo>
                  <a:pt x="281838" y="4347095"/>
                </a:lnTo>
                <a:lnTo>
                  <a:pt x="321233" y="4356443"/>
                </a:lnTo>
                <a:lnTo>
                  <a:pt x="388772" y="4362780"/>
                </a:lnTo>
                <a:lnTo>
                  <a:pt x="450392" y="4356646"/>
                </a:lnTo>
                <a:lnTo>
                  <a:pt x="505574" y="4341177"/>
                </a:lnTo>
                <a:lnTo>
                  <a:pt x="553796" y="4319473"/>
                </a:lnTo>
                <a:lnTo>
                  <a:pt x="594525" y="4294632"/>
                </a:lnTo>
                <a:lnTo>
                  <a:pt x="627227" y="4269778"/>
                </a:lnTo>
                <a:lnTo>
                  <a:pt x="666445" y="4232414"/>
                </a:lnTo>
                <a:lnTo>
                  <a:pt x="716559" y="4173524"/>
                </a:lnTo>
                <a:lnTo>
                  <a:pt x="762406" y="4127550"/>
                </a:lnTo>
                <a:lnTo>
                  <a:pt x="805726" y="4089209"/>
                </a:lnTo>
                <a:lnTo>
                  <a:pt x="842518" y="4059783"/>
                </a:lnTo>
                <a:lnTo>
                  <a:pt x="847204" y="4056837"/>
                </a:lnTo>
                <a:lnTo>
                  <a:pt x="869403" y="4041432"/>
                </a:lnTo>
                <a:lnTo>
                  <a:pt x="869403" y="4015003"/>
                </a:lnTo>
                <a:lnTo>
                  <a:pt x="868260" y="4015041"/>
                </a:lnTo>
                <a:lnTo>
                  <a:pt x="863688" y="4015105"/>
                </a:lnTo>
                <a:lnTo>
                  <a:pt x="863688" y="4028173"/>
                </a:lnTo>
                <a:lnTo>
                  <a:pt x="840994" y="4044632"/>
                </a:lnTo>
                <a:lnTo>
                  <a:pt x="839419" y="4045877"/>
                </a:lnTo>
                <a:lnTo>
                  <a:pt x="812723" y="4063466"/>
                </a:lnTo>
                <a:lnTo>
                  <a:pt x="769988" y="4088511"/>
                </a:lnTo>
                <a:lnTo>
                  <a:pt x="769988" y="4103446"/>
                </a:lnTo>
                <a:lnTo>
                  <a:pt x="757682" y="4114203"/>
                </a:lnTo>
                <a:lnTo>
                  <a:pt x="709117" y="4162450"/>
                </a:lnTo>
                <a:lnTo>
                  <a:pt x="661695" y="4218102"/>
                </a:lnTo>
                <a:lnTo>
                  <a:pt x="655129" y="4225582"/>
                </a:lnTo>
                <a:lnTo>
                  <a:pt x="607758" y="4268927"/>
                </a:lnTo>
                <a:lnTo>
                  <a:pt x="568426" y="4296270"/>
                </a:lnTo>
                <a:lnTo>
                  <a:pt x="519658" y="4321683"/>
                </a:lnTo>
                <a:lnTo>
                  <a:pt x="462191" y="4340923"/>
                </a:lnTo>
                <a:lnTo>
                  <a:pt x="396773" y="4349712"/>
                </a:lnTo>
                <a:lnTo>
                  <a:pt x="324116" y="4343781"/>
                </a:lnTo>
                <a:lnTo>
                  <a:pt x="302285" y="4338434"/>
                </a:lnTo>
                <a:lnTo>
                  <a:pt x="254368" y="4328223"/>
                </a:lnTo>
                <a:lnTo>
                  <a:pt x="235915" y="4325188"/>
                </a:lnTo>
                <a:lnTo>
                  <a:pt x="191693" y="4317924"/>
                </a:lnTo>
                <a:lnTo>
                  <a:pt x="147840" y="4314228"/>
                </a:lnTo>
                <a:lnTo>
                  <a:pt x="175310" y="4309262"/>
                </a:lnTo>
                <a:lnTo>
                  <a:pt x="232371" y="4297604"/>
                </a:lnTo>
                <a:lnTo>
                  <a:pt x="295783" y="4282999"/>
                </a:lnTo>
                <a:lnTo>
                  <a:pt x="364350" y="4265180"/>
                </a:lnTo>
                <a:lnTo>
                  <a:pt x="436867" y="4243870"/>
                </a:lnTo>
                <a:lnTo>
                  <a:pt x="512178" y="4218813"/>
                </a:lnTo>
                <a:lnTo>
                  <a:pt x="560527" y="4200982"/>
                </a:lnTo>
                <a:lnTo>
                  <a:pt x="609193" y="4181487"/>
                </a:lnTo>
                <a:lnTo>
                  <a:pt x="657910" y="4160278"/>
                </a:lnTo>
                <a:lnTo>
                  <a:pt x="706374" y="4137266"/>
                </a:lnTo>
                <a:lnTo>
                  <a:pt x="754265" y="4112399"/>
                </a:lnTo>
                <a:lnTo>
                  <a:pt x="769988" y="4103446"/>
                </a:lnTo>
                <a:lnTo>
                  <a:pt x="769988" y="4088511"/>
                </a:lnTo>
                <a:lnTo>
                  <a:pt x="757275" y="4095953"/>
                </a:lnTo>
                <a:lnTo>
                  <a:pt x="700519" y="4125696"/>
                </a:lnTo>
                <a:lnTo>
                  <a:pt x="642962" y="4152798"/>
                </a:lnTo>
                <a:lnTo>
                  <a:pt x="585101" y="4177373"/>
                </a:lnTo>
                <a:lnTo>
                  <a:pt x="527456" y="4199547"/>
                </a:lnTo>
                <a:lnTo>
                  <a:pt x="470535" y="4219410"/>
                </a:lnTo>
                <a:lnTo>
                  <a:pt x="414820" y="4237101"/>
                </a:lnTo>
                <a:lnTo>
                  <a:pt x="360845" y="4252709"/>
                </a:lnTo>
                <a:lnTo>
                  <a:pt x="309092" y="4266349"/>
                </a:lnTo>
                <a:lnTo>
                  <a:pt x="260083" y="4278147"/>
                </a:lnTo>
                <a:lnTo>
                  <a:pt x="214312" y="4288206"/>
                </a:lnTo>
                <a:lnTo>
                  <a:pt x="172288" y="4296626"/>
                </a:lnTo>
                <a:lnTo>
                  <a:pt x="134531" y="4303547"/>
                </a:lnTo>
                <a:lnTo>
                  <a:pt x="73799" y="4313263"/>
                </a:lnTo>
                <a:lnTo>
                  <a:pt x="51841" y="4316298"/>
                </a:lnTo>
                <a:lnTo>
                  <a:pt x="103682" y="4276001"/>
                </a:lnTo>
                <a:lnTo>
                  <a:pt x="144614" y="4239044"/>
                </a:lnTo>
                <a:lnTo>
                  <a:pt x="171627" y="4211840"/>
                </a:lnTo>
                <a:lnTo>
                  <a:pt x="181749" y="4200817"/>
                </a:lnTo>
                <a:lnTo>
                  <a:pt x="235318" y="4141901"/>
                </a:lnTo>
                <a:lnTo>
                  <a:pt x="285800" y="4108069"/>
                </a:lnTo>
                <a:lnTo>
                  <a:pt x="331406" y="4093591"/>
                </a:lnTo>
                <a:lnTo>
                  <a:pt x="370408" y="4092676"/>
                </a:lnTo>
                <a:lnTo>
                  <a:pt x="401040" y="4099598"/>
                </a:lnTo>
                <a:lnTo>
                  <a:pt x="421538" y="4108564"/>
                </a:lnTo>
                <a:lnTo>
                  <a:pt x="430161" y="4113847"/>
                </a:lnTo>
                <a:lnTo>
                  <a:pt x="437248" y="4118953"/>
                </a:lnTo>
                <a:lnTo>
                  <a:pt x="440105" y="4110710"/>
                </a:lnTo>
                <a:lnTo>
                  <a:pt x="469493" y="4062311"/>
                </a:lnTo>
                <a:lnTo>
                  <a:pt x="512432" y="4032402"/>
                </a:lnTo>
                <a:lnTo>
                  <a:pt x="562381" y="4016946"/>
                </a:lnTo>
                <a:lnTo>
                  <a:pt x="612813" y="4011968"/>
                </a:lnTo>
                <a:lnTo>
                  <a:pt x="657199" y="4013441"/>
                </a:lnTo>
                <a:lnTo>
                  <a:pt x="689025" y="4017365"/>
                </a:lnTo>
                <a:lnTo>
                  <a:pt x="701763" y="4019715"/>
                </a:lnTo>
                <a:lnTo>
                  <a:pt x="744969" y="4025481"/>
                </a:lnTo>
                <a:lnTo>
                  <a:pt x="790473" y="4028160"/>
                </a:lnTo>
                <a:lnTo>
                  <a:pt x="832777" y="4028719"/>
                </a:lnTo>
                <a:lnTo>
                  <a:pt x="863688" y="4028173"/>
                </a:lnTo>
                <a:lnTo>
                  <a:pt x="863688" y="4015105"/>
                </a:lnTo>
                <a:lnTo>
                  <a:pt x="821855" y="4015663"/>
                </a:lnTo>
                <a:lnTo>
                  <a:pt x="762495" y="4013771"/>
                </a:lnTo>
                <a:lnTo>
                  <a:pt x="747077" y="4011968"/>
                </a:lnTo>
                <a:lnTo>
                  <a:pt x="704405" y="4006989"/>
                </a:lnTo>
                <a:lnTo>
                  <a:pt x="691502" y="4004614"/>
                </a:lnTo>
                <a:lnTo>
                  <a:pt x="659015" y="4000627"/>
                </a:lnTo>
                <a:lnTo>
                  <a:pt x="613460" y="3999103"/>
                </a:lnTo>
                <a:lnTo>
                  <a:pt x="561340" y="4004094"/>
                </a:lnTo>
                <a:lnTo>
                  <a:pt x="509155" y="4019689"/>
                </a:lnTo>
                <a:lnTo>
                  <a:pt x="463410" y="4049966"/>
                </a:lnTo>
                <a:lnTo>
                  <a:pt x="430631" y="4098975"/>
                </a:lnTo>
                <a:lnTo>
                  <a:pt x="417182" y="4092676"/>
                </a:lnTo>
                <a:lnTo>
                  <a:pt x="413270" y="4090847"/>
                </a:lnTo>
                <a:lnTo>
                  <a:pt x="387019" y="4083012"/>
                </a:lnTo>
                <a:lnTo>
                  <a:pt x="353275" y="4079608"/>
                </a:lnTo>
                <a:lnTo>
                  <a:pt x="313461" y="4084751"/>
                </a:lnTo>
                <a:lnTo>
                  <a:pt x="268986" y="4102557"/>
                </a:lnTo>
                <a:lnTo>
                  <a:pt x="221234" y="4137164"/>
                </a:lnTo>
                <a:lnTo>
                  <a:pt x="171640" y="4192676"/>
                </a:lnTo>
                <a:lnTo>
                  <a:pt x="160007" y="4205249"/>
                </a:lnTo>
                <a:lnTo>
                  <a:pt x="128651" y="4236326"/>
                </a:lnTo>
                <a:lnTo>
                  <a:pt x="81508" y="4277525"/>
                </a:lnTo>
                <a:lnTo>
                  <a:pt x="22479" y="4320489"/>
                </a:lnTo>
                <a:lnTo>
                  <a:pt x="0" y="4334992"/>
                </a:lnTo>
                <a:lnTo>
                  <a:pt x="26619" y="4332402"/>
                </a:lnTo>
                <a:lnTo>
                  <a:pt x="34175" y="4331576"/>
                </a:lnTo>
                <a:lnTo>
                  <a:pt x="35534" y="4331411"/>
                </a:lnTo>
                <a:lnTo>
                  <a:pt x="28905" y="4334535"/>
                </a:lnTo>
                <a:lnTo>
                  <a:pt x="76212" y="4380192"/>
                </a:lnTo>
                <a:lnTo>
                  <a:pt x="109169" y="4402734"/>
                </a:lnTo>
                <a:lnTo>
                  <a:pt x="149161" y="4427385"/>
                </a:lnTo>
                <a:lnTo>
                  <a:pt x="195224" y="4452277"/>
                </a:lnTo>
                <a:lnTo>
                  <a:pt x="246354" y="4475569"/>
                </a:lnTo>
                <a:lnTo>
                  <a:pt x="301586" y="4495381"/>
                </a:lnTo>
                <a:lnTo>
                  <a:pt x="359930" y="4509859"/>
                </a:lnTo>
                <a:lnTo>
                  <a:pt x="420420" y="4517148"/>
                </a:lnTo>
                <a:lnTo>
                  <a:pt x="482079" y="4515383"/>
                </a:lnTo>
                <a:lnTo>
                  <a:pt x="536778" y="4504169"/>
                </a:lnTo>
                <a:lnTo>
                  <a:pt x="543915" y="4502709"/>
                </a:lnTo>
                <a:lnTo>
                  <a:pt x="595071" y="4482452"/>
                </a:lnTo>
                <a:lnTo>
                  <a:pt x="630148" y="4462577"/>
                </a:lnTo>
                <a:lnTo>
                  <a:pt x="663549" y="4438332"/>
                </a:lnTo>
                <a:lnTo>
                  <a:pt x="695261" y="4409732"/>
                </a:lnTo>
                <a:lnTo>
                  <a:pt x="725284" y="4376788"/>
                </a:lnTo>
                <a:lnTo>
                  <a:pt x="753668" y="4339412"/>
                </a:lnTo>
                <a:lnTo>
                  <a:pt x="780186" y="4297946"/>
                </a:lnTo>
                <a:lnTo>
                  <a:pt x="805053" y="4252074"/>
                </a:lnTo>
                <a:lnTo>
                  <a:pt x="828192" y="4201922"/>
                </a:lnTo>
                <a:lnTo>
                  <a:pt x="849579" y="4147489"/>
                </a:lnTo>
                <a:lnTo>
                  <a:pt x="869200" y="4088815"/>
                </a:lnTo>
                <a:lnTo>
                  <a:pt x="883183" y="4039552"/>
                </a:lnTo>
                <a:lnTo>
                  <a:pt x="885888" y="4029989"/>
                </a:lnTo>
                <a:lnTo>
                  <a:pt x="888580" y="4028122"/>
                </a:lnTo>
                <a:lnTo>
                  <a:pt x="891641" y="4026001"/>
                </a:lnTo>
                <a:lnTo>
                  <a:pt x="905789" y="4015663"/>
                </a:lnTo>
                <a:lnTo>
                  <a:pt x="909345" y="4013060"/>
                </a:lnTo>
                <a:close/>
              </a:path>
              <a:path w="909955" h="5918835">
                <a:moveTo>
                  <a:pt x="909345" y="1210170"/>
                </a:moveTo>
                <a:lnTo>
                  <a:pt x="890117" y="1211237"/>
                </a:lnTo>
                <a:lnTo>
                  <a:pt x="891273" y="1206842"/>
                </a:lnTo>
                <a:lnTo>
                  <a:pt x="884047" y="1211516"/>
                </a:lnTo>
                <a:lnTo>
                  <a:pt x="869403" y="1212113"/>
                </a:lnTo>
                <a:lnTo>
                  <a:pt x="869403" y="1238542"/>
                </a:lnTo>
                <a:lnTo>
                  <a:pt x="851814" y="1297901"/>
                </a:lnTo>
                <a:lnTo>
                  <a:pt x="831938" y="1354886"/>
                </a:lnTo>
                <a:lnTo>
                  <a:pt x="810348" y="1407604"/>
                </a:lnTo>
                <a:lnTo>
                  <a:pt x="787057" y="1456029"/>
                </a:lnTo>
                <a:lnTo>
                  <a:pt x="762063" y="1500149"/>
                </a:lnTo>
                <a:lnTo>
                  <a:pt x="735380" y="1539951"/>
                </a:lnTo>
                <a:lnTo>
                  <a:pt x="707009" y="1575435"/>
                </a:lnTo>
                <a:lnTo>
                  <a:pt x="676960" y="1606562"/>
                </a:lnTo>
                <a:lnTo>
                  <a:pt x="645248" y="1633334"/>
                </a:lnTo>
                <a:lnTo>
                  <a:pt x="611873" y="1655737"/>
                </a:lnTo>
                <a:lnTo>
                  <a:pt x="576846" y="1673758"/>
                </a:lnTo>
                <a:lnTo>
                  <a:pt x="540169" y="1687372"/>
                </a:lnTo>
                <a:lnTo>
                  <a:pt x="479945" y="1699679"/>
                </a:lnTo>
                <a:lnTo>
                  <a:pt x="419836" y="1701279"/>
                </a:lnTo>
                <a:lnTo>
                  <a:pt x="360781" y="1694014"/>
                </a:lnTo>
                <a:lnTo>
                  <a:pt x="303784" y="1679702"/>
                </a:lnTo>
                <a:lnTo>
                  <a:pt x="249809" y="1660182"/>
                </a:lnTo>
                <a:lnTo>
                  <a:pt x="199809" y="1637284"/>
                </a:lnTo>
                <a:lnTo>
                  <a:pt x="154774" y="1612823"/>
                </a:lnTo>
                <a:lnTo>
                  <a:pt x="115658" y="1588630"/>
                </a:lnTo>
                <a:lnTo>
                  <a:pt x="83451" y="1566545"/>
                </a:lnTo>
                <a:lnTo>
                  <a:pt x="43624" y="1536001"/>
                </a:lnTo>
                <a:lnTo>
                  <a:pt x="75958" y="1524774"/>
                </a:lnTo>
                <a:lnTo>
                  <a:pt x="122199" y="1522298"/>
                </a:lnTo>
                <a:lnTo>
                  <a:pt x="176072" y="1526260"/>
                </a:lnTo>
                <a:lnTo>
                  <a:pt x="231368" y="1534337"/>
                </a:lnTo>
                <a:lnTo>
                  <a:pt x="281838" y="1544205"/>
                </a:lnTo>
                <a:lnTo>
                  <a:pt x="321233" y="1553552"/>
                </a:lnTo>
                <a:lnTo>
                  <a:pt x="388772" y="1559890"/>
                </a:lnTo>
                <a:lnTo>
                  <a:pt x="450392" y="1553756"/>
                </a:lnTo>
                <a:lnTo>
                  <a:pt x="505574" y="1538287"/>
                </a:lnTo>
                <a:lnTo>
                  <a:pt x="553796" y="1516583"/>
                </a:lnTo>
                <a:lnTo>
                  <a:pt x="594525" y="1491742"/>
                </a:lnTo>
                <a:lnTo>
                  <a:pt x="627227" y="1466888"/>
                </a:lnTo>
                <a:lnTo>
                  <a:pt x="666445" y="1429524"/>
                </a:lnTo>
                <a:lnTo>
                  <a:pt x="716559" y="1370634"/>
                </a:lnTo>
                <a:lnTo>
                  <a:pt x="762406" y="1324660"/>
                </a:lnTo>
                <a:lnTo>
                  <a:pt x="805726" y="1286319"/>
                </a:lnTo>
                <a:lnTo>
                  <a:pt x="842518" y="1256893"/>
                </a:lnTo>
                <a:lnTo>
                  <a:pt x="847204" y="1253947"/>
                </a:lnTo>
                <a:lnTo>
                  <a:pt x="869403" y="1238542"/>
                </a:lnTo>
                <a:lnTo>
                  <a:pt x="869403" y="1212113"/>
                </a:lnTo>
                <a:lnTo>
                  <a:pt x="868260" y="1212151"/>
                </a:lnTo>
                <a:lnTo>
                  <a:pt x="863688" y="1212215"/>
                </a:lnTo>
                <a:lnTo>
                  <a:pt x="863688" y="1225283"/>
                </a:lnTo>
                <a:lnTo>
                  <a:pt x="840994" y="1241742"/>
                </a:lnTo>
                <a:lnTo>
                  <a:pt x="839419" y="1242987"/>
                </a:lnTo>
                <a:lnTo>
                  <a:pt x="812723" y="1260576"/>
                </a:lnTo>
                <a:lnTo>
                  <a:pt x="769988" y="1285621"/>
                </a:lnTo>
                <a:lnTo>
                  <a:pt x="769988" y="1300556"/>
                </a:lnTo>
                <a:lnTo>
                  <a:pt x="757682" y="1311313"/>
                </a:lnTo>
                <a:lnTo>
                  <a:pt x="709117" y="1359560"/>
                </a:lnTo>
                <a:lnTo>
                  <a:pt x="661695" y="1415211"/>
                </a:lnTo>
                <a:lnTo>
                  <a:pt x="655129" y="1422692"/>
                </a:lnTo>
                <a:lnTo>
                  <a:pt x="607758" y="1466037"/>
                </a:lnTo>
                <a:lnTo>
                  <a:pt x="568426" y="1493380"/>
                </a:lnTo>
                <a:lnTo>
                  <a:pt x="519658" y="1518793"/>
                </a:lnTo>
                <a:lnTo>
                  <a:pt x="462191" y="1538033"/>
                </a:lnTo>
                <a:lnTo>
                  <a:pt x="396773" y="1546821"/>
                </a:lnTo>
                <a:lnTo>
                  <a:pt x="324116" y="1540891"/>
                </a:lnTo>
                <a:lnTo>
                  <a:pt x="302285" y="1535544"/>
                </a:lnTo>
                <a:lnTo>
                  <a:pt x="254368" y="1525333"/>
                </a:lnTo>
                <a:lnTo>
                  <a:pt x="235915" y="1522298"/>
                </a:lnTo>
                <a:lnTo>
                  <a:pt x="191693" y="1515033"/>
                </a:lnTo>
                <a:lnTo>
                  <a:pt x="147840" y="1511338"/>
                </a:lnTo>
                <a:lnTo>
                  <a:pt x="175310" y="1506372"/>
                </a:lnTo>
                <a:lnTo>
                  <a:pt x="232371" y="1494713"/>
                </a:lnTo>
                <a:lnTo>
                  <a:pt x="295783" y="1480108"/>
                </a:lnTo>
                <a:lnTo>
                  <a:pt x="364350" y="1462290"/>
                </a:lnTo>
                <a:lnTo>
                  <a:pt x="436867" y="1440980"/>
                </a:lnTo>
                <a:lnTo>
                  <a:pt x="512178" y="1415923"/>
                </a:lnTo>
                <a:lnTo>
                  <a:pt x="560527" y="1398092"/>
                </a:lnTo>
                <a:lnTo>
                  <a:pt x="609193" y="1378597"/>
                </a:lnTo>
                <a:lnTo>
                  <a:pt x="657910" y="1357388"/>
                </a:lnTo>
                <a:lnTo>
                  <a:pt x="706374" y="1334376"/>
                </a:lnTo>
                <a:lnTo>
                  <a:pt x="754265" y="1309509"/>
                </a:lnTo>
                <a:lnTo>
                  <a:pt x="769988" y="1300556"/>
                </a:lnTo>
                <a:lnTo>
                  <a:pt x="769988" y="1285621"/>
                </a:lnTo>
                <a:lnTo>
                  <a:pt x="757275" y="1293063"/>
                </a:lnTo>
                <a:lnTo>
                  <a:pt x="700519" y="1322806"/>
                </a:lnTo>
                <a:lnTo>
                  <a:pt x="642962" y="1349908"/>
                </a:lnTo>
                <a:lnTo>
                  <a:pt x="585101" y="1374482"/>
                </a:lnTo>
                <a:lnTo>
                  <a:pt x="527456" y="1396657"/>
                </a:lnTo>
                <a:lnTo>
                  <a:pt x="470535" y="1416519"/>
                </a:lnTo>
                <a:lnTo>
                  <a:pt x="414820" y="1434211"/>
                </a:lnTo>
                <a:lnTo>
                  <a:pt x="360845" y="1449819"/>
                </a:lnTo>
                <a:lnTo>
                  <a:pt x="309092" y="1463459"/>
                </a:lnTo>
                <a:lnTo>
                  <a:pt x="260083" y="1475257"/>
                </a:lnTo>
                <a:lnTo>
                  <a:pt x="214312" y="1485315"/>
                </a:lnTo>
                <a:lnTo>
                  <a:pt x="172288" y="1493735"/>
                </a:lnTo>
                <a:lnTo>
                  <a:pt x="134531" y="1500657"/>
                </a:lnTo>
                <a:lnTo>
                  <a:pt x="73799" y="1510372"/>
                </a:lnTo>
                <a:lnTo>
                  <a:pt x="51841" y="1513408"/>
                </a:lnTo>
                <a:lnTo>
                  <a:pt x="103682" y="1473111"/>
                </a:lnTo>
                <a:lnTo>
                  <a:pt x="144614" y="1436154"/>
                </a:lnTo>
                <a:lnTo>
                  <a:pt x="171627" y="1408950"/>
                </a:lnTo>
                <a:lnTo>
                  <a:pt x="181749" y="1397927"/>
                </a:lnTo>
                <a:lnTo>
                  <a:pt x="235318" y="1339011"/>
                </a:lnTo>
                <a:lnTo>
                  <a:pt x="285800" y="1305179"/>
                </a:lnTo>
                <a:lnTo>
                  <a:pt x="331406" y="1290701"/>
                </a:lnTo>
                <a:lnTo>
                  <a:pt x="370408" y="1289786"/>
                </a:lnTo>
                <a:lnTo>
                  <a:pt x="401040" y="1296708"/>
                </a:lnTo>
                <a:lnTo>
                  <a:pt x="421538" y="1305674"/>
                </a:lnTo>
                <a:lnTo>
                  <a:pt x="430161" y="1310957"/>
                </a:lnTo>
                <a:lnTo>
                  <a:pt x="437248" y="1316062"/>
                </a:lnTo>
                <a:lnTo>
                  <a:pt x="440105" y="1307820"/>
                </a:lnTo>
                <a:lnTo>
                  <a:pt x="469493" y="1259420"/>
                </a:lnTo>
                <a:lnTo>
                  <a:pt x="512432" y="1229512"/>
                </a:lnTo>
                <a:lnTo>
                  <a:pt x="562381" y="1214056"/>
                </a:lnTo>
                <a:lnTo>
                  <a:pt x="612813" y="1209078"/>
                </a:lnTo>
                <a:lnTo>
                  <a:pt x="657199" y="1210551"/>
                </a:lnTo>
                <a:lnTo>
                  <a:pt x="689025" y="1214475"/>
                </a:lnTo>
                <a:lnTo>
                  <a:pt x="701763" y="1216825"/>
                </a:lnTo>
                <a:lnTo>
                  <a:pt x="744969" y="1222590"/>
                </a:lnTo>
                <a:lnTo>
                  <a:pt x="790473" y="1225270"/>
                </a:lnTo>
                <a:lnTo>
                  <a:pt x="832777" y="1225829"/>
                </a:lnTo>
                <a:lnTo>
                  <a:pt x="863688" y="1225283"/>
                </a:lnTo>
                <a:lnTo>
                  <a:pt x="863688" y="1212215"/>
                </a:lnTo>
                <a:lnTo>
                  <a:pt x="821855" y="1212773"/>
                </a:lnTo>
                <a:lnTo>
                  <a:pt x="762495" y="1210881"/>
                </a:lnTo>
                <a:lnTo>
                  <a:pt x="747077" y="1209078"/>
                </a:lnTo>
                <a:lnTo>
                  <a:pt x="704405" y="1204099"/>
                </a:lnTo>
                <a:lnTo>
                  <a:pt x="691502" y="1201724"/>
                </a:lnTo>
                <a:lnTo>
                  <a:pt x="659015" y="1197737"/>
                </a:lnTo>
                <a:lnTo>
                  <a:pt x="613460" y="1196213"/>
                </a:lnTo>
                <a:lnTo>
                  <a:pt x="561340" y="1201204"/>
                </a:lnTo>
                <a:lnTo>
                  <a:pt x="509155" y="1216799"/>
                </a:lnTo>
                <a:lnTo>
                  <a:pt x="463410" y="1247076"/>
                </a:lnTo>
                <a:lnTo>
                  <a:pt x="430631" y="1296085"/>
                </a:lnTo>
                <a:lnTo>
                  <a:pt x="417182" y="1289786"/>
                </a:lnTo>
                <a:lnTo>
                  <a:pt x="413270" y="1287957"/>
                </a:lnTo>
                <a:lnTo>
                  <a:pt x="387019" y="1280121"/>
                </a:lnTo>
                <a:lnTo>
                  <a:pt x="353275" y="1276718"/>
                </a:lnTo>
                <a:lnTo>
                  <a:pt x="313461" y="1281861"/>
                </a:lnTo>
                <a:lnTo>
                  <a:pt x="268986" y="1299667"/>
                </a:lnTo>
                <a:lnTo>
                  <a:pt x="221234" y="1334274"/>
                </a:lnTo>
                <a:lnTo>
                  <a:pt x="171640" y="1389786"/>
                </a:lnTo>
                <a:lnTo>
                  <a:pt x="160007" y="1402359"/>
                </a:lnTo>
                <a:lnTo>
                  <a:pt x="128651" y="1433436"/>
                </a:lnTo>
                <a:lnTo>
                  <a:pt x="81508" y="1474635"/>
                </a:lnTo>
                <a:lnTo>
                  <a:pt x="22479" y="1517599"/>
                </a:lnTo>
                <a:lnTo>
                  <a:pt x="0" y="1532102"/>
                </a:lnTo>
                <a:lnTo>
                  <a:pt x="26619" y="1529511"/>
                </a:lnTo>
                <a:lnTo>
                  <a:pt x="34175" y="1528686"/>
                </a:lnTo>
                <a:lnTo>
                  <a:pt x="35534" y="1528521"/>
                </a:lnTo>
                <a:lnTo>
                  <a:pt x="28905" y="1531645"/>
                </a:lnTo>
                <a:lnTo>
                  <a:pt x="76212" y="1577301"/>
                </a:lnTo>
                <a:lnTo>
                  <a:pt x="109169" y="1599844"/>
                </a:lnTo>
                <a:lnTo>
                  <a:pt x="149161" y="1624495"/>
                </a:lnTo>
                <a:lnTo>
                  <a:pt x="195224" y="1649387"/>
                </a:lnTo>
                <a:lnTo>
                  <a:pt x="246354" y="1672678"/>
                </a:lnTo>
                <a:lnTo>
                  <a:pt x="301586" y="1692490"/>
                </a:lnTo>
                <a:lnTo>
                  <a:pt x="359930" y="1706968"/>
                </a:lnTo>
                <a:lnTo>
                  <a:pt x="420420" y="1714258"/>
                </a:lnTo>
                <a:lnTo>
                  <a:pt x="482079" y="1712493"/>
                </a:lnTo>
                <a:lnTo>
                  <a:pt x="536778" y="1701279"/>
                </a:lnTo>
                <a:lnTo>
                  <a:pt x="543915" y="1699818"/>
                </a:lnTo>
                <a:lnTo>
                  <a:pt x="595071" y="1679562"/>
                </a:lnTo>
                <a:lnTo>
                  <a:pt x="630148" y="1659686"/>
                </a:lnTo>
                <a:lnTo>
                  <a:pt x="663549" y="1635442"/>
                </a:lnTo>
                <a:lnTo>
                  <a:pt x="695261" y="1606842"/>
                </a:lnTo>
                <a:lnTo>
                  <a:pt x="725284" y="1573898"/>
                </a:lnTo>
                <a:lnTo>
                  <a:pt x="753668" y="1536522"/>
                </a:lnTo>
                <a:lnTo>
                  <a:pt x="780186" y="1495056"/>
                </a:lnTo>
                <a:lnTo>
                  <a:pt x="805053" y="1449184"/>
                </a:lnTo>
                <a:lnTo>
                  <a:pt x="828192" y="1399032"/>
                </a:lnTo>
                <a:lnTo>
                  <a:pt x="849579" y="1344599"/>
                </a:lnTo>
                <a:lnTo>
                  <a:pt x="869200" y="1285925"/>
                </a:lnTo>
                <a:lnTo>
                  <a:pt x="883183" y="1236662"/>
                </a:lnTo>
                <a:lnTo>
                  <a:pt x="885888" y="1227099"/>
                </a:lnTo>
                <a:lnTo>
                  <a:pt x="888580" y="1225232"/>
                </a:lnTo>
                <a:lnTo>
                  <a:pt x="891641" y="1223111"/>
                </a:lnTo>
                <a:lnTo>
                  <a:pt x="905789" y="1212773"/>
                </a:lnTo>
                <a:lnTo>
                  <a:pt x="909345" y="1210170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21308" y="506526"/>
            <a:ext cx="942340" cy="6102985"/>
          </a:xfrm>
          <a:custGeom>
            <a:avLst/>
            <a:gdLst/>
            <a:ahLst/>
            <a:cxnLst/>
            <a:rect l="l" t="t" r="r" b="b"/>
            <a:pathLst>
              <a:path w="942339" h="6102984">
                <a:moveTo>
                  <a:pt x="941768" y="5869229"/>
                </a:moveTo>
                <a:lnTo>
                  <a:pt x="926401" y="5860770"/>
                </a:lnTo>
                <a:lnTo>
                  <a:pt x="924915" y="5859958"/>
                </a:lnTo>
                <a:lnTo>
                  <a:pt x="928217" y="5856833"/>
                </a:lnTo>
                <a:lnTo>
                  <a:pt x="919607" y="5856973"/>
                </a:lnTo>
                <a:lnTo>
                  <a:pt x="905878" y="5849137"/>
                </a:lnTo>
                <a:lnTo>
                  <a:pt x="895057" y="5842584"/>
                </a:lnTo>
                <a:lnTo>
                  <a:pt x="895057" y="5857875"/>
                </a:lnTo>
                <a:lnTo>
                  <a:pt x="892886" y="5858027"/>
                </a:lnTo>
                <a:lnTo>
                  <a:pt x="892886" y="5872124"/>
                </a:lnTo>
                <a:lnTo>
                  <a:pt x="846493" y="5913145"/>
                </a:lnTo>
                <a:lnTo>
                  <a:pt x="799439" y="5950940"/>
                </a:lnTo>
                <a:lnTo>
                  <a:pt x="753198" y="5984202"/>
                </a:lnTo>
                <a:lnTo>
                  <a:pt x="707783" y="6012929"/>
                </a:lnTo>
                <a:lnTo>
                  <a:pt x="663206" y="6037097"/>
                </a:lnTo>
                <a:lnTo>
                  <a:pt x="619480" y="6056719"/>
                </a:lnTo>
                <a:lnTo>
                  <a:pt x="576618" y="6071768"/>
                </a:lnTo>
                <a:lnTo>
                  <a:pt x="534644" y="6082258"/>
                </a:lnTo>
                <a:lnTo>
                  <a:pt x="493560" y="6088151"/>
                </a:lnTo>
                <a:lnTo>
                  <a:pt x="453390" y="6089459"/>
                </a:lnTo>
                <a:lnTo>
                  <a:pt x="414134" y="6086183"/>
                </a:lnTo>
                <a:lnTo>
                  <a:pt x="375831" y="6078296"/>
                </a:lnTo>
                <a:lnTo>
                  <a:pt x="318236" y="6056820"/>
                </a:lnTo>
                <a:lnTo>
                  <a:pt x="266395" y="6026315"/>
                </a:lnTo>
                <a:lnTo>
                  <a:pt x="220179" y="5988863"/>
                </a:lnTo>
                <a:lnTo>
                  <a:pt x="179412" y="5946521"/>
                </a:lnTo>
                <a:lnTo>
                  <a:pt x="143979" y="5901360"/>
                </a:lnTo>
                <a:lnTo>
                  <a:pt x="113715" y="5855436"/>
                </a:lnTo>
                <a:lnTo>
                  <a:pt x="88480" y="5810834"/>
                </a:lnTo>
                <a:lnTo>
                  <a:pt x="68135" y="5769597"/>
                </a:lnTo>
                <a:lnTo>
                  <a:pt x="52527" y="5733796"/>
                </a:lnTo>
                <a:lnTo>
                  <a:pt x="34937" y="5686780"/>
                </a:lnTo>
                <a:lnTo>
                  <a:pt x="68313" y="5694400"/>
                </a:lnTo>
                <a:lnTo>
                  <a:pt x="108826" y="5716803"/>
                </a:lnTo>
                <a:lnTo>
                  <a:pt x="152425" y="5748718"/>
                </a:lnTo>
                <a:lnTo>
                  <a:pt x="195046" y="5784875"/>
                </a:lnTo>
                <a:lnTo>
                  <a:pt x="232613" y="5819978"/>
                </a:lnTo>
                <a:lnTo>
                  <a:pt x="261073" y="5848782"/>
                </a:lnTo>
                <a:lnTo>
                  <a:pt x="314985" y="5889942"/>
                </a:lnTo>
                <a:lnTo>
                  <a:pt x="370484" y="5917412"/>
                </a:lnTo>
                <a:lnTo>
                  <a:pt x="425488" y="5933529"/>
                </a:lnTo>
                <a:lnTo>
                  <a:pt x="477875" y="5940679"/>
                </a:lnTo>
                <a:lnTo>
                  <a:pt x="525576" y="5941187"/>
                </a:lnTo>
                <a:lnTo>
                  <a:pt x="566483" y="5937428"/>
                </a:lnTo>
                <a:lnTo>
                  <a:pt x="598512" y="5931763"/>
                </a:lnTo>
                <a:lnTo>
                  <a:pt x="610641" y="5928741"/>
                </a:lnTo>
                <a:lnTo>
                  <a:pt x="619544" y="5926531"/>
                </a:lnTo>
                <a:lnTo>
                  <a:pt x="627519" y="5924093"/>
                </a:lnTo>
                <a:lnTo>
                  <a:pt x="693242" y="5903150"/>
                </a:lnTo>
                <a:lnTo>
                  <a:pt x="756488" y="5888444"/>
                </a:lnTo>
                <a:lnTo>
                  <a:pt x="813536" y="5878906"/>
                </a:lnTo>
                <a:lnTo>
                  <a:pt x="860412" y="5873432"/>
                </a:lnTo>
                <a:lnTo>
                  <a:pt x="865873" y="5873420"/>
                </a:lnTo>
                <a:lnTo>
                  <a:pt x="892886" y="5872124"/>
                </a:lnTo>
                <a:lnTo>
                  <a:pt x="892886" y="5858027"/>
                </a:lnTo>
                <a:lnTo>
                  <a:pt x="867079" y="5859792"/>
                </a:lnTo>
                <a:lnTo>
                  <a:pt x="865212" y="5860008"/>
                </a:lnTo>
                <a:lnTo>
                  <a:pt x="833120" y="5860770"/>
                </a:lnTo>
                <a:lnTo>
                  <a:pt x="775690" y="5859145"/>
                </a:lnTo>
                <a:lnTo>
                  <a:pt x="775690" y="5872048"/>
                </a:lnTo>
                <a:lnTo>
                  <a:pt x="759548" y="5874639"/>
                </a:lnTo>
                <a:lnTo>
                  <a:pt x="692810" y="5889815"/>
                </a:lnTo>
                <a:lnTo>
                  <a:pt x="623112" y="5911875"/>
                </a:lnTo>
                <a:lnTo>
                  <a:pt x="613575" y="5914745"/>
                </a:lnTo>
                <a:lnTo>
                  <a:pt x="588378" y="5920664"/>
                </a:lnTo>
                <a:lnTo>
                  <a:pt x="550418" y="5926404"/>
                </a:lnTo>
                <a:lnTo>
                  <a:pt x="502589" y="5928741"/>
                </a:lnTo>
                <a:lnTo>
                  <a:pt x="447763" y="5924461"/>
                </a:lnTo>
                <a:lnTo>
                  <a:pt x="388823" y="5910313"/>
                </a:lnTo>
                <a:lnTo>
                  <a:pt x="328688" y="5883097"/>
                </a:lnTo>
                <a:lnTo>
                  <a:pt x="270217" y="5839574"/>
                </a:lnTo>
                <a:lnTo>
                  <a:pt x="254533" y="5823483"/>
                </a:lnTo>
                <a:lnTo>
                  <a:pt x="219303" y="5789422"/>
                </a:lnTo>
                <a:lnTo>
                  <a:pt x="171627" y="5747486"/>
                </a:lnTo>
                <a:lnTo>
                  <a:pt x="136410" y="5721121"/>
                </a:lnTo>
                <a:lnTo>
                  <a:pt x="162306" y="5731446"/>
                </a:lnTo>
                <a:lnTo>
                  <a:pt x="216877" y="5751804"/>
                </a:lnTo>
                <a:lnTo>
                  <a:pt x="278396" y="5773026"/>
                </a:lnTo>
                <a:lnTo>
                  <a:pt x="345986" y="5794235"/>
                </a:lnTo>
                <a:lnTo>
                  <a:pt x="418782" y="5814593"/>
                </a:lnTo>
                <a:lnTo>
                  <a:pt x="495922" y="5833249"/>
                </a:lnTo>
                <a:lnTo>
                  <a:pt x="546366" y="5843752"/>
                </a:lnTo>
                <a:lnTo>
                  <a:pt x="597979" y="5853011"/>
                </a:lnTo>
                <a:lnTo>
                  <a:pt x="650532" y="5860834"/>
                </a:lnTo>
                <a:lnTo>
                  <a:pt x="703821" y="5867006"/>
                </a:lnTo>
                <a:lnTo>
                  <a:pt x="757618" y="5871299"/>
                </a:lnTo>
                <a:lnTo>
                  <a:pt x="775690" y="5872048"/>
                </a:lnTo>
                <a:lnTo>
                  <a:pt x="775690" y="5859145"/>
                </a:lnTo>
                <a:lnTo>
                  <a:pt x="768883" y="5858942"/>
                </a:lnTo>
                <a:lnTo>
                  <a:pt x="704989" y="5854090"/>
                </a:lnTo>
                <a:lnTo>
                  <a:pt x="641819" y="5846572"/>
                </a:lnTo>
                <a:lnTo>
                  <a:pt x="579729" y="5836755"/>
                </a:lnTo>
                <a:lnTo>
                  <a:pt x="519087" y="5825007"/>
                </a:lnTo>
                <a:lnTo>
                  <a:pt x="460286" y="5811698"/>
                </a:lnTo>
                <a:lnTo>
                  <a:pt x="403669" y="5797169"/>
                </a:lnTo>
                <a:lnTo>
                  <a:pt x="349618" y="5781802"/>
                </a:lnTo>
                <a:lnTo>
                  <a:pt x="298500" y="5765952"/>
                </a:lnTo>
                <a:lnTo>
                  <a:pt x="250685" y="5749976"/>
                </a:lnTo>
                <a:lnTo>
                  <a:pt x="206540" y="5734253"/>
                </a:lnTo>
                <a:lnTo>
                  <a:pt x="166446" y="5719140"/>
                </a:lnTo>
                <a:lnTo>
                  <a:pt x="130759" y="5704992"/>
                </a:lnTo>
                <a:lnTo>
                  <a:pt x="74104" y="5681053"/>
                </a:lnTo>
                <a:lnTo>
                  <a:pt x="53873" y="5671985"/>
                </a:lnTo>
                <a:lnTo>
                  <a:pt x="119189" y="5665292"/>
                </a:lnTo>
                <a:lnTo>
                  <a:pt x="173494" y="5655627"/>
                </a:lnTo>
                <a:lnTo>
                  <a:pt x="210820" y="5646877"/>
                </a:lnTo>
                <a:lnTo>
                  <a:pt x="301891" y="5621312"/>
                </a:lnTo>
                <a:lnTo>
                  <a:pt x="362623" y="5619369"/>
                </a:lnTo>
                <a:lnTo>
                  <a:pt x="408978" y="5631256"/>
                </a:lnTo>
                <a:lnTo>
                  <a:pt x="442531" y="5651157"/>
                </a:lnTo>
                <a:lnTo>
                  <a:pt x="477481" y="5691733"/>
                </a:lnTo>
                <a:lnTo>
                  <a:pt x="485292" y="5708853"/>
                </a:lnTo>
                <a:lnTo>
                  <a:pt x="492086" y="5703379"/>
                </a:lnTo>
                <a:lnTo>
                  <a:pt x="521792" y="5688419"/>
                </a:lnTo>
                <a:lnTo>
                  <a:pt x="542658" y="5677916"/>
                </a:lnTo>
                <a:lnTo>
                  <a:pt x="594918" y="5675300"/>
                </a:lnTo>
                <a:lnTo>
                  <a:pt x="645464" y="5688673"/>
                </a:lnTo>
                <a:lnTo>
                  <a:pt x="690880" y="5711164"/>
                </a:lnTo>
                <a:lnTo>
                  <a:pt x="727735" y="5735942"/>
                </a:lnTo>
                <a:lnTo>
                  <a:pt x="752652" y="5756122"/>
                </a:lnTo>
                <a:lnTo>
                  <a:pt x="762203" y="5764860"/>
                </a:lnTo>
                <a:lnTo>
                  <a:pt x="795782" y="5792660"/>
                </a:lnTo>
                <a:lnTo>
                  <a:pt x="832954" y="5819038"/>
                </a:lnTo>
                <a:lnTo>
                  <a:pt x="868540" y="5841936"/>
                </a:lnTo>
                <a:lnTo>
                  <a:pt x="895057" y="5857875"/>
                </a:lnTo>
                <a:lnTo>
                  <a:pt x="895057" y="5842584"/>
                </a:lnTo>
                <a:lnTo>
                  <a:pt x="866089" y="5825007"/>
                </a:lnTo>
                <a:lnTo>
                  <a:pt x="816864" y="5792025"/>
                </a:lnTo>
                <a:lnTo>
                  <a:pt x="771182" y="5755487"/>
                </a:lnTo>
                <a:lnTo>
                  <a:pt x="761492" y="5746635"/>
                </a:lnTo>
                <a:lnTo>
                  <a:pt x="736066" y="5726036"/>
                </a:lnTo>
                <a:lnTo>
                  <a:pt x="698246" y="5700585"/>
                </a:lnTo>
                <a:lnTo>
                  <a:pt x="651395" y="5677205"/>
                </a:lnTo>
                <a:lnTo>
                  <a:pt x="644436" y="5675300"/>
                </a:lnTo>
                <a:lnTo>
                  <a:pt x="598868" y="5662790"/>
                </a:lnTo>
                <a:lnTo>
                  <a:pt x="544042" y="5664225"/>
                </a:lnTo>
                <a:lnTo>
                  <a:pt x="490270" y="5688419"/>
                </a:lnTo>
                <a:lnTo>
                  <a:pt x="479818" y="5672277"/>
                </a:lnTo>
                <a:lnTo>
                  <a:pt x="434936" y="5630989"/>
                </a:lnTo>
                <a:lnTo>
                  <a:pt x="398449" y="5614251"/>
                </a:lnTo>
                <a:lnTo>
                  <a:pt x="351282" y="5605780"/>
                </a:lnTo>
                <a:lnTo>
                  <a:pt x="292455" y="5609818"/>
                </a:lnTo>
                <a:lnTo>
                  <a:pt x="220980" y="5630621"/>
                </a:lnTo>
                <a:lnTo>
                  <a:pt x="204444" y="5635129"/>
                </a:lnTo>
                <a:lnTo>
                  <a:pt x="161404" y="5644858"/>
                </a:lnTo>
                <a:lnTo>
                  <a:pt x="99580" y="5654814"/>
                </a:lnTo>
                <a:lnTo>
                  <a:pt x="26746" y="5659971"/>
                </a:lnTo>
                <a:lnTo>
                  <a:pt x="0" y="5660352"/>
                </a:lnTo>
                <a:lnTo>
                  <a:pt x="24028" y="5672328"/>
                </a:lnTo>
                <a:lnTo>
                  <a:pt x="30797" y="5675579"/>
                </a:lnTo>
                <a:lnTo>
                  <a:pt x="32016" y="5676150"/>
                </a:lnTo>
                <a:lnTo>
                  <a:pt x="24765" y="5675287"/>
                </a:lnTo>
                <a:lnTo>
                  <a:pt x="18326" y="5677014"/>
                </a:lnTo>
                <a:lnTo>
                  <a:pt x="20218" y="5683402"/>
                </a:lnTo>
                <a:lnTo>
                  <a:pt x="22606" y="5690857"/>
                </a:lnTo>
                <a:lnTo>
                  <a:pt x="40690" y="5739079"/>
                </a:lnTo>
                <a:lnTo>
                  <a:pt x="56692" y="5775668"/>
                </a:lnTo>
                <a:lnTo>
                  <a:pt x="77546" y="5817768"/>
                </a:lnTo>
                <a:lnTo>
                  <a:pt x="103416" y="5863285"/>
                </a:lnTo>
                <a:lnTo>
                  <a:pt x="134429" y="5910123"/>
                </a:lnTo>
                <a:lnTo>
                  <a:pt x="170776" y="5956198"/>
                </a:lnTo>
                <a:lnTo>
                  <a:pt x="212585" y="5999404"/>
                </a:lnTo>
                <a:lnTo>
                  <a:pt x="260019" y="6037643"/>
                </a:lnTo>
                <a:lnTo>
                  <a:pt x="313232" y="6068809"/>
                </a:lnTo>
                <a:lnTo>
                  <a:pt x="372402" y="6090831"/>
                </a:lnTo>
                <a:lnTo>
                  <a:pt x="426516" y="6100762"/>
                </a:lnTo>
                <a:lnTo>
                  <a:pt x="466801" y="6102489"/>
                </a:lnTo>
                <a:lnTo>
                  <a:pt x="507974" y="6099619"/>
                </a:lnTo>
                <a:lnTo>
                  <a:pt x="550024" y="6092177"/>
                </a:lnTo>
                <a:lnTo>
                  <a:pt x="559689" y="6089459"/>
                </a:lnTo>
                <a:lnTo>
                  <a:pt x="592937" y="6080150"/>
                </a:lnTo>
                <a:lnTo>
                  <a:pt x="636689" y="6063551"/>
                </a:lnTo>
                <a:lnTo>
                  <a:pt x="681278" y="6042380"/>
                </a:lnTo>
                <a:lnTo>
                  <a:pt x="726681" y="6016650"/>
                </a:lnTo>
                <a:lnTo>
                  <a:pt x="772871" y="5986373"/>
                </a:lnTo>
                <a:lnTo>
                  <a:pt x="819848" y="5951550"/>
                </a:lnTo>
                <a:lnTo>
                  <a:pt x="867587" y="5912193"/>
                </a:lnTo>
                <a:lnTo>
                  <a:pt x="912914" y="5871159"/>
                </a:lnTo>
                <a:lnTo>
                  <a:pt x="919899" y="5870816"/>
                </a:lnTo>
                <a:lnTo>
                  <a:pt x="941768" y="5869229"/>
                </a:lnTo>
                <a:close/>
              </a:path>
              <a:path w="942339" h="6102984">
                <a:moveTo>
                  <a:pt x="941768" y="4467784"/>
                </a:moveTo>
                <a:lnTo>
                  <a:pt x="926401" y="4459325"/>
                </a:lnTo>
                <a:lnTo>
                  <a:pt x="924915" y="4458513"/>
                </a:lnTo>
                <a:lnTo>
                  <a:pt x="928217" y="4455388"/>
                </a:lnTo>
                <a:lnTo>
                  <a:pt x="919607" y="4455528"/>
                </a:lnTo>
                <a:lnTo>
                  <a:pt x="905878" y="4447692"/>
                </a:lnTo>
                <a:lnTo>
                  <a:pt x="895057" y="4441139"/>
                </a:lnTo>
                <a:lnTo>
                  <a:pt x="895057" y="4456430"/>
                </a:lnTo>
                <a:lnTo>
                  <a:pt x="892886" y="4456582"/>
                </a:lnTo>
                <a:lnTo>
                  <a:pt x="892886" y="4470679"/>
                </a:lnTo>
                <a:lnTo>
                  <a:pt x="846493" y="4511700"/>
                </a:lnTo>
                <a:lnTo>
                  <a:pt x="799439" y="4549495"/>
                </a:lnTo>
                <a:lnTo>
                  <a:pt x="753198" y="4582757"/>
                </a:lnTo>
                <a:lnTo>
                  <a:pt x="707783" y="4611484"/>
                </a:lnTo>
                <a:lnTo>
                  <a:pt x="663206" y="4635652"/>
                </a:lnTo>
                <a:lnTo>
                  <a:pt x="619480" y="4655274"/>
                </a:lnTo>
                <a:lnTo>
                  <a:pt x="576618" y="4670323"/>
                </a:lnTo>
                <a:lnTo>
                  <a:pt x="534644" y="4680813"/>
                </a:lnTo>
                <a:lnTo>
                  <a:pt x="493560" y="4686706"/>
                </a:lnTo>
                <a:lnTo>
                  <a:pt x="453390" y="4688014"/>
                </a:lnTo>
                <a:lnTo>
                  <a:pt x="414134" y="4684738"/>
                </a:lnTo>
                <a:lnTo>
                  <a:pt x="375831" y="4676851"/>
                </a:lnTo>
                <a:lnTo>
                  <a:pt x="318236" y="4655375"/>
                </a:lnTo>
                <a:lnTo>
                  <a:pt x="266395" y="4624870"/>
                </a:lnTo>
                <a:lnTo>
                  <a:pt x="220179" y="4587418"/>
                </a:lnTo>
                <a:lnTo>
                  <a:pt x="179412" y="4545076"/>
                </a:lnTo>
                <a:lnTo>
                  <a:pt x="143979" y="4499915"/>
                </a:lnTo>
                <a:lnTo>
                  <a:pt x="113715" y="4453991"/>
                </a:lnTo>
                <a:lnTo>
                  <a:pt x="88480" y="4409389"/>
                </a:lnTo>
                <a:lnTo>
                  <a:pt x="68135" y="4368152"/>
                </a:lnTo>
                <a:lnTo>
                  <a:pt x="52527" y="4332351"/>
                </a:lnTo>
                <a:lnTo>
                  <a:pt x="34937" y="4285335"/>
                </a:lnTo>
                <a:lnTo>
                  <a:pt x="68313" y="4292955"/>
                </a:lnTo>
                <a:lnTo>
                  <a:pt x="108826" y="4315358"/>
                </a:lnTo>
                <a:lnTo>
                  <a:pt x="152425" y="4347273"/>
                </a:lnTo>
                <a:lnTo>
                  <a:pt x="195046" y="4383430"/>
                </a:lnTo>
                <a:lnTo>
                  <a:pt x="232613" y="4418533"/>
                </a:lnTo>
                <a:lnTo>
                  <a:pt x="261073" y="4447337"/>
                </a:lnTo>
                <a:lnTo>
                  <a:pt x="314985" y="4488497"/>
                </a:lnTo>
                <a:lnTo>
                  <a:pt x="370484" y="4515967"/>
                </a:lnTo>
                <a:lnTo>
                  <a:pt x="425488" y="4532084"/>
                </a:lnTo>
                <a:lnTo>
                  <a:pt x="477875" y="4539234"/>
                </a:lnTo>
                <a:lnTo>
                  <a:pt x="525576" y="4539742"/>
                </a:lnTo>
                <a:lnTo>
                  <a:pt x="566483" y="4535983"/>
                </a:lnTo>
                <a:lnTo>
                  <a:pt x="598512" y="4530318"/>
                </a:lnTo>
                <a:lnTo>
                  <a:pt x="610641" y="4527296"/>
                </a:lnTo>
                <a:lnTo>
                  <a:pt x="619544" y="4525086"/>
                </a:lnTo>
                <a:lnTo>
                  <a:pt x="627519" y="4522648"/>
                </a:lnTo>
                <a:lnTo>
                  <a:pt x="693242" y="4501705"/>
                </a:lnTo>
                <a:lnTo>
                  <a:pt x="756488" y="4486999"/>
                </a:lnTo>
                <a:lnTo>
                  <a:pt x="813536" y="4477461"/>
                </a:lnTo>
                <a:lnTo>
                  <a:pt x="860412" y="4471987"/>
                </a:lnTo>
                <a:lnTo>
                  <a:pt x="865873" y="4471975"/>
                </a:lnTo>
                <a:lnTo>
                  <a:pt x="892886" y="4470679"/>
                </a:lnTo>
                <a:lnTo>
                  <a:pt x="892886" y="4456582"/>
                </a:lnTo>
                <a:lnTo>
                  <a:pt x="867079" y="4458347"/>
                </a:lnTo>
                <a:lnTo>
                  <a:pt x="865212" y="4458563"/>
                </a:lnTo>
                <a:lnTo>
                  <a:pt x="833120" y="4459325"/>
                </a:lnTo>
                <a:lnTo>
                  <a:pt x="775690" y="4457700"/>
                </a:lnTo>
                <a:lnTo>
                  <a:pt x="775690" y="4470603"/>
                </a:lnTo>
                <a:lnTo>
                  <a:pt x="759548" y="4473194"/>
                </a:lnTo>
                <a:lnTo>
                  <a:pt x="692810" y="4488370"/>
                </a:lnTo>
                <a:lnTo>
                  <a:pt x="623112" y="4510430"/>
                </a:lnTo>
                <a:lnTo>
                  <a:pt x="613575" y="4513300"/>
                </a:lnTo>
                <a:lnTo>
                  <a:pt x="588378" y="4519219"/>
                </a:lnTo>
                <a:lnTo>
                  <a:pt x="550418" y="4524959"/>
                </a:lnTo>
                <a:lnTo>
                  <a:pt x="502589" y="4527296"/>
                </a:lnTo>
                <a:lnTo>
                  <a:pt x="447763" y="4523016"/>
                </a:lnTo>
                <a:lnTo>
                  <a:pt x="388823" y="4508868"/>
                </a:lnTo>
                <a:lnTo>
                  <a:pt x="328688" y="4481652"/>
                </a:lnTo>
                <a:lnTo>
                  <a:pt x="270217" y="4438129"/>
                </a:lnTo>
                <a:lnTo>
                  <a:pt x="254533" y="4422038"/>
                </a:lnTo>
                <a:lnTo>
                  <a:pt x="219303" y="4387977"/>
                </a:lnTo>
                <a:lnTo>
                  <a:pt x="171627" y="4346041"/>
                </a:lnTo>
                <a:lnTo>
                  <a:pt x="136410" y="4319676"/>
                </a:lnTo>
                <a:lnTo>
                  <a:pt x="162306" y="4330001"/>
                </a:lnTo>
                <a:lnTo>
                  <a:pt x="216877" y="4350359"/>
                </a:lnTo>
                <a:lnTo>
                  <a:pt x="278396" y="4371568"/>
                </a:lnTo>
                <a:lnTo>
                  <a:pt x="345986" y="4392790"/>
                </a:lnTo>
                <a:lnTo>
                  <a:pt x="418782" y="4413148"/>
                </a:lnTo>
                <a:lnTo>
                  <a:pt x="495922" y="4431804"/>
                </a:lnTo>
                <a:lnTo>
                  <a:pt x="546366" y="4442307"/>
                </a:lnTo>
                <a:lnTo>
                  <a:pt x="597979" y="4451566"/>
                </a:lnTo>
                <a:lnTo>
                  <a:pt x="650532" y="4459389"/>
                </a:lnTo>
                <a:lnTo>
                  <a:pt x="703821" y="4465561"/>
                </a:lnTo>
                <a:lnTo>
                  <a:pt x="757618" y="4469854"/>
                </a:lnTo>
                <a:lnTo>
                  <a:pt x="775690" y="4470603"/>
                </a:lnTo>
                <a:lnTo>
                  <a:pt x="775690" y="4457700"/>
                </a:lnTo>
                <a:lnTo>
                  <a:pt x="768883" y="4457497"/>
                </a:lnTo>
                <a:lnTo>
                  <a:pt x="704989" y="4452632"/>
                </a:lnTo>
                <a:lnTo>
                  <a:pt x="641819" y="4445127"/>
                </a:lnTo>
                <a:lnTo>
                  <a:pt x="579729" y="4435310"/>
                </a:lnTo>
                <a:lnTo>
                  <a:pt x="519087" y="4423562"/>
                </a:lnTo>
                <a:lnTo>
                  <a:pt x="460286" y="4410253"/>
                </a:lnTo>
                <a:lnTo>
                  <a:pt x="403669" y="4395724"/>
                </a:lnTo>
                <a:lnTo>
                  <a:pt x="349618" y="4380357"/>
                </a:lnTo>
                <a:lnTo>
                  <a:pt x="298500" y="4364507"/>
                </a:lnTo>
                <a:lnTo>
                  <a:pt x="250685" y="4348531"/>
                </a:lnTo>
                <a:lnTo>
                  <a:pt x="206540" y="4332808"/>
                </a:lnTo>
                <a:lnTo>
                  <a:pt x="166446" y="4317695"/>
                </a:lnTo>
                <a:lnTo>
                  <a:pt x="130759" y="4303547"/>
                </a:lnTo>
                <a:lnTo>
                  <a:pt x="74104" y="4279608"/>
                </a:lnTo>
                <a:lnTo>
                  <a:pt x="53873" y="4270540"/>
                </a:lnTo>
                <a:lnTo>
                  <a:pt x="119189" y="4263847"/>
                </a:lnTo>
                <a:lnTo>
                  <a:pt x="173494" y="4254182"/>
                </a:lnTo>
                <a:lnTo>
                  <a:pt x="210820" y="4245432"/>
                </a:lnTo>
                <a:lnTo>
                  <a:pt x="301891" y="4219867"/>
                </a:lnTo>
                <a:lnTo>
                  <a:pt x="362623" y="4217924"/>
                </a:lnTo>
                <a:lnTo>
                  <a:pt x="408978" y="4229811"/>
                </a:lnTo>
                <a:lnTo>
                  <a:pt x="442531" y="4249712"/>
                </a:lnTo>
                <a:lnTo>
                  <a:pt x="477481" y="4290288"/>
                </a:lnTo>
                <a:lnTo>
                  <a:pt x="485292" y="4307408"/>
                </a:lnTo>
                <a:lnTo>
                  <a:pt x="492086" y="4301934"/>
                </a:lnTo>
                <a:lnTo>
                  <a:pt x="521792" y="4286974"/>
                </a:lnTo>
                <a:lnTo>
                  <a:pt x="542658" y="4276471"/>
                </a:lnTo>
                <a:lnTo>
                  <a:pt x="594918" y="4273855"/>
                </a:lnTo>
                <a:lnTo>
                  <a:pt x="645464" y="4287228"/>
                </a:lnTo>
                <a:lnTo>
                  <a:pt x="690880" y="4309719"/>
                </a:lnTo>
                <a:lnTo>
                  <a:pt x="727735" y="4334497"/>
                </a:lnTo>
                <a:lnTo>
                  <a:pt x="752652" y="4354677"/>
                </a:lnTo>
                <a:lnTo>
                  <a:pt x="762203" y="4363415"/>
                </a:lnTo>
                <a:lnTo>
                  <a:pt x="795782" y="4391215"/>
                </a:lnTo>
                <a:lnTo>
                  <a:pt x="832954" y="4417593"/>
                </a:lnTo>
                <a:lnTo>
                  <a:pt x="868540" y="4440479"/>
                </a:lnTo>
                <a:lnTo>
                  <a:pt x="895057" y="4456430"/>
                </a:lnTo>
                <a:lnTo>
                  <a:pt x="895057" y="4441139"/>
                </a:lnTo>
                <a:lnTo>
                  <a:pt x="866089" y="4423562"/>
                </a:lnTo>
                <a:lnTo>
                  <a:pt x="816864" y="4390580"/>
                </a:lnTo>
                <a:lnTo>
                  <a:pt x="771182" y="4354042"/>
                </a:lnTo>
                <a:lnTo>
                  <a:pt x="761492" y="4345190"/>
                </a:lnTo>
                <a:lnTo>
                  <a:pt x="736066" y="4324591"/>
                </a:lnTo>
                <a:lnTo>
                  <a:pt x="698246" y="4299140"/>
                </a:lnTo>
                <a:lnTo>
                  <a:pt x="651395" y="4275760"/>
                </a:lnTo>
                <a:lnTo>
                  <a:pt x="644436" y="4273855"/>
                </a:lnTo>
                <a:lnTo>
                  <a:pt x="598868" y="4261332"/>
                </a:lnTo>
                <a:lnTo>
                  <a:pt x="544042" y="4262780"/>
                </a:lnTo>
                <a:lnTo>
                  <a:pt x="490270" y="4286974"/>
                </a:lnTo>
                <a:lnTo>
                  <a:pt x="479818" y="4270832"/>
                </a:lnTo>
                <a:lnTo>
                  <a:pt x="434936" y="4229544"/>
                </a:lnTo>
                <a:lnTo>
                  <a:pt x="398449" y="4212806"/>
                </a:lnTo>
                <a:lnTo>
                  <a:pt x="351282" y="4204335"/>
                </a:lnTo>
                <a:lnTo>
                  <a:pt x="292455" y="4208373"/>
                </a:lnTo>
                <a:lnTo>
                  <a:pt x="220980" y="4229176"/>
                </a:lnTo>
                <a:lnTo>
                  <a:pt x="204444" y="4233684"/>
                </a:lnTo>
                <a:lnTo>
                  <a:pt x="161404" y="4243413"/>
                </a:lnTo>
                <a:lnTo>
                  <a:pt x="99580" y="4253369"/>
                </a:lnTo>
                <a:lnTo>
                  <a:pt x="26746" y="4258526"/>
                </a:lnTo>
                <a:lnTo>
                  <a:pt x="0" y="4258907"/>
                </a:lnTo>
                <a:lnTo>
                  <a:pt x="24028" y="4270870"/>
                </a:lnTo>
                <a:lnTo>
                  <a:pt x="30797" y="4274134"/>
                </a:lnTo>
                <a:lnTo>
                  <a:pt x="32016" y="4274705"/>
                </a:lnTo>
                <a:lnTo>
                  <a:pt x="24765" y="4273842"/>
                </a:lnTo>
                <a:lnTo>
                  <a:pt x="18326" y="4275569"/>
                </a:lnTo>
                <a:lnTo>
                  <a:pt x="20218" y="4281957"/>
                </a:lnTo>
                <a:lnTo>
                  <a:pt x="22606" y="4289412"/>
                </a:lnTo>
                <a:lnTo>
                  <a:pt x="40690" y="4337634"/>
                </a:lnTo>
                <a:lnTo>
                  <a:pt x="56692" y="4374223"/>
                </a:lnTo>
                <a:lnTo>
                  <a:pt x="77546" y="4416323"/>
                </a:lnTo>
                <a:lnTo>
                  <a:pt x="103416" y="4461840"/>
                </a:lnTo>
                <a:lnTo>
                  <a:pt x="134429" y="4508678"/>
                </a:lnTo>
                <a:lnTo>
                  <a:pt x="170776" y="4554753"/>
                </a:lnTo>
                <a:lnTo>
                  <a:pt x="212585" y="4597959"/>
                </a:lnTo>
                <a:lnTo>
                  <a:pt x="260019" y="4636198"/>
                </a:lnTo>
                <a:lnTo>
                  <a:pt x="313232" y="4667364"/>
                </a:lnTo>
                <a:lnTo>
                  <a:pt x="372402" y="4689386"/>
                </a:lnTo>
                <a:lnTo>
                  <a:pt x="426516" y="4699317"/>
                </a:lnTo>
                <a:lnTo>
                  <a:pt x="466801" y="4701044"/>
                </a:lnTo>
                <a:lnTo>
                  <a:pt x="507974" y="4698174"/>
                </a:lnTo>
                <a:lnTo>
                  <a:pt x="550024" y="4690732"/>
                </a:lnTo>
                <a:lnTo>
                  <a:pt x="559689" y="4688014"/>
                </a:lnTo>
                <a:lnTo>
                  <a:pt x="592937" y="4678705"/>
                </a:lnTo>
                <a:lnTo>
                  <a:pt x="636689" y="4662106"/>
                </a:lnTo>
                <a:lnTo>
                  <a:pt x="681278" y="4640935"/>
                </a:lnTo>
                <a:lnTo>
                  <a:pt x="726681" y="4615205"/>
                </a:lnTo>
                <a:lnTo>
                  <a:pt x="772871" y="4584928"/>
                </a:lnTo>
                <a:lnTo>
                  <a:pt x="819848" y="4550105"/>
                </a:lnTo>
                <a:lnTo>
                  <a:pt x="867587" y="4510748"/>
                </a:lnTo>
                <a:lnTo>
                  <a:pt x="912914" y="4469714"/>
                </a:lnTo>
                <a:lnTo>
                  <a:pt x="919899" y="4469371"/>
                </a:lnTo>
                <a:lnTo>
                  <a:pt x="941768" y="4467784"/>
                </a:lnTo>
                <a:close/>
              </a:path>
              <a:path w="942339" h="6102984">
                <a:moveTo>
                  <a:pt x="941768" y="263448"/>
                </a:moveTo>
                <a:lnTo>
                  <a:pt x="926401" y="254990"/>
                </a:lnTo>
                <a:lnTo>
                  <a:pt x="924915" y="254177"/>
                </a:lnTo>
                <a:lnTo>
                  <a:pt x="928217" y="251053"/>
                </a:lnTo>
                <a:lnTo>
                  <a:pt x="919607" y="251193"/>
                </a:lnTo>
                <a:lnTo>
                  <a:pt x="905878" y="243357"/>
                </a:lnTo>
                <a:lnTo>
                  <a:pt x="895057" y="236804"/>
                </a:lnTo>
                <a:lnTo>
                  <a:pt x="895057" y="252095"/>
                </a:lnTo>
                <a:lnTo>
                  <a:pt x="892886" y="252247"/>
                </a:lnTo>
                <a:lnTo>
                  <a:pt x="892886" y="266344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21"/>
                </a:lnTo>
                <a:lnTo>
                  <a:pt x="707783" y="407149"/>
                </a:lnTo>
                <a:lnTo>
                  <a:pt x="663206" y="431317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79"/>
                </a:lnTo>
                <a:lnTo>
                  <a:pt x="414134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46" y="179095"/>
                </a:lnTo>
                <a:lnTo>
                  <a:pt x="232613" y="214198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48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47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44" y="320751"/>
                </a:lnTo>
                <a:lnTo>
                  <a:pt x="627519" y="318312"/>
                </a:lnTo>
                <a:lnTo>
                  <a:pt x="693242" y="297370"/>
                </a:lnTo>
                <a:lnTo>
                  <a:pt x="756488" y="282663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73" y="267639"/>
                </a:lnTo>
                <a:lnTo>
                  <a:pt x="892886" y="266344"/>
                </a:lnTo>
                <a:lnTo>
                  <a:pt x="892886" y="252247"/>
                </a:lnTo>
                <a:lnTo>
                  <a:pt x="867079" y="254012"/>
                </a:lnTo>
                <a:lnTo>
                  <a:pt x="865212" y="254228"/>
                </a:lnTo>
                <a:lnTo>
                  <a:pt x="833120" y="254990"/>
                </a:lnTo>
                <a:lnTo>
                  <a:pt x="775690" y="253365"/>
                </a:lnTo>
                <a:lnTo>
                  <a:pt x="775690" y="266268"/>
                </a:lnTo>
                <a:lnTo>
                  <a:pt x="759548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23" y="304533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27" y="141706"/>
                </a:lnTo>
                <a:lnTo>
                  <a:pt x="136410" y="115341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13"/>
                </a:lnTo>
                <a:lnTo>
                  <a:pt x="495922" y="227469"/>
                </a:lnTo>
                <a:lnTo>
                  <a:pt x="546366" y="237972"/>
                </a:lnTo>
                <a:lnTo>
                  <a:pt x="597979" y="247230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690" y="266268"/>
                </a:lnTo>
                <a:lnTo>
                  <a:pt x="775690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87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195"/>
                </a:lnTo>
                <a:lnTo>
                  <a:pt x="206540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05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589"/>
                </a:lnTo>
                <a:lnTo>
                  <a:pt x="408978" y="25476"/>
                </a:lnTo>
                <a:lnTo>
                  <a:pt x="442531" y="45377"/>
                </a:lnTo>
                <a:lnTo>
                  <a:pt x="477481" y="85953"/>
                </a:lnTo>
                <a:lnTo>
                  <a:pt x="485292" y="103073"/>
                </a:lnTo>
                <a:lnTo>
                  <a:pt x="492086" y="97599"/>
                </a:lnTo>
                <a:lnTo>
                  <a:pt x="521792" y="82638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80" y="105384"/>
                </a:lnTo>
                <a:lnTo>
                  <a:pt x="727735" y="130162"/>
                </a:lnTo>
                <a:lnTo>
                  <a:pt x="752652" y="150342"/>
                </a:lnTo>
                <a:lnTo>
                  <a:pt x="762203" y="159080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40" y="236156"/>
                </a:lnTo>
                <a:lnTo>
                  <a:pt x="895057" y="252095"/>
                </a:lnTo>
                <a:lnTo>
                  <a:pt x="895057" y="236804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07"/>
                </a:lnTo>
                <a:lnTo>
                  <a:pt x="761492" y="140855"/>
                </a:lnTo>
                <a:lnTo>
                  <a:pt x="736066" y="120256"/>
                </a:lnTo>
                <a:lnTo>
                  <a:pt x="698246" y="94805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38"/>
                </a:lnTo>
                <a:lnTo>
                  <a:pt x="479818" y="66497"/>
                </a:lnTo>
                <a:lnTo>
                  <a:pt x="434936" y="25209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38"/>
                </a:lnTo>
                <a:lnTo>
                  <a:pt x="220980" y="24841"/>
                </a:lnTo>
                <a:lnTo>
                  <a:pt x="204444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190"/>
                </a:lnTo>
                <a:lnTo>
                  <a:pt x="0" y="54571"/>
                </a:lnTo>
                <a:lnTo>
                  <a:pt x="24028" y="66548"/>
                </a:lnTo>
                <a:lnTo>
                  <a:pt x="30797" y="69799"/>
                </a:lnTo>
                <a:lnTo>
                  <a:pt x="32016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16" y="257505"/>
                </a:lnTo>
                <a:lnTo>
                  <a:pt x="134429" y="304342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32" y="463029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39"/>
                </a:lnTo>
                <a:lnTo>
                  <a:pt x="550024" y="486397"/>
                </a:lnTo>
                <a:lnTo>
                  <a:pt x="559689" y="483679"/>
                </a:lnTo>
                <a:lnTo>
                  <a:pt x="592937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81" y="410870"/>
                </a:lnTo>
                <a:lnTo>
                  <a:pt x="772871" y="380593"/>
                </a:lnTo>
                <a:lnTo>
                  <a:pt x="819848" y="345770"/>
                </a:lnTo>
                <a:lnTo>
                  <a:pt x="867587" y="306412"/>
                </a:lnTo>
                <a:lnTo>
                  <a:pt x="912914" y="265379"/>
                </a:lnTo>
                <a:lnTo>
                  <a:pt x="919899" y="265036"/>
                </a:lnTo>
                <a:lnTo>
                  <a:pt x="941768" y="263448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65" dirty="0"/>
              <a:t>KE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25" dirty="0"/>
              <a:t>S</a:t>
            </a:r>
            <a:r>
              <a:rPr spc="-330" dirty="0"/>
              <a:t>T</a:t>
            </a:r>
            <a:r>
              <a:rPr spc="-204" dirty="0"/>
              <a:t>A</a:t>
            </a:r>
            <a:r>
              <a:rPr spc="-100" dirty="0"/>
              <a:t>G</a:t>
            </a:r>
            <a:r>
              <a:rPr spc="-125" dirty="0"/>
              <a:t>E</a:t>
            </a:r>
            <a:r>
              <a:rPr spc="-70" dirty="0"/>
              <a:t> </a:t>
            </a:r>
            <a:r>
              <a:rPr spc="-15" dirty="0"/>
              <a:t>1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2" cy="7560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421632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61940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361940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21632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421632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60"/>
                </a:lnTo>
                <a:lnTo>
                  <a:pt x="762495" y="14668"/>
                </a:lnTo>
                <a:lnTo>
                  <a:pt x="747077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421632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1632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16" y="0"/>
                </a:lnTo>
                <a:lnTo>
                  <a:pt x="869416" y="15430"/>
                </a:lnTo>
                <a:lnTo>
                  <a:pt x="851814" y="74790"/>
                </a:lnTo>
                <a:lnTo>
                  <a:pt x="831938" y="131775"/>
                </a:lnTo>
                <a:lnTo>
                  <a:pt x="810348" y="184492"/>
                </a:lnTo>
                <a:lnTo>
                  <a:pt x="787057" y="232918"/>
                </a:lnTo>
                <a:lnTo>
                  <a:pt x="762063" y="277037"/>
                </a:lnTo>
                <a:lnTo>
                  <a:pt x="735380" y="316839"/>
                </a:lnTo>
                <a:lnTo>
                  <a:pt x="707009" y="352323"/>
                </a:lnTo>
                <a:lnTo>
                  <a:pt x="676973" y="383451"/>
                </a:lnTo>
                <a:lnTo>
                  <a:pt x="645261" y="410222"/>
                </a:lnTo>
                <a:lnTo>
                  <a:pt x="611886" y="432625"/>
                </a:lnTo>
                <a:lnTo>
                  <a:pt x="576846" y="450646"/>
                </a:lnTo>
                <a:lnTo>
                  <a:pt x="540181" y="464261"/>
                </a:lnTo>
                <a:lnTo>
                  <a:pt x="479958" y="476567"/>
                </a:lnTo>
                <a:lnTo>
                  <a:pt x="419836" y="478167"/>
                </a:lnTo>
                <a:lnTo>
                  <a:pt x="360794" y="470903"/>
                </a:lnTo>
                <a:lnTo>
                  <a:pt x="303796" y="456603"/>
                </a:lnTo>
                <a:lnTo>
                  <a:pt x="249809" y="437070"/>
                </a:lnTo>
                <a:lnTo>
                  <a:pt x="199809" y="414172"/>
                </a:lnTo>
                <a:lnTo>
                  <a:pt x="154774" y="389712"/>
                </a:lnTo>
                <a:lnTo>
                  <a:pt x="115671" y="365518"/>
                </a:lnTo>
                <a:lnTo>
                  <a:pt x="83464" y="343433"/>
                </a:lnTo>
                <a:lnTo>
                  <a:pt x="43637" y="312889"/>
                </a:lnTo>
                <a:lnTo>
                  <a:pt x="75971" y="301663"/>
                </a:lnTo>
                <a:lnTo>
                  <a:pt x="122199" y="299186"/>
                </a:lnTo>
                <a:lnTo>
                  <a:pt x="176085" y="303149"/>
                </a:lnTo>
                <a:lnTo>
                  <a:pt x="231381" y="311226"/>
                </a:lnTo>
                <a:lnTo>
                  <a:pt x="281838" y="321094"/>
                </a:lnTo>
                <a:lnTo>
                  <a:pt x="321246" y="330441"/>
                </a:lnTo>
                <a:lnTo>
                  <a:pt x="388772" y="336778"/>
                </a:lnTo>
                <a:lnTo>
                  <a:pt x="450392" y="330657"/>
                </a:lnTo>
                <a:lnTo>
                  <a:pt x="505587" y="315188"/>
                </a:lnTo>
                <a:lnTo>
                  <a:pt x="553796" y="293471"/>
                </a:lnTo>
                <a:lnTo>
                  <a:pt x="594525" y="268630"/>
                </a:lnTo>
                <a:lnTo>
                  <a:pt x="627227" y="243776"/>
                </a:lnTo>
                <a:lnTo>
                  <a:pt x="666445" y="206413"/>
                </a:lnTo>
                <a:lnTo>
                  <a:pt x="716559" y="147523"/>
                </a:lnTo>
                <a:lnTo>
                  <a:pt x="762406" y="101549"/>
                </a:lnTo>
                <a:lnTo>
                  <a:pt x="805726" y="63220"/>
                </a:lnTo>
                <a:lnTo>
                  <a:pt x="842568" y="33743"/>
                </a:lnTo>
                <a:lnTo>
                  <a:pt x="847204" y="30835"/>
                </a:lnTo>
                <a:lnTo>
                  <a:pt x="869416" y="15430"/>
                </a:lnTo>
                <a:lnTo>
                  <a:pt x="869416" y="0"/>
                </a:lnTo>
                <a:lnTo>
                  <a:pt x="753795" y="0"/>
                </a:lnTo>
                <a:lnTo>
                  <a:pt x="790473" y="2159"/>
                </a:lnTo>
                <a:lnTo>
                  <a:pt x="832777" y="2717"/>
                </a:lnTo>
                <a:lnTo>
                  <a:pt x="863701" y="2171"/>
                </a:lnTo>
                <a:lnTo>
                  <a:pt x="841006" y="18630"/>
                </a:lnTo>
                <a:lnTo>
                  <a:pt x="839495" y="19824"/>
                </a:lnTo>
                <a:lnTo>
                  <a:pt x="812723" y="37465"/>
                </a:lnTo>
                <a:lnTo>
                  <a:pt x="769975" y="62522"/>
                </a:lnTo>
                <a:lnTo>
                  <a:pt x="769975" y="77457"/>
                </a:lnTo>
                <a:lnTo>
                  <a:pt x="757682" y="88201"/>
                </a:lnTo>
                <a:lnTo>
                  <a:pt x="709129" y="136448"/>
                </a:lnTo>
                <a:lnTo>
                  <a:pt x="661708" y="192100"/>
                </a:lnTo>
                <a:lnTo>
                  <a:pt x="655129" y="199580"/>
                </a:lnTo>
                <a:lnTo>
                  <a:pt x="607758" y="242938"/>
                </a:lnTo>
                <a:lnTo>
                  <a:pt x="568439" y="270268"/>
                </a:lnTo>
                <a:lnTo>
                  <a:pt x="519671" y="295681"/>
                </a:lnTo>
                <a:lnTo>
                  <a:pt x="462203" y="314921"/>
                </a:lnTo>
                <a:lnTo>
                  <a:pt x="396773" y="323710"/>
                </a:lnTo>
                <a:lnTo>
                  <a:pt x="324129" y="317779"/>
                </a:lnTo>
                <a:lnTo>
                  <a:pt x="302298" y="312445"/>
                </a:lnTo>
                <a:lnTo>
                  <a:pt x="254368" y="302221"/>
                </a:lnTo>
                <a:lnTo>
                  <a:pt x="235927" y="299186"/>
                </a:lnTo>
                <a:lnTo>
                  <a:pt x="191706" y="291922"/>
                </a:lnTo>
                <a:lnTo>
                  <a:pt x="147840" y="288226"/>
                </a:lnTo>
                <a:lnTo>
                  <a:pt x="175310" y="283260"/>
                </a:lnTo>
                <a:lnTo>
                  <a:pt x="232384" y="271614"/>
                </a:lnTo>
                <a:lnTo>
                  <a:pt x="295783" y="257009"/>
                </a:lnTo>
                <a:lnTo>
                  <a:pt x="364350" y="239179"/>
                </a:lnTo>
                <a:lnTo>
                  <a:pt x="436880" y="217868"/>
                </a:lnTo>
                <a:lnTo>
                  <a:pt x="512178" y="192811"/>
                </a:lnTo>
                <a:lnTo>
                  <a:pt x="560527" y="174980"/>
                </a:lnTo>
                <a:lnTo>
                  <a:pt x="609206" y="155486"/>
                </a:lnTo>
                <a:lnTo>
                  <a:pt x="657923" y="134277"/>
                </a:lnTo>
                <a:lnTo>
                  <a:pt x="706374" y="111264"/>
                </a:lnTo>
                <a:lnTo>
                  <a:pt x="754278" y="86398"/>
                </a:lnTo>
                <a:lnTo>
                  <a:pt x="769975" y="77457"/>
                </a:lnTo>
                <a:lnTo>
                  <a:pt x="769975" y="62522"/>
                </a:lnTo>
                <a:lnTo>
                  <a:pt x="757275" y="69951"/>
                </a:lnTo>
                <a:lnTo>
                  <a:pt x="700519" y="99695"/>
                </a:lnTo>
                <a:lnTo>
                  <a:pt x="642962" y="126796"/>
                </a:lnTo>
                <a:lnTo>
                  <a:pt x="585114" y="151371"/>
                </a:lnTo>
                <a:lnTo>
                  <a:pt x="527469" y="173545"/>
                </a:lnTo>
                <a:lnTo>
                  <a:pt x="470535" y="193421"/>
                </a:lnTo>
                <a:lnTo>
                  <a:pt x="414832" y="211099"/>
                </a:lnTo>
                <a:lnTo>
                  <a:pt x="360845" y="226707"/>
                </a:lnTo>
                <a:lnTo>
                  <a:pt x="309092" y="240360"/>
                </a:lnTo>
                <a:lnTo>
                  <a:pt x="260083" y="252145"/>
                </a:lnTo>
                <a:lnTo>
                  <a:pt x="214312" y="262204"/>
                </a:lnTo>
                <a:lnTo>
                  <a:pt x="172300" y="270637"/>
                </a:lnTo>
                <a:lnTo>
                  <a:pt x="134543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82" y="249999"/>
                </a:lnTo>
                <a:lnTo>
                  <a:pt x="144614" y="213042"/>
                </a:lnTo>
                <a:lnTo>
                  <a:pt x="171640" y="185839"/>
                </a:lnTo>
                <a:lnTo>
                  <a:pt x="181749" y="174815"/>
                </a:lnTo>
                <a:lnTo>
                  <a:pt x="235331" y="115900"/>
                </a:lnTo>
                <a:lnTo>
                  <a:pt x="285800" y="82067"/>
                </a:lnTo>
                <a:lnTo>
                  <a:pt x="331419" y="67589"/>
                </a:lnTo>
                <a:lnTo>
                  <a:pt x="370408" y="66675"/>
                </a:lnTo>
                <a:lnTo>
                  <a:pt x="401040" y="73596"/>
                </a:lnTo>
                <a:lnTo>
                  <a:pt x="421538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30" y="72974"/>
                </a:lnTo>
                <a:lnTo>
                  <a:pt x="469506" y="36309"/>
                </a:lnTo>
                <a:lnTo>
                  <a:pt x="512432" y="6400"/>
                </a:lnTo>
                <a:lnTo>
                  <a:pt x="533107" y="0"/>
                </a:lnTo>
                <a:lnTo>
                  <a:pt x="499618" y="0"/>
                </a:lnTo>
                <a:lnTo>
                  <a:pt x="463423" y="23964"/>
                </a:lnTo>
                <a:lnTo>
                  <a:pt x="430631" y="72974"/>
                </a:lnTo>
                <a:lnTo>
                  <a:pt x="417182" y="66675"/>
                </a:lnTo>
                <a:lnTo>
                  <a:pt x="413270" y="64846"/>
                </a:lnTo>
                <a:lnTo>
                  <a:pt x="387019" y="57023"/>
                </a:lnTo>
                <a:lnTo>
                  <a:pt x="353288" y="53606"/>
                </a:lnTo>
                <a:lnTo>
                  <a:pt x="313474" y="58750"/>
                </a:lnTo>
                <a:lnTo>
                  <a:pt x="268986" y="76555"/>
                </a:lnTo>
                <a:lnTo>
                  <a:pt x="221246" y="111163"/>
                </a:lnTo>
                <a:lnTo>
                  <a:pt x="171640" y="166674"/>
                </a:lnTo>
                <a:lnTo>
                  <a:pt x="160007" y="179260"/>
                </a:lnTo>
                <a:lnTo>
                  <a:pt x="128663" y="210324"/>
                </a:lnTo>
                <a:lnTo>
                  <a:pt x="81508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75" y="305574"/>
                </a:lnTo>
                <a:lnTo>
                  <a:pt x="35547" y="305409"/>
                </a:lnTo>
                <a:lnTo>
                  <a:pt x="28917" y="308533"/>
                </a:lnTo>
                <a:lnTo>
                  <a:pt x="76212" y="354190"/>
                </a:lnTo>
                <a:lnTo>
                  <a:pt x="109181" y="376732"/>
                </a:lnTo>
                <a:lnTo>
                  <a:pt x="149174" y="401383"/>
                </a:lnTo>
                <a:lnTo>
                  <a:pt x="195224" y="426275"/>
                </a:lnTo>
                <a:lnTo>
                  <a:pt x="246354" y="449567"/>
                </a:lnTo>
                <a:lnTo>
                  <a:pt x="301586" y="469379"/>
                </a:lnTo>
                <a:lnTo>
                  <a:pt x="359943" y="483857"/>
                </a:lnTo>
                <a:lnTo>
                  <a:pt x="420433" y="491147"/>
                </a:lnTo>
                <a:lnTo>
                  <a:pt x="482079" y="489381"/>
                </a:lnTo>
                <a:lnTo>
                  <a:pt x="536790" y="478167"/>
                </a:lnTo>
                <a:lnTo>
                  <a:pt x="543928" y="476707"/>
                </a:lnTo>
                <a:lnTo>
                  <a:pt x="595071" y="456463"/>
                </a:lnTo>
                <a:lnTo>
                  <a:pt x="630148" y="436575"/>
                </a:lnTo>
                <a:lnTo>
                  <a:pt x="663549" y="412330"/>
                </a:lnTo>
                <a:lnTo>
                  <a:pt x="695274" y="383730"/>
                </a:lnTo>
                <a:lnTo>
                  <a:pt x="725284" y="350786"/>
                </a:lnTo>
                <a:lnTo>
                  <a:pt x="753668" y="313410"/>
                </a:lnTo>
                <a:lnTo>
                  <a:pt x="780199" y="271945"/>
                </a:lnTo>
                <a:lnTo>
                  <a:pt x="805065" y="226072"/>
                </a:lnTo>
                <a:lnTo>
                  <a:pt x="828192" y="175920"/>
                </a:lnTo>
                <a:lnTo>
                  <a:pt x="849579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901" y="4000"/>
                </a:lnTo>
                <a:lnTo>
                  <a:pt x="888593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361940" y="68484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361940" y="488918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361940" y="629062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565849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808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42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81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95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20" y="93573"/>
                </a:lnTo>
                <a:lnTo>
                  <a:pt x="401040" y="100495"/>
                </a:lnTo>
                <a:lnTo>
                  <a:pt x="421551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47243" y="99872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86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508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88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92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83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506157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506157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565849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808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42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81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95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20" y="93573"/>
                </a:lnTo>
                <a:lnTo>
                  <a:pt x="401040" y="100495"/>
                </a:lnTo>
                <a:lnTo>
                  <a:pt x="421551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47243" y="99872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86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508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88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92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83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565849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808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42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81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95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20" y="93573"/>
                </a:lnTo>
                <a:lnTo>
                  <a:pt x="401040" y="100495"/>
                </a:lnTo>
                <a:lnTo>
                  <a:pt x="421551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47243" y="99872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86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60"/>
                </a:lnTo>
                <a:lnTo>
                  <a:pt x="762508" y="14668"/>
                </a:lnTo>
                <a:lnTo>
                  <a:pt x="747077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88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92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83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565849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808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42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81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95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20" y="93573"/>
                </a:lnTo>
                <a:lnTo>
                  <a:pt x="401040" y="100495"/>
                </a:lnTo>
                <a:lnTo>
                  <a:pt x="421551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47243" y="99872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86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508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88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92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83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6565849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16" y="0"/>
                </a:lnTo>
                <a:lnTo>
                  <a:pt x="869416" y="15430"/>
                </a:lnTo>
                <a:lnTo>
                  <a:pt x="851814" y="74790"/>
                </a:lnTo>
                <a:lnTo>
                  <a:pt x="831938" y="131775"/>
                </a:lnTo>
                <a:lnTo>
                  <a:pt x="810348" y="184492"/>
                </a:lnTo>
                <a:lnTo>
                  <a:pt x="787057" y="232918"/>
                </a:lnTo>
                <a:lnTo>
                  <a:pt x="762063" y="277037"/>
                </a:lnTo>
                <a:lnTo>
                  <a:pt x="735380" y="316839"/>
                </a:lnTo>
                <a:lnTo>
                  <a:pt x="707009" y="352323"/>
                </a:lnTo>
                <a:lnTo>
                  <a:pt x="676973" y="383451"/>
                </a:lnTo>
                <a:lnTo>
                  <a:pt x="645261" y="410222"/>
                </a:lnTo>
                <a:lnTo>
                  <a:pt x="611886" y="432625"/>
                </a:lnTo>
                <a:lnTo>
                  <a:pt x="576846" y="450646"/>
                </a:lnTo>
                <a:lnTo>
                  <a:pt x="540181" y="464261"/>
                </a:lnTo>
                <a:lnTo>
                  <a:pt x="479958" y="476567"/>
                </a:lnTo>
                <a:lnTo>
                  <a:pt x="419836" y="478167"/>
                </a:lnTo>
                <a:lnTo>
                  <a:pt x="360794" y="470903"/>
                </a:lnTo>
                <a:lnTo>
                  <a:pt x="303796" y="456603"/>
                </a:lnTo>
                <a:lnTo>
                  <a:pt x="249809" y="437070"/>
                </a:lnTo>
                <a:lnTo>
                  <a:pt x="199809" y="414172"/>
                </a:lnTo>
                <a:lnTo>
                  <a:pt x="154774" y="389712"/>
                </a:lnTo>
                <a:lnTo>
                  <a:pt x="115671" y="365518"/>
                </a:lnTo>
                <a:lnTo>
                  <a:pt x="83464" y="343433"/>
                </a:lnTo>
                <a:lnTo>
                  <a:pt x="43637" y="312889"/>
                </a:lnTo>
                <a:lnTo>
                  <a:pt x="75971" y="301663"/>
                </a:lnTo>
                <a:lnTo>
                  <a:pt x="122199" y="299186"/>
                </a:lnTo>
                <a:lnTo>
                  <a:pt x="176085" y="303149"/>
                </a:lnTo>
                <a:lnTo>
                  <a:pt x="231381" y="311226"/>
                </a:lnTo>
                <a:lnTo>
                  <a:pt x="281838" y="321094"/>
                </a:lnTo>
                <a:lnTo>
                  <a:pt x="321246" y="330441"/>
                </a:lnTo>
                <a:lnTo>
                  <a:pt x="388772" y="336778"/>
                </a:lnTo>
                <a:lnTo>
                  <a:pt x="450392" y="330657"/>
                </a:lnTo>
                <a:lnTo>
                  <a:pt x="505587" y="315188"/>
                </a:lnTo>
                <a:lnTo>
                  <a:pt x="553808" y="293471"/>
                </a:lnTo>
                <a:lnTo>
                  <a:pt x="594525" y="268630"/>
                </a:lnTo>
                <a:lnTo>
                  <a:pt x="627227" y="243776"/>
                </a:lnTo>
                <a:lnTo>
                  <a:pt x="666445" y="206413"/>
                </a:lnTo>
                <a:lnTo>
                  <a:pt x="716559" y="147523"/>
                </a:lnTo>
                <a:lnTo>
                  <a:pt x="762406" y="101549"/>
                </a:lnTo>
                <a:lnTo>
                  <a:pt x="805726" y="63220"/>
                </a:lnTo>
                <a:lnTo>
                  <a:pt x="842568" y="33743"/>
                </a:lnTo>
                <a:lnTo>
                  <a:pt x="847204" y="30835"/>
                </a:lnTo>
                <a:lnTo>
                  <a:pt x="869416" y="15430"/>
                </a:lnTo>
                <a:lnTo>
                  <a:pt x="869416" y="0"/>
                </a:lnTo>
                <a:lnTo>
                  <a:pt x="753795" y="0"/>
                </a:lnTo>
                <a:lnTo>
                  <a:pt x="790486" y="2159"/>
                </a:lnTo>
                <a:lnTo>
                  <a:pt x="832777" y="2717"/>
                </a:lnTo>
                <a:lnTo>
                  <a:pt x="863701" y="2171"/>
                </a:lnTo>
                <a:lnTo>
                  <a:pt x="841006" y="18630"/>
                </a:lnTo>
                <a:lnTo>
                  <a:pt x="839495" y="19824"/>
                </a:lnTo>
                <a:lnTo>
                  <a:pt x="812723" y="37465"/>
                </a:lnTo>
                <a:lnTo>
                  <a:pt x="769975" y="62522"/>
                </a:lnTo>
                <a:lnTo>
                  <a:pt x="769975" y="77457"/>
                </a:lnTo>
                <a:lnTo>
                  <a:pt x="757682" y="88201"/>
                </a:lnTo>
                <a:lnTo>
                  <a:pt x="709129" y="136448"/>
                </a:lnTo>
                <a:lnTo>
                  <a:pt x="661708" y="192100"/>
                </a:lnTo>
                <a:lnTo>
                  <a:pt x="655142" y="199580"/>
                </a:lnTo>
                <a:lnTo>
                  <a:pt x="607758" y="242938"/>
                </a:lnTo>
                <a:lnTo>
                  <a:pt x="568439" y="270268"/>
                </a:lnTo>
                <a:lnTo>
                  <a:pt x="519671" y="295681"/>
                </a:lnTo>
                <a:lnTo>
                  <a:pt x="462203" y="314921"/>
                </a:lnTo>
                <a:lnTo>
                  <a:pt x="396773" y="323710"/>
                </a:lnTo>
                <a:lnTo>
                  <a:pt x="324129" y="317779"/>
                </a:lnTo>
                <a:lnTo>
                  <a:pt x="302298" y="312445"/>
                </a:lnTo>
                <a:lnTo>
                  <a:pt x="254381" y="302221"/>
                </a:lnTo>
                <a:lnTo>
                  <a:pt x="235927" y="299186"/>
                </a:lnTo>
                <a:lnTo>
                  <a:pt x="191706" y="291922"/>
                </a:lnTo>
                <a:lnTo>
                  <a:pt x="147853" y="288226"/>
                </a:lnTo>
                <a:lnTo>
                  <a:pt x="175310" y="283260"/>
                </a:lnTo>
                <a:lnTo>
                  <a:pt x="232384" y="271614"/>
                </a:lnTo>
                <a:lnTo>
                  <a:pt x="295783" y="257009"/>
                </a:lnTo>
                <a:lnTo>
                  <a:pt x="364350" y="239179"/>
                </a:lnTo>
                <a:lnTo>
                  <a:pt x="436880" y="217868"/>
                </a:lnTo>
                <a:lnTo>
                  <a:pt x="512178" y="192811"/>
                </a:lnTo>
                <a:lnTo>
                  <a:pt x="560527" y="174980"/>
                </a:lnTo>
                <a:lnTo>
                  <a:pt x="609206" y="155486"/>
                </a:lnTo>
                <a:lnTo>
                  <a:pt x="657923" y="134277"/>
                </a:lnTo>
                <a:lnTo>
                  <a:pt x="706374" y="111264"/>
                </a:lnTo>
                <a:lnTo>
                  <a:pt x="754278" y="86398"/>
                </a:lnTo>
                <a:lnTo>
                  <a:pt x="769975" y="77457"/>
                </a:lnTo>
                <a:lnTo>
                  <a:pt x="769975" y="62522"/>
                </a:lnTo>
                <a:lnTo>
                  <a:pt x="757275" y="69951"/>
                </a:lnTo>
                <a:lnTo>
                  <a:pt x="700519" y="99695"/>
                </a:lnTo>
                <a:lnTo>
                  <a:pt x="642962" y="126796"/>
                </a:lnTo>
                <a:lnTo>
                  <a:pt x="585114" y="151371"/>
                </a:lnTo>
                <a:lnTo>
                  <a:pt x="527469" y="173545"/>
                </a:lnTo>
                <a:lnTo>
                  <a:pt x="470535" y="193421"/>
                </a:lnTo>
                <a:lnTo>
                  <a:pt x="414832" y="211099"/>
                </a:lnTo>
                <a:lnTo>
                  <a:pt x="360845" y="226707"/>
                </a:lnTo>
                <a:lnTo>
                  <a:pt x="309092" y="240360"/>
                </a:lnTo>
                <a:lnTo>
                  <a:pt x="260083" y="252145"/>
                </a:lnTo>
                <a:lnTo>
                  <a:pt x="214312" y="262204"/>
                </a:lnTo>
                <a:lnTo>
                  <a:pt x="172300" y="270637"/>
                </a:lnTo>
                <a:lnTo>
                  <a:pt x="134543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95" y="249999"/>
                </a:lnTo>
                <a:lnTo>
                  <a:pt x="144614" y="213042"/>
                </a:lnTo>
                <a:lnTo>
                  <a:pt x="171640" y="185839"/>
                </a:lnTo>
                <a:lnTo>
                  <a:pt x="181749" y="174815"/>
                </a:lnTo>
                <a:lnTo>
                  <a:pt x="235331" y="115900"/>
                </a:lnTo>
                <a:lnTo>
                  <a:pt x="285800" y="82067"/>
                </a:lnTo>
                <a:lnTo>
                  <a:pt x="331419" y="67589"/>
                </a:lnTo>
                <a:lnTo>
                  <a:pt x="370420" y="66675"/>
                </a:lnTo>
                <a:lnTo>
                  <a:pt x="401040" y="73596"/>
                </a:lnTo>
                <a:lnTo>
                  <a:pt x="421551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43" y="72974"/>
                </a:lnTo>
                <a:lnTo>
                  <a:pt x="469506" y="36309"/>
                </a:lnTo>
                <a:lnTo>
                  <a:pt x="512432" y="6400"/>
                </a:lnTo>
                <a:lnTo>
                  <a:pt x="533107" y="0"/>
                </a:lnTo>
                <a:lnTo>
                  <a:pt x="499618" y="0"/>
                </a:lnTo>
                <a:lnTo>
                  <a:pt x="463423" y="23964"/>
                </a:lnTo>
                <a:lnTo>
                  <a:pt x="430631" y="72974"/>
                </a:lnTo>
                <a:lnTo>
                  <a:pt x="417182" y="66675"/>
                </a:lnTo>
                <a:lnTo>
                  <a:pt x="413270" y="64846"/>
                </a:lnTo>
                <a:lnTo>
                  <a:pt x="387019" y="57023"/>
                </a:lnTo>
                <a:lnTo>
                  <a:pt x="353288" y="53606"/>
                </a:lnTo>
                <a:lnTo>
                  <a:pt x="313474" y="58750"/>
                </a:lnTo>
                <a:lnTo>
                  <a:pt x="268986" y="76555"/>
                </a:lnTo>
                <a:lnTo>
                  <a:pt x="221246" y="111163"/>
                </a:lnTo>
                <a:lnTo>
                  <a:pt x="171640" y="166674"/>
                </a:lnTo>
                <a:lnTo>
                  <a:pt x="160007" y="179260"/>
                </a:lnTo>
                <a:lnTo>
                  <a:pt x="128663" y="210324"/>
                </a:lnTo>
                <a:lnTo>
                  <a:pt x="81508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88" y="305574"/>
                </a:lnTo>
                <a:lnTo>
                  <a:pt x="35547" y="305409"/>
                </a:lnTo>
                <a:lnTo>
                  <a:pt x="28917" y="308533"/>
                </a:lnTo>
                <a:lnTo>
                  <a:pt x="76212" y="354190"/>
                </a:lnTo>
                <a:lnTo>
                  <a:pt x="109181" y="376732"/>
                </a:lnTo>
                <a:lnTo>
                  <a:pt x="149174" y="401383"/>
                </a:lnTo>
                <a:lnTo>
                  <a:pt x="195224" y="426275"/>
                </a:lnTo>
                <a:lnTo>
                  <a:pt x="246354" y="449567"/>
                </a:lnTo>
                <a:lnTo>
                  <a:pt x="301586" y="469379"/>
                </a:lnTo>
                <a:lnTo>
                  <a:pt x="359943" y="483857"/>
                </a:lnTo>
                <a:lnTo>
                  <a:pt x="420433" y="491147"/>
                </a:lnTo>
                <a:lnTo>
                  <a:pt x="482092" y="489381"/>
                </a:lnTo>
                <a:lnTo>
                  <a:pt x="536790" y="478167"/>
                </a:lnTo>
                <a:lnTo>
                  <a:pt x="543928" y="476707"/>
                </a:lnTo>
                <a:lnTo>
                  <a:pt x="595083" y="456463"/>
                </a:lnTo>
                <a:lnTo>
                  <a:pt x="630148" y="436575"/>
                </a:lnTo>
                <a:lnTo>
                  <a:pt x="663549" y="412330"/>
                </a:lnTo>
                <a:lnTo>
                  <a:pt x="695274" y="383730"/>
                </a:lnTo>
                <a:lnTo>
                  <a:pt x="725284" y="350786"/>
                </a:lnTo>
                <a:lnTo>
                  <a:pt x="753668" y="313410"/>
                </a:lnTo>
                <a:lnTo>
                  <a:pt x="780199" y="271945"/>
                </a:lnTo>
                <a:lnTo>
                  <a:pt x="805065" y="226072"/>
                </a:lnTo>
                <a:lnTo>
                  <a:pt x="828192" y="175920"/>
                </a:lnTo>
                <a:lnTo>
                  <a:pt x="849579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901" y="4000"/>
                </a:lnTo>
                <a:lnTo>
                  <a:pt x="888593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506157" y="68484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506157" y="488918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506157" y="629062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710079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01" y="101688"/>
                </a:lnTo>
                <a:lnTo>
                  <a:pt x="831926" y="158673"/>
                </a:lnTo>
                <a:lnTo>
                  <a:pt x="810336" y="211391"/>
                </a:lnTo>
                <a:lnTo>
                  <a:pt x="787044" y="259816"/>
                </a:lnTo>
                <a:lnTo>
                  <a:pt x="762050" y="303936"/>
                </a:lnTo>
                <a:lnTo>
                  <a:pt x="735368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23" y="505066"/>
                </a:lnTo>
                <a:lnTo>
                  <a:pt x="360781" y="497801"/>
                </a:lnTo>
                <a:lnTo>
                  <a:pt x="303784" y="483501"/>
                </a:lnTo>
                <a:lnTo>
                  <a:pt x="249796" y="463969"/>
                </a:lnTo>
                <a:lnTo>
                  <a:pt x="199796" y="441071"/>
                </a:lnTo>
                <a:lnTo>
                  <a:pt x="154762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58" y="328561"/>
                </a:lnTo>
                <a:lnTo>
                  <a:pt x="122186" y="326085"/>
                </a:lnTo>
                <a:lnTo>
                  <a:pt x="176072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59" y="363677"/>
                </a:lnTo>
                <a:lnTo>
                  <a:pt x="450380" y="357555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12" y="295529"/>
                </a:lnTo>
                <a:lnTo>
                  <a:pt x="627214" y="270675"/>
                </a:lnTo>
                <a:lnTo>
                  <a:pt x="666445" y="233311"/>
                </a:lnTo>
                <a:lnTo>
                  <a:pt x="716546" y="174421"/>
                </a:lnTo>
                <a:lnTo>
                  <a:pt x="762393" y="128447"/>
                </a:lnTo>
                <a:lnTo>
                  <a:pt x="805713" y="90119"/>
                </a:lnTo>
                <a:lnTo>
                  <a:pt x="842556" y="60642"/>
                </a:lnTo>
                <a:lnTo>
                  <a:pt x="847191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48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0994" y="45529"/>
                </a:lnTo>
                <a:lnTo>
                  <a:pt x="839444" y="46748"/>
                </a:lnTo>
                <a:lnTo>
                  <a:pt x="812711" y="64363"/>
                </a:lnTo>
                <a:lnTo>
                  <a:pt x="769962" y="89420"/>
                </a:lnTo>
                <a:lnTo>
                  <a:pt x="769962" y="104355"/>
                </a:lnTo>
                <a:lnTo>
                  <a:pt x="757669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26" y="297167"/>
                </a:lnTo>
                <a:lnTo>
                  <a:pt x="519658" y="322580"/>
                </a:lnTo>
                <a:lnTo>
                  <a:pt x="462191" y="341820"/>
                </a:lnTo>
                <a:lnTo>
                  <a:pt x="396760" y="350608"/>
                </a:lnTo>
                <a:lnTo>
                  <a:pt x="324116" y="344678"/>
                </a:lnTo>
                <a:lnTo>
                  <a:pt x="302285" y="339344"/>
                </a:lnTo>
                <a:lnTo>
                  <a:pt x="254368" y="329120"/>
                </a:lnTo>
                <a:lnTo>
                  <a:pt x="235915" y="326085"/>
                </a:lnTo>
                <a:lnTo>
                  <a:pt x="191693" y="318820"/>
                </a:lnTo>
                <a:lnTo>
                  <a:pt x="147840" y="315125"/>
                </a:lnTo>
                <a:lnTo>
                  <a:pt x="175298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37" y="266090"/>
                </a:lnTo>
                <a:lnTo>
                  <a:pt x="436867" y="244779"/>
                </a:lnTo>
                <a:lnTo>
                  <a:pt x="512178" y="219710"/>
                </a:lnTo>
                <a:lnTo>
                  <a:pt x="560514" y="201879"/>
                </a:lnTo>
                <a:lnTo>
                  <a:pt x="609193" y="182384"/>
                </a:lnTo>
                <a:lnTo>
                  <a:pt x="657910" y="161175"/>
                </a:lnTo>
                <a:lnTo>
                  <a:pt x="706361" y="138163"/>
                </a:lnTo>
                <a:lnTo>
                  <a:pt x="754265" y="113296"/>
                </a:lnTo>
                <a:lnTo>
                  <a:pt x="769962" y="104355"/>
                </a:lnTo>
                <a:lnTo>
                  <a:pt x="769962" y="89420"/>
                </a:lnTo>
                <a:lnTo>
                  <a:pt x="757262" y="96850"/>
                </a:lnTo>
                <a:lnTo>
                  <a:pt x="700519" y="126593"/>
                </a:lnTo>
                <a:lnTo>
                  <a:pt x="642950" y="153695"/>
                </a:lnTo>
                <a:lnTo>
                  <a:pt x="585101" y="178269"/>
                </a:lnTo>
                <a:lnTo>
                  <a:pt x="527456" y="200444"/>
                </a:lnTo>
                <a:lnTo>
                  <a:pt x="470522" y="220319"/>
                </a:lnTo>
                <a:lnTo>
                  <a:pt x="414820" y="237998"/>
                </a:lnTo>
                <a:lnTo>
                  <a:pt x="360832" y="253606"/>
                </a:lnTo>
                <a:lnTo>
                  <a:pt x="309079" y="267258"/>
                </a:lnTo>
                <a:lnTo>
                  <a:pt x="260070" y="279044"/>
                </a:lnTo>
                <a:lnTo>
                  <a:pt x="214312" y="289102"/>
                </a:lnTo>
                <a:lnTo>
                  <a:pt x="172288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02" y="239941"/>
                </a:lnTo>
                <a:lnTo>
                  <a:pt x="171627" y="212737"/>
                </a:lnTo>
                <a:lnTo>
                  <a:pt x="181749" y="201714"/>
                </a:lnTo>
                <a:lnTo>
                  <a:pt x="235318" y="142798"/>
                </a:lnTo>
                <a:lnTo>
                  <a:pt x="285788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27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493" y="63207"/>
                </a:lnTo>
                <a:lnTo>
                  <a:pt x="512432" y="33299"/>
                </a:lnTo>
                <a:lnTo>
                  <a:pt x="562368" y="17856"/>
                </a:lnTo>
                <a:lnTo>
                  <a:pt x="612800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56" y="26390"/>
                </a:lnTo>
                <a:lnTo>
                  <a:pt x="790473" y="29057"/>
                </a:lnTo>
                <a:lnTo>
                  <a:pt x="832764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489" y="5524"/>
                </a:lnTo>
                <a:lnTo>
                  <a:pt x="659015" y="1536"/>
                </a:lnTo>
                <a:lnTo>
                  <a:pt x="613448" y="0"/>
                </a:lnTo>
                <a:lnTo>
                  <a:pt x="561327" y="4991"/>
                </a:lnTo>
                <a:lnTo>
                  <a:pt x="509143" y="20586"/>
                </a:lnTo>
                <a:lnTo>
                  <a:pt x="463410" y="50863"/>
                </a:lnTo>
                <a:lnTo>
                  <a:pt x="430631" y="99872"/>
                </a:lnTo>
                <a:lnTo>
                  <a:pt x="417169" y="93573"/>
                </a:lnTo>
                <a:lnTo>
                  <a:pt x="413258" y="91744"/>
                </a:lnTo>
                <a:lnTo>
                  <a:pt x="387007" y="83921"/>
                </a:lnTo>
                <a:lnTo>
                  <a:pt x="353275" y="80505"/>
                </a:lnTo>
                <a:lnTo>
                  <a:pt x="313461" y="85648"/>
                </a:lnTo>
                <a:lnTo>
                  <a:pt x="268973" y="103454"/>
                </a:lnTo>
                <a:lnTo>
                  <a:pt x="221234" y="138061"/>
                </a:lnTo>
                <a:lnTo>
                  <a:pt x="171640" y="193573"/>
                </a:lnTo>
                <a:lnTo>
                  <a:pt x="159994" y="206159"/>
                </a:lnTo>
                <a:lnTo>
                  <a:pt x="128651" y="237223"/>
                </a:lnTo>
                <a:lnTo>
                  <a:pt x="81495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00" y="381088"/>
                </a:lnTo>
                <a:lnTo>
                  <a:pt x="109169" y="403631"/>
                </a:lnTo>
                <a:lnTo>
                  <a:pt x="149161" y="428282"/>
                </a:lnTo>
                <a:lnTo>
                  <a:pt x="195211" y="453174"/>
                </a:lnTo>
                <a:lnTo>
                  <a:pt x="246341" y="476465"/>
                </a:lnTo>
                <a:lnTo>
                  <a:pt x="301574" y="496277"/>
                </a:lnTo>
                <a:lnTo>
                  <a:pt x="359930" y="510755"/>
                </a:lnTo>
                <a:lnTo>
                  <a:pt x="420420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36" y="439229"/>
                </a:lnTo>
                <a:lnTo>
                  <a:pt x="695261" y="410629"/>
                </a:lnTo>
                <a:lnTo>
                  <a:pt x="725271" y="377685"/>
                </a:lnTo>
                <a:lnTo>
                  <a:pt x="753656" y="340309"/>
                </a:lnTo>
                <a:lnTo>
                  <a:pt x="780186" y="298843"/>
                </a:lnTo>
                <a:lnTo>
                  <a:pt x="805053" y="252971"/>
                </a:lnTo>
                <a:lnTo>
                  <a:pt x="828179" y="202819"/>
                </a:lnTo>
                <a:lnTo>
                  <a:pt x="849566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650387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9650387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5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710079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01" y="101688"/>
                </a:lnTo>
                <a:lnTo>
                  <a:pt x="831926" y="158673"/>
                </a:lnTo>
                <a:lnTo>
                  <a:pt x="810336" y="211391"/>
                </a:lnTo>
                <a:lnTo>
                  <a:pt x="787044" y="259816"/>
                </a:lnTo>
                <a:lnTo>
                  <a:pt x="762050" y="303936"/>
                </a:lnTo>
                <a:lnTo>
                  <a:pt x="735368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23" y="505066"/>
                </a:lnTo>
                <a:lnTo>
                  <a:pt x="360781" y="497801"/>
                </a:lnTo>
                <a:lnTo>
                  <a:pt x="303784" y="483501"/>
                </a:lnTo>
                <a:lnTo>
                  <a:pt x="249796" y="463969"/>
                </a:lnTo>
                <a:lnTo>
                  <a:pt x="199796" y="441071"/>
                </a:lnTo>
                <a:lnTo>
                  <a:pt x="154762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58" y="328561"/>
                </a:lnTo>
                <a:lnTo>
                  <a:pt x="122186" y="326085"/>
                </a:lnTo>
                <a:lnTo>
                  <a:pt x="176072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59" y="363677"/>
                </a:lnTo>
                <a:lnTo>
                  <a:pt x="450380" y="357555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12" y="295529"/>
                </a:lnTo>
                <a:lnTo>
                  <a:pt x="627214" y="270675"/>
                </a:lnTo>
                <a:lnTo>
                  <a:pt x="666445" y="233311"/>
                </a:lnTo>
                <a:lnTo>
                  <a:pt x="716546" y="174421"/>
                </a:lnTo>
                <a:lnTo>
                  <a:pt x="762393" y="128447"/>
                </a:lnTo>
                <a:lnTo>
                  <a:pt x="805713" y="90119"/>
                </a:lnTo>
                <a:lnTo>
                  <a:pt x="842556" y="60642"/>
                </a:lnTo>
                <a:lnTo>
                  <a:pt x="847191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48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0994" y="45529"/>
                </a:lnTo>
                <a:lnTo>
                  <a:pt x="839444" y="46748"/>
                </a:lnTo>
                <a:lnTo>
                  <a:pt x="812711" y="64363"/>
                </a:lnTo>
                <a:lnTo>
                  <a:pt x="769962" y="89420"/>
                </a:lnTo>
                <a:lnTo>
                  <a:pt x="769962" y="104355"/>
                </a:lnTo>
                <a:lnTo>
                  <a:pt x="757669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26" y="297167"/>
                </a:lnTo>
                <a:lnTo>
                  <a:pt x="519658" y="322580"/>
                </a:lnTo>
                <a:lnTo>
                  <a:pt x="462191" y="341820"/>
                </a:lnTo>
                <a:lnTo>
                  <a:pt x="396760" y="350608"/>
                </a:lnTo>
                <a:lnTo>
                  <a:pt x="324116" y="344678"/>
                </a:lnTo>
                <a:lnTo>
                  <a:pt x="302285" y="339344"/>
                </a:lnTo>
                <a:lnTo>
                  <a:pt x="254368" y="329120"/>
                </a:lnTo>
                <a:lnTo>
                  <a:pt x="235915" y="326085"/>
                </a:lnTo>
                <a:lnTo>
                  <a:pt x="191693" y="318820"/>
                </a:lnTo>
                <a:lnTo>
                  <a:pt x="147840" y="315125"/>
                </a:lnTo>
                <a:lnTo>
                  <a:pt x="175298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37" y="266090"/>
                </a:lnTo>
                <a:lnTo>
                  <a:pt x="436867" y="244779"/>
                </a:lnTo>
                <a:lnTo>
                  <a:pt x="512178" y="219710"/>
                </a:lnTo>
                <a:lnTo>
                  <a:pt x="560514" y="201879"/>
                </a:lnTo>
                <a:lnTo>
                  <a:pt x="609193" y="182384"/>
                </a:lnTo>
                <a:lnTo>
                  <a:pt x="657910" y="161175"/>
                </a:lnTo>
                <a:lnTo>
                  <a:pt x="706361" y="138163"/>
                </a:lnTo>
                <a:lnTo>
                  <a:pt x="754265" y="113296"/>
                </a:lnTo>
                <a:lnTo>
                  <a:pt x="769962" y="104355"/>
                </a:lnTo>
                <a:lnTo>
                  <a:pt x="769962" y="89420"/>
                </a:lnTo>
                <a:lnTo>
                  <a:pt x="757262" y="96850"/>
                </a:lnTo>
                <a:lnTo>
                  <a:pt x="700519" y="126593"/>
                </a:lnTo>
                <a:lnTo>
                  <a:pt x="642950" y="153695"/>
                </a:lnTo>
                <a:lnTo>
                  <a:pt x="585101" y="178269"/>
                </a:lnTo>
                <a:lnTo>
                  <a:pt x="527456" y="200444"/>
                </a:lnTo>
                <a:lnTo>
                  <a:pt x="470522" y="220319"/>
                </a:lnTo>
                <a:lnTo>
                  <a:pt x="414820" y="237998"/>
                </a:lnTo>
                <a:lnTo>
                  <a:pt x="360832" y="253606"/>
                </a:lnTo>
                <a:lnTo>
                  <a:pt x="309079" y="267258"/>
                </a:lnTo>
                <a:lnTo>
                  <a:pt x="260070" y="279044"/>
                </a:lnTo>
                <a:lnTo>
                  <a:pt x="214312" y="289102"/>
                </a:lnTo>
                <a:lnTo>
                  <a:pt x="172288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02" y="239941"/>
                </a:lnTo>
                <a:lnTo>
                  <a:pt x="171627" y="212737"/>
                </a:lnTo>
                <a:lnTo>
                  <a:pt x="181749" y="201714"/>
                </a:lnTo>
                <a:lnTo>
                  <a:pt x="235318" y="142798"/>
                </a:lnTo>
                <a:lnTo>
                  <a:pt x="285788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27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493" y="63207"/>
                </a:lnTo>
                <a:lnTo>
                  <a:pt x="512432" y="33299"/>
                </a:lnTo>
                <a:lnTo>
                  <a:pt x="562368" y="17856"/>
                </a:lnTo>
                <a:lnTo>
                  <a:pt x="612800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56" y="26390"/>
                </a:lnTo>
                <a:lnTo>
                  <a:pt x="790473" y="29057"/>
                </a:lnTo>
                <a:lnTo>
                  <a:pt x="832764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489" y="5524"/>
                </a:lnTo>
                <a:lnTo>
                  <a:pt x="659015" y="1536"/>
                </a:lnTo>
                <a:lnTo>
                  <a:pt x="613448" y="0"/>
                </a:lnTo>
                <a:lnTo>
                  <a:pt x="561327" y="4991"/>
                </a:lnTo>
                <a:lnTo>
                  <a:pt x="509143" y="20586"/>
                </a:lnTo>
                <a:lnTo>
                  <a:pt x="463410" y="50863"/>
                </a:lnTo>
                <a:lnTo>
                  <a:pt x="430631" y="99872"/>
                </a:lnTo>
                <a:lnTo>
                  <a:pt x="417169" y="93573"/>
                </a:lnTo>
                <a:lnTo>
                  <a:pt x="413258" y="91744"/>
                </a:lnTo>
                <a:lnTo>
                  <a:pt x="387007" y="83921"/>
                </a:lnTo>
                <a:lnTo>
                  <a:pt x="353275" y="80505"/>
                </a:lnTo>
                <a:lnTo>
                  <a:pt x="313461" y="85648"/>
                </a:lnTo>
                <a:lnTo>
                  <a:pt x="268973" y="103454"/>
                </a:lnTo>
                <a:lnTo>
                  <a:pt x="221234" y="138061"/>
                </a:lnTo>
                <a:lnTo>
                  <a:pt x="171640" y="193573"/>
                </a:lnTo>
                <a:lnTo>
                  <a:pt x="159994" y="206159"/>
                </a:lnTo>
                <a:lnTo>
                  <a:pt x="128651" y="237223"/>
                </a:lnTo>
                <a:lnTo>
                  <a:pt x="81495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00" y="381088"/>
                </a:lnTo>
                <a:lnTo>
                  <a:pt x="109169" y="403631"/>
                </a:lnTo>
                <a:lnTo>
                  <a:pt x="149161" y="428282"/>
                </a:lnTo>
                <a:lnTo>
                  <a:pt x="195211" y="453174"/>
                </a:lnTo>
                <a:lnTo>
                  <a:pt x="246341" y="476465"/>
                </a:lnTo>
                <a:lnTo>
                  <a:pt x="301574" y="496277"/>
                </a:lnTo>
                <a:lnTo>
                  <a:pt x="359930" y="510755"/>
                </a:lnTo>
                <a:lnTo>
                  <a:pt x="420420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36" y="439229"/>
                </a:lnTo>
                <a:lnTo>
                  <a:pt x="695261" y="410629"/>
                </a:lnTo>
                <a:lnTo>
                  <a:pt x="725271" y="377685"/>
                </a:lnTo>
                <a:lnTo>
                  <a:pt x="753656" y="340309"/>
                </a:lnTo>
                <a:lnTo>
                  <a:pt x="780186" y="298843"/>
                </a:lnTo>
                <a:lnTo>
                  <a:pt x="805053" y="252971"/>
                </a:lnTo>
                <a:lnTo>
                  <a:pt x="828179" y="202819"/>
                </a:lnTo>
                <a:lnTo>
                  <a:pt x="849566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710079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01" y="101688"/>
                </a:lnTo>
                <a:lnTo>
                  <a:pt x="831926" y="158673"/>
                </a:lnTo>
                <a:lnTo>
                  <a:pt x="810336" y="211391"/>
                </a:lnTo>
                <a:lnTo>
                  <a:pt x="787044" y="259816"/>
                </a:lnTo>
                <a:lnTo>
                  <a:pt x="762050" y="303936"/>
                </a:lnTo>
                <a:lnTo>
                  <a:pt x="735368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23" y="505066"/>
                </a:lnTo>
                <a:lnTo>
                  <a:pt x="360781" y="497801"/>
                </a:lnTo>
                <a:lnTo>
                  <a:pt x="303784" y="483501"/>
                </a:lnTo>
                <a:lnTo>
                  <a:pt x="249796" y="463969"/>
                </a:lnTo>
                <a:lnTo>
                  <a:pt x="199796" y="441071"/>
                </a:lnTo>
                <a:lnTo>
                  <a:pt x="154762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58" y="328561"/>
                </a:lnTo>
                <a:lnTo>
                  <a:pt x="122186" y="326085"/>
                </a:lnTo>
                <a:lnTo>
                  <a:pt x="176072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59" y="363677"/>
                </a:lnTo>
                <a:lnTo>
                  <a:pt x="450380" y="357555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12" y="295529"/>
                </a:lnTo>
                <a:lnTo>
                  <a:pt x="627214" y="270675"/>
                </a:lnTo>
                <a:lnTo>
                  <a:pt x="666445" y="233311"/>
                </a:lnTo>
                <a:lnTo>
                  <a:pt x="716546" y="174421"/>
                </a:lnTo>
                <a:lnTo>
                  <a:pt x="762393" y="128447"/>
                </a:lnTo>
                <a:lnTo>
                  <a:pt x="805713" y="90119"/>
                </a:lnTo>
                <a:lnTo>
                  <a:pt x="842556" y="60642"/>
                </a:lnTo>
                <a:lnTo>
                  <a:pt x="847191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48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0994" y="45529"/>
                </a:lnTo>
                <a:lnTo>
                  <a:pt x="839444" y="46748"/>
                </a:lnTo>
                <a:lnTo>
                  <a:pt x="812711" y="64363"/>
                </a:lnTo>
                <a:lnTo>
                  <a:pt x="769962" y="89420"/>
                </a:lnTo>
                <a:lnTo>
                  <a:pt x="769962" y="104355"/>
                </a:lnTo>
                <a:lnTo>
                  <a:pt x="757669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26" y="297167"/>
                </a:lnTo>
                <a:lnTo>
                  <a:pt x="519658" y="322580"/>
                </a:lnTo>
                <a:lnTo>
                  <a:pt x="462191" y="341820"/>
                </a:lnTo>
                <a:lnTo>
                  <a:pt x="396760" y="350608"/>
                </a:lnTo>
                <a:lnTo>
                  <a:pt x="324116" y="344678"/>
                </a:lnTo>
                <a:lnTo>
                  <a:pt x="302285" y="339344"/>
                </a:lnTo>
                <a:lnTo>
                  <a:pt x="254368" y="329120"/>
                </a:lnTo>
                <a:lnTo>
                  <a:pt x="235915" y="326085"/>
                </a:lnTo>
                <a:lnTo>
                  <a:pt x="191693" y="318820"/>
                </a:lnTo>
                <a:lnTo>
                  <a:pt x="147840" y="315125"/>
                </a:lnTo>
                <a:lnTo>
                  <a:pt x="175298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37" y="266090"/>
                </a:lnTo>
                <a:lnTo>
                  <a:pt x="436867" y="244779"/>
                </a:lnTo>
                <a:lnTo>
                  <a:pt x="512178" y="219710"/>
                </a:lnTo>
                <a:lnTo>
                  <a:pt x="560514" y="201879"/>
                </a:lnTo>
                <a:lnTo>
                  <a:pt x="609193" y="182384"/>
                </a:lnTo>
                <a:lnTo>
                  <a:pt x="657910" y="161175"/>
                </a:lnTo>
                <a:lnTo>
                  <a:pt x="706361" y="138163"/>
                </a:lnTo>
                <a:lnTo>
                  <a:pt x="754265" y="113296"/>
                </a:lnTo>
                <a:lnTo>
                  <a:pt x="769962" y="104355"/>
                </a:lnTo>
                <a:lnTo>
                  <a:pt x="769962" y="89420"/>
                </a:lnTo>
                <a:lnTo>
                  <a:pt x="757262" y="96850"/>
                </a:lnTo>
                <a:lnTo>
                  <a:pt x="700519" y="126593"/>
                </a:lnTo>
                <a:lnTo>
                  <a:pt x="642950" y="153695"/>
                </a:lnTo>
                <a:lnTo>
                  <a:pt x="585101" y="178269"/>
                </a:lnTo>
                <a:lnTo>
                  <a:pt x="527456" y="200444"/>
                </a:lnTo>
                <a:lnTo>
                  <a:pt x="470522" y="220319"/>
                </a:lnTo>
                <a:lnTo>
                  <a:pt x="414820" y="237998"/>
                </a:lnTo>
                <a:lnTo>
                  <a:pt x="360832" y="253606"/>
                </a:lnTo>
                <a:lnTo>
                  <a:pt x="309079" y="267258"/>
                </a:lnTo>
                <a:lnTo>
                  <a:pt x="260070" y="279044"/>
                </a:lnTo>
                <a:lnTo>
                  <a:pt x="214312" y="289102"/>
                </a:lnTo>
                <a:lnTo>
                  <a:pt x="172288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02" y="239941"/>
                </a:lnTo>
                <a:lnTo>
                  <a:pt x="171627" y="212737"/>
                </a:lnTo>
                <a:lnTo>
                  <a:pt x="181749" y="201714"/>
                </a:lnTo>
                <a:lnTo>
                  <a:pt x="235318" y="142798"/>
                </a:lnTo>
                <a:lnTo>
                  <a:pt x="285788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27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493" y="63207"/>
                </a:lnTo>
                <a:lnTo>
                  <a:pt x="512432" y="33299"/>
                </a:lnTo>
                <a:lnTo>
                  <a:pt x="562368" y="17856"/>
                </a:lnTo>
                <a:lnTo>
                  <a:pt x="612800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56" y="26390"/>
                </a:lnTo>
                <a:lnTo>
                  <a:pt x="790473" y="29057"/>
                </a:lnTo>
                <a:lnTo>
                  <a:pt x="832764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60"/>
                </a:lnTo>
                <a:lnTo>
                  <a:pt x="762495" y="14668"/>
                </a:lnTo>
                <a:lnTo>
                  <a:pt x="747064" y="12877"/>
                </a:lnTo>
                <a:lnTo>
                  <a:pt x="704405" y="7886"/>
                </a:lnTo>
                <a:lnTo>
                  <a:pt x="691489" y="5524"/>
                </a:lnTo>
                <a:lnTo>
                  <a:pt x="659015" y="1536"/>
                </a:lnTo>
                <a:lnTo>
                  <a:pt x="613448" y="0"/>
                </a:lnTo>
                <a:lnTo>
                  <a:pt x="561327" y="4991"/>
                </a:lnTo>
                <a:lnTo>
                  <a:pt x="509143" y="20586"/>
                </a:lnTo>
                <a:lnTo>
                  <a:pt x="463410" y="50863"/>
                </a:lnTo>
                <a:lnTo>
                  <a:pt x="430631" y="99872"/>
                </a:lnTo>
                <a:lnTo>
                  <a:pt x="417169" y="93573"/>
                </a:lnTo>
                <a:lnTo>
                  <a:pt x="413258" y="91744"/>
                </a:lnTo>
                <a:lnTo>
                  <a:pt x="387007" y="83921"/>
                </a:lnTo>
                <a:lnTo>
                  <a:pt x="353275" y="80505"/>
                </a:lnTo>
                <a:lnTo>
                  <a:pt x="313461" y="85648"/>
                </a:lnTo>
                <a:lnTo>
                  <a:pt x="268973" y="103454"/>
                </a:lnTo>
                <a:lnTo>
                  <a:pt x="221234" y="138061"/>
                </a:lnTo>
                <a:lnTo>
                  <a:pt x="171640" y="193573"/>
                </a:lnTo>
                <a:lnTo>
                  <a:pt x="159994" y="206159"/>
                </a:lnTo>
                <a:lnTo>
                  <a:pt x="128651" y="237223"/>
                </a:lnTo>
                <a:lnTo>
                  <a:pt x="81495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00" y="381088"/>
                </a:lnTo>
                <a:lnTo>
                  <a:pt x="109169" y="403631"/>
                </a:lnTo>
                <a:lnTo>
                  <a:pt x="149161" y="428282"/>
                </a:lnTo>
                <a:lnTo>
                  <a:pt x="195211" y="453174"/>
                </a:lnTo>
                <a:lnTo>
                  <a:pt x="246341" y="476465"/>
                </a:lnTo>
                <a:lnTo>
                  <a:pt x="301574" y="496277"/>
                </a:lnTo>
                <a:lnTo>
                  <a:pt x="359930" y="510755"/>
                </a:lnTo>
                <a:lnTo>
                  <a:pt x="420420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36" y="439229"/>
                </a:lnTo>
                <a:lnTo>
                  <a:pt x="695261" y="410629"/>
                </a:lnTo>
                <a:lnTo>
                  <a:pt x="725271" y="377685"/>
                </a:lnTo>
                <a:lnTo>
                  <a:pt x="753656" y="340309"/>
                </a:lnTo>
                <a:lnTo>
                  <a:pt x="780186" y="298843"/>
                </a:lnTo>
                <a:lnTo>
                  <a:pt x="805053" y="252971"/>
                </a:lnTo>
                <a:lnTo>
                  <a:pt x="828179" y="202819"/>
                </a:lnTo>
                <a:lnTo>
                  <a:pt x="849566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8710079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01" y="101688"/>
                </a:lnTo>
                <a:lnTo>
                  <a:pt x="831926" y="158673"/>
                </a:lnTo>
                <a:lnTo>
                  <a:pt x="810336" y="211391"/>
                </a:lnTo>
                <a:lnTo>
                  <a:pt x="787044" y="259816"/>
                </a:lnTo>
                <a:lnTo>
                  <a:pt x="762050" y="303936"/>
                </a:lnTo>
                <a:lnTo>
                  <a:pt x="735368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23" y="505066"/>
                </a:lnTo>
                <a:lnTo>
                  <a:pt x="360781" y="497801"/>
                </a:lnTo>
                <a:lnTo>
                  <a:pt x="303784" y="483501"/>
                </a:lnTo>
                <a:lnTo>
                  <a:pt x="249796" y="463969"/>
                </a:lnTo>
                <a:lnTo>
                  <a:pt x="199796" y="441071"/>
                </a:lnTo>
                <a:lnTo>
                  <a:pt x="154762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58" y="328561"/>
                </a:lnTo>
                <a:lnTo>
                  <a:pt x="122186" y="326085"/>
                </a:lnTo>
                <a:lnTo>
                  <a:pt x="176072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59" y="363677"/>
                </a:lnTo>
                <a:lnTo>
                  <a:pt x="450380" y="357555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12" y="295529"/>
                </a:lnTo>
                <a:lnTo>
                  <a:pt x="627214" y="270675"/>
                </a:lnTo>
                <a:lnTo>
                  <a:pt x="666445" y="233311"/>
                </a:lnTo>
                <a:lnTo>
                  <a:pt x="716546" y="174421"/>
                </a:lnTo>
                <a:lnTo>
                  <a:pt x="762393" y="128447"/>
                </a:lnTo>
                <a:lnTo>
                  <a:pt x="805713" y="90119"/>
                </a:lnTo>
                <a:lnTo>
                  <a:pt x="842556" y="60642"/>
                </a:lnTo>
                <a:lnTo>
                  <a:pt x="847191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48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0994" y="45529"/>
                </a:lnTo>
                <a:lnTo>
                  <a:pt x="839444" y="46748"/>
                </a:lnTo>
                <a:lnTo>
                  <a:pt x="812711" y="64363"/>
                </a:lnTo>
                <a:lnTo>
                  <a:pt x="769962" y="89420"/>
                </a:lnTo>
                <a:lnTo>
                  <a:pt x="769962" y="104355"/>
                </a:lnTo>
                <a:lnTo>
                  <a:pt x="757669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26" y="297167"/>
                </a:lnTo>
                <a:lnTo>
                  <a:pt x="519658" y="322580"/>
                </a:lnTo>
                <a:lnTo>
                  <a:pt x="462191" y="341820"/>
                </a:lnTo>
                <a:lnTo>
                  <a:pt x="396760" y="350608"/>
                </a:lnTo>
                <a:lnTo>
                  <a:pt x="324116" y="344678"/>
                </a:lnTo>
                <a:lnTo>
                  <a:pt x="302285" y="339344"/>
                </a:lnTo>
                <a:lnTo>
                  <a:pt x="254368" y="329120"/>
                </a:lnTo>
                <a:lnTo>
                  <a:pt x="235915" y="326085"/>
                </a:lnTo>
                <a:lnTo>
                  <a:pt x="191693" y="318820"/>
                </a:lnTo>
                <a:lnTo>
                  <a:pt x="147840" y="315125"/>
                </a:lnTo>
                <a:lnTo>
                  <a:pt x="175298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37" y="266090"/>
                </a:lnTo>
                <a:lnTo>
                  <a:pt x="436867" y="244779"/>
                </a:lnTo>
                <a:lnTo>
                  <a:pt x="512178" y="219710"/>
                </a:lnTo>
                <a:lnTo>
                  <a:pt x="560514" y="201879"/>
                </a:lnTo>
                <a:lnTo>
                  <a:pt x="609193" y="182384"/>
                </a:lnTo>
                <a:lnTo>
                  <a:pt x="657910" y="161175"/>
                </a:lnTo>
                <a:lnTo>
                  <a:pt x="706361" y="138163"/>
                </a:lnTo>
                <a:lnTo>
                  <a:pt x="754265" y="113296"/>
                </a:lnTo>
                <a:lnTo>
                  <a:pt x="769962" y="104355"/>
                </a:lnTo>
                <a:lnTo>
                  <a:pt x="769962" y="89420"/>
                </a:lnTo>
                <a:lnTo>
                  <a:pt x="757262" y="96850"/>
                </a:lnTo>
                <a:lnTo>
                  <a:pt x="700519" y="126593"/>
                </a:lnTo>
                <a:lnTo>
                  <a:pt x="642950" y="153695"/>
                </a:lnTo>
                <a:lnTo>
                  <a:pt x="585101" y="178269"/>
                </a:lnTo>
                <a:lnTo>
                  <a:pt x="527456" y="200444"/>
                </a:lnTo>
                <a:lnTo>
                  <a:pt x="470522" y="220319"/>
                </a:lnTo>
                <a:lnTo>
                  <a:pt x="414820" y="237998"/>
                </a:lnTo>
                <a:lnTo>
                  <a:pt x="360832" y="253606"/>
                </a:lnTo>
                <a:lnTo>
                  <a:pt x="309079" y="267258"/>
                </a:lnTo>
                <a:lnTo>
                  <a:pt x="260070" y="279044"/>
                </a:lnTo>
                <a:lnTo>
                  <a:pt x="214312" y="289102"/>
                </a:lnTo>
                <a:lnTo>
                  <a:pt x="172288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02" y="239941"/>
                </a:lnTo>
                <a:lnTo>
                  <a:pt x="171627" y="212737"/>
                </a:lnTo>
                <a:lnTo>
                  <a:pt x="181749" y="201714"/>
                </a:lnTo>
                <a:lnTo>
                  <a:pt x="235318" y="142798"/>
                </a:lnTo>
                <a:lnTo>
                  <a:pt x="285788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27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493" y="63207"/>
                </a:lnTo>
                <a:lnTo>
                  <a:pt x="512432" y="33299"/>
                </a:lnTo>
                <a:lnTo>
                  <a:pt x="562368" y="17856"/>
                </a:lnTo>
                <a:lnTo>
                  <a:pt x="612800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56" y="26390"/>
                </a:lnTo>
                <a:lnTo>
                  <a:pt x="790473" y="29057"/>
                </a:lnTo>
                <a:lnTo>
                  <a:pt x="832764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489" y="5524"/>
                </a:lnTo>
                <a:lnTo>
                  <a:pt x="659015" y="1536"/>
                </a:lnTo>
                <a:lnTo>
                  <a:pt x="613448" y="0"/>
                </a:lnTo>
                <a:lnTo>
                  <a:pt x="561327" y="4991"/>
                </a:lnTo>
                <a:lnTo>
                  <a:pt x="509143" y="20586"/>
                </a:lnTo>
                <a:lnTo>
                  <a:pt x="463410" y="50863"/>
                </a:lnTo>
                <a:lnTo>
                  <a:pt x="430631" y="99872"/>
                </a:lnTo>
                <a:lnTo>
                  <a:pt x="417169" y="93573"/>
                </a:lnTo>
                <a:lnTo>
                  <a:pt x="413258" y="91744"/>
                </a:lnTo>
                <a:lnTo>
                  <a:pt x="387007" y="83921"/>
                </a:lnTo>
                <a:lnTo>
                  <a:pt x="353275" y="80505"/>
                </a:lnTo>
                <a:lnTo>
                  <a:pt x="313461" y="85648"/>
                </a:lnTo>
                <a:lnTo>
                  <a:pt x="268973" y="103454"/>
                </a:lnTo>
                <a:lnTo>
                  <a:pt x="221234" y="138061"/>
                </a:lnTo>
                <a:lnTo>
                  <a:pt x="171640" y="193573"/>
                </a:lnTo>
                <a:lnTo>
                  <a:pt x="159994" y="206159"/>
                </a:lnTo>
                <a:lnTo>
                  <a:pt x="128651" y="237223"/>
                </a:lnTo>
                <a:lnTo>
                  <a:pt x="81495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00" y="381088"/>
                </a:lnTo>
                <a:lnTo>
                  <a:pt x="109169" y="403631"/>
                </a:lnTo>
                <a:lnTo>
                  <a:pt x="149161" y="428282"/>
                </a:lnTo>
                <a:lnTo>
                  <a:pt x="195211" y="453174"/>
                </a:lnTo>
                <a:lnTo>
                  <a:pt x="246341" y="476465"/>
                </a:lnTo>
                <a:lnTo>
                  <a:pt x="301574" y="496277"/>
                </a:lnTo>
                <a:lnTo>
                  <a:pt x="359930" y="510755"/>
                </a:lnTo>
                <a:lnTo>
                  <a:pt x="420420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36" y="439229"/>
                </a:lnTo>
                <a:lnTo>
                  <a:pt x="695261" y="410629"/>
                </a:lnTo>
                <a:lnTo>
                  <a:pt x="725271" y="377685"/>
                </a:lnTo>
                <a:lnTo>
                  <a:pt x="753656" y="340309"/>
                </a:lnTo>
                <a:lnTo>
                  <a:pt x="780186" y="298843"/>
                </a:lnTo>
                <a:lnTo>
                  <a:pt x="805053" y="252971"/>
                </a:lnTo>
                <a:lnTo>
                  <a:pt x="828179" y="202819"/>
                </a:lnTo>
                <a:lnTo>
                  <a:pt x="849566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710079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03" y="0"/>
                </a:lnTo>
                <a:lnTo>
                  <a:pt x="869403" y="15430"/>
                </a:lnTo>
                <a:lnTo>
                  <a:pt x="851801" y="74790"/>
                </a:lnTo>
                <a:lnTo>
                  <a:pt x="831926" y="131775"/>
                </a:lnTo>
                <a:lnTo>
                  <a:pt x="810336" y="184492"/>
                </a:lnTo>
                <a:lnTo>
                  <a:pt x="787044" y="232918"/>
                </a:lnTo>
                <a:lnTo>
                  <a:pt x="762050" y="277037"/>
                </a:lnTo>
                <a:lnTo>
                  <a:pt x="735368" y="316839"/>
                </a:lnTo>
                <a:lnTo>
                  <a:pt x="707009" y="352323"/>
                </a:lnTo>
                <a:lnTo>
                  <a:pt x="676960" y="383451"/>
                </a:lnTo>
                <a:lnTo>
                  <a:pt x="645248" y="410222"/>
                </a:lnTo>
                <a:lnTo>
                  <a:pt x="611873" y="432625"/>
                </a:lnTo>
                <a:lnTo>
                  <a:pt x="576846" y="450646"/>
                </a:lnTo>
                <a:lnTo>
                  <a:pt x="540169" y="464261"/>
                </a:lnTo>
                <a:lnTo>
                  <a:pt x="479945" y="476567"/>
                </a:lnTo>
                <a:lnTo>
                  <a:pt x="419823" y="478167"/>
                </a:lnTo>
                <a:lnTo>
                  <a:pt x="360781" y="470903"/>
                </a:lnTo>
                <a:lnTo>
                  <a:pt x="303784" y="456603"/>
                </a:lnTo>
                <a:lnTo>
                  <a:pt x="249796" y="437070"/>
                </a:lnTo>
                <a:lnTo>
                  <a:pt x="199796" y="414172"/>
                </a:lnTo>
                <a:lnTo>
                  <a:pt x="154762" y="389712"/>
                </a:lnTo>
                <a:lnTo>
                  <a:pt x="115658" y="365518"/>
                </a:lnTo>
                <a:lnTo>
                  <a:pt x="83451" y="343433"/>
                </a:lnTo>
                <a:lnTo>
                  <a:pt x="43624" y="312889"/>
                </a:lnTo>
                <a:lnTo>
                  <a:pt x="75958" y="301663"/>
                </a:lnTo>
                <a:lnTo>
                  <a:pt x="122186" y="299186"/>
                </a:lnTo>
                <a:lnTo>
                  <a:pt x="176072" y="303149"/>
                </a:lnTo>
                <a:lnTo>
                  <a:pt x="231368" y="311226"/>
                </a:lnTo>
                <a:lnTo>
                  <a:pt x="281838" y="321094"/>
                </a:lnTo>
                <a:lnTo>
                  <a:pt x="321233" y="330441"/>
                </a:lnTo>
                <a:lnTo>
                  <a:pt x="388759" y="336778"/>
                </a:lnTo>
                <a:lnTo>
                  <a:pt x="450380" y="330657"/>
                </a:lnTo>
                <a:lnTo>
                  <a:pt x="505574" y="315188"/>
                </a:lnTo>
                <a:lnTo>
                  <a:pt x="553796" y="293471"/>
                </a:lnTo>
                <a:lnTo>
                  <a:pt x="594512" y="268630"/>
                </a:lnTo>
                <a:lnTo>
                  <a:pt x="627214" y="243776"/>
                </a:lnTo>
                <a:lnTo>
                  <a:pt x="666445" y="206413"/>
                </a:lnTo>
                <a:lnTo>
                  <a:pt x="716546" y="147523"/>
                </a:lnTo>
                <a:lnTo>
                  <a:pt x="762393" y="101549"/>
                </a:lnTo>
                <a:lnTo>
                  <a:pt x="805713" y="63220"/>
                </a:lnTo>
                <a:lnTo>
                  <a:pt x="842556" y="33743"/>
                </a:lnTo>
                <a:lnTo>
                  <a:pt x="847191" y="30835"/>
                </a:lnTo>
                <a:lnTo>
                  <a:pt x="869403" y="15430"/>
                </a:lnTo>
                <a:lnTo>
                  <a:pt x="869403" y="0"/>
                </a:lnTo>
                <a:lnTo>
                  <a:pt x="753783" y="0"/>
                </a:lnTo>
                <a:lnTo>
                  <a:pt x="790473" y="2159"/>
                </a:lnTo>
                <a:lnTo>
                  <a:pt x="832764" y="2717"/>
                </a:lnTo>
                <a:lnTo>
                  <a:pt x="863688" y="2171"/>
                </a:lnTo>
                <a:lnTo>
                  <a:pt x="840994" y="18630"/>
                </a:lnTo>
                <a:lnTo>
                  <a:pt x="839444" y="19850"/>
                </a:lnTo>
                <a:lnTo>
                  <a:pt x="812711" y="37465"/>
                </a:lnTo>
                <a:lnTo>
                  <a:pt x="769962" y="62522"/>
                </a:lnTo>
                <a:lnTo>
                  <a:pt x="769962" y="77457"/>
                </a:lnTo>
                <a:lnTo>
                  <a:pt x="757669" y="88201"/>
                </a:lnTo>
                <a:lnTo>
                  <a:pt x="709117" y="136448"/>
                </a:lnTo>
                <a:lnTo>
                  <a:pt x="661695" y="192100"/>
                </a:lnTo>
                <a:lnTo>
                  <a:pt x="655129" y="199580"/>
                </a:lnTo>
                <a:lnTo>
                  <a:pt x="607758" y="242938"/>
                </a:lnTo>
                <a:lnTo>
                  <a:pt x="568426" y="270268"/>
                </a:lnTo>
                <a:lnTo>
                  <a:pt x="519658" y="295681"/>
                </a:lnTo>
                <a:lnTo>
                  <a:pt x="462191" y="314921"/>
                </a:lnTo>
                <a:lnTo>
                  <a:pt x="396760" y="323710"/>
                </a:lnTo>
                <a:lnTo>
                  <a:pt x="324116" y="317779"/>
                </a:lnTo>
                <a:lnTo>
                  <a:pt x="302285" y="312445"/>
                </a:lnTo>
                <a:lnTo>
                  <a:pt x="254368" y="302221"/>
                </a:lnTo>
                <a:lnTo>
                  <a:pt x="235915" y="299186"/>
                </a:lnTo>
                <a:lnTo>
                  <a:pt x="191693" y="291922"/>
                </a:lnTo>
                <a:lnTo>
                  <a:pt x="147840" y="288226"/>
                </a:lnTo>
                <a:lnTo>
                  <a:pt x="175298" y="283260"/>
                </a:lnTo>
                <a:lnTo>
                  <a:pt x="232371" y="271614"/>
                </a:lnTo>
                <a:lnTo>
                  <a:pt x="295783" y="257009"/>
                </a:lnTo>
                <a:lnTo>
                  <a:pt x="364337" y="239179"/>
                </a:lnTo>
                <a:lnTo>
                  <a:pt x="436867" y="217868"/>
                </a:lnTo>
                <a:lnTo>
                  <a:pt x="512178" y="192811"/>
                </a:lnTo>
                <a:lnTo>
                  <a:pt x="560514" y="174980"/>
                </a:lnTo>
                <a:lnTo>
                  <a:pt x="609193" y="155486"/>
                </a:lnTo>
                <a:lnTo>
                  <a:pt x="657910" y="134277"/>
                </a:lnTo>
                <a:lnTo>
                  <a:pt x="706361" y="111264"/>
                </a:lnTo>
                <a:lnTo>
                  <a:pt x="754265" y="86398"/>
                </a:lnTo>
                <a:lnTo>
                  <a:pt x="769962" y="77457"/>
                </a:lnTo>
                <a:lnTo>
                  <a:pt x="769962" y="62522"/>
                </a:lnTo>
                <a:lnTo>
                  <a:pt x="757262" y="69951"/>
                </a:lnTo>
                <a:lnTo>
                  <a:pt x="700519" y="99695"/>
                </a:lnTo>
                <a:lnTo>
                  <a:pt x="642950" y="126796"/>
                </a:lnTo>
                <a:lnTo>
                  <a:pt x="585101" y="151371"/>
                </a:lnTo>
                <a:lnTo>
                  <a:pt x="527456" y="173545"/>
                </a:lnTo>
                <a:lnTo>
                  <a:pt x="470522" y="193421"/>
                </a:lnTo>
                <a:lnTo>
                  <a:pt x="414820" y="211099"/>
                </a:lnTo>
                <a:lnTo>
                  <a:pt x="360832" y="226707"/>
                </a:lnTo>
                <a:lnTo>
                  <a:pt x="309079" y="240360"/>
                </a:lnTo>
                <a:lnTo>
                  <a:pt x="260070" y="252145"/>
                </a:lnTo>
                <a:lnTo>
                  <a:pt x="214312" y="262204"/>
                </a:lnTo>
                <a:lnTo>
                  <a:pt x="172288" y="270637"/>
                </a:lnTo>
                <a:lnTo>
                  <a:pt x="134531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82" y="249999"/>
                </a:lnTo>
                <a:lnTo>
                  <a:pt x="144602" y="213042"/>
                </a:lnTo>
                <a:lnTo>
                  <a:pt x="171627" y="185839"/>
                </a:lnTo>
                <a:lnTo>
                  <a:pt x="181749" y="174815"/>
                </a:lnTo>
                <a:lnTo>
                  <a:pt x="235318" y="115900"/>
                </a:lnTo>
                <a:lnTo>
                  <a:pt x="285788" y="82067"/>
                </a:lnTo>
                <a:lnTo>
                  <a:pt x="331406" y="67589"/>
                </a:lnTo>
                <a:lnTo>
                  <a:pt x="370408" y="66675"/>
                </a:lnTo>
                <a:lnTo>
                  <a:pt x="401027" y="73596"/>
                </a:lnTo>
                <a:lnTo>
                  <a:pt x="421538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30" y="72974"/>
                </a:lnTo>
                <a:lnTo>
                  <a:pt x="469493" y="36309"/>
                </a:lnTo>
                <a:lnTo>
                  <a:pt x="512432" y="6400"/>
                </a:lnTo>
                <a:lnTo>
                  <a:pt x="533095" y="0"/>
                </a:lnTo>
                <a:lnTo>
                  <a:pt x="499605" y="0"/>
                </a:lnTo>
                <a:lnTo>
                  <a:pt x="463410" y="23964"/>
                </a:lnTo>
                <a:lnTo>
                  <a:pt x="430631" y="72974"/>
                </a:lnTo>
                <a:lnTo>
                  <a:pt x="417169" y="66675"/>
                </a:lnTo>
                <a:lnTo>
                  <a:pt x="413258" y="64846"/>
                </a:lnTo>
                <a:lnTo>
                  <a:pt x="387007" y="57023"/>
                </a:lnTo>
                <a:lnTo>
                  <a:pt x="353275" y="53606"/>
                </a:lnTo>
                <a:lnTo>
                  <a:pt x="313461" y="58750"/>
                </a:lnTo>
                <a:lnTo>
                  <a:pt x="268973" y="76555"/>
                </a:lnTo>
                <a:lnTo>
                  <a:pt x="221234" y="111163"/>
                </a:lnTo>
                <a:lnTo>
                  <a:pt x="171640" y="166674"/>
                </a:lnTo>
                <a:lnTo>
                  <a:pt x="159994" y="179260"/>
                </a:lnTo>
                <a:lnTo>
                  <a:pt x="128651" y="210324"/>
                </a:lnTo>
                <a:lnTo>
                  <a:pt x="81495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75" y="305574"/>
                </a:lnTo>
                <a:lnTo>
                  <a:pt x="35534" y="305409"/>
                </a:lnTo>
                <a:lnTo>
                  <a:pt x="28905" y="308533"/>
                </a:lnTo>
                <a:lnTo>
                  <a:pt x="76200" y="354190"/>
                </a:lnTo>
                <a:lnTo>
                  <a:pt x="109169" y="376732"/>
                </a:lnTo>
                <a:lnTo>
                  <a:pt x="149161" y="401383"/>
                </a:lnTo>
                <a:lnTo>
                  <a:pt x="195211" y="426275"/>
                </a:lnTo>
                <a:lnTo>
                  <a:pt x="246341" y="449567"/>
                </a:lnTo>
                <a:lnTo>
                  <a:pt x="301574" y="469379"/>
                </a:lnTo>
                <a:lnTo>
                  <a:pt x="359930" y="483857"/>
                </a:lnTo>
                <a:lnTo>
                  <a:pt x="420420" y="491147"/>
                </a:lnTo>
                <a:lnTo>
                  <a:pt x="482079" y="489381"/>
                </a:lnTo>
                <a:lnTo>
                  <a:pt x="536778" y="478167"/>
                </a:lnTo>
                <a:lnTo>
                  <a:pt x="543915" y="476707"/>
                </a:lnTo>
                <a:lnTo>
                  <a:pt x="595071" y="456463"/>
                </a:lnTo>
                <a:lnTo>
                  <a:pt x="630148" y="436575"/>
                </a:lnTo>
                <a:lnTo>
                  <a:pt x="663536" y="412330"/>
                </a:lnTo>
                <a:lnTo>
                  <a:pt x="695261" y="383730"/>
                </a:lnTo>
                <a:lnTo>
                  <a:pt x="725271" y="350786"/>
                </a:lnTo>
                <a:lnTo>
                  <a:pt x="753656" y="313410"/>
                </a:lnTo>
                <a:lnTo>
                  <a:pt x="780186" y="271945"/>
                </a:lnTo>
                <a:lnTo>
                  <a:pt x="805053" y="226072"/>
                </a:lnTo>
                <a:lnTo>
                  <a:pt x="828179" y="175920"/>
                </a:lnTo>
                <a:lnTo>
                  <a:pt x="849566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888" y="3987"/>
                </a:lnTo>
                <a:lnTo>
                  <a:pt x="888580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650387" y="68484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5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690" y="253365"/>
                </a:lnTo>
                <a:lnTo>
                  <a:pt x="775690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690" y="266268"/>
                </a:lnTo>
                <a:lnTo>
                  <a:pt x="775690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9650387" y="488918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9650387" y="629062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2277414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62" y="89420"/>
                </a:lnTo>
                <a:lnTo>
                  <a:pt x="769962" y="104368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62" y="104368"/>
                </a:lnTo>
                <a:lnTo>
                  <a:pt x="769962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3217722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3217722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277414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62" y="89420"/>
                </a:lnTo>
                <a:lnTo>
                  <a:pt x="769962" y="104368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62" y="104368"/>
                </a:lnTo>
                <a:lnTo>
                  <a:pt x="769962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277414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62" y="89420"/>
                </a:lnTo>
                <a:lnTo>
                  <a:pt x="769962" y="104368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62" y="104368"/>
                </a:lnTo>
                <a:lnTo>
                  <a:pt x="769962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60"/>
                </a:lnTo>
                <a:lnTo>
                  <a:pt x="762495" y="14668"/>
                </a:lnTo>
                <a:lnTo>
                  <a:pt x="747077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89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277414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62" y="89420"/>
                </a:lnTo>
                <a:lnTo>
                  <a:pt x="769962" y="104368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62" y="104368"/>
                </a:lnTo>
                <a:lnTo>
                  <a:pt x="769962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277414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03" y="0"/>
                </a:lnTo>
                <a:lnTo>
                  <a:pt x="869403" y="15430"/>
                </a:lnTo>
                <a:lnTo>
                  <a:pt x="851814" y="74790"/>
                </a:lnTo>
                <a:lnTo>
                  <a:pt x="831938" y="131775"/>
                </a:lnTo>
                <a:lnTo>
                  <a:pt x="810348" y="184492"/>
                </a:lnTo>
                <a:lnTo>
                  <a:pt x="787057" y="232918"/>
                </a:lnTo>
                <a:lnTo>
                  <a:pt x="762063" y="277037"/>
                </a:lnTo>
                <a:lnTo>
                  <a:pt x="735380" y="316839"/>
                </a:lnTo>
                <a:lnTo>
                  <a:pt x="707009" y="352323"/>
                </a:lnTo>
                <a:lnTo>
                  <a:pt x="676973" y="383451"/>
                </a:lnTo>
                <a:lnTo>
                  <a:pt x="645248" y="410222"/>
                </a:lnTo>
                <a:lnTo>
                  <a:pt x="611873" y="432625"/>
                </a:lnTo>
                <a:lnTo>
                  <a:pt x="576846" y="450646"/>
                </a:lnTo>
                <a:lnTo>
                  <a:pt x="540169" y="464261"/>
                </a:lnTo>
                <a:lnTo>
                  <a:pt x="479958" y="476567"/>
                </a:lnTo>
                <a:lnTo>
                  <a:pt x="419836" y="478167"/>
                </a:lnTo>
                <a:lnTo>
                  <a:pt x="360794" y="470903"/>
                </a:lnTo>
                <a:lnTo>
                  <a:pt x="303796" y="456603"/>
                </a:lnTo>
                <a:lnTo>
                  <a:pt x="249809" y="437070"/>
                </a:lnTo>
                <a:lnTo>
                  <a:pt x="199809" y="414172"/>
                </a:lnTo>
                <a:lnTo>
                  <a:pt x="154774" y="389712"/>
                </a:lnTo>
                <a:lnTo>
                  <a:pt x="115671" y="365518"/>
                </a:lnTo>
                <a:lnTo>
                  <a:pt x="83464" y="343433"/>
                </a:lnTo>
                <a:lnTo>
                  <a:pt x="43624" y="312889"/>
                </a:lnTo>
                <a:lnTo>
                  <a:pt x="75971" y="301663"/>
                </a:lnTo>
                <a:lnTo>
                  <a:pt x="122199" y="299186"/>
                </a:lnTo>
                <a:lnTo>
                  <a:pt x="176085" y="303149"/>
                </a:lnTo>
                <a:lnTo>
                  <a:pt x="231381" y="311226"/>
                </a:lnTo>
                <a:lnTo>
                  <a:pt x="281838" y="321094"/>
                </a:lnTo>
                <a:lnTo>
                  <a:pt x="321233" y="330441"/>
                </a:lnTo>
                <a:lnTo>
                  <a:pt x="388772" y="336778"/>
                </a:lnTo>
                <a:lnTo>
                  <a:pt x="450392" y="330657"/>
                </a:lnTo>
                <a:lnTo>
                  <a:pt x="475170" y="323710"/>
                </a:lnTo>
                <a:lnTo>
                  <a:pt x="505587" y="315188"/>
                </a:lnTo>
                <a:lnTo>
                  <a:pt x="553796" y="293471"/>
                </a:lnTo>
                <a:lnTo>
                  <a:pt x="594525" y="268630"/>
                </a:lnTo>
                <a:lnTo>
                  <a:pt x="627227" y="243776"/>
                </a:lnTo>
                <a:lnTo>
                  <a:pt x="666445" y="206413"/>
                </a:lnTo>
                <a:lnTo>
                  <a:pt x="716559" y="147523"/>
                </a:lnTo>
                <a:lnTo>
                  <a:pt x="762406" y="101549"/>
                </a:lnTo>
                <a:lnTo>
                  <a:pt x="805726" y="63220"/>
                </a:lnTo>
                <a:lnTo>
                  <a:pt x="842568" y="33743"/>
                </a:lnTo>
                <a:lnTo>
                  <a:pt x="847204" y="30835"/>
                </a:lnTo>
                <a:lnTo>
                  <a:pt x="869403" y="15430"/>
                </a:lnTo>
                <a:lnTo>
                  <a:pt x="869403" y="0"/>
                </a:lnTo>
                <a:lnTo>
                  <a:pt x="753795" y="0"/>
                </a:lnTo>
                <a:lnTo>
                  <a:pt x="790473" y="2159"/>
                </a:lnTo>
                <a:lnTo>
                  <a:pt x="832777" y="2717"/>
                </a:lnTo>
                <a:lnTo>
                  <a:pt x="863701" y="2171"/>
                </a:lnTo>
                <a:lnTo>
                  <a:pt x="841006" y="18630"/>
                </a:lnTo>
                <a:lnTo>
                  <a:pt x="839495" y="19824"/>
                </a:lnTo>
                <a:lnTo>
                  <a:pt x="812723" y="37465"/>
                </a:lnTo>
                <a:lnTo>
                  <a:pt x="769962" y="62522"/>
                </a:lnTo>
                <a:lnTo>
                  <a:pt x="769962" y="77470"/>
                </a:lnTo>
                <a:lnTo>
                  <a:pt x="757682" y="88201"/>
                </a:lnTo>
                <a:lnTo>
                  <a:pt x="709129" y="136448"/>
                </a:lnTo>
                <a:lnTo>
                  <a:pt x="661695" y="192100"/>
                </a:lnTo>
                <a:lnTo>
                  <a:pt x="655129" y="199580"/>
                </a:lnTo>
                <a:lnTo>
                  <a:pt x="607758" y="242938"/>
                </a:lnTo>
                <a:lnTo>
                  <a:pt x="568439" y="270268"/>
                </a:lnTo>
                <a:lnTo>
                  <a:pt x="519671" y="295681"/>
                </a:lnTo>
                <a:lnTo>
                  <a:pt x="462203" y="314921"/>
                </a:lnTo>
                <a:lnTo>
                  <a:pt x="396773" y="323710"/>
                </a:lnTo>
                <a:lnTo>
                  <a:pt x="324116" y="317779"/>
                </a:lnTo>
                <a:lnTo>
                  <a:pt x="302298" y="312445"/>
                </a:lnTo>
                <a:lnTo>
                  <a:pt x="254368" y="302221"/>
                </a:lnTo>
                <a:lnTo>
                  <a:pt x="235927" y="299186"/>
                </a:lnTo>
                <a:lnTo>
                  <a:pt x="191706" y="291922"/>
                </a:lnTo>
                <a:lnTo>
                  <a:pt x="147840" y="288226"/>
                </a:lnTo>
                <a:lnTo>
                  <a:pt x="175310" y="283260"/>
                </a:lnTo>
                <a:lnTo>
                  <a:pt x="232371" y="271614"/>
                </a:lnTo>
                <a:lnTo>
                  <a:pt x="295783" y="257009"/>
                </a:lnTo>
                <a:lnTo>
                  <a:pt x="364350" y="239179"/>
                </a:lnTo>
                <a:lnTo>
                  <a:pt x="436880" y="217868"/>
                </a:lnTo>
                <a:lnTo>
                  <a:pt x="512178" y="192811"/>
                </a:lnTo>
                <a:lnTo>
                  <a:pt x="560527" y="174980"/>
                </a:lnTo>
                <a:lnTo>
                  <a:pt x="609206" y="155486"/>
                </a:lnTo>
                <a:lnTo>
                  <a:pt x="657923" y="134277"/>
                </a:lnTo>
                <a:lnTo>
                  <a:pt x="706374" y="111264"/>
                </a:lnTo>
                <a:lnTo>
                  <a:pt x="754278" y="86398"/>
                </a:lnTo>
                <a:lnTo>
                  <a:pt x="769962" y="77470"/>
                </a:lnTo>
                <a:lnTo>
                  <a:pt x="769962" y="62522"/>
                </a:lnTo>
                <a:lnTo>
                  <a:pt x="757275" y="69951"/>
                </a:lnTo>
                <a:lnTo>
                  <a:pt x="700519" y="99695"/>
                </a:lnTo>
                <a:lnTo>
                  <a:pt x="642962" y="126796"/>
                </a:lnTo>
                <a:lnTo>
                  <a:pt x="585114" y="151371"/>
                </a:lnTo>
                <a:lnTo>
                  <a:pt x="527469" y="173545"/>
                </a:lnTo>
                <a:lnTo>
                  <a:pt x="470535" y="193421"/>
                </a:lnTo>
                <a:lnTo>
                  <a:pt x="414820" y="211099"/>
                </a:lnTo>
                <a:lnTo>
                  <a:pt x="360845" y="226707"/>
                </a:lnTo>
                <a:lnTo>
                  <a:pt x="309092" y="240360"/>
                </a:lnTo>
                <a:lnTo>
                  <a:pt x="260083" y="252145"/>
                </a:lnTo>
                <a:lnTo>
                  <a:pt x="214312" y="262204"/>
                </a:lnTo>
                <a:lnTo>
                  <a:pt x="172300" y="270637"/>
                </a:lnTo>
                <a:lnTo>
                  <a:pt x="134531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82" y="249999"/>
                </a:lnTo>
                <a:lnTo>
                  <a:pt x="144614" y="213042"/>
                </a:lnTo>
                <a:lnTo>
                  <a:pt x="171640" y="185839"/>
                </a:lnTo>
                <a:lnTo>
                  <a:pt x="181749" y="174815"/>
                </a:lnTo>
                <a:lnTo>
                  <a:pt x="235331" y="115900"/>
                </a:lnTo>
                <a:lnTo>
                  <a:pt x="285800" y="82067"/>
                </a:lnTo>
                <a:lnTo>
                  <a:pt x="331419" y="67589"/>
                </a:lnTo>
                <a:lnTo>
                  <a:pt x="370408" y="66675"/>
                </a:lnTo>
                <a:lnTo>
                  <a:pt x="401040" y="73596"/>
                </a:lnTo>
                <a:lnTo>
                  <a:pt x="421538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30" y="72974"/>
                </a:lnTo>
                <a:lnTo>
                  <a:pt x="469506" y="36309"/>
                </a:lnTo>
                <a:lnTo>
                  <a:pt x="512432" y="6400"/>
                </a:lnTo>
                <a:lnTo>
                  <a:pt x="533107" y="0"/>
                </a:lnTo>
                <a:lnTo>
                  <a:pt x="499618" y="0"/>
                </a:lnTo>
                <a:lnTo>
                  <a:pt x="463423" y="23964"/>
                </a:lnTo>
                <a:lnTo>
                  <a:pt x="430631" y="72974"/>
                </a:lnTo>
                <a:lnTo>
                  <a:pt x="417182" y="66675"/>
                </a:lnTo>
                <a:lnTo>
                  <a:pt x="413270" y="64846"/>
                </a:lnTo>
                <a:lnTo>
                  <a:pt x="387019" y="57023"/>
                </a:lnTo>
                <a:lnTo>
                  <a:pt x="353288" y="53606"/>
                </a:lnTo>
                <a:lnTo>
                  <a:pt x="313474" y="58750"/>
                </a:lnTo>
                <a:lnTo>
                  <a:pt x="268986" y="76555"/>
                </a:lnTo>
                <a:lnTo>
                  <a:pt x="221246" y="111163"/>
                </a:lnTo>
                <a:lnTo>
                  <a:pt x="171640" y="166674"/>
                </a:lnTo>
                <a:lnTo>
                  <a:pt x="160007" y="179260"/>
                </a:lnTo>
                <a:lnTo>
                  <a:pt x="128651" y="210324"/>
                </a:lnTo>
                <a:lnTo>
                  <a:pt x="81508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75" y="305574"/>
                </a:lnTo>
                <a:lnTo>
                  <a:pt x="35534" y="305409"/>
                </a:lnTo>
                <a:lnTo>
                  <a:pt x="28905" y="308533"/>
                </a:lnTo>
                <a:lnTo>
                  <a:pt x="76212" y="354190"/>
                </a:lnTo>
                <a:lnTo>
                  <a:pt x="109169" y="376732"/>
                </a:lnTo>
                <a:lnTo>
                  <a:pt x="149174" y="401383"/>
                </a:lnTo>
                <a:lnTo>
                  <a:pt x="195224" y="426275"/>
                </a:lnTo>
                <a:lnTo>
                  <a:pt x="246354" y="449567"/>
                </a:lnTo>
                <a:lnTo>
                  <a:pt x="301586" y="469379"/>
                </a:lnTo>
                <a:lnTo>
                  <a:pt x="359943" y="483857"/>
                </a:lnTo>
                <a:lnTo>
                  <a:pt x="420433" y="491147"/>
                </a:lnTo>
                <a:lnTo>
                  <a:pt x="482079" y="489381"/>
                </a:lnTo>
                <a:lnTo>
                  <a:pt x="536778" y="478167"/>
                </a:lnTo>
                <a:lnTo>
                  <a:pt x="543915" y="476707"/>
                </a:lnTo>
                <a:lnTo>
                  <a:pt x="595071" y="456463"/>
                </a:lnTo>
                <a:lnTo>
                  <a:pt x="630148" y="436575"/>
                </a:lnTo>
                <a:lnTo>
                  <a:pt x="663549" y="412330"/>
                </a:lnTo>
                <a:lnTo>
                  <a:pt x="695261" y="383730"/>
                </a:lnTo>
                <a:lnTo>
                  <a:pt x="725284" y="350786"/>
                </a:lnTo>
                <a:lnTo>
                  <a:pt x="753668" y="313410"/>
                </a:lnTo>
                <a:lnTo>
                  <a:pt x="780199" y="271945"/>
                </a:lnTo>
                <a:lnTo>
                  <a:pt x="805065" y="226072"/>
                </a:lnTo>
                <a:lnTo>
                  <a:pt x="828192" y="175920"/>
                </a:lnTo>
                <a:lnTo>
                  <a:pt x="849579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901" y="3987"/>
                </a:lnTo>
                <a:lnTo>
                  <a:pt x="888580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3217722" y="68484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217722" y="488918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217722" y="629062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33197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84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65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75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86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073505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44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25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27" y="141706"/>
                </a:lnTo>
                <a:lnTo>
                  <a:pt x="136398" y="115341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46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797" y="69811"/>
                </a:lnTo>
                <a:lnTo>
                  <a:pt x="31978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29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073505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44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25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27" y="141706"/>
                </a:lnTo>
                <a:lnTo>
                  <a:pt x="136398" y="115341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46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797" y="69811"/>
                </a:lnTo>
                <a:lnTo>
                  <a:pt x="31978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29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33197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84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65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75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86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33197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84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65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60"/>
                </a:lnTo>
                <a:lnTo>
                  <a:pt x="762495" y="14668"/>
                </a:lnTo>
                <a:lnTo>
                  <a:pt x="747077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75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86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89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33197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84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65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75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86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33197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03" y="0"/>
                </a:lnTo>
                <a:lnTo>
                  <a:pt x="869403" y="15430"/>
                </a:lnTo>
                <a:lnTo>
                  <a:pt x="851814" y="74790"/>
                </a:lnTo>
                <a:lnTo>
                  <a:pt x="831938" y="131775"/>
                </a:lnTo>
                <a:lnTo>
                  <a:pt x="810348" y="184492"/>
                </a:lnTo>
                <a:lnTo>
                  <a:pt x="787057" y="232918"/>
                </a:lnTo>
                <a:lnTo>
                  <a:pt x="762063" y="277037"/>
                </a:lnTo>
                <a:lnTo>
                  <a:pt x="735380" y="316839"/>
                </a:lnTo>
                <a:lnTo>
                  <a:pt x="707009" y="352323"/>
                </a:lnTo>
                <a:lnTo>
                  <a:pt x="676960" y="383451"/>
                </a:lnTo>
                <a:lnTo>
                  <a:pt x="645248" y="410222"/>
                </a:lnTo>
                <a:lnTo>
                  <a:pt x="611873" y="432625"/>
                </a:lnTo>
                <a:lnTo>
                  <a:pt x="576846" y="450646"/>
                </a:lnTo>
                <a:lnTo>
                  <a:pt x="540169" y="464261"/>
                </a:lnTo>
                <a:lnTo>
                  <a:pt x="479945" y="476567"/>
                </a:lnTo>
                <a:lnTo>
                  <a:pt x="419836" y="478167"/>
                </a:lnTo>
                <a:lnTo>
                  <a:pt x="360794" y="470903"/>
                </a:lnTo>
                <a:lnTo>
                  <a:pt x="303784" y="456603"/>
                </a:lnTo>
                <a:lnTo>
                  <a:pt x="249809" y="437070"/>
                </a:lnTo>
                <a:lnTo>
                  <a:pt x="199809" y="414172"/>
                </a:lnTo>
                <a:lnTo>
                  <a:pt x="154774" y="389712"/>
                </a:lnTo>
                <a:lnTo>
                  <a:pt x="115658" y="365518"/>
                </a:lnTo>
                <a:lnTo>
                  <a:pt x="83451" y="343433"/>
                </a:lnTo>
                <a:lnTo>
                  <a:pt x="43624" y="312889"/>
                </a:lnTo>
                <a:lnTo>
                  <a:pt x="75971" y="301663"/>
                </a:lnTo>
                <a:lnTo>
                  <a:pt x="122199" y="299186"/>
                </a:lnTo>
                <a:lnTo>
                  <a:pt x="176085" y="303149"/>
                </a:lnTo>
                <a:lnTo>
                  <a:pt x="231368" y="311226"/>
                </a:lnTo>
                <a:lnTo>
                  <a:pt x="281838" y="321094"/>
                </a:lnTo>
                <a:lnTo>
                  <a:pt x="321233" y="330441"/>
                </a:lnTo>
                <a:lnTo>
                  <a:pt x="388772" y="336778"/>
                </a:lnTo>
                <a:lnTo>
                  <a:pt x="450392" y="330657"/>
                </a:lnTo>
                <a:lnTo>
                  <a:pt x="475170" y="323710"/>
                </a:lnTo>
                <a:lnTo>
                  <a:pt x="505574" y="315188"/>
                </a:lnTo>
                <a:lnTo>
                  <a:pt x="553796" y="293471"/>
                </a:lnTo>
                <a:lnTo>
                  <a:pt x="594525" y="268630"/>
                </a:lnTo>
                <a:lnTo>
                  <a:pt x="627227" y="243776"/>
                </a:lnTo>
                <a:lnTo>
                  <a:pt x="666445" y="206413"/>
                </a:lnTo>
                <a:lnTo>
                  <a:pt x="716559" y="147523"/>
                </a:lnTo>
                <a:lnTo>
                  <a:pt x="762406" y="101549"/>
                </a:lnTo>
                <a:lnTo>
                  <a:pt x="805726" y="63220"/>
                </a:lnTo>
                <a:lnTo>
                  <a:pt x="842568" y="33743"/>
                </a:lnTo>
                <a:lnTo>
                  <a:pt x="847204" y="30835"/>
                </a:lnTo>
                <a:lnTo>
                  <a:pt x="869403" y="15430"/>
                </a:lnTo>
                <a:lnTo>
                  <a:pt x="869403" y="0"/>
                </a:lnTo>
                <a:lnTo>
                  <a:pt x="753795" y="0"/>
                </a:lnTo>
                <a:lnTo>
                  <a:pt x="790473" y="2159"/>
                </a:lnTo>
                <a:lnTo>
                  <a:pt x="832777" y="2717"/>
                </a:lnTo>
                <a:lnTo>
                  <a:pt x="863701" y="2171"/>
                </a:lnTo>
                <a:lnTo>
                  <a:pt x="841006" y="18630"/>
                </a:lnTo>
                <a:lnTo>
                  <a:pt x="839495" y="19824"/>
                </a:lnTo>
                <a:lnTo>
                  <a:pt x="812723" y="37465"/>
                </a:lnTo>
                <a:lnTo>
                  <a:pt x="769975" y="62522"/>
                </a:lnTo>
                <a:lnTo>
                  <a:pt x="769975" y="77457"/>
                </a:lnTo>
                <a:lnTo>
                  <a:pt x="757682" y="88201"/>
                </a:lnTo>
                <a:lnTo>
                  <a:pt x="709117" y="136448"/>
                </a:lnTo>
                <a:lnTo>
                  <a:pt x="661695" y="192100"/>
                </a:lnTo>
                <a:lnTo>
                  <a:pt x="655129" y="199580"/>
                </a:lnTo>
                <a:lnTo>
                  <a:pt x="607758" y="242938"/>
                </a:lnTo>
                <a:lnTo>
                  <a:pt x="568439" y="270268"/>
                </a:lnTo>
                <a:lnTo>
                  <a:pt x="519671" y="295681"/>
                </a:lnTo>
                <a:lnTo>
                  <a:pt x="462203" y="314921"/>
                </a:lnTo>
                <a:lnTo>
                  <a:pt x="396773" y="323710"/>
                </a:lnTo>
                <a:lnTo>
                  <a:pt x="324116" y="317779"/>
                </a:lnTo>
                <a:lnTo>
                  <a:pt x="302298" y="312445"/>
                </a:lnTo>
                <a:lnTo>
                  <a:pt x="254368" y="302221"/>
                </a:lnTo>
                <a:lnTo>
                  <a:pt x="235927" y="299186"/>
                </a:lnTo>
                <a:lnTo>
                  <a:pt x="191706" y="291922"/>
                </a:lnTo>
                <a:lnTo>
                  <a:pt x="147840" y="288226"/>
                </a:lnTo>
                <a:lnTo>
                  <a:pt x="175310" y="283260"/>
                </a:lnTo>
                <a:lnTo>
                  <a:pt x="232371" y="271614"/>
                </a:lnTo>
                <a:lnTo>
                  <a:pt x="295783" y="257009"/>
                </a:lnTo>
                <a:lnTo>
                  <a:pt x="364350" y="239179"/>
                </a:lnTo>
                <a:lnTo>
                  <a:pt x="436880" y="217868"/>
                </a:lnTo>
                <a:lnTo>
                  <a:pt x="512178" y="192811"/>
                </a:lnTo>
                <a:lnTo>
                  <a:pt x="560527" y="174980"/>
                </a:lnTo>
                <a:lnTo>
                  <a:pt x="609206" y="155486"/>
                </a:lnTo>
                <a:lnTo>
                  <a:pt x="657923" y="134277"/>
                </a:lnTo>
                <a:lnTo>
                  <a:pt x="706374" y="111264"/>
                </a:lnTo>
                <a:lnTo>
                  <a:pt x="754265" y="86398"/>
                </a:lnTo>
                <a:lnTo>
                  <a:pt x="769975" y="77457"/>
                </a:lnTo>
                <a:lnTo>
                  <a:pt x="769975" y="62522"/>
                </a:lnTo>
                <a:lnTo>
                  <a:pt x="757275" y="69951"/>
                </a:lnTo>
                <a:lnTo>
                  <a:pt x="700519" y="99695"/>
                </a:lnTo>
                <a:lnTo>
                  <a:pt x="642962" y="126796"/>
                </a:lnTo>
                <a:lnTo>
                  <a:pt x="585114" y="151371"/>
                </a:lnTo>
                <a:lnTo>
                  <a:pt x="527469" y="173545"/>
                </a:lnTo>
                <a:lnTo>
                  <a:pt x="470535" y="193421"/>
                </a:lnTo>
                <a:lnTo>
                  <a:pt x="414820" y="211099"/>
                </a:lnTo>
                <a:lnTo>
                  <a:pt x="360845" y="226707"/>
                </a:lnTo>
                <a:lnTo>
                  <a:pt x="309092" y="240360"/>
                </a:lnTo>
                <a:lnTo>
                  <a:pt x="260083" y="252145"/>
                </a:lnTo>
                <a:lnTo>
                  <a:pt x="214312" y="262204"/>
                </a:lnTo>
                <a:lnTo>
                  <a:pt x="172300" y="270637"/>
                </a:lnTo>
                <a:lnTo>
                  <a:pt x="134531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82" y="249999"/>
                </a:lnTo>
                <a:lnTo>
                  <a:pt x="144614" y="213042"/>
                </a:lnTo>
                <a:lnTo>
                  <a:pt x="171640" y="185839"/>
                </a:lnTo>
                <a:lnTo>
                  <a:pt x="181749" y="174815"/>
                </a:lnTo>
                <a:lnTo>
                  <a:pt x="235331" y="115900"/>
                </a:lnTo>
                <a:lnTo>
                  <a:pt x="285800" y="82067"/>
                </a:lnTo>
                <a:lnTo>
                  <a:pt x="331406" y="67589"/>
                </a:lnTo>
                <a:lnTo>
                  <a:pt x="370408" y="66675"/>
                </a:lnTo>
                <a:lnTo>
                  <a:pt x="401040" y="73596"/>
                </a:lnTo>
                <a:lnTo>
                  <a:pt x="421538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30" y="72974"/>
                </a:lnTo>
                <a:lnTo>
                  <a:pt x="469506" y="36309"/>
                </a:lnTo>
                <a:lnTo>
                  <a:pt x="512432" y="6400"/>
                </a:lnTo>
                <a:lnTo>
                  <a:pt x="533107" y="0"/>
                </a:lnTo>
                <a:lnTo>
                  <a:pt x="499618" y="0"/>
                </a:lnTo>
                <a:lnTo>
                  <a:pt x="463423" y="23964"/>
                </a:lnTo>
                <a:lnTo>
                  <a:pt x="430631" y="72974"/>
                </a:lnTo>
                <a:lnTo>
                  <a:pt x="417182" y="66675"/>
                </a:lnTo>
                <a:lnTo>
                  <a:pt x="413270" y="64846"/>
                </a:lnTo>
                <a:lnTo>
                  <a:pt x="387019" y="57023"/>
                </a:lnTo>
                <a:lnTo>
                  <a:pt x="353275" y="53606"/>
                </a:lnTo>
                <a:lnTo>
                  <a:pt x="313474" y="58750"/>
                </a:lnTo>
                <a:lnTo>
                  <a:pt x="268986" y="76555"/>
                </a:lnTo>
                <a:lnTo>
                  <a:pt x="221246" y="111163"/>
                </a:lnTo>
                <a:lnTo>
                  <a:pt x="171640" y="166674"/>
                </a:lnTo>
                <a:lnTo>
                  <a:pt x="160007" y="179260"/>
                </a:lnTo>
                <a:lnTo>
                  <a:pt x="128651" y="210324"/>
                </a:lnTo>
                <a:lnTo>
                  <a:pt x="81508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75" y="305574"/>
                </a:lnTo>
                <a:lnTo>
                  <a:pt x="35534" y="305409"/>
                </a:lnTo>
                <a:lnTo>
                  <a:pt x="28905" y="308533"/>
                </a:lnTo>
                <a:lnTo>
                  <a:pt x="76212" y="354190"/>
                </a:lnTo>
                <a:lnTo>
                  <a:pt x="109169" y="376732"/>
                </a:lnTo>
                <a:lnTo>
                  <a:pt x="149174" y="401383"/>
                </a:lnTo>
                <a:lnTo>
                  <a:pt x="195224" y="426275"/>
                </a:lnTo>
                <a:lnTo>
                  <a:pt x="246354" y="449567"/>
                </a:lnTo>
                <a:lnTo>
                  <a:pt x="301586" y="469379"/>
                </a:lnTo>
                <a:lnTo>
                  <a:pt x="359943" y="483857"/>
                </a:lnTo>
                <a:lnTo>
                  <a:pt x="420433" y="491147"/>
                </a:lnTo>
                <a:lnTo>
                  <a:pt x="482079" y="489381"/>
                </a:lnTo>
                <a:lnTo>
                  <a:pt x="536778" y="478167"/>
                </a:lnTo>
                <a:lnTo>
                  <a:pt x="543915" y="476707"/>
                </a:lnTo>
                <a:lnTo>
                  <a:pt x="595071" y="456463"/>
                </a:lnTo>
                <a:lnTo>
                  <a:pt x="630148" y="436575"/>
                </a:lnTo>
                <a:lnTo>
                  <a:pt x="663549" y="412330"/>
                </a:lnTo>
                <a:lnTo>
                  <a:pt x="695261" y="383730"/>
                </a:lnTo>
                <a:lnTo>
                  <a:pt x="725284" y="350786"/>
                </a:lnTo>
                <a:lnTo>
                  <a:pt x="753668" y="313410"/>
                </a:lnTo>
                <a:lnTo>
                  <a:pt x="780186" y="271945"/>
                </a:lnTo>
                <a:lnTo>
                  <a:pt x="805065" y="226072"/>
                </a:lnTo>
                <a:lnTo>
                  <a:pt x="828192" y="175920"/>
                </a:lnTo>
                <a:lnTo>
                  <a:pt x="849579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901" y="3987"/>
                </a:lnTo>
                <a:lnTo>
                  <a:pt x="888580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073513" y="684844"/>
            <a:ext cx="942340" cy="267970"/>
          </a:xfrm>
          <a:custGeom>
            <a:avLst/>
            <a:gdLst/>
            <a:ahLst/>
            <a:cxnLst/>
            <a:rect l="l" t="t" r="r" b="b"/>
            <a:pathLst>
              <a:path w="942339" h="267969">
                <a:moveTo>
                  <a:pt x="351290" y="0"/>
                </a:moveTo>
                <a:lnTo>
                  <a:pt x="292463" y="4044"/>
                </a:lnTo>
                <a:lnTo>
                  <a:pt x="220979" y="24845"/>
                </a:lnTo>
                <a:lnTo>
                  <a:pt x="204450" y="29343"/>
                </a:lnTo>
                <a:lnTo>
                  <a:pt x="161401" y="39077"/>
                </a:lnTo>
                <a:lnTo>
                  <a:pt x="99582" y="49032"/>
                </a:lnTo>
                <a:lnTo>
                  <a:pt x="26746" y="54195"/>
                </a:lnTo>
                <a:lnTo>
                  <a:pt x="0" y="54576"/>
                </a:lnTo>
                <a:lnTo>
                  <a:pt x="24036" y="66541"/>
                </a:lnTo>
                <a:lnTo>
                  <a:pt x="77468" y="90906"/>
                </a:lnTo>
                <a:lnTo>
                  <a:pt x="115551" y="107004"/>
                </a:lnTo>
                <a:lnTo>
                  <a:pt x="162310" y="125661"/>
                </a:lnTo>
                <a:lnTo>
                  <a:pt x="216880" y="146024"/>
                </a:lnTo>
                <a:lnTo>
                  <a:pt x="278393" y="167239"/>
                </a:lnTo>
                <a:lnTo>
                  <a:pt x="345982" y="188455"/>
                </a:lnTo>
                <a:lnTo>
                  <a:pt x="418781" y="208817"/>
                </a:lnTo>
                <a:lnTo>
                  <a:pt x="495922" y="227473"/>
                </a:lnTo>
                <a:lnTo>
                  <a:pt x="546368" y="237969"/>
                </a:lnTo>
                <a:lnTo>
                  <a:pt x="597978" y="247234"/>
                </a:lnTo>
                <a:lnTo>
                  <a:pt x="650534" y="255056"/>
                </a:lnTo>
                <a:lnTo>
                  <a:pt x="703819" y="261220"/>
                </a:lnTo>
                <a:lnTo>
                  <a:pt x="757616" y="265515"/>
                </a:lnTo>
                <a:lnTo>
                  <a:pt x="811706" y="267725"/>
                </a:lnTo>
                <a:lnTo>
                  <a:pt x="865873" y="267638"/>
                </a:lnTo>
                <a:lnTo>
                  <a:pt x="919899" y="265040"/>
                </a:lnTo>
                <a:lnTo>
                  <a:pt x="941768" y="263453"/>
                </a:lnTo>
                <a:lnTo>
                  <a:pt x="926407" y="254995"/>
                </a:lnTo>
                <a:lnTo>
                  <a:pt x="833118" y="254995"/>
                </a:lnTo>
                <a:lnTo>
                  <a:pt x="768882" y="253161"/>
                </a:lnTo>
                <a:lnTo>
                  <a:pt x="704992" y="248304"/>
                </a:lnTo>
                <a:lnTo>
                  <a:pt x="641817" y="240788"/>
                </a:lnTo>
                <a:lnTo>
                  <a:pt x="579728" y="230975"/>
                </a:lnTo>
                <a:lnTo>
                  <a:pt x="519093" y="219229"/>
                </a:lnTo>
                <a:lnTo>
                  <a:pt x="460283" y="205913"/>
                </a:lnTo>
                <a:lnTo>
                  <a:pt x="403668" y="191389"/>
                </a:lnTo>
                <a:lnTo>
                  <a:pt x="349617" y="176020"/>
                </a:lnTo>
                <a:lnTo>
                  <a:pt x="298499" y="160169"/>
                </a:lnTo>
                <a:lnTo>
                  <a:pt x="250685" y="144199"/>
                </a:lnTo>
                <a:lnTo>
                  <a:pt x="206544" y="128474"/>
                </a:lnTo>
                <a:lnTo>
                  <a:pt x="166446" y="113355"/>
                </a:lnTo>
                <a:lnTo>
                  <a:pt x="130760" y="99207"/>
                </a:lnTo>
                <a:lnTo>
                  <a:pt x="74104" y="75270"/>
                </a:lnTo>
                <a:lnTo>
                  <a:pt x="53873" y="66209"/>
                </a:lnTo>
                <a:lnTo>
                  <a:pt x="119198" y="59507"/>
                </a:lnTo>
                <a:lnTo>
                  <a:pt x="173496" y="49846"/>
                </a:lnTo>
                <a:lnTo>
                  <a:pt x="210823" y="41093"/>
                </a:lnTo>
                <a:lnTo>
                  <a:pt x="301895" y="15534"/>
                </a:lnTo>
                <a:lnTo>
                  <a:pt x="362624" y="13594"/>
                </a:lnTo>
                <a:lnTo>
                  <a:pt x="409617" y="13594"/>
                </a:lnTo>
                <a:lnTo>
                  <a:pt x="398450" y="8470"/>
                </a:lnTo>
                <a:lnTo>
                  <a:pt x="351290" y="0"/>
                </a:lnTo>
                <a:close/>
              </a:path>
              <a:path w="942339" h="267969">
                <a:moveTo>
                  <a:pt x="644438" y="69517"/>
                </a:moveTo>
                <a:lnTo>
                  <a:pt x="594925" y="69517"/>
                </a:lnTo>
                <a:lnTo>
                  <a:pt x="645467" y="82887"/>
                </a:lnTo>
                <a:lnTo>
                  <a:pt x="690876" y="105388"/>
                </a:lnTo>
                <a:lnTo>
                  <a:pt x="727742" y="130160"/>
                </a:lnTo>
                <a:lnTo>
                  <a:pt x="752654" y="150345"/>
                </a:lnTo>
                <a:lnTo>
                  <a:pt x="762203" y="159084"/>
                </a:lnTo>
                <a:lnTo>
                  <a:pt x="795788" y="186874"/>
                </a:lnTo>
                <a:lnTo>
                  <a:pt x="832962" y="213261"/>
                </a:lnTo>
                <a:lnTo>
                  <a:pt x="868539" y="236149"/>
                </a:lnTo>
                <a:lnTo>
                  <a:pt x="897331" y="253445"/>
                </a:lnTo>
                <a:lnTo>
                  <a:pt x="833118" y="254995"/>
                </a:lnTo>
                <a:lnTo>
                  <a:pt x="926407" y="254995"/>
                </a:lnTo>
                <a:lnTo>
                  <a:pt x="922553" y="252873"/>
                </a:lnTo>
                <a:lnTo>
                  <a:pt x="905877" y="243359"/>
                </a:lnTo>
                <a:lnTo>
                  <a:pt x="866091" y="219229"/>
                </a:lnTo>
                <a:lnTo>
                  <a:pt x="816861" y="186244"/>
                </a:lnTo>
                <a:lnTo>
                  <a:pt x="771182" y="149711"/>
                </a:lnTo>
                <a:lnTo>
                  <a:pt x="761497" y="140854"/>
                </a:lnTo>
                <a:lnTo>
                  <a:pt x="736064" y="120253"/>
                </a:lnTo>
                <a:lnTo>
                  <a:pt x="698243" y="94810"/>
                </a:lnTo>
                <a:lnTo>
                  <a:pt x="651393" y="71427"/>
                </a:lnTo>
                <a:lnTo>
                  <a:pt x="644438" y="69517"/>
                </a:lnTo>
                <a:close/>
              </a:path>
              <a:path w="942339" h="267969">
                <a:moveTo>
                  <a:pt x="409617" y="13594"/>
                </a:moveTo>
                <a:lnTo>
                  <a:pt x="362624" y="13594"/>
                </a:lnTo>
                <a:lnTo>
                  <a:pt x="408984" y="25480"/>
                </a:lnTo>
                <a:lnTo>
                  <a:pt x="442538" y="45378"/>
                </a:lnTo>
                <a:lnTo>
                  <a:pt x="464848" y="67473"/>
                </a:lnTo>
                <a:lnTo>
                  <a:pt x="477478" y="85952"/>
                </a:lnTo>
                <a:lnTo>
                  <a:pt x="481990" y="95000"/>
                </a:lnTo>
                <a:lnTo>
                  <a:pt x="485292" y="103077"/>
                </a:lnTo>
                <a:lnTo>
                  <a:pt x="492086" y="97603"/>
                </a:lnTo>
                <a:lnTo>
                  <a:pt x="521796" y="82643"/>
                </a:lnTo>
                <a:lnTo>
                  <a:pt x="490270" y="82643"/>
                </a:lnTo>
                <a:lnTo>
                  <a:pt x="479820" y="66501"/>
                </a:lnTo>
                <a:lnTo>
                  <a:pt x="461742" y="45984"/>
                </a:lnTo>
                <a:lnTo>
                  <a:pt x="434937" y="25212"/>
                </a:lnTo>
                <a:lnTo>
                  <a:pt x="409617" y="13594"/>
                </a:lnTo>
                <a:close/>
              </a:path>
              <a:path w="942339" h="267969">
                <a:moveTo>
                  <a:pt x="598875" y="57004"/>
                </a:moveTo>
                <a:lnTo>
                  <a:pt x="544047" y="58442"/>
                </a:lnTo>
                <a:lnTo>
                  <a:pt x="490270" y="82643"/>
                </a:lnTo>
                <a:lnTo>
                  <a:pt x="521796" y="82643"/>
                </a:lnTo>
                <a:lnTo>
                  <a:pt x="542661" y="72136"/>
                </a:lnTo>
                <a:lnTo>
                  <a:pt x="594925" y="69517"/>
                </a:lnTo>
                <a:lnTo>
                  <a:pt x="644438" y="69517"/>
                </a:lnTo>
                <a:lnTo>
                  <a:pt x="598875" y="5700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756005"/>
            <a:ext cx="10692130" cy="6042660"/>
          </a:xfrm>
          <a:custGeom>
            <a:avLst/>
            <a:gdLst/>
            <a:ahLst/>
            <a:cxnLst/>
            <a:rect l="l" t="t" r="r" b="b"/>
            <a:pathLst>
              <a:path w="10692130" h="6042659">
                <a:moveTo>
                  <a:pt x="0" y="6042355"/>
                </a:moveTo>
                <a:lnTo>
                  <a:pt x="10692003" y="6042355"/>
                </a:lnTo>
                <a:lnTo>
                  <a:pt x="10692003" y="0"/>
                </a:lnTo>
                <a:lnTo>
                  <a:pt x="0" y="0"/>
                </a:lnTo>
                <a:lnTo>
                  <a:pt x="0" y="6042355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65" dirty="0"/>
              <a:t>KE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25" dirty="0"/>
              <a:t>S</a:t>
            </a:r>
            <a:r>
              <a:rPr spc="-330" dirty="0"/>
              <a:t>T</a:t>
            </a:r>
            <a:r>
              <a:rPr spc="-204" dirty="0"/>
              <a:t>A</a:t>
            </a:r>
            <a:r>
              <a:rPr spc="-100" dirty="0"/>
              <a:t>G</a:t>
            </a:r>
            <a:r>
              <a:rPr spc="-125" dirty="0"/>
              <a:t>E</a:t>
            </a:r>
            <a:r>
              <a:rPr spc="-70" dirty="0"/>
              <a:t> </a:t>
            </a:r>
            <a:r>
              <a:rPr spc="-15" dirty="0"/>
              <a:t>1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2" cy="7560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4075" y="0"/>
            <a:ext cx="673735" cy="636270"/>
          </a:xfrm>
          <a:custGeom>
            <a:avLst/>
            <a:gdLst/>
            <a:ahLst/>
            <a:cxnLst/>
            <a:rect l="l" t="t" r="r" b="b"/>
            <a:pathLst>
              <a:path w="673734" h="636270">
                <a:moveTo>
                  <a:pt x="561251" y="29730"/>
                </a:moveTo>
                <a:lnTo>
                  <a:pt x="555409" y="0"/>
                </a:lnTo>
                <a:lnTo>
                  <a:pt x="542734" y="0"/>
                </a:lnTo>
                <a:lnTo>
                  <a:pt x="548551" y="29730"/>
                </a:lnTo>
                <a:lnTo>
                  <a:pt x="540562" y="70561"/>
                </a:lnTo>
                <a:lnTo>
                  <a:pt x="518782" y="103924"/>
                </a:lnTo>
                <a:lnTo>
                  <a:pt x="486498" y="126441"/>
                </a:lnTo>
                <a:lnTo>
                  <a:pt x="447027" y="134696"/>
                </a:lnTo>
                <a:lnTo>
                  <a:pt x="407543" y="126441"/>
                </a:lnTo>
                <a:lnTo>
                  <a:pt x="398462" y="120103"/>
                </a:lnTo>
                <a:lnTo>
                  <a:pt x="375272" y="103924"/>
                </a:lnTo>
                <a:lnTo>
                  <a:pt x="353491" y="70561"/>
                </a:lnTo>
                <a:lnTo>
                  <a:pt x="345503" y="29730"/>
                </a:lnTo>
                <a:lnTo>
                  <a:pt x="351320" y="0"/>
                </a:lnTo>
                <a:lnTo>
                  <a:pt x="338645" y="0"/>
                </a:lnTo>
                <a:lnTo>
                  <a:pt x="332803" y="29730"/>
                </a:lnTo>
                <a:lnTo>
                  <a:pt x="334975" y="52565"/>
                </a:lnTo>
                <a:lnTo>
                  <a:pt x="341210" y="73914"/>
                </a:lnTo>
                <a:lnTo>
                  <a:pt x="351078" y="93345"/>
                </a:lnTo>
                <a:lnTo>
                  <a:pt x="364159" y="110464"/>
                </a:lnTo>
                <a:lnTo>
                  <a:pt x="321068" y="147078"/>
                </a:lnTo>
                <a:lnTo>
                  <a:pt x="321068" y="163728"/>
                </a:lnTo>
                <a:lnTo>
                  <a:pt x="68834" y="465886"/>
                </a:lnTo>
                <a:lnTo>
                  <a:pt x="58089" y="473062"/>
                </a:lnTo>
                <a:lnTo>
                  <a:pt x="45605" y="475462"/>
                </a:lnTo>
                <a:lnTo>
                  <a:pt x="33121" y="473062"/>
                </a:lnTo>
                <a:lnTo>
                  <a:pt x="22377" y="465886"/>
                </a:lnTo>
                <a:lnTo>
                  <a:pt x="15074" y="454545"/>
                </a:lnTo>
                <a:lnTo>
                  <a:pt x="12598" y="441680"/>
                </a:lnTo>
                <a:lnTo>
                  <a:pt x="14884" y="428891"/>
                </a:lnTo>
                <a:lnTo>
                  <a:pt x="21920" y="417791"/>
                </a:lnTo>
                <a:lnTo>
                  <a:pt x="321068" y="163728"/>
                </a:lnTo>
                <a:lnTo>
                  <a:pt x="321068" y="147078"/>
                </a:lnTo>
                <a:lnTo>
                  <a:pt x="13246" y="408533"/>
                </a:lnTo>
                <a:lnTo>
                  <a:pt x="3302" y="424014"/>
                </a:lnTo>
                <a:lnTo>
                  <a:pt x="0" y="441629"/>
                </a:lnTo>
                <a:lnTo>
                  <a:pt x="3302" y="459244"/>
                </a:lnTo>
                <a:lnTo>
                  <a:pt x="36576" y="487578"/>
                </a:lnTo>
                <a:lnTo>
                  <a:pt x="45605" y="488480"/>
                </a:lnTo>
                <a:lnTo>
                  <a:pt x="54622" y="487578"/>
                </a:lnTo>
                <a:lnTo>
                  <a:pt x="337578" y="163728"/>
                </a:lnTo>
                <a:lnTo>
                  <a:pt x="374002" y="120103"/>
                </a:lnTo>
                <a:lnTo>
                  <a:pt x="389877" y="131546"/>
                </a:lnTo>
                <a:lnTo>
                  <a:pt x="407543" y="140131"/>
                </a:lnTo>
                <a:lnTo>
                  <a:pt x="426694" y="145529"/>
                </a:lnTo>
                <a:lnTo>
                  <a:pt x="447027" y="147396"/>
                </a:lnTo>
                <a:lnTo>
                  <a:pt x="491439" y="138137"/>
                </a:lnTo>
                <a:lnTo>
                  <a:pt x="496392" y="134696"/>
                </a:lnTo>
                <a:lnTo>
                  <a:pt x="527748" y="112903"/>
                </a:lnTo>
                <a:lnTo>
                  <a:pt x="552259" y="75488"/>
                </a:lnTo>
                <a:lnTo>
                  <a:pt x="561251" y="29730"/>
                </a:lnTo>
                <a:close/>
              </a:path>
              <a:path w="673734" h="636270">
                <a:moveTo>
                  <a:pt x="673112" y="235242"/>
                </a:moveTo>
                <a:lnTo>
                  <a:pt x="669607" y="87960"/>
                </a:lnTo>
                <a:lnTo>
                  <a:pt x="667219" y="85242"/>
                </a:lnTo>
                <a:lnTo>
                  <a:pt x="663194" y="85255"/>
                </a:lnTo>
                <a:lnTo>
                  <a:pt x="659688" y="85344"/>
                </a:lnTo>
                <a:lnTo>
                  <a:pt x="656907" y="88252"/>
                </a:lnTo>
                <a:lnTo>
                  <a:pt x="660273" y="229793"/>
                </a:lnTo>
                <a:lnTo>
                  <a:pt x="532904" y="252222"/>
                </a:lnTo>
                <a:lnTo>
                  <a:pt x="532777" y="252323"/>
                </a:lnTo>
                <a:lnTo>
                  <a:pt x="532193" y="252476"/>
                </a:lnTo>
                <a:lnTo>
                  <a:pt x="530707" y="253187"/>
                </a:lnTo>
                <a:lnTo>
                  <a:pt x="530301" y="253492"/>
                </a:lnTo>
                <a:lnTo>
                  <a:pt x="530161" y="253517"/>
                </a:lnTo>
                <a:lnTo>
                  <a:pt x="481838" y="294563"/>
                </a:lnTo>
                <a:lnTo>
                  <a:pt x="481838" y="311213"/>
                </a:lnTo>
                <a:lnTo>
                  <a:pt x="229603" y="613371"/>
                </a:lnTo>
                <a:lnTo>
                  <a:pt x="218846" y="620547"/>
                </a:lnTo>
                <a:lnTo>
                  <a:pt x="206387" y="622935"/>
                </a:lnTo>
                <a:lnTo>
                  <a:pt x="193878" y="620534"/>
                </a:lnTo>
                <a:lnTo>
                  <a:pt x="183159" y="613359"/>
                </a:lnTo>
                <a:lnTo>
                  <a:pt x="175856" y="602030"/>
                </a:lnTo>
                <a:lnTo>
                  <a:pt x="173367" y="589165"/>
                </a:lnTo>
                <a:lnTo>
                  <a:pt x="175666" y="576364"/>
                </a:lnTo>
                <a:lnTo>
                  <a:pt x="182702" y="565264"/>
                </a:lnTo>
                <a:lnTo>
                  <a:pt x="481838" y="311213"/>
                </a:lnTo>
                <a:lnTo>
                  <a:pt x="481838" y="294563"/>
                </a:lnTo>
                <a:lnTo>
                  <a:pt x="174028" y="556006"/>
                </a:lnTo>
                <a:lnTo>
                  <a:pt x="164084" y="571487"/>
                </a:lnTo>
                <a:lnTo>
                  <a:pt x="160769" y="589114"/>
                </a:lnTo>
                <a:lnTo>
                  <a:pt x="164084" y="606729"/>
                </a:lnTo>
                <a:lnTo>
                  <a:pt x="197358" y="635063"/>
                </a:lnTo>
                <a:lnTo>
                  <a:pt x="206375" y="635965"/>
                </a:lnTo>
                <a:lnTo>
                  <a:pt x="215404" y="635050"/>
                </a:lnTo>
                <a:lnTo>
                  <a:pt x="223964" y="632371"/>
                </a:lnTo>
                <a:lnTo>
                  <a:pt x="231902" y="627951"/>
                </a:lnTo>
                <a:lnTo>
                  <a:pt x="237782" y="622935"/>
                </a:lnTo>
                <a:lnTo>
                  <a:pt x="239052" y="621855"/>
                </a:lnTo>
                <a:lnTo>
                  <a:pt x="498386" y="311213"/>
                </a:lnTo>
                <a:lnTo>
                  <a:pt x="537552" y="264299"/>
                </a:lnTo>
                <a:lnTo>
                  <a:pt x="668121" y="241300"/>
                </a:lnTo>
                <a:lnTo>
                  <a:pt x="668324" y="241147"/>
                </a:lnTo>
                <a:lnTo>
                  <a:pt x="672985" y="235483"/>
                </a:lnTo>
                <a:lnTo>
                  <a:pt x="673112" y="235242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84189" y="1170939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84075" y="2429801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498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498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02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07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71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67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84189" y="3688676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84075" y="4947538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498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498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02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92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93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92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94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37"/>
                </a:lnTo>
                <a:lnTo>
                  <a:pt x="552259" y="163436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07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71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67" y="677100"/>
                </a:lnTo>
                <a:lnTo>
                  <a:pt x="175666" y="664311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84189" y="6206413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020965" y="326481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8" y="521939"/>
                </a:lnTo>
                <a:lnTo>
                  <a:pt x="278371" y="521939"/>
                </a:lnTo>
                <a:lnTo>
                  <a:pt x="22174" y="267000"/>
                </a:lnTo>
                <a:lnTo>
                  <a:pt x="15037" y="255937"/>
                </a:lnTo>
                <a:lnTo>
                  <a:pt x="12658" y="243339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7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021296" y="2034986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0965" y="805161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8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7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4"/>
                </a:lnTo>
                <a:lnTo>
                  <a:pt x="335264" y="52414"/>
                </a:lnTo>
                <a:lnTo>
                  <a:pt x="330445" y="41652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021296" y="4494634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0965" y="572445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8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7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021296" y="0"/>
            <a:ext cx="561340" cy="235585"/>
          </a:xfrm>
          <a:custGeom>
            <a:avLst/>
            <a:gdLst/>
            <a:ahLst/>
            <a:cxnLst/>
            <a:rect l="l" t="t" r="r" b="b"/>
            <a:pathLst>
              <a:path w="561339" h="235585">
                <a:moveTo>
                  <a:pt x="250496" y="120861"/>
                </a:moveTo>
                <a:lnTo>
                  <a:pt x="237796" y="120861"/>
                </a:lnTo>
                <a:lnTo>
                  <a:pt x="237796" y="232672"/>
                </a:lnTo>
                <a:lnTo>
                  <a:pt x="240641" y="235517"/>
                </a:lnTo>
                <a:lnTo>
                  <a:pt x="451334" y="235517"/>
                </a:lnTo>
                <a:lnTo>
                  <a:pt x="454179" y="232672"/>
                </a:lnTo>
                <a:lnTo>
                  <a:pt x="454179" y="222817"/>
                </a:lnTo>
                <a:lnTo>
                  <a:pt x="250496" y="222817"/>
                </a:lnTo>
                <a:lnTo>
                  <a:pt x="250496" y="120861"/>
                </a:lnTo>
                <a:close/>
              </a:path>
              <a:path w="561339" h="235585">
                <a:moveTo>
                  <a:pt x="454179" y="109977"/>
                </a:moveTo>
                <a:lnTo>
                  <a:pt x="441479" y="109977"/>
                </a:lnTo>
                <a:lnTo>
                  <a:pt x="441479" y="222817"/>
                </a:lnTo>
                <a:lnTo>
                  <a:pt x="454179" y="222817"/>
                </a:lnTo>
                <a:lnTo>
                  <a:pt x="454179" y="109977"/>
                </a:lnTo>
                <a:close/>
              </a:path>
              <a:path w="561339" h="235585">
                <a:moveTo>
                  <a:pt x="248883" y="0"/>
                </a:moveTo>
                <a:lnTo>
                  <a:pt x="236183" y="0"/>
                </a:lnTo>
                <a:lnTo>
                  <a:pt x="236183" y="22055"/>
                </a:lnTo>
                <a:lnTo>
                  <a:pt x="28348" y="85136"/>
                </a:lnTo>
                <a:lnTo>
                  <a:pt x="14503" y="92392"/>
                </a:lnTo>
                <a:lnTo>
                  <a:pt x="4759" y="104120"/>
                </a:lnTo>
                <a:lnTo>
                  <a:pt x="0" y="118719"/>
                </a:lnTo>
                <a:lnTo>
                  <a:pt x="1106" y="134590"/>
                </a:lnTo>
                <a:lnTo>
                  <a:pt x="23103" y="170302"/>
                </a:lnTo>
                <a:lnTo>
                  <a:pt x="35510" y="175344"/>
                </a:lnTo>
                <a:lnTo>
                  <a:pt x="45607" y="175344"/>
                </a:lnTo>
                <a:lnTo>
                  <a:pt x="49163" y="174849"/>
                </a:lnTo>
                <a:lnTo>
                  <a:pt x="88656" y="163546"/>
                </a:lnTo>
                <a:lnTo>
                  <a:pt x="42508" y="163546"/>
                </a:lnTo>
                <a:lnTo>
                  <a:pt x="35447" y="162708"/>
                </a:lnTo>
                <a:lnTo>
                  <a:pt x="22963" y="155647"/>
                </a:lnTo>
                <a:lnTo>
                  <a:pt x="18378" y="149728"/>
                </a:lnTo>
                <a:lnTo>
                  <a:pt x="13362" y="131263"/>
                </a:lnTo>
                <a:lnTo>
                  <a:pt x="12590" y="120354"/>
                </a:lnTo>
                <a:lnTo>
                  <a:pt x="15821" y="110328"/>
                </a:lnTo>
                <a:lnTo>
                  <a:pt x="22454" y="102286"/>
                </a:lnTo>
                <a:lnTo>
                  <a:pt x="31891" y="97328"/>
                </a:lnTo>
                <a:lnTo>
                  <a:pt x="274537" y="23681"/>
                </a:lnTo>
                <a:lnTo>
                  <a:pt x="432208" y="23681"/>
                </a:lnTo>
                <a:lnTo>
                  <a:pt x="433833" y="22995"/>
                </a:lnTo>
                <a:lnTo>
                  <a:pt x="438509" y="18194"/>
                </a:lnTo>
                <a:lnTo>
                  <a:pt x="248883" y="18194"/>
                </a:lnTo>
                <a:lnTo>
                  <a:pt x="248883" y="0"/>
                </a:lnTo>
                <a:close/>
              </a:path>
              <a:path w="561339" h="235585">
                <a:moveTo>
                  <a:pt x="560972" y="0"/>
                </a:moveTo>
                <a:lnTo>
                  <a:pt x="542965" y="0"/>
                </a:lnTo>
                <a:lnTo>
                  <a:pt x="445212" y="97277"/>
                </a:lnTo>
                <a:lnTo>
                  <a:pt x="272226" y="97277"/>
                </a:lnTo>
                <a:lnTo>
                  <a:pt x="270943" y="97722"/>
                </a:lnTo>
                <a:lnTo>
                  <a:pt x="269902" y="98471"/>
                </a:lnTo>
                <a:lnTo>
                  <a:pt x="42508" y="163546"/>
                </a:lnTo>
                <a:lnTo>
                  <a:pt x="88656" y="163546"/>
                </a:lnTo>
                <a:lnTo>
                  <a:pt x="237796" y="120861"/>
                </a:lnTo>
                <a:lnTo>
                  <a:pt x="250496" y="120861"/>
                </a:lnTo>
                <a:lnTo>
                  <a:pt x="250496" y="117229"/>
                </a:lnTo>
                <a:lnTo>
                  <a:pt x="275350" y="110117"/>
                </a:lnTo>
                <a:lnTo>
                  <a:pt x="275769" y="109977"/>
                </a:lnTo>
                <a:lnTo>
                  <a:pt x="454179" y="109977"/>
                </a:lnTo>
                <a:lnTo>
                  <a:pt x="454179" y="106269"/>
                </a:lnTo>
                <a:lnTo>
                  <a:pt x="560972" y="0"/>
                </a:lnTo>
                <a:close/>
              </a:path>
              <a:path w="561339" h="235585">
                <a:moveTo>
                  <a:pt x="456231" y="0"/>
                </a:moveTo>
                <a:lnTo>
                  <a:pt x="438506" y="0"/>
                </a:lnTo>
                <a:lnTo>
                  <a:pt x="427813" y="10981"/>
                </a:lnTo>
                <a:lnTo>
                  <a:pt x="272975" y="10981"/>
                </a:lnTo>
                <a:lnTo>
                  <a:pt x="272365" y="11082"/>
                </a:lnTo>
                <a:lnTo>
                  <a:pt x="248883" y="18194"/>
                </a:lnTo>
                <a:lnTo>
                  <a:pt x="438509" y="18194"/>
                </a:lnTo>
                <a:lnTo>
                  <a:pt x="456231" y="0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096375" y="386817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7000"/>
                </a:lnTo>
                <a:lnTo>
                  <a:pt x="15037" y="255937"/>
                </a:lnTo>
                <a:lnTo>
                  <a:pt x="12658" y="243339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096703" y="2612426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096375" y="135668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096703" y="5123915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096375" y="6379659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096703" y="10093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159598" y="0"/>
            <a:ext cx="673100" cy="572770"/>
          </a:xfrm>
          <a:custGeom>
            <a:avLst/>
            <a:gdLst/>
            <a:ahLst/>
            <a:cxnLst/>
            <a:rect l="l" t="t" r="r" b="b"/>
            <a:pathLst>
              <a:path w="673100" h="572770">
                <a:moveTo>
                  <a:pt x="512216" y="525856"/>
                </a:moveTo>
                <a:lnTo>
                  <a:pt x="508901" y="508228"/>
                </a:lnTo>
                <a:lnTo>
                  <a:pt x="499605" y="493763"/>
                </a:lnTo>
                <a:lnTo>
                  <a:pt x="499605" y="525907"/>
                </a:lnTo>
                <a:lnTo>
                  <a:pt x="497128" y="538784"/>
                </a:lnTo>
                <a:lnTo>
                  <a:pt x="489826" y="550113"/>
                </a:lnTo>
                <a:lnTo>
                  <a:pt x="479082" y="557301"/>
                </a:lnTo>
                <a:lnTo>
                  <a:pt x="466585" y="559676"/>
                </a:lnTo>
                <a:lnTo>
                  <a:pt x="454101" y="557288"/>
                </a:lnTo>
                <a:lnTo>
                  <a:pt x="443382" y="550113"/>
                </a:lnTo>
                <a:lnTo>
                  <a:pt x="191147" y="247954"/>
                </a:lnTo>
                <a:lnTo>
                  <a:pt x="490283" y="502005"/>
                </a:lnTo>
                <a:lnTo>
                  <a:pt x="497306" y="513118"/>
                </a:lnTo>
                <a:lnTo>
                  <a:pt x="499605" y="525907"/>
                </a:lnTo>
                <a:lnTo>
                  <a:pt x="499605" y="493763"/>
                </a:lnTo>
                <a:lnTo>
                  <a:pt x="498957" y="492747"/>
                </a:lnTo>
                <a:lnTo>
                  <a:pt x="210743" y="247954"/>
                </a:lnTo>
                <a:lnTo>
                  <a:pt x="142824" y="190258"/>
                </a:lnTo>
                <a:lnTo>
                  <a:pt x="142684" y="190233"/>
                </a:lnTo>
                <a:lnTo>
                  <a:pt x="142265" y="189928"/>
                </a:lnTo>
                <a:lnTo>
                  <a:pt x="140792" y="189217"/>
                </a:lnTo>
                <a:lnTo>
                  <a:pt x="140208" y="189064"/>
                </a:lnTo>
                <a:lnTo>
                  <a:pt x="140081" y="188963"/>
                </a:lnTo>
                <a:lnTo>
                  <a:pt x="12712" y="166535"/>
                </a:lnTo>
                <a:lnTo>
                  <a:pt x="16078" y="24993"/>
                </a:lnTo>
                <a:lnTo>
                  <a:pt x="13296" y="22085"/>
                </a:lnTo>
                <a:lnTo>
                  <a:pt x="9791" y="22009"/>
                </a:lnTo>
                <a:lnTo>
                  <a:pt x="5765" y="21983"/>
                </a:lnTo>
                <a:lnTo>
                  <a:pt x="3378" y="24701"/>
                </a:lnTo>
                <a:lnTo>
                  <a:pt x="0" y="166535"/>
                </a:lnTo>
                <a:lnTo>
                  <a:pt x="0" y="172224"/>
                </a:lnTo>
                <a:lnTo>
                  <a:pt x="4660" y="177888"/>
                </a:lnTo>
                <a:lnTo>
                  <a:pt x="4864" y="178041"/>
                </a:lnTo>
                <a:lnTo>
                  <a:pt x="135432" y="201041"/>
                </a:lnTo>
                <a:lnTo>
                  <a:pt x="433933" y="558596"/>
                </a:lnTo>
                <a:lnTo>
                  <a:pt x="441071" y="564692"/>
                </a:lnTo>
                <a:lnTo>
                  <a:pt x="449008" y="569112"/>
                </a:lnTo>
                <a:lnTo>
                  <a:pt x="457631" y="571804"/>
                </a:lnTo>
                <a:lnTo>
                  <a:pt x="466610" y="572706"/>
                </a:lnTo>
                <a:lnTo>
                  <a:pt x="475640" y="571804"/>
                </a:lnTo>
                <a:lnTo>
                  <a:pt x="484149" y="569150"/>
                </a:lnTo>
                <a:lnTo>
                  <a:pt x="491998" y="564832"/>
                </a:lnTo>
                <a:lnTo>
                  <a:pt x="498081" y="559676"/>
                </a:lnTo>
                <a:lnTo>
                  <a:pt x="498957" y="558939"/>
                </a:lnTo>
                <a:lnTo>
                  <a:pt x="508901" y="543471"/>
                </a:lnTo>
                <a:lnTo>
                  <a:pt x="512216" y="525856"/>
                </a:lnTo>
                <a:close/>
              </a:path>
              <a:path w="673100" h="572770">
                <a:moveTo>
                  <a:pt x="672985" y="378371"/>
                </a:moveTo>
                <a:lnTo>
                  <a:pt x="669671" y="360756"/>
                </a:lnTo>
                <a:lnTo>
                  <a:pt x="660387" y="346303"/>
                </a:lnTo>
                <a:lnTo>
                  <a:pt x="660387" y="378421"/>
                </a:lnTo>
                <a:lnTo>
                  <a:pt x="657898" y="391299"/>
                </a:lnTo>
                <a:lnTo>
                  <a:pt x="650608" y="402640"/>
                </a:lnTo>
                <a:lnTo>
                  <a:pt x="639838" y="409816"/>
                </a:lnTo>
                <a:lnTo>
                  <a:pt x="627380" y="412203"/>
                </a:lnTo>
                <a:lnTo>
                  <a:pt x="614883" y="409803"/>
                </a:lnTo>
                <a:lnTo>
                  <a:pt x="604151" y="402640"/>
                </a:lnTo>
                <a:lnTo>
                  <a:pt x="351929" y="100482"/>
                </a:lnTo>
                <a:lnTo>
                  <a:pt x="651065" y="354545"/>
                </a:lnTo>
                <a:lnTo>
                  <a:pt x="658088" y="365633"/>
                </a:lnTo>
                <a:lnTo>
                  <a:pt x="660387" y="378421"/>
                </a:lnTo>
                <a:lnTo>
                  <a:pt x="660387" y="346303"/>
                </a:lnTo>
                <a:lnTo>
                  <a:pt x="659739" y="345287"/>
                </a:lnTo>
                <a:lnTo>
                  <a:pt x="371525" y="100482"/>
                </a:lnTo>
                <a:lnTo>
                  <a:pt x="320167" y="56857"/>
                </a:lnTo>
                <a:lnTo>
                  <a:pt x="308825" y="47218"/>
                </a:lnTo>
                <a:lnTo>
                  <a:pt x="321894" y="30099"/>
                </a:lnTo>
                <a:lnTo>
                  <a:pt x="331762" y="10655"/>
                </a:lnTo>
                <a:lnTo>
                  <a:pt x="334873" y="0"/>
                </a:lnTo>
                <a:lnTo>
                  <a:pt x="320916" y="0"/>
                </a:lnTo>
                <a:lnTo>
                  <a:pt x="319481" y="7302"/>
                </a:lnTo>
                <a:lnTo>
                  <a:pt x="297713" y="40665"/>
                </a:lnTo>
                <a:lnTo>
                  <a:pt x="265430" y="63182"/>
                </a:lnTo>
                <a:lnTo>
                  <a:pt x="225958" y="71450"/>
                </a:lnTo>
                <a:lnTo>
                  <a:pt x="186474" y="63182"/>
                </a:lnTo>
                <a:lnTo>
                  <a:pt x="154203" y="40665"/>
                </a:lnTo>
                <a:lnTo>
                  <a:pt x="132422" y="7302"/>
                </a:lnTo>
                <a:lnTo>
                  <a:pt x="130987" y="0"/>
                </a:lnTo>
                <a:lnTo>
                  <a:pt x="118313" y="0"/>
                </a:lnTo>
                <a:lnTo>
                  <a:pt x="120726" y="12242"/>
                </a:lnTo>
                <a:lnTo>
                  <a:pt x="145224" y="49644"/>
                </a:lnTo>
                <a:lnTo>
                  <a:pt x="181533" y="74879"/>
                </a:lnTo>
                <a:lnTo>
                  <a:pt x="225958" y="84150"/>
                </a:lnTo>
                <a:lnTo>
                  <a:pt x="246278" y="82270"/>
                </a:lnTo>
                <a:lnTo>
                  <a:pt x="265442" y="76885"/>
                </a:lnTo>
                <a:lnTo>
                  <a:pt x="276631" y="71450"/>
                </a:lnTo>
                <a:lnTo>
                  <a:pt x="283108" y="68300"/>
                </a:lnTo>
                <a:lnTo>
                  <a:pt x="298983" y="56857"/>
                </a:lnTo>
                <a:lnTo>
                  <a:pt x="594715" y="411124"/>
                </a:lnTo>
                <a:lnTo>
                  <a:pt x="601853" y="417207"/>
                </a:lnTo>
                <a:lnTo>
                  <a:pt x="609790" y="421627"/>
                </a:lnTo>
                <a:lnTo>
                  <a:pt x="618401" y="424332"/>
                </a:lnTo>
                <a:lnTo>
                  <a:pt x="627380" y="425234"/>
                </a:lnTo>
                <a:lnTo>
                  <a:pt x="636409" y="424319"/>
                </a:lnTo>
                <a:lnTo>
                  <a:pt x="644931" y="421678"/>
                </a:lnTo>
                <a:lnTo>
                  <a:pt x="652767" y="417360"/>
                </a:lnTo>
                <a:lnTo>
                  <a:pt x="658876" y="412203"/>
                </a:lnTo>
                <a:lnTo>
                  <a:pt x="659739" y="411480"/>
                </a:lnTo>
                <a:lnTo>
                  <a:pt x="669671" y="395998"/>
                </a:lnTo>
                <a:lnTo>
                  <a:pt x="672985" y="378371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159483" y="1107681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72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37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159598" y="2366555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65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51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02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29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02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46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46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35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35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493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493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60"/>
                </a:lnTo>
                <a:lnTo>
                  <a:pt x="225958" y="235331"/>
                </a:lnTo>
                <a:lnTo>
                  <a:pt x="246278" y="233451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08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40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51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159483" y="3625417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15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159598" y="4884292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65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51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29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35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35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493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493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51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40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51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159483" y="6143154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15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008780" y="21602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16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89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27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008666" y="1280464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498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498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02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92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93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92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94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37"/>
                </a:lnTo>
                <a:lnTo>
                  <a:pt x="552259" y="163436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07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71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67" y="677100"/>
                </a:lnTo>
                <a:lnTo>
                  <a:pt x="175666" y="664311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4008780" y="2539339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008666" y="3798214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84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13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388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57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73"/>
                </a:lnTo>
                <a:lnTo>
                  <a:pt x="237782" y="710857"/>
                </a:lnTo>
                <a:lnTo>
                  <a:pt x="239052" y="709777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008780" y="5057076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008666" y="6315951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69404" y="328726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2945556" y="422457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945886" y="2968826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945556" y="171308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945886" y="5480315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945556" y="6736059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945886" y="45733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933257" y="158419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84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13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388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89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57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73"/>
                </a:lnTo>
                <a:lnTo>
                  <a:pt x="237782" y="710857"/>
                </a:lnTo>
                <a:lnTo>
                  <a:pt x="239052" y="709777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933371" y="1417281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933257" y="2676156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69404" y="328726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933371" y="3935018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49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97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933257" y="5193893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58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69404" y="328726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933371" y="6452755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49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305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49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49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97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84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84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71"/>
                </a:lnTo>
                <a:lnTo>
                  <a:pt x="225958" y="0"/>
                </a:lnTo>
                <a:lnTo>
                  <a:pt x="181533" y="9271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9171785" y="3982977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75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0"/>
                </a:lnTo>
                <a:lnTo>
                  <a:pt x="338979" y="91429"/>
                </a:lnTo>
                <a:lnTo>
                  <a:pt x="339839" y="75763"/>
                </a:lnTo>
                <a:lnTo>
                  <a:pt x="338420" y="63834"/>
                </a:lnTo>
                <a:lnTo>
                  <a:pt x="335264" y="52414"/>
                </a:lnTo>
                <a:lnTo>
                  <a:pt x="330445" y="41652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9172113" y="275315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9171785" y="1523329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9172113" y="521280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9171785" y="6442625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9172113" y="293504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bg object 65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893" y="0"/>
            <a:ext cx="235137" cy="202022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10395666" y="29108"/>
            <a:ext cx="296545" cy="320675"/>
          </a:xfrm>
          <a:custGeom>
            <a:avLst/>
            <a:gdLst/>
            <a:ahLst/>
            <a:cxnLst/>
            <a:rect l="l" t="t" r="r" b="b"/>
            <a:pathLst>
              <a:path w="296545" h="320675">
                <a:moveTo>
                  <a:pt x="296336" y="0"/>
                </a:moveTo>
                <a:lnTo>
                  <a:pt x="13258" y="240435"/>
                </a:lnTo>
                <a:lnTo>
                  <a:pt x="3314" y="255917"/>
                </a:lnTo>
                <a:lnTo>
                  <a:pt x="0" y="273541"/>
                </a:lnTo>
                <a:lnTo>
                  <a:pt x="3314" y="291159"/>
                </a:lnTo>
                <a:lnTo>
                  <a:pt x="36595" y="319491"/>
                </a:lnTo>
                <a:lnTo>
                  <a:pt x="45605" y="320394"/>
                </a:lnTo>
                <a:lnTo>
                  <a:pt x="54633" y="319486"/>
                </a:lnTo>
                <a:lnTo>
                  <a:pt x="63201" y="316797"/>
                </a:lnTo>
                <a:lnTo>
                  <a:pt x="71141" y="312379"/>
                </a:lnTo>
                <a:lnTo>
                  <a:pt x="77014" y="307367"/>
                </a:lnTo>
                <a:lnTo>
                  <a:pt x="45621" y="307367"/>
                </a:lnTo>
                <a:lnTo>
                  <a:pt x="33117" y="304971"/>
                </a:lnTo>
                <a:lnTo>
                  <a:pt x="22390" y="297788"/>
                </a:lnTo>
                <a:lnTo>
                  <a:pt x="15089" y="286460"/>
                </a:lnTo>
                <a:lnTo>
                  <a:pt x="12607" y="273593"/>
                </a:lnTo>
                <a:lnTo>
                  <a:pt x="14903" y="260800"/>
                </a:lnTo>
                <a:lnTo>
                  <a:pt x="21932" y="249693"/>
                </a:lnTo>
                <a:lnTo>
                  <a:pt x="296336" y="16647"/>
                </a:lnTo>
                <a:lnTo>
                  <a:pt x="296336" y="0"/>
                </a:lnTo>
                <a:close/>
              </a:path>
              <a:path w="296545" h="320675">
                <a:moveTo>
                  <a:pt x="296336" y="25270"/>
                </a:moveTo>
                <a:lnTo>
                  <a:pt x="68833" y="297801"/>
                </a:lnTo>
                <a:lnTo>
                  <a:pt x="58083" y="304977"/>
                </a:lnTo>
                <a:lnTo>
                  <a:pt x="45621" y="307367"/>
                </a:lnTo>
                <a:lnTo>
                  <a:pt x="77014" y="307367"/>
                </a:lnTo>
                <a:lnTo>
                  <a:pt x="78282" y="306284"/>
                </a:lnTo>
                <a:lnTo>
                  <a:pt x="296336" y="45091"/>
                </a:lnTo>
                <a:lnTo>
                  <a:pt x="296336" y="25270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0235007" y="884478"/>
            <a:ext cx="457200" cy="723265"/>
          </a:xfrm>
          <a:custGeom>
            <a:avLst/>
            <a:gdLst/>
            <a:ahLst/>
            <a:cxnLst/>
            <a:rect l="l" t="t" r="r" b="b"/>
            <a:pathLst>
              <a:path w="457200" h="723265">
                <a:moveTo>
                  <a:pt x="456984" y="608291"/>
                </a:move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65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305"/>
                </a:lnTo>
                <a:lnTo>
                  <a:pt x="456984" y="722807"/>
                </a:lnTo>
                <a:lnTo>
                  <a:pt x="456984" y="709028"/>
                </a:lnTo>
                <a:lnTo>
                  <a:pt x="454101" y="708482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56984" y="624928"/>
                </a:lnTo>
                <a:lnTo>
                  <a:pt x="456984" y="608291"/>
                </a:lnTo>
                <a:close/>
              </a:path>
              <a:path w="457200" h="723265">
                <a:moveTo>
                  <a:pt x="456996" y="324256"/>
                </a:move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8010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93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84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84"/>
                </a:lnTo>
                <a:lnTo>
                  <a:pt x="319493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71"/>
                </a:lnTo>
                <a:lnTo>
                  <a:pt x="225958" y="0"/>
                </a:lnTo>
                <a:lnTo>
                  <a:pt x="181533" y="9271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456996" y="397332"/>
                </a:lnTo>
                <a:lnTo>
                  <a:pt x="456996" y="377532"/>
                </a:lnTo>
                <a:lnTo>
                  <a:pt x="351929" y="251663"/>
                </a:lnTo>
                <a:lnTo>
                  <a:pt x="456996" y="340906"/>
                </a:lnTo>
                <a:lnTo>
                  <a:pt x="456996" y="324256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0234892" y="2143353"/>
            <a:ext cx="457200" cy="723900"/>
          </a:xfrm>
          <a:custGeom>
            <a:avLst/>
            <a:gdLst/>
            <a:ahLst/>
            <a:cxnLst/>
            <a:rect l="l" t="t" r="r" b="b"/>
            <a:pathLst>
              <a:path w="457200" h="723900">
                <a:moveTo>
                  <a:pt x="457098" y="403491"/>
                </a:move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57098" y="448589"/>
                </a:lnTo>
                <a:lnTo>
                  <a:pt x="457098" y="428764"/>
                </a:lnTo>
                <a:lnTo>
                  <a:pt x="229603" y="701294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80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57098" y="420141"/>
                </a:lnTo>
                <a:lnTo>
                  <a:pt x="457098" y="403491"/>
                </a:lnTo>
                <a:close/>
              </a:path>
              <a:path w="457200" h="723900">
                <a:moveTo>
                  <a:pt x="457111" y="2095"/>
                </a:move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57111" y="233222"/>
                </a:lnTo>
                <a:lnTo>
                  <a:pt x="457111" y="222631"/>
                </a:lnTo>
                <a:lnTo>
                  <a:pt x="457111" y="220522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57111" y="14808"/>
                </a:lnTo>
                <a:lnTo>
                  <a:pt x="457111" y="12700"/>
                </a:lnTo>
                <a:lnTo>
                  <a:pt x="457111" y="2095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0235007" y="3402215"/>
            <a:ext cx="457200" cy="723265"/>
          </a:xfrm>
          <a:custGeom>
            <a:avLst/>
            <a:gdLst/>
            <a:ahLst/>
            <a:cxnLst/>
            <a:rect l="l" t="t" r="r" b="b"/>
            <a:pathLst>
              <a:path w="457200" h="723264">
                <a:moveTo>
                  <a:pt x="456984" y="608291"/>
                </a:move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65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305"/>
                </a:lnTo>
                <a:lnTo>
                  <a:pt x="456984" y="722807"/>
                </a:lnTo>
                <a:lnTo>
                  <a:pt x="456984" y="709028"/>
                </a:lnTo>
                <a:lnTo>
                  <a:pt x="454101" y="708482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56984" y="624928"/>
                </a:lnTo>
                <a:lnTo>
                  <a:pt x="456984" y="608291"/>
                </a:lnTo>
                <a:close/>
              </a:path>
              <a:path w="457200" h="723264">
                <a:moveTo>
                  <a:pt x="456996" y="324256"/>
                </a:move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92"/>
                </a:lnTo>
                <a:lnTo>
                  <a:pt x="331762" y="161848"/>
                </a:lnTo>
                <a:lnTo>
                  <a:pt x="338010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93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84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84"/>
                </a:lnTo>
                <a:lnTo>
                  <a:pt x="319493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71"/>
                </a:lnTo>
                <a:lnTo>
                  <a:pt x="225958" y="0"/>
                </a:lnTo>
                <a:lnTo>
                  <a:pt x="181533" y="9271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36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94"/>
                </a:lnTo>
                <a:lnTo>
                  <a:pt x="298983" y="208038"/>
                </a:lnTo>
                <a:lnTo>
                  <a:pt x="456996" y="397332"/>
                </a:lnTo>
                <a:lnTo>
                  <a:pt x="456996" y="377532"/>
                </a:lnTo>
                <a:lnTo>
                  <a:pt x="351929" y="251663"/>
                </a:lnTo>
                <a:lnTo>
                  <a:pt x="456996" y="340906"/>
                </a:lnTo>
                <a:lnTo>
                  <a:pt x="456996" y="324256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0234892" y="4661090"/>
            <a:ext cx="457200" cy="723900"/>
          </a:xfrm>
          <a:custGeom>
            <a:avLst/>
            <a:gdLst/>
            <a:ahLst/>
            <a:cxnLst/>
            <a:rect l="l" t="t" r="r" b="b"/>
            <a:pathLst>
              <a:path w="457200" h="723900">
                <a:moveTo>
                  <a:pt x="457098" y="403504"/>
                </a:moveTo>
                <a:lnTo>
                  <a:pt x="174028" y="643928"/>
                </a:lnTo>
                <a:lnTo>
                  <a:pt x="164084" y="659422"/>
                </a:lnTo>
                <a:lnTo>
                  <a:pt x="160769" y="677037"/>
                </a:lnTo>
                <a:lnTo>
                  <a:pt x="164084" y="694664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57098" y="448589"/>
                </a:lnTo>
                <a:lnTo>
                  <a:pt x="457098" y="428764"/>
                </a:lnTo>
                <a:lnTo>
                  <a:pt x="229603" y="701294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80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57098" y="420141"/>
                </a:lnTo>
                <a:lnTo>
                  <a:pt x="457098" y="403504"/>
                </a:lnTo>
                <a:close/>
              </a:path>
              <a:path w="457200" h="723900">
                <a:moveTo>
                  <a:pt x="457111" y="2095"/>
                </a:move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57111" y="233235"/>
                </a:lnTo>
                <a:lnTo>
                  <a:pt x="457111" y="222631"/>
                </a:lnTo>
                <a:lnTo>
                  <a:pt x="457111" y="220522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57111" y="14808"/>
                </a:lnTo>
                <a:lnTo>
                  <a:pt x="457111" y="12700"/>
                </a:lnTo>
                <a:lnTo>
                  <a:pt x="457111" y="2095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0235007" y="5919965"/>
            <a:ext cx="457200" cy="723265"/>
          </a:xfrm>
          <a:custGeom>
            <a:avLst/>
            <a:gdLst/>
            <a:ahLst/>
            <a:cxnLst/>
            <a:rect l="l" t="t" r="r" b="b"/>
            <a:pathLst>
              <a:path w="457200" h="723265">
                <a:moveTo>
                  <a:pt x="456984" y="608291"/>
                </a:move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65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6984" y="722795"/>
                </a:lnTo>
                <a:lnTo>
                  <a:pt x="456984" y="709015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56984" y="624916"/>
                </a:lnTo>
                <a:lnTo>
                  <a:pt x="456984" y="608291"/>
                </a:lnTo>
                <a:close/>
              </a:path>
              <a:path w="457200" h="723265">
                <a:moveTo>
                  <a:pt x="456996" y="324243"/>
                </a:move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8010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93" y="158483"/>
                </a:lnTo>
                <a:lnTo>
                  <a:pt x="297713" y="191846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46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35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93" y="76835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493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493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60"/>
                </a:lnTo>
                <a:lnTo>
                  <a:pt x="225958" y="235331"/>
                </a:lnTo>
                <a:lnTo>
                  <a:pt x="246278" y="233451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456996" y="397319"/>
                </a:lnTo>
                <a:lnTo>
                  <a:pt x="456996" y="377520"/>
                </a:lnTo>
                <a:lnTo>
                  <a:pt x="351929" y="251663"/>
                </a:lnTo>
                <a:lnTo>
                  <a:pt x="456996" y="340893"/>
                </a:lnTo>
                <a:lnTo>
                  <a:pt x="456996" y="324243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70146" y="352402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7000"/>
                </a:lnTo>
                <a:lnTo>
                  <a:pt x="15037" y="255937"/>
                </a:lnTo>
                <a:lnTo>
                  <a:pt x="12658" y="243339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70477" y="229419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70146" y="1064373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70477" y="4753847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870146" y="598367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870477" y="0"/>
            <a:ext cx="723900" cy="495300"/>
          </a:xfrm>
          <a:custGeom>
            <a:avLst/>
            <a:gdLst/>
            <a:ahLst/>
            <a:cxnLst/>
            <a:rect l="l" t="t" r="r" b="b"/>
            <a:pathLst>
              <a:path w="723900" h="495300">
                <a:moveTo>
                  <a:pt x="250496" y="380073"/>
                </a:moveTo>
                <a:lnTo>
                  <a:pt x="237796" y="380073"/>
                </a:lnTo>
                <a:lnTo>
                  <a:pt x="237796" y="491884"/>
                </a:lnTo>
                <a:lnTo>
                  <a:pt x="240641" y="494729"/>
                </a:lnTo>
                <a:lnTo>
                  <a:pt x="451334" y="494729"/>
                </a:lnTo>
                <a:lnTo>
                  <a:pt x="454179" y="491884"/>
                </a:lnTo>
                <a:lnTo>
                  <a:pt x="454179" y="482029"/>
                </a:lnTo>
                <a:lnTo>
                  <a:pt x="250496" y="482029"/>
                </a:lnTo>
                <a:lnTo>
                  <a:pt x="250496" y="380073"/>
                </a:lnTo>
                <a:close/>
              </a:path>
              <a:path w="723900" h="495300">
                <a:moveTo>
                  <a:pt x="454179" y="369189"/>
                </a:moveTo>
                <a:lnTo>
                  <a:pt x="441479" y="369189"/>
                </a:lnTo>
                <a:lnTo>
                  <a:pt x="441479" y="482029"/>
                </a:lnTo>
                <a:lnTo>
                  <a:pt x="454179" y="482029"/>
                </a:lnTo>
                <a:lnTo>
                  <a:pt x="454179" y="369189"/>
                </a:lnTo>
                <a:close/>
              </a:path>
              <a:path w="723900" h="495300">
                <a:moveTo>
                  <a:pt x="248883" y="0"/>
                </a:moveTo>
                <a:lnTo>
                  <a:pt x="236183" y="0"/>
                </a:lnTo>
                <a:lnTo>
                  <a:pt x="236183" y="113119"/>
                </a:lnTo>
                <a:lnTo>
                  <a:pt x="19394" y="113119"/>
                </a:lnTo>
                <a:lnTo>
                  <a:pt x="16549" y="115951"/>
                </a:lnTo>
                <a:lnTo>
                  <a:pt x="16549" y="122975"/>
                </a:lnTo>
                <a:lnTo>
                  <a:pt x="19394" y="125819"/>
                </a:lnTo>
                <a:lnTo>
                  <a:pt x="236183" y="125819"/>
                </a:lnTo>
                <a:lnTo>
                  <a:pt x="236183" y="281267"/>
                </a:lnTo>
                <a:lnTo>
                  <a:pt x="28348" y="344348"/>
                </a:lnTo>
                <a:lnTo>
                  <a:pt x="14503" y="351604"/>
                </a:lnTo>
                <a:lnTo>
                  <a:pt x="4759" y="363332"/>
                </a:lnTo>
                <a:lnTo>
                  <a:pt x="0" y="377931"/>
                </a:lnTo>
                <a:lnTo>
                  <a:pt x="1106" y="393802"/>
                </a:lnTo>
                <a:lnTo>
                  <a:pt x="23103" y="429514"/>
                </a:lnTo>
                <a:lnTo>
                  <a:pt x="35510" y="434556"/>
                </a:lnTo>
                <a:lnTo>
                  <a:pt x="45607" y="434556"/>
                </a:lnTo>
                <a:lnTo>
                  <a:pt x="49163" y="434061"/>
                </a:lnTo>
                <a:lnTo>
                  <a:pt x="88656" y="422758"/>
                </a:lnTo>
                <a:lnTo>
                  <a:pt x="42508" y="422758"/>
                </a:lnTo>
                <a:lnTo>
                  <a:pt x="35447" y="421920"/>
                </a:lnTo>
                <a:lnTo>
                  <a:pt x="22963" y="414859"/>
                </a:lnTo>
                <a:lnTo>
                  <a:pt x="18378" y="408940"/>
                </a:lnTo>
                <a:lnTo>
                  <a:pt x="13362" y="390475"/>
                </a:lnTo>
                <a:lnTo>
                  <a:pt x="12590" y="379566"/>
                </a:lnTo>
                <a:lnTo>
                  <a:pt x="15821" y="369540"/>
                </a:lnTo>
                <a:lnTo>
                  <a:pt x="22454" y="361498"/>
                </a:lnTo>
                <a:lnTo>
                  <a:pt x="31891" y="356540"/>
                </a:lnTo>
                <a:lnTo>
                  <a:pt x="274537" y="282893"/>
                </a:lnTo>
                <a:lnTo>
                  <a:pt x="432208" y="282893"/>
                </a:lnTo>
                <a:lnTo>
                  <a:pt x="433833" y="282207"/>
                </a:lnTo>
                <a:lnTo>
                  <a:pt x="438508" y="277407"/>
                </a:lnTo>
                <a:lnTo>
                  <a:pt x="248883" y="277407"/>
                </a:lnTo>
                <a:lnTo>
                  <a:pt x="248883" y="0"/>
                </a:lnTo>
                <a:close/>
              </a:path>
              <a:path w="723900" h="495300">
                <a:moveTo>
                  <a:pt x="709775" y="44885"/>
                </a:moveTo>
                <a:lnTo>
                  <a:pt x="678613" y="44885"/>
                </a:lnTo>
                <a:lnTo>
                  <a:pt x="690875" y="47221"/>
                </a:lnTo>
                <a:lnTo>
                  <a:pt x="701410" y="54229"/>
                </a:lnTo>
                <a:lnTo>
                  <a:pt x="708546" y="65291"/>
                </a:lnTo>
                <a:lnTo>
                  <a:pt x="710923" y="77899"/>
                </a:lnTo>
                <a:lnTo>
                  <a:pt x="708546" y="90482"/>
                </a:lnTo>
                <a:lnTo>
                  <a:pt x="701410" y="101537"/>
                </a:lnTo>
                <a:lnTo>
                  <a:pt x="445212" y="356489"/>
                </a:lnTo>
                <a:lnTo>
                  <a:pt x="272226" y="356489"/>
                </a:lnTo>
                <a:lnTo>
                  <a:pt x="270943" y="356934"/>
                </a:lnTo>
                <a:lnTo>
                  <a:pt x="269902" y="357683"/>
                </a:lnTo>
                <a:lnTo>
                  <a:pt x="42508" y="422758"/>
                </a:lnTo>
                <a:lnTo>
                  <a:pt x="88656" y="422758"/>
                </a:lnTo>
                <a:lnTo>
                  <a:pt x="237796" y="380073"/>
                </a:lnTo>
                <a:lnTo>
                  <a:pt x="250496" y="380073"/>
                </a:lnTo>
                <a:lnTo>
                  <a:pt x="250496" y="376441"/>
                </a:lnTo>
                <a:lnTo>
                  <a:pt x="275350" y="369329"/>
                </a:lnTo>
                <a:lnTo>
                  <a:pt x="275769" y="369189"/>
                </a:lnTo>
                <a:lnTo>
                  <a:pt x="454179" y="369189"/>
                </a:lnTo>
                <a:lnTo>
                  <a:pt x="454179" y="365481"/>
                </a:lnTo>
                <a:lnTo>
                  <a:pt x="710439" y="110478"/>
                </a:lnTo>
                <a:lnTo>
                  <a:pt x="720292" y="95230"/>
                </a:lnTo>
                <a:lnTo>
                  <a:pt x="723582" y="77888"/>
                </a:lnTo>
                <a:lnTo>
                  <a:pt x="720323" y="60582"/>
                </a:lnTo>
                <a:lnTo>
                  <a:pt x="710515" y="45378"/>
                </a:lnTo>
                <a:lnTo>
                  <a:pt x="709775" y="44885"/>
                </a:lnTo>
                <a:close/>
              </a:path>
              <a:path w="723900" h="495300">
                <a:moveTo>
                  <a:pt x="678613" y="32309"/>
                </a:moveTo>
                <a:lnTo>
                  <a:pt x="661452" y="35576"/>
                </a:lnTo>
                <a:lnTo>
                  <a:pt x="646711" y="45378"/>
                </a:lnTo>
                <a:lnTo>
                  <a:pt x="427813" y="270193"/>
                </a:lnTo>
                <a:lnTo>
                  <a:pt x="272975" y="270193"/>
                </a:lnTo>
                <a:lnTo>
                  <a:pt x="272365" y="270295"/>
                </a:lnTo>
                <a:lnTo>
                  <a:pt x="248883" y="277407"/>
                </a:lnTo>
                <a:lnTo>
                  <a:pt x="438508" y="277407"/>
                </a:lnTo>
                <a:lnTo>
                  <a:pt x="655817" y="54229"/>
                </a:lnTo>
                <a:lnTo>
                  <a:pt x="666352" y="47221"/>
                </a:lnTo>
                <a:lnTo>
                  <a:pt x="678613" y="44885"/>
                </a:lnTo>
                <a:lnTo>
                  <a:pt x="709775" y="44885"/>
                </a:lnTo>
                <a:lnTo>
                  <a:pt x="695774" y="35576"/>
                </a:lnTo>
                <a:lnTo>
                  <a:pt x="678613" y="32309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165607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49"/>
                </a:moveTo>
                <a:lnTo>
                  <a:pt x="366864" y="659422"/>
                </a:lnTo>
                <a:lnTo>
                  <a:pt x="357568" y="644956"/>
                </a:lnTo>
                <a:lnTo>
                  <a:pt x="357568" y="677100"/>
                </a:lnTo>
                <a:lnTo>
                  <a:pt x="355079" y="689965"/>
                </a:lnTo>
                <a:lnTo>
                  <a:pt x="347764" y="701306"/>
                </a:lnTo>
                <a:lnTo>
                  <a:pt x="337045" y="708482"/>
                </a:lnTo>
                <a:lnTo>
                  <a:pt x="324548" y="710869"/>
                </a:lnTo>
                <a:lnTo>
                  <a:pt x="312064" y="708482"/>
                </a:lnTo>
                <a:lnTo>
                  <a:pt x="301332" y="701294"/>
                </a:lnTo>
                <a:lnTo>
                  <a:pt x="49110" y="399148"/>
                </a:lnTo>
                <a:lnTo>
                  <a:pt x="348246" y="653199"/>
                </a:lnTo>
                <a:lnTo>
                  <a:pt x="355269" y="664311"/>
                </a:lnTo>
                <a:lnTo>
                  <a:pt x="357568" y="677100"/>
                </a:lnTo>
                <a:lnTo>
                  <a:pt x="357568" y="644956"/>
                </a:lnTo>
                <a:lnTo>
                  <a:pt x="356920" y="643940"/>
                </a:lnTo>
                <a:lnTo>
                  <a:pt x="68707" y="399148"/>
                </a:lnTo>
                <a:lnTo>
                  <a:pt x="787" y="341452"/>
                </a:lnTo>
                <a:lnTo>
                  <a:pt x="647" y="341426"/>
                </a:lnTo>
                <a:lnTo>
                  <a:pt x="241" y="341122"/>
                </a:lnTo>
                <a:lnTo>
                  <a:pt x="0" y="341007"/>
                </a:lnTo>
                <a:lnTo>
                  <a:pt x="0" y="360146"/>
                </a:lnTo>
                <a:lnTo>
                  <a:pt x="291896" y="709790"/>
                </a:lnTo>
                <a:lnTo>
                  <a:pt x="299034" y="715886"/>
                </a:lnTo>
                <a:lnTo>
                  <a:pt x="306971" y="720305"/>
                </a:lnTo>
                <a:lnTo>
                  <a:pt x="315595" y="722998"/>
                </a:lnTo>
                <a:lnTo>
                  <a:pt x="324573" y="723900"/>
                </a:lnTo>
                <a:lnTo>
                  <a:pt x="333590" y="722985"/>
                </a:lnTo>
                <a:lnTo>
                  <a:pt x="342112" y="720344"/>
                </a:lnTo>
                <a:lnTo>
                  <a:pt x="349961" y="716026"/>
                </a:lnTo>
                <a:lnTo>
                  <a:pt x="356044" y="710869"/>
                </a:lnTo>
                <a:lnTo>
                  <a:pt x="356920" y="710133"/>
                </a:lnTo>
                <a:lnTo>
                  <a:pt x="366864" y="694664"/>
                </a:lnTo>
                <a:lnTo>
                  <a:pt x="370179" y="677049"/>
                </a:lnTo>
                <a:close/>
              </a:path>
              <a:path w="531495" h="723900">
                <a:moveTo>
                  <a:pt x="530948" y="529564"/>
                </a:moveTo>
                <a:lnTo>
                  <a:pt x="527634" y="511949"/>
                </a:lnTo>
                <a:lnTo>
                  <a:pt x="518350" y="497484"/>
                </a:lnTo>
                <a:lnTo>
                  <a:pt x="518350" y="529615"/>
                </a:lnTo>
                <a:lnTo>
                  <a:pt x="515861" y="542493"/>
                </a:lnTo>
                <a:lnTo>
                  <a:pt x="508571" y="553821"/>
                </a:lnTo>
                <a:lnTo>
                  <a:pt x="497801" y="561009"/>
                </a:lnTo>
                <a:lnTo>
                  <a:pt x="485343" y="563397"/>
                </a:lnTo>
                <a:lnTo>
                  <a:pt x="472846" y="560997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26"/>
                </a:lnTo>
                <a:lnTo>
                  <a:pt x="518350" y="529615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92"/>
                </a:lnTo>
                <a:lnTo>
                  <a:pt x="189725" y="161848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505"/>
                </a:lnTo>
                <a:lnTo>
                  <a:pt x="133273" y="12700"/>
                </a:lnTo>
                <a:lnTo>
                  <a:pt x="128333" y="9271"/>
                </a:lnTo>
                <a:lnTo>
                  <a:pt x="83921" y="0"/>
                </a:lnTo>
                <a:lnTo>
                  <a:pt x="39497" y="9271"/>
                </a:lnTo>
                <a:lnTo>
                  <a:pt x="3187" y="34505"/>
                </a:lnTo>
                <a:lnTo>
                  <a:pt x="0" y="39382"/>
                </a:lnTo>
                <a:lnTo>
                  <a:pt x="0" y="62128"/>
                </a:lnTo>
                <a:lnTo>
                  <a:pt x="12166" y="43484"/>
                </a:lnTo>
                <a:lnTo>
                  <a:pt x="44437" y="20967"/>
                </a:lnTo>
                <a:lnTo>
                  <a:pt x="83921" y="12700"/>
                </a:lnTo>
                <a:lnTo>
                  <a:pt x="123393" y="20967"/>
                </a:lnTo>
                <a:lnTo>
                  <a:pt x="155663" y="43484"/>
                </a:lnTo>
                <a:lnTo>
                  <a:pt x="177444" y="76847"/>
                </a:lnTo>
                <a:lnTo>
                  <a:pt x="185445" y="117665"/>
                </a:lnTo>
                <a:lnTo>
                  <a:pt x="177444" y="158496"/>
                </a:lnTo>
                <a:lnTo>
                  <a:pt x="155663" y="191858"/>
                </a:lnTo>
                <a:lnTo>
                  <a:pt x="123393" y="214376"/>
                </a:lnTo>
                <a:lnTo>
                  <a:pt x="83921" y="222631"/>
                </a:lnTo>
                <a:lnTo>
                  <a:pt x="44437" y="214376"/>
                </a:lnTo>
                <a:lnTo>
                  <a:pt x="12166" y="191858"/>
                </a:lnTo>
                <a:lnTo>
                  <a:pt x="0" y="173215"/>
                </a:lnTo>
                <a:lnTo>
                  <a:pt x="0" y="195961"/>
                </a:lnTo>
                <a:lnTo>
                  <a:pt x="3187" y="200837"/>
                </a:lnTo>
                <a:lnTo>
                  <a:pt x="39497" y="226072"/>
                </a:lnTo>
                <a:lnTo>
                  <a:pt x="83921" y="235331"/>
                </a:lnTo>
                <a:lnTo>
                  <a:pt x="104241" y="233464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94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401"/>
                </a:lnTo>
                <a:lnTo>
                  <a:pt x="467753" y="572820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13"/>
                </a:lnTo>
                <a:lnTo>
                  <a:pt x="527634" y="547192"/>
                </a:lnTo>
                <a:lnTo>
                  <a:pt x="530948" y="529564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1424482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419100" y="117665"/>
                </a:moveTo>
                <a:lnTo>
                  <a:pt x="410108" y="71907"/>
                </a:lnTo>
                <a:lnTo>
                  <a:pt x="406400" y="66255"/>
                </a:lnTo>
                <a:lnTo>
                  <a:pt x="406400" y="117665"/>
                </a:lnTo>
                <a:lnTo>
                  <a:pt x="398411" y="158483"/>
                </a:lnTo>
                <a:lnTo>
                  <a:pt x="376631" y="191858"/>
                </a:lnTo>
                <a:lnTo>
                  <a:pt x="344347" y="214376"/>
                </a:lnTo>
                <a:lnTo>
                  <a:pt x="304876" y="222631"/>
                </a:lnTo>
                <a:lnTo>
                  <a:pt x="265391" y="214376"/>
                </a:lnTo>
                <a:lnTo>
                  <a:pt x="256311" y="208038"/>
                </a:lnTo>
                <a:lnTo>
                  <a:pt x="233121" y="191858"/>
                </a:lnTo>
                <a:lnTo>
                  <a:pt x="211340" y="158483"/>
                </a:lnTo>
                <a:lnTo>
                  <a:pt x="203352" y="117665"/>
                </a:lnTo>
                <a:lnTo>
                  <a:pt x="211340" y="76847"/>
                </a:lnTo>
                <a:lnTo>
                  <a:pt x="233121" y="43472"/>
                </a:lnTo>
                <a:lnTo>
                  <a:pt x="265391" y="20955"/>
                </a:lnTo>
                <a:lnTo>
                  <a:pt x="304876" y="12700"/>
                </a:lnTo>
                <a:lnTo>
                  <a:pt x="344347" y="20955"/>
                </a:lnTo>
                <a:lnTo>
                  <a:pt x="376631" y="43472"/>
                </a:lnTo>
                <a:lnTo>
                  <a:pt x="398411" y="76847"/>
                </a:lnTo>
                <a:lnTo>
                  <a:pt x="406400" y="117665"/>
                </a:lnTo>
                <a:lnTo>
                  <a:pt x="406400" y="66255"/>
                </a:lnTo>
                <a:lnTo>
                  <a:pt x="385597" y="34505"/>
                </a:lnTo>
                <a:lnTo>
                  <a:pt x="354241" y="12700"/>
                </a:lnTo>
                <a:lnTo>
                  <a:pt x="349288" y="9258"/>
                </a:lnTo>
                <a:lnTo>
                  <a:pt x="304876" y="0"/>
                </a:lnTo>
                <a:lnTo>
                  <a:pt x="260451" y="9258"/>
                </a:lnTo>
                <a:lnTo>
                  <a:pt x="224142" y="34505"/>
                </a:lnTo>
                <a:lnTo>
                  <a:pt x="199644" y="71907"/>
                </a:lnTo>
                <a:lnTo>
                  <a:pt x="190652" y="117665"/>
                </a:lnTo>
                <a:lnTo>
                  <a:pt x="192824" y="140500"/>
                </a:lnTo>
                <a:lnTo>
                  <a:pt x="199059" y="161836"/>
                </a:lnTo>
                <a:lnTo>
                  <a:pt x="208927" y="181279"/>
                </a:lnTo>
                <a:lnTo>
                  <a:pt x="222008" y="198399"/>
                </a:lnTo>
                <a:lnTo>
                  <a:pt x="0" y="386981"/>
                </a:lnTo>
                <a:lnTo>
                  <a:pt x="0" y="403618"/>
                </a:lnTo>
                <a:lnTo>
                  <a:pt x="178917" y="251663"/>
                </a:lnTo>
                <a:lnTo>
                  <a:pt x="0" y="466001"/>
                </a:lnTo>
                <a:lnTo>
                  <a:pt x="0" y="485787"/>
                </a:lnTo>
                <a:lnTo>
                  <a:pt x="195427" y="251663"/>
                </a:lnTo>
                <a:lnTo>
                  <a:pt x="231851" y="208038"/>
                </a:lnTo>
                <a:lnTo>
                  <a:pt x="247713" y="219481"/>
                </a:lnTo>
                <a:lnTo>
                  <a:pt x="265391" y="228066"/>
                </a:lnTo>
                <a:lnTo>
                  <a:pt x="284543" y="233464"/>
                </a:lnTo>
                <a:lnTo>
                  <a:pt x="304876" y="235331"/>
                </a:lnTo>
                <a:lnTo>
                  <a:pt x="349288" y="226072"/>
                </a:lnTo>
                <a:lnTo>
                  <a:pt x="354241" y="222631"/>
                </a:lnTo>
                <a:lnTo>
                  <a:pt x="385597" y="200825"/>
                </a:lnTo>
                <a:lnTo>
                  <a:pt x="410108" y="163423"/>
                </a:lnTo>
                <a:lnTo>
                  <a:pt x="419100" y="117665"/>
                </a:lnTo>
                <a:close/>
              </a:path>
              <a:path w="531495" h="723900">
                <a:moveTo>
                  <a:pt x="530961" y="323164"/>
                </a:moveTo>
                <a:lnTo>
                  <a:pt x="527456" y="175882"/>
                </a:lnTo>
                <a:lnTo>
                  <a:pt x="525068" y="173164"/>
                </a:lnTo>
                <a:lnTo>
                  <a:pt x="521042" y="173177"/>
                </a:lnTo>
                <a:lnTo>
                  <a:pt x="517537" y="173266"/>
                </a:lnTo>
                <a:lnTo>
                  <a:pt x="514756" y="176174"/>
                </a:lnTo>
                <a:lnTo>
                  <a:pt x="518121" y="317715"/>
                </a:lnTo>
                <a:lnTo>
                  <a:pt x="390753" y="340144"/>
                </a:lnTo>
                <a:lnTo>
                  <a:pt x="390626" y="340245"/>
                </a:lnTo>
                <a:lnTo>
                  <a:pt x="390042" y="340398"/>
                </a:lnTo>
                <a:lnTo>
                  <a:pt x="388556" y="341109"/>
                </a:lnTo>
                <a:lnTo>
                  <a:pt x="388150" y="341414"/>
                </a:lnTo>
                <a:lnTo>
                  <a:pt x="388010" y="341439"/>
                </a:lnTo>
                <a:lnTo>
                  <a:pt x="339686" y="382485"/>
                </a:lnTo>
                <a:lnTo>
                  <a:pt x="339686" y="399135"/>
                </a:lnTo>
                <a:lnTo>
                  <a:pt x="87452" y="701294"/>
                </a:lnTo>
                <a:lnTo>
                  <a:pt x="76720" y="708469"/>
                </a:lnTo>
                <a:lnTo>
                  <a:pt x="64236" y="710869"/>
                </a:lnTo>
                <a:lnTo>
                  <a:pt x="51727" y="708469"/>
                </a:lnTo>
                <a:lnTo>
                  <a:pt x="41008" y="701294"/>
                </a:lnTo>
                <a:lnTo>
                  <a:pt x="33705" y="689965"/>
                </a:lnTo>
                <a:lnTo>
                  <a:pt x="31216" y="677087"/>
                </a:lnTo>
                <a:lnTo>
                  <a:pt x="33515" y="664298"/>
                </a:lnTo>
                <a:lnTo>
                  <a:pt x="40551" y="653186"/>
                </a:lnTo>
                <a:lnTo>
                  <a:pt x="339686" y="399135"/>
                </a:lnTo>
                <a:lnTo>
                  <a:pt x="339686" y="382485"/>
                </a:lnTo>
                <a:lnTo>
                  <a:pt x="31877" y="643928"/>
                </a:lnTo>
                <a:lnTo>
                  <a:pt x="21932" y="659422"/>
                </a:lnTo>
                <a:lnTo>
                  <a:pt x="18618" y="677037"/>
                </a:lnTo>
                <a:lnTo>
                  <a:pt x="21932" y="694664"/>
                </a:lnTo>
                <a:lnTo>
                  <a:pt x="55206" y="722985"/>
                </a:lnTo>
                <a:lnTo>
                  <a:pt x="64223" y="723887"/>
                </a:lnTo>
                <a:lnTo>
                  <a:pt x="73240" y="722985"/>
                </a:lnTo>
                <a:lnTo>
                  <a:pt x="356235" y="399135"/>
                </a:lnTo>
                <a:lnTo>
                  <a:pt x="395401" y="352221"/>
                </a:lnTo>
                <a:lnTo>
                  <a:pt x="525970" y="329222"/>
                </a:lnTo>
                <a:lnTo>
                  <a:pt x="526173" y="329069"/>
                </a:lnTo>
                <a:lnTo>
                  <a:pt x="527253" y="328726"/>
                </a:lnTo>
                <a:lnTo>
                  <a:pt x="530834" y="323405"/>
                </a:lnTo>
                <a:lnTo>
                  <a:pt x="530961" y="323164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2683357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37"/>
                </a:moveTo>
                <a:lnTo>
                  <a:pt x="366864" y="659409"/>
                </a:lnTo>
                <a:lnTo>
                  <a:pt x="357568" y="644944"/>
                </a:lnTo>
                <a:lnTo>
                  <a:pt x="357568" y="677087"/>
                </a:lnTo>
                <a:lnTo>
                  <a:pt x="355079" y="689965"/>
                </a:lnTo>
                <a:lnTo>
                  <a:pt x="347789" y="701294"/>
                </a:lnTo>
                <a:lnTo>
                  <a:pt x="337045" y="708482"/>
                </a:lnTo>
                <a:lnTo>
                  <a:pt x="324548" y="710857"/>
                </a:lnTo>
                <a:lnTo>
                  <a:pt x="312064" y="708469"/>
                </a:lnTo>
                <a:lnTo>
                  <a:pt x="301345" y="701294"/>
                </a:lnTo>
                <a:lnTo>
                  <a:pt x="49110" y="399135"/>
                </a:lnTo>
                <a:lnTo>
                  <a:pt x="348246" y="653186"/>
                </a:lnTo>
                <a:lnTo>
                  <a:pt x="355269" y="664298"/>
                </a:lnTo>
                <a:lnTo>
                  <a:pt x="357568" y="677087"/>
                </a:lnTo>
                <a:lnTo>
                  <a:pt x="357568" y="644944"/>
                </a:lnTo>
                <a:lnTo>
                  <a:pt x="356920" y="643928"/>
                </a:lnTo>
                <a:lnTo>
                  <a:pt x="68707" y="399135"/>
                </a:lnTo>
                <a:lnTo>
                  <a:pt x="787" y="341439"/>
                </a:lnTo>
                <a:lnTo>
                  <a:pt x="647" y="341414"/>
                </a:lnTo>
                <a:lnTo>
                  <a:pt x="241" y="341109"/>
                </a:lnTo>
                <a:lnTo>
                  <a:pt x="0" y="340995"/>
                </a:lnTo>
                <a:lnTo>
                  <a:pt x="0" y="360133"/>
                </a:lnTo>
                <a:lnTo>
                  <a:pt x="291896" y="709777"/>
                </a:lnTo>
                <a:lnTo>
                  <a:pt x="299034" y="715873"/>
                </a:lnTo>
                <a:lnTo>
                  <a:pt x="306971" y="720293"/>
                </a:lnTo>
                <a:lnTo>
                  <a:pt x="315595" y="722985"/>
                </a:lnTo>
                <a:lnTo>
                  <a:pt x="324573" y="723887"/>
                </a:lnTo>
                <a:lnTo>
                  <a:pt x="333590" y="722985"/>
                </a:lnTo>
                <a:lnTo>
                  <a:pt x="342112" y="720331"/>
                </a:lnTo>
                <a:lnTo>
                  <a:pt x="349961" y="716013"/>
                </a:lnTo>
                <a:lnTo>
                  <a:pt x="356044" y="710857"/>
                </a:lnTo>
                <a:lnTo>
                  <a:pt x="356920" y="710120"/>
                </a:lnTo>
                <a:lnTo>
                  <a:pt x="366864" y="694651"/>
                </a:lnTo>
                <a:lnTo>
                  <a:pt x="370179" y="677037"/>
                </a:lnTo>
                <a:close/>
              </a:path>
              <a:path w="531495" h="723900">
                <a:moveTo>
                  <a:pt x="530948" y="529551"/>
                </a:moveTo>
                <a:lnTo>
                  <a:pt x="527634" y="511937"/>
                </a:lnTo>
                <a:lnTo>
                  <a:pt x="518350" y="497484"/>
                </a:lnTo>
                <a:lnTo>
                  <a:pt x="518350" y="529602"/>
                </a:lnTo>
                <a:lnTo>
                  <a:pt x="515861" y="542480"/>
                </a:lnTo>
                <a:lnTo>
                  <a:pt x="508571" y="553821"/>
                </a:lnTo>
                <a:lnTo>
                  <a:pt x="497801" y="560997"/>
                </a:lnTo>
                <a:lnTo>
                  <a:pt x="485343" y="563384"/>
                </a:lnTo>
                <a:lnTo>
                  <a:pt x="472846" y="560984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13"/>
                </a:lnTo>
                <a:lnTo>
                  <a:pt x="518350" y="529602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79"/>
                </a:lnTo>
                <a:lnTo>
                  <a:pt x="189725" y="161836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493"/>
                </a:lnTo>
                <a:lnTo>
                  <a:pt x="133273" y="12700"/>
                </a:lnTo>
                <a:lnTo>
                  <a:pt x="128333" y="9258"/>
                </a:lnTo>
                <a:lnTo>
                  <a:pt x="83921" y="0"/>
                </a:lnTo>
                <a:lnTo>
                  <a:pt x="39497" y="9258"/>
                </a:lnTo>
                <a:lnTo>
                  <a:pt x="3187" y="34493"/>
                </a:lnTo>
                <a:lnTo>
                  <a:pt x="0" y="39370"/>
                </a:lnTo>
                <a:lnTo>
                  <a:pt x="0" y="62115"/>
                </a:lnTo>
                <a:lnTo>
                  <a:pt x="12166" y="43472"/>
                </a:lnTo>
                <a:lnTo>
                  <a:pt x="44437" y="20955"/>
                </a:lnTo>
                <a:lnTo>
                  <a:pt x="83921" y="12700"/>
                </a:lnTo>
                <a:lnTo>
                  <a:pt x="123393" y="20955"/>
                </a:lnTo>
                <a:lnTo>
                  <a:pt x="155663" y="43472"/>
                </a:lnTo>
                <a:lnTo>
                  <a:pt x="177444" y="76835"/>
                </a:lnTo>
                <a:lnTo>
                  <a:pt x="185445" y="117665"/>
                </a:lnTo>
                <a:lnTo>
                  <a:pt x="177444" y="158483"/>
                </a:lnTo>
                <a:lnTo>
                  <a:pt x="155663" y="191846"/>
                </a:lnTo>
                <a:lnTo>
                  <a:pt x="123393" y="214363"/>
                </a:lnTo>
                <a:lnTo>
                  <a:pt x="83921" y="222631"/>
                </a:lnTo>
                <a:lnTo>
                  <a:pt x="44437" y="214363"/>
                </a:lnTo>
                <a:lnTo>
                  <a:pt x="12166" y="191846"/>
                </a:lnTo>
                <a:lnTo>
                  <a:pt x="0" y="173215"/>
                </a:lnTo>
                <a:lnTo>
                  <a:pt x="0" y="195948"/>
                </a:lnTo>
                <a:lnTo>
                  <a:pt x="3187" y="200825"/>
                </a:lnTo>
                <a:lnTo>
                  <a:pt x="39497" y="226060"/>
                </a:lnTo>
                <a:lnTo>
                  <a:pt x="83921" y="235331"/>
                </a:lnTo>
                <a:lnTo>
                  <a:pt x="104241" y="233451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81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388"/>
                </a:lnTo>
                <a:lnTo>
                  <a:pt x="467753" y="572808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00"/>
                </a:lnTo>
                <a:lnTo>
                  <a:pt x="502894" y="572858"/>
                </a:lnTo>
                <a:lnTo>
                  <a:pt x="510730" y="568540"/>
                </a:lnTo>
                <a:lnTo>
                  <a:pt x="516839" y="563384"/>
                </a:lnTo>
                <a:lnTo>
                  <a:pt x="517702" y="562660"/>
                </a:lnTo>
                <a:lnTo>
                  <a:pt x="527634" y="547179"/>
                </a:lnTo>
                <a:lnTo>
                  <a:pt x="530948" y="529551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3942219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419100" y="117665"/>
                </a:moveTo>
                <a:lnTo>
                  <a:pt x="410108" y="71907"/>
                </a:lnTo>
                <a:lnTo>
                  <a:pt x="406400" y="66255"/>
                </a:lnTo>
                <a:lnTo>
                  <a:pt x="406400" y="117665"/>
                </a:lnTo>
                <a:lnTo>
                  <a:pt x="398411" y="158483"/>
                </a:lnTo>
                <a:lnTo>
                  <a:pt x="376631" y="191858"/>
                </a:lnTo>
                <a:lnTo>
                  <a:pt x="344347" y="214376"/>
                </a:lnTo>
                <a:lnTo>
                  <a:pt x="304876" y="222631"/>
                </a:lnTo>
                <a:lnTo>
                  <a:pt x="265391" y="214376"/>
                </a:lnTo>
                <a:lnTo>
                  <a:pt x="256311" y="208038"/>
                </a:lnTo>
                <a:lnTo>
                  <a:pt x="233121" y="191858"/>
                </a:lnTo>
                <a:lnTo>
                  <a:pt x="211340" y="158483"/>
                </a:lnTo>
                <a:lnTo>
                  <a:pt x="203352" y="117665"/>
                </a:lnTo>
                <a:lnTo>
                  <a:pt x="211340" y="76847"/>
                </a:lnTo>
                <a:lnTo>
                  <a:pt x="233121" y="43472"/>
                </a:lnTo>
                <a:lnTo>
                  <a:pt x="265391" y="20967"/>
                </a:lnTo>
                <a:lnTo>
                  <a:pt x="304876" y="12700"/>
                </a:lnTo>
                <a:lnTo>
                  <a:pt x="344347" y="20967"/>
                </a:lnTo>
                <a:lnTo>
                  <a:pt x="376631" y="43472"/>
                </a:lnTo>
                <a:lnTo>
                  <a:pt x="398411" y="76847"/>
                </a:lnTo>
                <a:lnTo>
                  <a:pt x="406400" y="117665"/>
                </a:lnTo>
                <a:lnTo>
                  <a:pt x="406400" y="66255"/>
                </a:lnTo>
                <a:lnTo>
                  <a:pt x="385597" y="34505"/>
                </a:lnTo>
                <a:lnTo>
                  <a:pt x="354241" y="12700"/>
                </a:lnTo>
                <a:lnTo>
                  <a:pt x="349288" y="9258"/>
                </a:lnTo>
                <a:lnTo>
                  <a:pt x="304876" y="0"/>
                </a:lnTo>
                <a:lnTo>
                  <a:pt x="260451" y="9258"/>
                </a:lnTo>
                <a:lnTo>
                  <a:pt x="224142" y="34505"/>
                </a:lnTo>
                <a:lnTo>
                  <a:pt x="199644" y="71907"/>
                </a:lnTo>
                <a:lnTo>
                  <a:pt x="190652" y="117665"/>
                </a:lnTo>
                <a:lnTo>
                  <a:pt x="192824" y="140500"/>
                </a:lnTo>
                <a:lnTo>
                  <a:pt x="199059" y="161848"/>
                </a:lnTo>
                <a:lnTo>
                  <a:pt x="208927" y="181279"/>
                </a:lnTo>
                <a:lnTo>
                  <a:pt x="222008" y="198399"/>
                </a:lnTo>
                <a:lnTo>
                  <a:pt x="0" y="386981"/>
                </a:lnTo>
                <a:lnTo>
                  <a:pt x="0" y="403618"/>
                </a:lnTo>
                <a:lnTo>
                  <a:pt x="178917" y="251663"/>
                </a:lnTo>
                <a:lnTo>
                  <a:pt x="0" y="466001"/>
                </a:lnTo>
                <a:lnTo>
                  <a:pt x="0" y="485787"/>
                </a:lnTo>
                <a:lnTo>
                  <a:pt x="195427" y="251663"/>
                </a:lnTo>
                <a:lnTo>
                  <a:pt x="231851" y="208038"/>
                </a:lnTo>
                <a:lnTo>
                  <a:pt x="247713" y="219481"/>
                </a:lnTo>
                <a:lnTo>
                  <a:pt x="265391" y="228066"/>
                </a:lnTo>
                <a:lnTo>
                  <a:pt x="284543" y="233464"/>
                </a:lnTo>
                <a:lnTo>
                  <a:pt x="304876" y="235331"/>
                </a:lnTo>
                <a:lnTo>
                  <a:pt x="349288" y="226072"/>
                </a:lnTo>
                <a:lnTo>
                  <a:pt x="354241" y="222631"/>
                </a:lnTo>
                <a:lnTo>
                  <a:pt x="385597" y="200825"/>
                </a:lnTo>
                <a:lnTo>
                  <a:pt x="410108" y="163423"/>
                </a:lnTo>
                <a:lnTo>
                  <a:pt x="419100" y="117665"/>
                </a:lnTo>
                <a:close/>
              </a:path>
              <a:path w="531495" h="723900">
                <a:moveTo>
                  <a:pt x="530961" y="323176"/>
                </a:moveTo>
                <a:lnTo>
                  <a:pt x="527456" y="175895"/>
                </a:lnTo>
                <a:lnTo>
                  <a:pt x="525068" y="173177"/>
                </a:lnTo>
                <a:lnTo>
                  <a:pt x="521042" y="173189"/>
                </a:lnTo>
                <a:lnTo>
                  <a:pt x="517537" y="173278"/>
                </a:lnTo>
                <a:lnTo>
                  <a:pt x="514756" y="176187"/>
                </a:lnTo>
                <a:lnTo>
                  <a:pt x="518121" y="317728"/>
                </a:lnTo>
                <a:lnTo>
                  <a:pt x="390753" y="340156"/>
                </a:lnTo>
                <a:lnTo>
                  <a:pt x="390626" y="340258"/>
                </a:lnTo>
                <a:lnTo>
                  <a:pt x="390042" y="340410"/>
                </a:lnTo>
                <a:lnTo>
                  <a:pt x="388556" y="341122"/>
                </a:lnTo>
                <a:lnTo>
                  <a:pt x="388150" y="341426"/>
                </a:lnTo>
                <a:lnTo>
                  <a:pt x="388010" y="341452"/>
                </a:lnTo>
                <a:lnTo>
                  <a:pt x="339686" y="382498"/>
                </a:lnTo>
                <a:lnTo>
                  <a:pt x="339686" y="399148"/>
                </a:lnTo>
                <a:lnTo>
                  <a:pt x="87452" y="701306"/>
                </a:lnTo>
                <a:lnTo>
                  <a:pt x="76720" y="708469"/>
                </a:lnTo>
                <a:lnTo>
                  <a:pt x="64236" y="710869"/>
                </a:lnTo>
                <a:lnTo>
                  <a:pt x="51727" y="708469"/>
                </a:lnTo>
                <a:lnTo>
                  <a:pt x="41008" y="701306"/>
                </a:lnTo>
                <a:lnTo>
                  <a:pt x="33705" y="689965"/>
                </a:lnTo>
                <a:lnTo>
                  <a:pt x="31216" y="677100"/>
                </a:lnTo>
                <a:lnTo>
                  <a:pt x="33515" y="664298"/>
                </a:lnTo>
                <a:lnTo>
                  <a:pt x="40551" y="653199"/>
                </a:lnTo>
                <a:lnTo>
                  <a:pt x="339686" y="399148"/>
                </a:lnTo>
                <a:lnTo>
                  <a:pt x="339686" y="382498"/>
                </a:lnTo>
                <a:lnTo>
                  <a:pt x="31877" y="643940"/>
                </a:lnTo>
                <a:lnTo>
                  <a:pt x="21932" y="659422"/>
                </a:lnTo>
                <a:lnTo>
                  <a:pt x="18618" y="677037"/>
                </a:lnTo>
                <a:lnTo>
                  <a:pt x="21932" y="694664"/>
                </a:lnTo>
                <a:lnTo>
                  <a:pt x="55206" y="722998"/>
                </a:lnTo>
                <a:lnTo>
                  <a:pt x="64223" y="723900"/>
                </a:lnTo>
                <a:lnTo>
                  <a:pt x="73240" y="722985"/>
                </a:lnTo>
                <a:lnTo>
                  <a:pt x="81813" y="720293"/>
                </a:lnTo>
                <a:lnTo>
                  <a:pt x="89750" y="715873"/>
                </a:lnTo>
                <a:lnTo>
                  <a:pt x="95631" y="710869"/>
                </a:lnTo>
                <a:lnTo>
                  <a:pt x="96901" y="709790"/>
                </a:lnTo>
                <a:lnTo>
                  <a:pt x="356235" y="399148"/>
                </a:lnTo>
                <a:lnTo>
                  <a:pt x="395401" y="352234"/>
                </a:lnTo>
                <a:lnTo>
                  <a:pt x="525970" y="329234"/>
                </a:lnTo>
                <a:lnTo>
                  <a:pt x="526173" y="329082"/>
                </a:lnTo>
                <a:lnTo>
                  <a:pt x="530834" y="323418"/>
                </a:lnTo>
                <a:lnTo>
                  <a:pt x="530961" y="323176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201094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37"/>
                </a:moveTo>
                <a:lnTo>
                  <a:pt x="366864" y="659409"/>
                </a:lnTo>
                <a:lnTo>
                  <a:pt x="357568" y="644944"/>
                </a:lnTo>
                <a:lnTo>
                  <a:pt x="357568" y="677087"/>
                </a:lnTo>
                <a:lnTo>
                  <a:pt x="355079" y="689965"/>
                </a:lnTo>
                <a:lnTo>
                  <a:pt x="347789" y="701294"/>
                </a:lnTo>
                <a:lnTo>
                  <a:pt x="337045" y="708482"/>
                </a:lnTo>
                <a:lnTo>
                  <a:pt x="324548" y="710869"/>
                </a:lnTo>
                <a:lnTo>
                  <a:pt x="312064" y="708469"/>
                </a:lnTo>
                <a:lnTo>
                  <a:pt x="301345" y="701294"/>
                </a:lnTo>
                <a:lnTo>
                  <a:pt x="49110" y="399135"/>
                </a:lnTo>
                <a:lnTo>
                  <a:pt x="348246" y="653186"/>
                </a:lnTo>
                <a:lnTo>
                  <a:pt x="355269" y="664298"/>
                </a:lnTo>
                <a:lnTo>
                  <a:pt x="357568" y="677087"/>
                </a:lnTo>
                <a:lnTo>
                  <a:pt x="357568" y="644944"/>
                </a:lnTo>
                <a:lnTo>
                  <a:pt x="356920" y="643928"/>
                </a:lnTo>
                <a:lnTo>
                  <a:pt x="68707" y="399135"/>
                </a:lnTo>
                <a:lnTo>
                  <a:pt x="787" y="341439"/>
                </a:lnTo>
                <a:lnTo>
                  <a:pt x="647" y="341414"/>
                </a:lnTo>
                <a:lnTo>
                  <a:pt x="241" y="341109"/>
                </a:lnTo>
                <a:lnTo>
                  <a:pt x="0" y="340995"/>
                </a:lnTo>
                <a:lnTo>
                  <a:pt x="0" y="360133"/>
                </a:lnTo>
                <a:lnTo>
                  <a:pt x="291896" y="709777"/>
                </a:lnTo>
                <a:lnTo>
                  <a:pt x="299034" y="715873"/>
                </a:lnTo>
                <a:lnTo>
                  <a:pt x="306971" y="720293"/>
                </a:lnTo>
                <a:lnTo>
                  <a:pt x="315595" y="722985"/>
                </a:lnTo>
                <a:lnTo>
                  <a:pt x="324573" y="723887"/>
                </a:lnTo>
                <a:lnTo>
                  <a:pt x="333590" y="722985"/>
                </a:lnTo>
                <a:lnTo>
                  <a:pt x="366864" y="694651"/>
                </a:lnTo>
                <a:lnTo>
                  <a:pt x="370179" y="677037"/>
                </a:lnTo>
                <a:close/>
              </a:path>
              <a:path w="531495" h="723900">
                <a:moveTo>
                  <a:pt x="530948" y="529551"/>
                </a:moveTo>
                <a:lnTo>
                  <a:pt x="527634" y="511937"/>
                </a:lnTo>
                <a:lnTo>
                  <a:pt x="518350" y="497484"/>
                </a:lnTo>
                <a:lnTo>
                  <a:pt x="518350" y="529602"/>
                </a:lnTo>
                <a:lnTo>
                  <a:pt x="515861" y="542480"/>
                </a:lnTo>
                <a:lnTo>
                  <a:pt x="508571" y="553821"/>
                </a:lnTo>
                <a:lnTo>
                  <a:pt x="497801" y="560997"/>
                </a:lnTo>
                <a:lnTo>
                  <a:pt x="485343" y="563384"/>
                </a:lnTo>
                <a:lnTo>
                  <a:pt x="472846" y="560997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26"/>
                </a:lnTo>
                <a:lnTo>
                  <a:pt x="518350" y="529602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79"/>
                </a:lnTo>
                <a:lnTo>
                  <a:pt x="189725" y="161836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493"/>
                </a:lnTo>
                <a:lnTo>
                  <a:pt x="133273" y="12700"/>
                </a:lnTo>
                <a:lnTo>
                  <a:pt x="128333" y="9258"/>
                </a:lnTo>
                <a:lnTo>
                  <a:pt x="83921" y="0"/>
                </a:lnTo>
                <a:lnTo>
                  <a:pt x="39497" y="9258"/>
                </a:lnTo>
                <a:lnTo>
                  <a:pt x="3187" y="34493"/>
                </a:lnTo>
                <a:lnTo>
                  <a:pt x="0" y="39370"/>
                </a:lnTo>
                <a:lnTo>
                  <a:pt x="0" y="62115"/>
                </a:lnTo>
                <a:lnTo>
                  <a:pt x="12166" y="43472"/>
                </a:lnTo>
                <a:lnTo>
                  <a:pt x="44437" y="20955"/>
                </a:lnTo>
                <a:lnTo>
                  <a:pt x="83921" y="12700"/>
                </a:lnTo>
                <a:lnTo>
                  <a:pt x="123393" y="20955"/>
                </a:lnTo>
                <a:lnTo>
                  <a:pt x="155663" y="43472"/>
                </a:lnTo>
                <a:lnTo>
                  <a:pt x="177444" y="76835"/>
                </a:lnTo>
                <a:lnTo>
                  <a:pt x="185445" y="117665"/>
                </a:lnTo>
                <a:lnTo>
                  <a:pt x="177444" y="158483"/>
                </a:lnTo>
                <a:lnTo>
                  <a:pt x="155663" y="191846"/>
                </a:lnTo>
                <a:lnTo>
                  <a:pt x="123393" y="214363"/>
                </a:lnTo>
                <a:lnTo>
                  <a:pt x="83921" y="222631"/>
                </a:lnTo>
                <a:lnTo>
                  <a:pt x="44437" y="214363"/>
                </a:lnTo>
                <a:lnTo>
                  <a:pt x="12166" y="191846"/>
                </a:lnTo>
                <a:lnTo>
                  <a:pt x="0" y="173215"/>
                </a:lnTo>
                <a:lnTo>
                  <a:pt x="0" y="195948"/>
                </a:lnTo>
                <a:lnTo>
                  <a:pt x="3187" y="200825"/>
                </a:lnTo>
                <a:lnTo>
                  <a:pt x="39497" y="226060"/>
                </a:lnTo>
                <a:lnTo>
                  <a:pt x="83921" y="235331"/>
                </a:lnTo>
                <a:lnTo>
                  <a:pt x="104241" y="233451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81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401"/>
                </a:lnTo>
                <a:lnTo>
                  <a:pt x="467753" y="572808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00"/>
                </a:lnTo>
                <a:lnTo>
                  <a:pt x="502894" y="572858"/>
                </a:lnTo>
                <a:lnTo>
                  <a:pt x="510730" y="568540"/>
                </a:lnTo>
                <a:lnTo>
                  <a:pt x="516839" y="563384"/>
                </a:lnTo>
                <a:lnTo>
                  <a:pt x="517702" y="562660"/>
                </a:lnTo>
                <a:lnTo>
                  <a:pt x="527634" y="547179"/>
                </a:lnTo>
                <a:lnTo>
                  <a:pt x="530948" y="529551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459956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419100" y="117665"/>
                </a:moveTo>
                <a:lnTo>
                  <a:pt x="410108" y="71907"/>
                </a:lnTo>
                <a:lnTo>
                  <a:pt x="406400" y="66255"/>
                </a:lnTo>
                <a:lnTo>
                  <a:pt x="406400" y="117665"/>
                </a:lnTo>
                <a:lnTo>
                  <a:pt x="398411" y="158496"/>
                </a:lnTo>
                <a:lnTo>
                  <a:pt x="376631" y="191858"/>
                </a:lnTo>
                <a:lnTo>
                  <a:pt x="344347" y="214376"/>
                </a:lnTo>
                <a:lnTo>
                  <a:pt x="304876" y="222631"/>
                </a:lnTo>
                <a:lnTo>
                  <a:pt x="265391" y="214376"/>
                </a:lnTo>
                <a:lnTo>
                  <a:pt x="256311" y="208038"/>
                </a:lnTo>
                <a:lnTo>
                  <a:pt x="233121" y="191858"/>
                </a:lnTo>
                <a:lnTo>
                  <a:pt x="211340" y="158496"/>
                </a:lnTo>
                <a:lnTo>
                  <a:pt x="203352" y="117665"/>
                </a:lnTo>
                <a:lnTo>
                  <a:pt x="211340" y="76847"/>
                </a:lnTo>
                <a:lnTo>
                  <a:pt x="233121" y="43472"/>
                </a:lnTo>
                <a:lnTo>
                  <a:pt x="265391" y="20967"/>
                </a:lnTo>
                <a:lnTo>
                  <a:pt x="304876" y="12700"/>
                </a:lnTo>
                <a:lnTo>
                  <a:pt x="344347" y="20967"/>
                </a:lnTo>
                <a:lnTo>
                  <a:pt x="376631" y="43472"/>
                </a:lnTo>
                <a:lnTo>
                  <a:pt x="398411" y="76847"/>
                </a:lnTo>
                <a:lnTo>
                  <a:pt x="406400" y="117665"/>
                </a:lnTo>
                <a:lnTo>
                  <a:pt x="406400" y="66255"/>
                </a:lnTo>
                <a:lnTo>
                  <a:pt x="385597" y="34505"/>
                </a:lnTo>
                <a:lnTo>
                  <a:pt x="354241" y="12700"/>
                </a:lnTo>
                <a:lnTo>
                  <a:pt x="349288" y="9258"/>
                </a:lnTo>
                <a:lnTo>
                  <a:pt x="304876" y="0"/>
                </a:lnTo>
                <a:lnTo>
                  <a:pt x="260451" y="9258"/>
                </a:lnTo>
                <a:lnTo>
                  <a:pt x="224142" y="34505"/>
                </a:lnTo>
                <a:lnTo>
                  <a:pt x="199644" y="71907"/>
                </a:lnTo>
                <a:lnTo>
                  <a:pt x="190652" y="117665"/>
                </a:lnTo>
                <a:lnTo>
                  <a:pt x="192824" y="140500"/>
                </a:lnTo>
                <a:lnTo>
                  <a:pt x="199059" y="161848"/>
                </a:lnTo>
                <a:lnTo>
                  <a:pt x="208927" y="181279"/>
                </a:lnTo>
                <a:lnTo>
                  <a:pt x="222008" y="198399"/>
                </a:lnTo>
                <a:lnTo>
                  <a:pt x="0" y="386981"/>
                </a:lnTo>
                <a:lnTo>
                  <a:pt x="0" y="403618"/>
                </a:lnTo>
                <a:lnTo>
                  <a:pt x="178917" y="251663"/>
                </a:lnTo>
                <a:lnTo>
                  <a:pt x="0" y="466001"/>
                </a:lnTo>
                <a:lnTo>
                  <a:pt x="0" y="485787"/>
                </a:lnTo>
                <a:lnTo>
                  <a:pt x="195427" y="251663"/>
                </a:lnTo>
                <a:lnTo>
                  <a:pt x="231851" y="208038"/>
                </a:lnTo>
                <a:lnTo>
                  <a:pt x="247713" y="219481"/>
                </a:lnTo>
                <a:lnTo>
                  <a:pt x="265391" y="228066"/>
                </a:lnTo>
                <a:lnTo>
                  <a:pt x="284543" y="233464"/>
                </a:lnTo>
                <a:lnTo>
                  <a:pt x="304876" y="235331"/>
                </a:lnTo>
                <a:lnTo>
                  <a:pt x="349288" y="226072"/>
                </a:lnTo>
                <a:lnTo>
                  <a:pt x="354241" y="222631"/>
                </a:lnTo>
                <a:lnTo>
                  <a:pt x="385597" y="200837"/>
                </a:lnTo>
                <a:lnTo>
                  <a:pt x="410108" y="163423"/>
                </a:lnTo>
                <a:lnTo>
                  <a:pt x="419100" y="117665"/>
                </a:lnTo>
                <a:close/>
              </a:path>
              <a:path w="531495" h="723900">
                <a:moveTo>
                  <a:pt x="530961" y="323176"/>
                </a:moveTo>
                <a:lnTo>
                  <a:pt x="527456" y="175895"/>
                </a:lnTo>
                <a:lnTo>
                  <a:pt x="525068" y="173177"/>
                </a:lnTo>
                <a:lnTo>
                  <a:pt x="521042" y="173189"/>
                </a:lnTo>
                <a:lnTo>
                  <a:pt x="517537" y="173278"/>
                </a:lnTo>
                <a:lnTo>
                  <a:pt x="514756" y="176187"/>
                </a:lnTo>
                <a:lnTo>
                  <a:pt x="518121" y="317728"/>
                </a:lnTo>
                <a:lnTo>
                  <a:pt x="390753" y="340156"/>
                </a:lnTo>
                <a:lnTo>
                  <a:pt x="390626" y="340258"/>
                </a:lnTo>
                <a:lnTo>
                  <a:pt x="390042" y="340410"/>
                </a:lnTo>
                <a:lnTo>
                  <a:pt x="388556" y="341122"/>
                </a:lnTo>
                <a:lnTo>
                  <a:pt x="388150" y="341426"/>
                </a:lnTo>
                <a:lnTo>
                  <a:pt x="388010" y="341452"/>
                </a:lnTo>
                <a:lnTo>
                  <a:pt x="339686" y="382498"/>
                </a:lnTo>
                <a:lnTo>
                  <a:pt x="339686" y="399148"/>
                </a:lnTo>
                <a:lnTo>
                  <a:pt x="87452" y="701306"/>
                </a:lnTo>
                <a:lnTo>
                  <a:pt x="76720" y="708469"/>
                </a:lnTo>
                <a:lnTo>
                  <a:pt x="64236" y="710869"/>
                </a:lnTo>
                <a:lnTo>
                  <a:pt x="51727" y="708469"/>
                </a:lnTo>
                <a:lnTo>
                  <a:pt x="41008" y="701306"/>
                </a:lnTo>
                <a:lnTo>
                  <a:pt x="33705" y="689965"/>
                </a:lnTo>
                <a:lnTo>
                  <a:pt x="31216" y="677100"/>
                </a:lnTo>
                <a:lnTo>
                  <a:pt x="33515" y="664298"/>
                </a:lnTo>
                <a:lnTo>
                  <a:pt x="40551" y="653199"/>
                </a:lnTo>
                <a:lnTo>
                  <a:pt x="339686" y="399148"/>
                </a:lnTo>
                <a:lnTo>
                  <a:pt x="339686" y="382498"/>
                </a:lnTo>
                <a:lnTo>
                  <a:pt x="31877" y="643940"/>
                </a:lnTo>
                <a:lnTo>
                  <a:pt x="21932" y="659422"/>
                </a:lnTo>
                <a:lnTo>
                  <a:pt x="18618" y="677037"/>
                </a:lnTo>
                <a:lnTo>
                  <a:pt x="21932" y="694664"/>
                </a:lnTo>
                <a:lnTo>
                  <a:pt x="55206" y="722998"/>
                </a:lnTo>
                <a:lnTo>
                  <a:pt x="64223" y="723900"/>
                </a:lnTo>
                <a:lnTo>
                  <a:pt x="73240" y="722985"/>
                </a:lnTo>
                <a:lnTo>
                  <a:pt x="81813" y="720293"/>
                </a:lnTo>
                <a:lnTo>
                  <a:pt x="89750" y="715886"/>
                </a:lnTo>
                <a:lnTo>
                  <a:pt x="95631" y="710869"/>
                </a:lnTo>
                <a:lnTo>
                  <a:pt x="96901" y="709790"/>
                </a:lnTo>
                <a:lnTo>
                  <a:pt x="356235" y="399148"/>
                </a:lnTo>
                <a:lnTo>
                  <a:pt x="395401" y="352234"/>
                </a:lnTo>
                <a:lnTo>
                  <a:pt x="525970" y="329234"/>
                </a:lnTo>
                <a:lnTo>
                  <a:pt x="526173" y="329082"/>
                </a:lnTo>
                <a:lnTo>
                  <a:pt x="530834" y="323418"/>
                </a:lnTo>
                <a:lnTo>
                  <a:pt x="530961" y="323176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756005"/>
            <a:ext cx="10692130" cy="6042660"/>
          </a:xfrm>
          <a:custGeom>
            <a:avLst/>
            <a:gdLst/>
            <a:ahLst/>
            <a:cxnLst/>
            <a:rect l="l" t="t" r="r" b="b"/>
            <a:pathLst>
              <a:path w="10692130" h="6042659">
                <a:moveTo>
                  <a:pt x="0" y="6042355"/>
                </a:moveTo>
                <a:lnTo>
                  <a:pt x="10692003" y="6042355"/>
                </a:lnTo>
                <a:lnTo>
                  <a:pt x="10692003" y="0"/>
                </a:lnTo>
                <a:lnTo>
                  <a:pt x="0" y="0"/>
                </a:lnTo>
                <a:lnTo>
                  <a:pt x="0" y="6042355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798360"/>
            <a:ext cx="10692130" cy="186055"/>
          </a:xfrm>
          <a:custGeom>
            <a:avLst/>
            <a:gdLst/>
            <a:ahLst/>
            <a:cxnLst/>
            <a:rect l="l" t="t" r="r" b="b"/>
            <a:pathLst>
              <a:path w="10692130" h="186054">
                <a:moveTo>
                  <a:pt x="0" y="185635"/>
                </a:moveTo>
                <a:lnTo>
                  <a:pt x="10692003" y="185635"/>
                </a:lnTo>
                <a:lnTo>
                  <a:pt x="10692003" y="0"/>
                </a:lnTo>
                <a:lnTo>
                  <a:pt x="0" y="0"/>
                </a:lnTo>
                <a:lnTo>
                  <a:pt x="0" y="185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082" y="162255"/>
            <a:ext cx="1023923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6665" y="1649797"/>
            <a:ext cx="8340069" cy="173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31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65" dirty="0"/>
              <a:t>KE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25" dirty="0"/>
              <a:t>S</a:t>
            </a:r>
            <a:r>
              <a:rPr spc="-330" dirty="0"/>
              <a:t>T</a:t>
            </a:r>
            <a:r>
              <a:rPr spc="-204" dirty="0"/>
              <a:t>A</a:t>
            </a:r>
            <a:r>
              <a:rPr spc="-100" dirty="0"/>
              <a:t>G</a:t>
            </a:r>
            <a:r>
              <a:rPr spc="-125" dirty="0"/>
              <a:t>E</a:t>
            </a:r>
            <a:r>
              <a:rPr spc="-70" dirty="0"/>
              <a:t> </a:t>
            </a:r>
            <a:r>
              <a:rPr spc="-15" dirty="0"/>
              <a:t>1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0000" y="7127102"/>
            <a:ext cx="5151755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hyperlink" Target="http://www.dentalhealth.org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hyperlink" Target="http://www.dentalhealth.org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56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ntalhealth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6208" y="2790245"/>
            <a:ext cx="3542665" cy="984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250" spc="-355" dirty="0"/>
              <a:t>Our</a:t>
            </a:r>
            <a:r>
              <a:rPr sz="6250" spc="-600" dirty="0"/>
              <a:t> </a:t>
            </a:r>
            <a:r>
              <a:rPr sz="6250" spc="-180" dirty="0"/>
              <a:t>Smile</a:t>
            </a:r>
            <a:endParaRPr sz="6250"/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"/>
              <a:ext cx="5525998" cy="75599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4335" y="7109597"/>
              <a:ext cx="1221145" cy="32521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941" y="1134005"/>
            <a:ext cx="6431280" cy="3486785"/>
          </a:xfrm>
          <a:custGeom>
            <a:avLst/>
            <a:gdLst/>
            <a:ahLst/>
            <a:cxnLst/>
            <a:rect l="l" t="t" r="r" b="b"/>
            <a:pathLst>
              <a:path w="6431280" h="3486785">
                <a:moveTo>
                  <a:pt x="2904909" y="0"/>
                </a:moveTo>
                <a:lnTo>
                  <a:pt x="2844890" y="364"/>
                </a:lnTo>
                <a:lnTo>
                  <a:pt x="2785168" y="1454"/>
                </a:lnTo>
                <a:lnTo>
                  <a:pt x="2725754" y="3261"/>
                </a:lnTo>
                <a:lnTo>
                  <a:pt x="2666660" y="5779"/>
                </a:lnTo>
                <a:lnTo>
                  <a:pt x="2607898" y="9000"/>
                </a:lnTo>
                <a:lnTo>
                  <a:pt x="2549479" y="12918"/>
                </a:lnTo>
                <a:lnTo>
                  <a:pt x="2491414" y="17526"/>
                </a:lnTo>
                <a:lnTo>
                  <a:pt x="2433716" y="22816"/>
                </a:lnTo>
                <a:lnTo>
                  <a:pt x="2376397" y="28783"/>
                </a:lnTo>
                <a:lnTo>
                  <a:pt x="2319467" y="35417"/>
                </a:lnTo>
                <a:lnTo>
                  <a:pt x="2262939" y="42714"/>
                </a:lnTo>
                <a:lnTo>
                  <a:pt x="2206824" y="50665"/>
                </a:lnTo>
                <a:lnTo>
                  <a:pt x="2151134" y="59263"/>
                </a:lnTo>
                <a:lnTo>
                  <a:pt x="2095881" y="68502"/>
                </a:lnTo>
                <a:lnTo>
                  <a:pt x="2041076" y="78375"/>
                </a:lnTo>
                <a:lnTo>
                  <a:pt x="1986731" y="88874"/>
                </a:lnTo>
                <a:lnTo>
                  <a:pt x="1932858" y="99993"/>
                </a:lnTo>
                <a:lnTo>
                  <a:pt x="1879468" y="111725"/>
                </a:lnTo>
                <a:lnTo>
                  <a:pt x="1826574" y="124062"/>
                </a:lnTo>
                <a:lnTo>
                  <a:pt x="1774186" y="136997"/>
                </a:lnTo>
                <a:lnTo>
                  <a:pt x="1722316" y="150524"/>
                </a:lnTo>
                <a:lnTo>
                  <a:pt x="1670976" y="164636"/>
                </a:lnTo>
                <a:lnTo>
                  <a:pt x="1620179" y="179325"/>
                </a:lnTo>
                <a:lnTo>
                  <a:pt x="1569934" y="194584"/>
                </a:lnTo>
                <a:lnTo>
                  <a:pt x="1520255" y="210407"/>
                </a:lnTo>
                <a:lnTo>
                  <a:pt x="1471153" y="226787"/>
                </a:lnTo>
                <a:lnTo>
                  <a:pt x="1422639" y="243716"/>
                </a:lnTo>
                <a:lnTo>
                  <a:pt x="1374725" y="261187"/>
                </a:lnTo>
                <a:lnTo>
                  <a:pt x="1327423" y="279194"/>
                </a:lnTo>
                <a:lnTo>
                  <a:pt x="1280745" y="297729"/>
                </a:lnTo>
                <a:lnTo>
                  <a:pt x="1234702" y="316786"/>
                </a:lnTo>
                <a:lnTo>
                  <a:pt x="1189306" y="336357"/>
                </a:lnTo>
                <a:lnTo>
                  <a:pt x="1144568" y="356435"/>
                </a:lnTo>
                <a:lnTo>
                  <a:pt x="1100501" y="377014"/>
                </a:lnTo>
                <a:lnTo>
                  <a:pt x="1057115" y="398086"/>
                </a:lnTo>
                <a:lnTo>
                  <a:pt x="1014424" y="419645"/>
                </a:lnTo>
                <a:lnTo>
                  <a:pt x="972437" y="441683"/>
                </a:lnTo>
                <a:lnTo>
                  <a:pt x="931168" y="464193"/>
                </a:lnTo>
                <a:lnTo>
                  <a:pt x="890627" y="487169"/>
                </a:lnTo>
                <a:lnTo>
                  <a:pt x="850826" y="510603"/>
                </a:lnTo>
                <a:lnTo>
                  <a:pt x="811778" y="534488"/>
                </a:lnTo>
                <a:lnTo>
                  <a:pt x="773493" y="558818"/>
                </a:lnTo>
                <a:lnTo>
                  <a:pt x="735984" y="583585"/>
                </a:lnTo>
                <a:lnTo>
                  <a:pt x="699262" y="608782"/>
                </a:lnTo>
                <a:lnTo>
                  <a:pt x="663338" y="634403"/>
                </a:lnTo>
                <a:lnTo>
                  <a:pt x="628225" y="660439"/>
                </a:lnTo>
                <a:lnTo>
                  <a:pt x="593935" y="686885"/>
                </a:lnTo>
                <a:lnTo>
                  <a:pt x="560478" y="713734"/>
                </a:lnTo>
                <a:lnTo>
                  <a:pt x="527866" y="740977"/>
                </a:lnTo>
                <a:lnTo>
                  <a:pt x="496112" y="768609"/>
                </a:lnTo>
                <a:lnTo>
                  <a:pt x="465226" y="796622"/>
                </a:lnTo>
                <a:lnTo>
                  <a:pt x="435221" y="825009"/>
                </a:lnTo>
                <a:lnTo>
                  <a:pt x="406108" y="853763"/>
                </a:lnTo>
                <a:lnTo>
                  <a:pt x="377899" y="882878"/>
                </a:lnTo>
                <a:lnTo>
                  <a:pt x="350606" y="912345"/>
                </a:lnTo>
                <a:lnTo>
                  <a:pt x="324240" y="942159"/>
                </a:lnTo>
                <a:lnTo>
                  <a:pt x="298812" y="972312"/>
                </a:lnTo>
                <a:lnTo>
                  <a:pt x="274336" y="1002797"/>
                </a:lnTo>
                <a:lnTo>
                  <a:pt x="250822" y="1033608"/>
                </a:lnTo>
                <a:lnTo>
                  <a:pt x="228281" y="1064736"/>
                </a:lnTo>
                <a:lnTo>
                  <a:pt x="206727" y="1096176"/>
                </a:lnTo>
                <a:lnTo>
                  <a:pt x="166621" y="1159960"/>
                </a:lnTo>
                <a:lnTo>
                  <a:pt x="130598" y="1224905"/>
                </a:lnTo>
                <a:lnTo>
                  <a:pt x="98752" y="1290954"/>
                </a:lnTo>
                <a:lnTo>
                  <a:pt x="71175" y="1358051"/>
                </a:lnTo>
                <a:lnTo>
                  <a:pt x="47961" y="1426140"/>
                </a:lnTo>
                <a:lnTo>
                  <a:pt x="29204" y="1495166"/>
                </a:lnTo>
                <a:lnTo>
                  <a:pt x="14997" y="1565071"/>
                </a:lnTo>
                <a:lnTo>
                  <a:pt x="5434" y="1635800"/>
                </a:lnTo>
                <a:lnTo>
                  <a:pt x="607" y="1707297"/>
                </a:lnTo>
                <a:lnTo>
                  <a:pt x="0" y="1743316"/>
                </a:lnTo>
                <a:lnTo>
                  <a:pt x="607" y="1779335"/>
                </a:lnTo>
                <a:lnTo>
                  <a:pt x="5434" y="1850832"/>
                </a:lnTo>
                <a:lnTo>
                  <a:pt x="14997" y="1921561"/>
                </a:lnTo>
                <a:lnTo>
                  <a:pt x="29204" y="1991466"/>
                </a:lnTo>
                <a:lnTo>
                  <a:pt x="47961" y="2060491"/>
                </a:lnTo>
                <a:lnTo>
                  <a:pt x="71175" y="2128581"/>
                </a:lnTo>
                <a:lnTo>
                  <a:pt x="98752" y="2195678"/>
                </a:lnTo>
                <a:lnTo>
                  <a:pt x="130598" y="2261727"/>
                </a:lnTo>
                <a:lnTo>
                  <a:pt x="166621" y="2326671"/>
                </a:lnTo>
                <a:lnTo>
                  <a:pt x="206727" y="2390456"/>
                </a:lnTo>
                <a:lnTo>
                  <a:pt x="228281" y="2421895"/>
                </a:lnTo>
                <a:lnTo>
                  <a:pt x="250822" y="2453024"/>
                </a:lnTo>
                <a:lnTo>
                  <a:pt x="274336" y="2483834"/>
                </a:lnTo>
                <a:lnTo>
                  <a:pt x="298812" y="2514319"/>
                </a:lnTo>
                <a:lnTo>
                  <a:pt x="324240" y="2544472"/>
                </a:lnTo>
                <a:lnTo>
                  <a:pt x="350606" y="2574286"/>
                </a:lnTo>
                <a:lnTo>
                  <a:pt x="377899" y="2603754"/>
                </a:lnTo>
                <a:lnTo>
                  <a:pt x="406108" y="2632868"/>
                </a:lnTo>
                <a:lnTo>
                  <a:pt x="435221" y="2661623"/>
                </a:lnTo>
                <a:lnTo>
                  <a:pt x="465226" y="2690010"/>
                </a:lnTo>
                <a:lnTo>
                  <a:pt x="496112" y="2718023"/>
                </a:lnTo>
                <a:lnTo>
                  <a:pt x="527866" y="2745655"/>
                </a:lnTo>
                <a:lnTo>
                  <a:pt x="560478" y="2772898"/>
                </a:lnTo>
                <a:lnTo>
                  <a:pt x="593935" y="2799746"/>
                </a:lnTo>
                <a:lnTo>
                  <a:pt x="628225" y="2826192"/>
                </a:lnTo>
                <a:lnTo>
                  <a:pt x="663338" y="2852229"/>
                </a:lnTo>
                <a:lnTo>
                  <a:pt x="699262" y="2877850"/>
                </a:lnTo>
                <a:lnTo>
                  <a:pt x="735984" y="2903047"/>
                </a:lnTo>
                <a:lnTo>
                  <a:pt x="773493" y="2927814"/>
                </a:lnTo>
                <a:lnTo>
                  <a:pt x="811778" y="2952143"/>
                </a:lnTo>
                <a:lnTo>
                  <a:pt x="850826" y="2976029"/>
                </a:lnTo>
                <a:lnTo>
                  <a:pt x="890627" y="2999463"/>
                </a:lnTo>
                <a:lnTo>
                  <a:pt x="931168" y="3022438"/>
                </a:lnTo>
                <a:lnTo>
                  <a:pt x="972437" y="3044949"/>
                </a:lnTo>
                <a:lnTo>
                  <a:pt x="1014424" y="3066987"/>
                </a:lnTo>
                <a:lnTo>
                  <a:pt x="1057115" y="3088545"/>
                </a:lnTo>
                <a:lnTo>
                  <a:pt x="1100501" y="3109617"/>
                </a:lnTo>
                <a:lnTo>
                  <a:pt x="1144568" y="3130196"/>
                </a:lnTo>
                <a:lnTo>
                  <a:pt x="1189306" y="3150275"/>
                </a:lnTo>
                <a:lnTo>
                  <a:pt x="1234702" y="3169846"/>
                </a:lnTo>
                <a:lnTo>
                  <a:pt x="1280745" y="3188902"/>
                </a:lnTo>
                <a:lnTo>
                  <a:pt x="1327423" y="3207438"/>
                </a:lnTo>
                <a:lnTo>
                  <a:pt x="1374725" y="3225445"/>
                </a:lnTo>
                <a:lnTo>
                  <a:pt x="1422639" y="3242916"/>
                </a:lnTo>
                <a:lnTo>
                  <a:pt x="1471153" y="3259845"/>
                </a:lnTo>
                <a:lnTo>
                  <a:pt x="1520255" y="3276224"/>
                </a:lnTo>
                <a:lnTo>
                  <a:pt x="1569934" y="3292047"/>
                </a:lnTo>
                <a:lnTo>
                  <a:pt x="1620179" y="3307307"/>
                </a:lnTo>
                <a:lnTo>
                  <a:pt x="1670976" y="3321996"/>
                </a:lnTo>
                <a:lnTo>
                  <a:pt x="1722316" y="3336107"/>
                </a:lnTo>
                <a:lnTo>
                  <a:pt x="1774186" y="3349634"/>
                </a:lnTo>
                <a:lnTo>
                  <a:pt x="1826574" y="3362570"/>
                </a:lnTo>
                <a:lnTo>
                  <a:pt x="1879468" y="3374907"/>
                </a:lnTo>
                <a:lnTo>
                  <a:pt x="1932858" y="3386638"/>
                </a:lnTo>
                <a:lnTo>
                  <a:pt x="1986731" y="3397757"/>
                </a:lnTo>
                <a:lnTo>
                  <a:pt x="2041076" y="3408257"/>
                </a:lnTo>
                <a:lnTo>
                  <a:pt x="2095881" y="3418129"/>
                </a:lnTo>
                <a:lnTo>
                  <a:pt x="2151134" y="3427368"/>
                </a:lnTo>
                <a:lnTo>
                  <a:pt x="2206824" y="3435967"/>
                </a:lnTo>
                <a:lnTo>
                  <a:pt x="2262939" y="3443918"/>
                </a:lnTo>
                <a:lnTo>
                  <a:pt x="2319467" y="3451214"/>
                </a:lnTo>
                <a:lnTo>
                  <a:pt x="2376397" y="3457849"/>
                </a:lnTo>
                <a:lnTo>
                  <a:pt x="2433716" y="3463815"/>
                </a:lnTo>
                <a:lnTo>
                  <a:pt x="2491414" y="3469106"/>
                </a:lnTo>
                <a:lnTo>
                  <a:pt x="2549479" y="3473713"/>
                </a:lnTo>
                <a:lnTo>
                  <a:pt x="2607898" y="3477632"/>
                </a:lnTo>
                <a:lnTo>
                  <a:pt x="2666660" y="3480853"/>
                </a:lnTo>
                <a:lnTo>
                  <a:pt x="2725754" y="3483371"/>
                </a:lnTo>
                <a:lnTo>
                  <a:pt x="2785168" y="3485178"/>
                </a:lnTo>
                <a:lnTo>
                  <a:pt x="2844890" y="3486267"/>
                </a:lnTo>
                <a:lnTo>
                  <a:pt x="2904909" y="3486632"/>
                </a:lnTo>
                <a:lnTo>
                  <a:pt x="2964949" y="3486267"/>
                </a:lnTo>
                <a:lnTo>
                  <a:pt x="3024693" y="3485177"/>
                </a:lnTo>
                <a:lnTo>
                  <a:pt x="3084129" y="3483368"/>
                </a:lnTo>
                <a:lnTo>
                  <a:pt x="3143244" y="3480849"/>
                </a:lnTo>
                <a:lnTo>
                  <a:pt x="3202028" y="3477625"/>
                </a:lnTo>
                <a:lnTo>
                  <a:pt x="3260469" y="3473704"/>
                </a:lnTo>
                <a:lnTo>
                  <a:pt x="3318554" y="3469093"/>
                </a:lnTo>
                <a:lnTo>
                  <a:pt x="3376272" y="3463798"/>
                </a:lnTo>
                <a:lnTo>
                  <a:pt x="3433612" y="3457828"/>
                </a:lnTo>
                <a:lnTo>
                  <a:pt x="3490562" y="3451188"/>
                </a:lnTo>
                <a:lnTo>
                  <a:pt x="3547109" y="3443886"/>
                </a:lnTo>
                <a:lnTo>
                  <a:pt x="3603243" y="3435929"/>
                </a:lnTo>
                <a:lnTo>
                  <a:pt x="3658952" y="3427325"/>
                </a:lnTo>
                <a:lnTo>
                  <a:pt x="3714224" y="3418079"/>
                </a:lnTo>
                <a:lnTo>
                  <a:pt x="3769047" y="3408199"/>
                </a:lnTo>
                <a:lnTo>
                  <a:pt x="3823409" y="3397692"/>
                </a:lnTo>
                <a:lnTo>
                  <a:pt x="3877300" y="3386565"/>
                </a:lnTo>
                <a:lnTo>
                  <a:pt x="3930706" y="3374825"/>
                </a:lnTo>
                <a:lnTo>
                  <a:pt x="3983617" y="3362479"/>
                </a:lnTo>
                <a:lnTo>
                  <a:pt x="4036021" y="3349534"/>
                </a:lnTo>
                <a:lnTo>
                  <a:pt x="4087907" y="3335998"/>
                </a:lnTo>
                <a:lnTo>
                  <a:pt x="4139261" y="3321876"/>
                </a:lnTo>
                <a:lnTo>
                  <a:pt x="4190073" y="3307177"/>
                </a:lnTo>
                <a:lnTo>
                  <a:pt x="4240332" y="3291906"/>
                </a:lnTo>
                <a:lnTo>
                  <a:pt x="4290024" y="3276072"/>
                </a:lnTo>
                <a:lnTo>
                  <a:pt x="4339140" y="3259681"/>
                </a:lnTo>
                <a:lnTo>
                  <a:pt x="4387666" y="3242741"/>
                </a:lnTo>
                <a:lnTo>
                  <a:pt x="4435591" y="3225257"/>
                </a:lnTo>
                <a:lnTo>
                  <a:pt x="4482905" y="3207238"/>
                </a:lnTo>
                <a:lnTo>
                  <a:pt x="4529593" y="3188690"/>
                </a:lnTo>
                <a:lnTo>
                  <a:pt x="4575647" y="3169620"/>
                </a:lnTo>
                <a:lnTo>
                  <a:pt x="4621052" y="3150035"/>
                </a:lnTo>
                <a:lnTo>
                  <a:pt x="4665798" y="3129943"/>
                </a:lnTo>
                <a:lnTo>
                  <a:pt x="4709874" y="3109350"/>
                </a:lnTo>
                <a:lnTo>
                  <a:pt x="4753267" y="3088264"/>
                </a:lnTo>
                <a:lnTo>
                  <a:pt x="4795965" y="3066691"/>
                </a:lnTo>
                <a:lnTo>
                  <a:pt x="4837958" y="3044638"/>
                </a:lnTo>
                <a:lnTo>
                  <a:pt x="4879233" y="3022113"/>
                </a:lnTo>
                <a:lnTo>
                  <a:pt x="4919778" y="2999122"/>
                </a:lnTo>
                <a:lnTo>
                  <a:pt x="4959582" y="2975672"/>
                </a:lnTo>
                <a:lnTo>
                  <a:pt x="4998634" y="2951771"/>
                </a:lnTo>
                <a:lnTo>
                  <a:pt x="5036921" y="2927425"/>
                </a:lnTo>
                <a:lnTo>
                  <a:pt x="5074432" y="2902642"/>
                </a:lnTo>
                <a:lnTo>
                  <a:pt x="5111155" y="2877429"/>
                </a:lnTo>
                <a:lnTo>
                  <a:pt x="5147078" y="2851792"/>
                </a:lnTo>
                <a:lnTo>
                  <a:pt x="5182191" y="2825738"/>
                </a:lnTo>
                <a:lnTo>
                  <a:pt x="5216480" y="2799275"/>
                </a:lnTo>
                <a:lnTo>
                  <a:pt x="5249935" y="2772410"/>
                </a:lnTo>
                <a:lnTo>
                  <a:pt x="5282543" y="2745149"/>
                </a:lnTo>
                <a:lnTo>
                  <a:pt x="5314293" y="2717500"/>
                </a:lnTo>
                <a:lnTo>
                  <a:pt x="5345174" y="2689469"/>
                </a:lnTo>
                <a:lnTo>
                  <a:pt x="5375173" y="2661065"/>
                </a:lnTo>
                <a:lnTo>
                  <a:pt x="5404279" y="2632292"/>
                </a:lnTo>
                <a:lnTo>
                  <a:pt x="5432480" y="2603160"/>
                </a:lnTo>
                <a:lnTo>
                  <a:pt x="5459765" y="2573674"/>
                </a:lnTo>
                <a:lnTo>
                  <a:pt x="5486121" y="2543842"/>
                </a:lnTo>
                <a:lnTo>
                  <a:pt x="5511538" y="2513671"/>
                </a:lnTo>
                <a:lnTo>
                  <a:pt x="5536003" y="2483167"/>
                </a:lnTo>
                <a:lnTo>
                  <a:pt x="5559504" y="2452339"/>
                </a:lnTo>
                <a:lnTo>
                  <a:pt x="5582031" y="2421192"/>
                </a:lnTo>
                <a:lnTo>
                  <a:pt x="5603571" y="2389734"/>
                </a:lnTo>
                <a:lnTo>
                  <a:pt x="5643644" y="2325912"/>
                </a:lnTo>
                <a:lnTo>
                  <a:pt x="5679630" y="2260930"/>
                </a:lnTo>
                <a:lnTo>
                  <a:pt x="5804099" y="2266822"/>
                </a:lnTo>
                <a:lnTo>
                  <a:pt x="6061684" y="2311176"/>
                </a:lnTo>
                <a:lnTo>
                  <a:pt x="6316145" y="2361565"/>
                </a:lnTo>
                <a:lnTo>
                  <a:pt x="6431241" y="2385568"/>
                </a:lnTo>
                <a:lnTo>
                  <a:pt x="6035337" y="2225248"/>
                </a:lnTo>
                <a:lnTo>
                  <a:pt x="5832946" y="2140140"/>
                </a:lnTo>
                <a:lnTo>
                  <a:pt x="5760688" y="2101743"/>
                </a:lnTo>
                <a:lnTo>
                  <a:pt x="5755182" y="2081555"/>
                </a:lnTo>
                <a:lnTo>
                  <a:pt x="5769497" y="2034442"/>
                </a:lnTo>
                <a:lnTo>
                  <a:pt x="5781693" y="1986895"/>
                </a:lnTo>
                <a:lnTo>
                  <a:pt x="5791738" y="1938933"/>
                </a:lnTo>
                <a:lnTo>
                  <a:pt x="5799603" y="1890575"/>
                </a:lnTo>
                <a:lnTo>
                  <a:pt x="5805258" y="1841841"/>
                </a:lnTo>
                <a:lnTo>
                  <a:pt x="5808673" y="1792748"/>
                </a:lnTo>
                <a:lnTo>
                  <a:pt x="5809818" y="1743316"/>
                </a:lnTo>
                <a:lnTo>
                  <a:pt x="5809210" y="1707297"/>
                </a:lnTo>
                <a:lnTo>
                  <a:pt x="5804383" y="1635800"/>
                </a:lnTo>
                <a:lnTo>
                  <a:pt x="5794820" y="1565071"/>
                </a:lnTo>
                <a:lnTo>
                  <a:pt x="5780613" y="1495166"/>
                </a:lnTo>
                <a:lnTo>
                  <a:pt x="5761856" y="1426140"/>
                </a:lnTo>
                <a:lnTo>
                  <a:pt x="5738642" y="1358051"/>
                </a:lnTo>
                <a:lnTo>
                  <a:pt x="5711066" y="1290954"/>
                </a:lnTo>
                <a:lnTo>
                  <a:pt x="5679219" y="1224905"/>
                </a:lnTo>
                <a:lnTo>
                  <a:pt x="5643196" y="1159960"/>
                </a:lnTo>
                <a:lnTo>
                  <a:pt x="5603091" y="1096176"/>
                </a:lnTo>
                <a:lnTo>
                  <a:pt x="5581536" y="1064736"/>
                </a:lnTo>
                <a:lnTo>
                  <a:pt x="5558996" y="1033608"/>
                </a:lnTo>
                <a:lnTo>
                  <a:pt x="5535481" y="1002797"/>
                </a:lnTo>
                <a:lnTo>
                  <a:pt x="5511005" y="972312"/>
                </a:lnTo>
                <a:lnTo>
                  <a:pt x="5485578" y="942159"/>
                </a:lnTo>
                <a:lnTo>
                  <a:pt x="5459212" y="912345"/>
                </a:lnTo>
                <a:lnTo>
                  <a:pt x="5431918" y="882878"/>
                </a:lnTo>
                <a:lnTo>
                  <a:pt x="5403709" y="853763"/>
                </a:lnTo>
                <a:lnTo>
                  <a:pt x="5374596" y="825009"/>
                </a:lnTo>
                <a:lnTo>
                  <a:pt x="5344591" y="796622"/>
                </a:lnTo>
                <a:lnTo>
                  <a:pt x="5313706" y="768609"/>
                </a:lnTo>
                <a:lnTo>
                  <a:pt x="5281951" y="740977"/>
                </a:lnTo>
                <a:lnTo>
                  <a:pt x="5249340" y="713734"/>
                </a:lnTo>
                <a:lnTo>
                  <a:pt x="5215883" y="686885"/>
                </a:lnTo>
                <a:lnTo>
                  <a:pt x="5181592" y="660439"/>
                </a:lnTo>
                <a:lnTo>
                  <a:pt x="5146479" y="634403"/>
                </a:lnTo>
                <a:lnTo>
                  <a:pt x="5110555" y="608782"/>
                </a:lnTo>
                <a:lnTo>
                  <a:pt x="5073833" y="583585"/>
                </a:lnTo>
                <a:lnTo>
                  <a:pt x="5036324" y="558818"/>
                </a:lnTo>
                <a:lnTo>
                  <a:pt x="4998039" y="534488"/>
                </a:lnTo>
                <a:lnTo>
                  <a:pt x="4958991" y="510603"/>
                </a:lnTo>
                <a:lnTo>
                  <a:pt x="4919190" y="487169"/>
                </a:lnTo>
                <a:lnTo>
                  <a:pt x="4878650" y="464193"/>
                </a:lnTo>
                <a:lnTo>
                  <a:pt x="4837380" y="441683"/>
                </a:lnTo>
                <a:lnTo>
                  <a:pt x="4795394" y="419645"/>
                </a:lnTo>
                <a:lnTo>
                  <a:pt x="4752702" y="398086"/>
                </a:lnTo>
                <a:lnTo>
                  <a:pt x="4709316" y="377014"/>
                </a:lnTo>
                <a:lnTo>
                  <a:pt x="4665249" y="356435"/>
                </a:lnTo>
                <a:lnTo>
                  <a:pt x="4620512" y="336357"/>
                </a:lnTo>
                <a:lnTo>
                  <a:pt x="4575115" y="316786"/>
                </a:lnTo>
                <a:lnTo>
                  <a:pt x="4529072" y="297729"/>
                </a:lnTo>
                <a:lnTo>
                  <a:pt x="4482394" y="279194"/>
                </a:lnTo>
                <a:lnTo>
                  <a:pt x="4435092" y="261187"/>
                </a:lnTo>
                <a:lnTo>
                  <a:pt x="4387178" y="243716"/>
                </a:lnTo>
                <a:lnTo>
                  <a:pt x="4338665" y="226787"/>
                </a:lnTo>
                <a:lnTo>
                  <a:pt x="4289562" y="210407"/>
                </a:lnTo>
                <a:lnTo>
                  <a:pt x="4239883" y="194584"/>
                </a:lnTo>
                <a:lnTo>
                  <a:pt x="4189639" y="179325"/>
                </a:lnTo>
                <a:lnTo>
                  <a:pt x="4138841" y="164636"/>
                </a:lnTo>
                <a:lnTo>
                  <a:pt x="4087501" y="150524"/>
                </a:lnTo>
                <a:lnTo>
                  <a:pt x="4035632" y="136997"/>
                </a:lnTo>
                <a:lnTo>
                  <a:pt x="3983244" y="124062"/>
                </a:lnTo>
                <a:lnTo>
                  <a:pt x="3930349" y="111725"/>
                </a:lnTo>
                <a:lnTo>
                  <a:pt x="3876959" y="99993"/>
                </a:lnTo>
                <a:lnTo>
                  <a:pt x="3823086" y="88874"/>
                </a:lnTo>
                <a:lnTo>
                  <a:pt x="3768741" y="78375"/>
                </a:lnTo>
                <a:lnTo>
                  <a:pt x="3713936" y="68502"/>
                </a:lnTo>
                <a:lnTo>
                  <a:pt x="3658683" y="59263"/>
                </a:lnTo>
                <a:lnTo>
                  <a:pt x="3602993" y="50665"/>
                </a:lnTo>
                <a:lnTo>
                  <a:pt x="3546878" y="42714"/>
                </a:lnTo>
                <a:lnTo>
                  <a:pt x="3490350" y="35417"/>
                </a:lnTo>
                <a:lnTo>
                  <a:pt x="3433420" y="28783"/>
                </a:lnTo>
                <a:lnTo>
                  <a:pt x="3376101" y="22816"/>
                </a:lnTo>
                <a:lnTo>
                  <a:pt x="3318403" y="17526"/>
                </a:lnTo>
                <a:lnTo>
                  <a:pt x="3260338" y="12918"/>
                </a:lnTo>
                <a:lnTo>
                  <a:pt x="3201919" y="9000"/>
                </a:lnTo>
                <a:lnTo>
                  <a:pt x="3143157" y="5779"/>
                </a:lnTo>
                <a:lnTo>
                  <a:pt x="3084063" y="3261"/>
                </a:lnTo>
                <a:lnTo>
                  <a:pt x="3024649" y="1454"/>
                </a:lnTo>
                <a:lnTo>
                  <a:pt x="2964927" y="364"/>
                </a:lnTo>
                <a:lnTo>
                  <a:pt x="2904909" y="0"/>
                </a:lnTo>
                <a:close/>
              </a:path>
            </a:pathLst>
          </a:custGeom>
          <a:solidFill>
            <a:srgbClr val="CCEE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2465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T</a:t>
            </a:r>
            <a:r>
              <a:rPr spc="-150" dirty="0"/>
              <a:t>O</a:t>
            </a:r>
            <a:r>
              <a:rPr spc="-275" dirty="0"/>
              <a:t>O</a:t>
            </a:r>
            <a:r>
              <a:rPr spc="-114" dirty="0"/>
              <a:t>THBRUSHING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7957" y="2087029"/>
            <a:ext cx="49669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25408F"/>
                </a:solidFill>
                <a:latin typeface="Gill Sans MT"/>
                <a:cs typeface="Gill Sans MT"/>
              </a:rPr>
              <a:t>Brush the outside surfaces of each tooth,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remembering to brush where the tooth meets the gum.</a:t>
            </a:r>
            <a:endParaRPr sz="3000" dirty="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275133"/>
            <a:ext cx="10692130" cy="6285230"/>
            <a:chOff x="0" y="1275133"/>
            <a:chExt cx="10692130" cy="6285230"/>
          </a:xfrm>
        </p:grpSpPr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6677" y="1275133"/>
              <a:ext cx="3713810" cy="62848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68421" y="5253565"/>
              <a:ext cx="27940" cy="207010"/>
            </a:xfrm>
            <a:custGeom>
              <a:avLst/>
              <a:gdLst/>
              <a:ahLst/>
              <a:cxnLst/>
              <a:rect l="l" t="t" r="r" b="b"/>
              <a:pathLst>
                <a:path w="27940" h="207010">
                  <a:moveTo>
                    <a:pt x="27635" y="0"/>
                  </a:moveTo>
                  <a:lnTo>
                    <a:pt x="0" y="0"/>
                  </a:lnTo>
                  <a:lnTo>
                    <a:pt x="769" y="11663"/>
                  </a:lnTo>
                  <a:lnTo>
                    <a:pt x="1087" y="20196"/>
                  </a:lnTo>
                  <a:lnTo>
                    <a:pt x="1141" y="178567"/>
                  </a:lnTo>
                  <a:lnTo>
                    <a:pt x="769" y="194137"/>
                  </a:lnTo>
                  <a:lnTo>
                    <a:pt x="0" y="206451"/>
                  </a:lnTo>
                  <a:lnTo>
                    <a:pt x="27635" y="206451"/>
                  </a:lnTo>
                  <a:lnTo>
                    <a:pt x="26704" y="194255"/>
                  </a:lnTo>
                  <a:lnTo>
                    <a:pt x="26303" y="185643"/>
                  </a:lnTo>
                  <a:lnTo>
                    <a:pt x="26303" y="20196"/>
                  </a:lnTo>
                  <a:lnTo>
                    <a:pt x="26704" y="11663"/>
                  </a:lnTo>
                  <a:lnTo>
                    <a:pt x="27635" y="0"/>
                  </a:lnTo>
                  <a:close/>
                </a:path>
              </a:pathLst>
            </a:custGeom>
            <a:solidFill>
              <a:srgbClr val="254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7766" y="4850218"/>
              <a:ext cx="3730147" cy="16185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1837" y="7109597"/>
              <a:ext cx="1221145" cy="3252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0063" y="900009"/>
            <a:ext cx="7154545" cy="3613150"/>
          </a:xfrm>
          <a:custGeom>
            <a:avLst/>
            <a:gdLst/>
            <a:ahLst/>
            <a:cxnLst/>
            <a:rect l="l" t="t" r="r" b="b"/>
            <a:pathLst>
              <a:path w="7154545" h="3613150">
                <a:moveTo>
                  <a:pt x="3697846" y="0"/>
                </a:moveTo>
                <a:lnTo>
                  <a:pt x="3635728" y="285"/>
                </a:lnTo>
                <a:lnTo>
                  <a:pt x="3573876" y="1140"/>
                </a:lnTo>
                <a:lnTo>
                  <a:pt x="3512299" y="2558"/>
                </a:lnTo>
                <a:lnTo>
                  <a:pt x="3451005" y="4535"/>
                </a:lnTo>
                <a:lnTo>
                  <a:pt x="3390003" y="7066"/>
                </a:lnTo>
                <a:lnTo>
                  <a:pt x="3329304" y="10147"/>
                </a:lnTo>
                <a:lnTo>
                  <a:pt x="3268916" y="13772"/>
                </a:lnTo>
                <a:lnTo>
                  <a:pt x="3208847" y="17937"/>
                </a:lnTo>
                <a:lnTo>
                  <a:pt x="3149109" y="22637"/>
                </a:lnTo>
                <a:lnTo>
                  <a:pt x="3089708" y="27868"/>
                </a:lnTo>
                <a:lnTo>
                  <a:pt x="3030656" y="33624"/>
                </a:lnTo>
                <a:lnTo>
                  <a:pt x="2971960" y="39900"/>
                </a:lnTo>
                <a:lnTo>
                  <a:pt x="2913630" y="46693"/>
                </a:lnTo>
                <a:lnTo>
                  <a:pt x="2855674" y="53997"/>
                </a:lnTo>
                <a:lnTo>
                  <a:pt x="2798103" y="61807"/>
                </a:lnTo>
                <a:lnTo>
                  <a:pt x="2740926" y="70119"/>
                </a:lnTo>
                <a:lnTo>
                  <a:pt x="2684151" y="78928"/>
                </a:lnTo>
                <a:lnTo>
                  <a:pt x="2627787" y="88229"/>
                </a:lnTo>
                <a:lnTo>
                  <a:pt x="2571844" y="98017"/>
                </a:lnTo>
                <a:lnTo>
                  <a:pt x="2516331" y="108288"/>
                </a:lnTo>
                <a:lnTo>
                  <a:pt x="2461257" y="119037"/>
                </a:lnTo>
                <a:lnTo>
                  <a:pt x="2406631" y="130258"/>
                </a:lnTo>
                <a:lnTo>
                  <a:pt x="2352462" y="141948"/>
                </a:lnTo>
                <a:lnTo>
                  <a:pt x="2298760" y="154101"/>
                </a:lnTo>
                <a:lnTo>
                  <a:pt x="2245533" y="166713"/>
                </a:lnTo>
                <a:lnTo>
                  <a:pt x="2192791" y="179779"/>
                </a:lnTo>
                <a:lnTo>
                  <a:pt x="2140543" y="193294"/>
                </a:lnTo>
                <a:lnTo>
                  <a:pt x="2088798" y="207253"/>
                </a:lnTo>
                <a:lnTo>
                  <a:pt x="2037564" y="221652"/>
                </a:lnTo>
                <a:lnTo>
                  <a:pt x="1986852" y="236485"/>
                </a:lnTo>
                <a:lnTo>
                  <a:pt x="1936671" y="251749"/>
                </a:lnTo>
                <a:lnTo>
                  <a:pt x="1887029" y="267437"/>
                </a:lnTo>
                <a:lnTo>
                  <a:pt x="1837935" y="283547"/>
                </a:lnTo>
                <a:lnTo>
                  <a:pt x="1789400" y="300071"/>
                </a:lnTo>
                <a:lnTo>
                  <a:pt x="1741431" y="317007"/>
                </a:lnTo>
                <a:lnTo>
                  <a:pt x="1694039" y="334349"/>
                </a:lnTo>
                <a:lnTo>
                  <a:pt x="1647231" y="352092"/>
                </a:lnTo>
                <a:lnTo>
                  <a:pt x="1601018" y="370232"/>
                </a:lnTo>
                <a:lnTo>
                  <a:pt x="1555409" y="388764"/>
                </a:lnTo>
                <a:lnTo>
                  <a:pt x="1510412" y="407683"/>
                </a:lnTo>
                <a:lnTo>
                  <a:pt x="1466036" y="426983"/>
                </a:lnTo>
                <a:lnTo>
                  <a:pt x="1422292" y="446662"/>
                </a:lnTo>
                <a:lnTo>
                  <a:pt x="1379188" y="466713"/>
                </a:lnTo>
                <a:lnTo>
                  <a:pt x="1336733" y="487132"/>
                </a:lnTo>
                <a:lnTo>
                  <a:pt x="1294936" y="507914"/>
                </a:lnTo>
                <a:lnTo>
                  <a:pt x="1253807" y="529055"/>
                </a:lnTo>
                <a:lnTo>
                  <a:pt x="1213354" y="550549"/>
                </a:lnTo>
                <a:lnTo>
                  <a:pt x="1173587" y="572392"/>
                </a:lnTo>
                <a:lnTo>
                  <a:pt x="1134515" y="594578"/>
                </a:lnTo>
                <a:lnTo>
                  <a:pt x="1096147" y="617105"/>
                </a:lnTo>
                <a:lnTo>
                  <a:pt x="1058493" y="639965"/>
                </a:lnTo>
                <a:lnTo>
                  <a:pt x="1021560" y="663156"/>
                </a:lnTo>
                <a:lnTo>
                  <a:pt x="985359" y="686671"/>
                </a:lnTo>
                <a:lnTo>
                  <a:pt x="949898" y="710507"/>
                </a:lnTo>
                <a:lnTo>
                  <a:pt x="915187" y="734657"/>
                </a:lnTo>
                <a:lnTo>
                  <a:pt x="881235" y="759119"/>
                </a:lnTo>
                <a:lnTo>
                  <a:pt x="848051" y="783886"/>
                </a:lnTo>
                <a:lnTo>
                  <a:pt x="815644" y="808955"/>
                </a:lnTo>
                <a:lnTo>
                  <a:pt x="784024" y="834319"/>
                </a:lnTo>
                <a:lnTo>
                  <a:pt x="753199" y="859975"/>
                </a:lnTo>
                <a:lnTo>
                  <a:pt x="723178" y="885918"/>
                </a:lnTo>
                <a:lnTo>
                  <a:pt x="693971" y="912143"/>
                </a:lnTo>
                <a:lnTo>
                  <a:pt x="665587" y="938645"/>
                </a:lnTo>
                <a:lnTo>
                  <a:pt x="638035" y="965420"/>
                </a:lnTo>
                <a:lnTo>
                  <a:pt x="585463" y="1019767"/>
                </a:lnTo>
                <a:lnTo>
                  <a:pt x="536328" y="1075146"/>
                </a:lnTo>
                <a:lnTo>
                  <a:pt x="490704" y="1131519"/>
                </a:lnTo>
                <a:lnTo>
                  <a:pt x="448664" y="1188848"/>
                </a:lnTo>
                <a:lnTo>
                  <a:pt x="410281" y="1247095"/>
                </a:lnTo>
                <a:lnTo>
                  <a:pt x="375627" y="1306221"/>
                </a:lnTo>
                <a:lnTo>
                  <a:pt x="344777" y="1366189"/>
                </a:lnTo>
                <a:lnTo>
                  <a:pt x="317803" y="1426960"/>
                </a:lnTo>
                <a:lnTo>
                  <a:pt x="294778" y="1488495"/>
                </a:lnTo>
                <a:lnTo>
                  <a:pt x="275776" y="1550757"/>
                </a:lnTo>
                <a:lnTo>
                  <a:pt x="260869" y="1613708"/>
                </a:lnTo>
                <a:lnTo>
                  <a:pt x="250130" y="1677308"/>
                </a:lnTo>
                <a:lnTo>
                  <a:pt x="243634" y="1741521"/>
                </a:lnTo>
                <a:lnTo>
                  <a:pt x="241452" y="1806308"/>
                </a:lnTo>
                <a:lnTo>
                  <a:pt x="242653" y="1854393"/>
                </a:lnTo>
                <a:lnTo>
                  <a:pt x="246236" y="1902168"/>
                </a:lnTo>
                <a:lnTo>
                  <a:pt x="252172" y="1949617"/>
                </a:lnTo>
                <a:lnTo>
                  <a:pt x="260429" y="1996726"/>
                </a:lnTo>
                <a:lnTo>
                  <a:pt x="270980" y="2043477"/>
                </a:lnTo>
                <a:lnTo>
                  <a:pt x="283794" y="2089857"/>
                </a:lnTo>
                <a:lnTo>
                  <a:pt x="298840" y="2135849"/>
                </a:lnTo>
                <a:lnTo>
                  <a:pt x="316090" y="2181438"/>
                </a:lnTo>
                <a:lnTo>
                  <a:pt x="335513" y="2226607"/>
                </a:lnTo>
                <a:lnTo>
                  <a:pt x="357079" y="2271342"/>
                </a:lnTo>
                <a:lnTo>
                  <a:pt x="380760" y="2315627"/>
                </a:lnTo>
                <a:lnTo>
                  <a:pt x="406524" y="2359446"/>
                </a:lnTo>
                <a:lnTo>
                  <a:pt x="434342" y="2402785"/>
                </a:lnTo>
                <a:lnTo>
                  <a:pt x="464184" y="2445626"/>
                </a:lnTo>
                <a:lnTo>
                  <a:pt x="396376" y="2494527"/>
                </a:lnTo>
                <a:lnTo>
                  <a:pt x="236288" y="2587039"/>
                </a:lnTo>
                <a:lnTo>
                  <a:pt x="74102" y="2676653"/>
                </a:lnTo>
                <a:lnTo>
                  <a:pt x="0" y="2716860"/>
                </a:lnTo>
                <a:lnTo>
                  <a:pt x="305245" y="2607560"/>
                </a:lnTo>
                <a:lnTo>
                  <a:pt x="463523" y="2553217"/>
                </a:lnTo>
                <a:lnTo>
                  <a:pt x="525710" y="2537712"/>
                </a:lnTo>
                <a:lnTo>
                  <a:pt x="542683" y="2544927"/>
                </a:lnTo>
                <a:lnTo>
                  <a:pt x="566593" y="2572169"/>
                </a:lnTo>
                <a:lnTo>
                  <a:pt x="591339" y="2599166"/>
                </a:lnTo>
                <a:lnTo>
                  <a:pt x="643298" y="2652405"/>
                </a:lnTo>
                <a:lnTo>
                  <a:pt x="698493" y="2704610"/>
                </a:lnTo>
                <a:lnTo>
                  <a:pt x="727282" y="2730313"/>
                </a:lnTo>
                <a:lnTo>
                  <a:pt x="756854" y="2755743"/>
                </a:lnTo>
                <a:lnTo>
                  <a:pt x="787200" y="2780897"/>
                </a:lnTo>
                <a:lnTo>
                  <a:pt x="818312" y="2805769"/>
                </a:lnTo>
                <a:lnTo>
                  <a:pt x="850181" y="2830355"/>
                </a:lnTo>
                <a:lnTo>
                  <a:pt x="882798" y="2854651"/>
                </a:lnTo>
                <a:lnTo>
                  <a:pt x="916154" y="2878652"/>
                </a:lnTo>
                <a:lnTo>
                  <a:pt x="950242" y="2902354"/>
                </a:lnTo>
                <a:lnTo>
                  <a:pt x="985052" y="2925752"/>
                </a:lnTo>
                <a:lnTo>
                  <a:pt x="1020575" y="2948841"/>
                </a:lnTo>
                <a:lnTo>
                  <a:pt x="1056804" y="2971617"/>
                </a:lnTo>
                <a:lnTo>
                  <a:pt x="1093729" y="2994076"/>
                </a:lnTo>
                <a:lnTo>
                  <a:pt x="1131342" y="3016213"/>
                </a:lnTo>
                <a:lnTo>
                  <a:pt x="1169634" y="3038023"/>
                </a:lnTo>
                <a:lnTo>
                  <a:pt x="1208597" y="3059502"/>
                </a:lnTo>
                <a:lnTo>
                  <a:pt x="1248221" y="3080646"/>
                </a:lnTo>
                <a:lnTo>
                  <a:pt x="1288499" y="3101449"/>
                </a:lnTo>
                <a:lnTo>
                  <a:pt x="1329421" y="3121908"/>
                </a:lnTo>
                <a:lnTo>
                  <a:pt x="1370979" y="3142018"/>
                </a:lnTo>
                <a:lnTo>
                  <a:pt x="1413164" y="3161774"/>
                </a:lnTo>
                <a:lnTo>
                  <a:pt x="1455968" y="3181172"/>
                </a:lnTo>
                <a:lnTo>
                  <a:pt x="1499382" y="3200207"/>
                </a:lnTo>
                <a:lnTo>
                  <a:pt x="1543397" y="3218875"/>
                </a:lnTo>
                <a:lnTo>
                  <a:pt x="1588005" y="3237171"/>
                </a:lnTo>
                <a:lnTo>
                  <a:pt x="1633197" y="3255091"/>
                </a:lnTo>
                <a:lnTo>
                  <a:pt x="1678964" y="3272631"/>
                </a:lnTo>
                <a:lnTo>
                  <a:pt x="1725298" y="3289785"/>
                </a:lnTo>
                <a:lnTo>
                  <a:pt x="1772190" y="3306549"/>
                </a:lnTo>
                <a:lnTo>
                  <a:pt x="1819632" y="3322919"/>
                </a:lnTo>
                <a:lnTo>
                  <a:pt x="1867614" y="3338890"/>
                </a:lnTo>
                <a:lnTo>
                  <a:pt x="1916129" y="3354458"/>
                </a:lnTo>
                <a:lnTo>
                  <a:pt x="1965167" y="3369618"/>
                </a:lnTo>
                <a:lnTo>
                  <a:pt x="2014720" y="3384366"/>
                </a:lnTo>
                <a:lnTo>
                  <a:pt x="2064779" y="3398696"/>
                </a:lnTo>
                <a:lnTo>
                  <a:pt x="2115336" y="3412605"/>
                </a:lnTo>
                <a:lnTo>
                  <a:pt x="2166382" y="3426089"/>
                </a:lnTo>
                <a:lnTo>
                  <a:pt x="2217908" y="3439142"/>
                </a:lnTo>
                <a:lnTo>
                  <a:pt x="2269905" y="3451760"/>
                </a:lnTo>
                <a:lnTo>
                  <a:pt x="2322366" y="3463938"/>
                </a:lnTo>
                <a:lnTo>
                  <a:pt x="2375281" y="3475672"/>
                </a:lnTo>
                <a:lnTo>
                  <a:pt x="2428642" y="3486958"/>
                </a:lnTo>
                <a:lnTo>
                  <a:pt x="2482440" y="3497791"/>
                </a:lnTo>
                <a:lnTo>
                  <a:pt x="2536666" y="3508167"/>
                </a:lnTo>
                <a:lnTo>
                  <a:pt x="2591312" y="3518080"/>
                </a:lnTo>
                <a:lnTo>
                  <a:pt x="2646369" y="3527526"/>
                </a:lnTo>
                <a:lnTo>
                  <a:pt x="2701828" y="3536502"/>
                </a:lnTo>
                <a:lnTo>
                  <a:pt x="2757682" y="3545002"/>
                </a:lnTo>
                <a:lnTo>
                  <a:pt x="2813921" y="3553022"/>
                </a:lnTo>
                <a:lnTo>
                  <a:pt x="2870536" y="3560557"/>
                </a:lnTo>
                <a:lnTo>
                  <a:pt x="2927519" y="3567603"/>
                </a:lnTo>
                <a:lnTo>
                  <a:pt x="2984861" y="3574155"/>
                </a:lnTo>
                <a:lnTo>
                  <a:pt x="3042554" y="3580209"/>
                </a:lnTo>
                <a:lnTo>
                  <a:pt x="3100589" y="3585760"/>
                </a:lnTo>
                <a:lnTo>
                  <a:pt x="3158958" y="3590804"/>
                </a:lnTo>
                <a:lnTo>
                  <a:pt x="3217651" y="3595337"/>
                </a:lnTo>
                <a:lnTo>
                  <a:pt x="3276660" y="3599353"/>
                </a:lnTo>
                <a:lnTo>
                  <a:pt x="3335976" y="3602848"/>
                </a:lnTo>
                <a:lnTo>
                  <a:pt x="3395591" y="3605818"/>
                </a:lnTo>
                <a:lnTo>
                  <a:pt x="3455497" y="3608258"/>
                </a:lnTo>
                <a:lnTo>
                  <a:pt x="3515683" y="3610163"/>
                </a:lnTo>
                <a:lnTo>
                  <a:pt x="3576143" y="3611530"/>
                </a:lnTo>
                <a:lnTo>
                  <a:pt x="3636867" y="3612353"/>
                </a:lnTo>
                <a:lnTo>
                  <a:pt x="3697846" y="3612629"/>
                </a:lnTo>
                <a:lnTo>
                  <a:pt x="3759963" y="3612343"/>
                </a:lnTo>
                <a:lnTo>
                  <a:pt x="3821815" y="3611489"/>
                </a:lnTo>
                <a:lnTo>
                  <a:pt x="3883393" y="3610071"/>
                </a:lnTo>
                <a:lnTo>
                  <a:pt x="3944687" y="3608093"/>
                </a:lnTo>
                <a:lnTo>
                  <a:pt x="4005688" y="3605562"/>
                </a:lnTo>
                <a:lnTo>
                  <a:pt x="4066388" y="3602482"/>
                </a:lnTo>
                <a:lnTo>
                  <a:pt x="4126776" y="3598856"/>
                </a:lnTo>
                <a:lnTo>
                  <a:pt x="4186844" y="3594691"/>
                </a:lnTo>
                <a:lnTo>
                  <a:pt x="4246583" y="3589991"/>
                </a:lnTo>
                <a:lnTo>
                  <a:pt x="4305983" y="3584761"/>
                </a:lnTo>
                <a:lnTo>
                  <a:pt x="4365036" y="3579005"/>
                </a:lnTo>
                <a:lnTo>
                  <a:pt x="4423732" y="3572728"/>
                </a:lnTo>
                <a:lnTo>
                  <a:pt x="4482062" y="3565935"/>
                </a:lnTo>
                <a:lnTo>
                  <a:pt x="4540017" y="3558631"/>
                </a:lnTo>
                <a:lnTo>
                  <a:pt x="4597588" y="3550821"/>
                </a:lnTo>
                <a:lnTo>
                  <a:pt x="4654766" y="3542509"/>
                </a:lnTo>
                <a:lnTo>
                  <a:pt x="4711541" y="3533700"/>
                </a:lnTo>
                <a:lnTo>
                  <a:pt x="4767905" y="3524399"/>
                </a:lnTo>
                <a:lnTo>
                  <a:pt x="4823848" y="3514611"/>
                </a:lnTo>
                <a:lnTo>
                  <a:pt x="4879361" y="3504340"/>
                </a:lnTo>
                <a:lnTo>
                  <a:pt x="4934435" y="3493591"/>
                </a:lnTo>
                <a:lnTo>
                  <a:pt x="4989061" y="3482370"/>
                </a:lnTo>
                <a:lnTo>
                  <a:pt x="5043229" y="3470680"/>
                </a:lnTo>
                <a:lnTo>
                  <a:pt x="5096932" y="3458527"/>
                </a:lnTo>
                <a:lnTo>
                  <a:pt x="5150158" y="3445915"/>
                </a:lnTo>
                <a:lnTo>
                  <a:pt x="5202901" y="3432849"/>
                </a:lnTo>
                <a:lnTo>
                  <a:pt x="5255149" y="3419334"/>
                </a:lnTo>
                <a:lnTo>
                  <a:pt x="5306894" y="3405375"/>
                </a:lnTo>
                <a:lnTo>
                  <a:pt x="5358127" y="3390976"/>
                </a:lnTo>
                <a:lnTo>
                  <a:pt x="5408839" y="3376143"/>
                </a:lnTo>
                <a:lnTo>
                  <a:pt x="5459021" y="3360879"/>
                </a:lnTo>
                <a:lnTo>
                  <a:pt x="5508663" y="3345190"/>
                </a:lnTo>
                <a:lnTo>
                  <a:pt x="5557756" y="3329081"/>
                </a:lnTo>
                <a:lnTo>
                  <a:pt x="5606292" y="3312556"/>
                </a:lnTo>
                <a:lnTo>
                  <a:pt x="5654260" y="3295620"/>
                </a:lnTo>
                <a:lnTo>
                  <a:pt x="5701653" y="3278278"/>
                </a:lnTo>
                <a:lnTo>
                  <a:pt x="5748460" y="3260535"/>
                </a:lnTo>
                <a:lnTo>
                  <a:pt x="5794674" y="3242395"/>
                </a:lnTo>
                <a:lnTo>
                  <a:pt x="5840283" y="3223863"/>
                </a:lnTo>
                <a:lnTo>
                  <a:pt x="5885280" y="3204945"/>
                </a:lnTo>
                <a:lnTo>
                  <a:pt x="5929655" y="3185644"/>
                </a:lnTo>
                <a:lnTo>
                  <a:pt x="5973399" y="3165965"/>
                </a:lnTo>
                <a:lnTo>
                  <a:pt x="6016504" y="3145914"/>
                </a:lnTo>
                <a:lnTo>
                  <a:pt x="6058959" y="3125495"/>
                </a:lnTo>
                <a:lnTo>
                  <a:pt x="6100755" y="3104713"/>
                </a:lnTo>
                <a:lnTo>
                  <a:pt x="6141885" y="3083572"/>
                </a:lnTo>
                <a:lnTo>
                  <a:pt x="6182337" y="3062078"/>
                </a:lnTo>
                <a:lnTo>
                  <a:pt x="6222104" y="3040235"/>
                </a:lnTo>
                <a:lnTo>
                  <a:pt x="6261176" y="3018048"/>
                </a:lnTo>
                <a:lnTo>
                  <a:pt x="6299544" y="2995522"/>
                </a:lnTo>
                <a:lnTo>
                  <a:pt x="6337199" y="2972661"/>
                </a:lnTo>
                <a:lnTo>
                  <a:pt x="6374132" y="2949470"/>
                </a:lnTo>
                <a:lnTo>
                  <a:pt x="6410333" y="2925955"/>
                </a:lnTo>
                <a:lnTo>
                  <a:pt x="6445793" y="2902119"/>
                </a:lnTo>
                <a:lnTo>
                  <a:pt x="6480504" y="2877968"/>
                </a:lnTo>
                <a:lnTo>
                  <a:pt x="6514456" y="2853506"/>
                </a:lnTo>
                <a:lnTo>
                  <a:pt x="6547640" y="2828739"/>
                </a:lnTo>
                <a:lnTo>
                  <a:pt x="6580047" y="2803670"/>
                </a:lnTo>
                <a:lnTo>
                  <a:pt x="6611668" y="2778306"/>
                </a:lnTo>
                <a:lnTo>
                  <a:pt x="6642493" y="2752649"/>
                </a:lnTo>
                <a:lnTo>
                  <a:pt x="6672514" y="2726706"/>
                </a:lnTo>
                <a:lnTo>
                  <a:pt x="6701721" y="2700481"/>
                </a:lnTo>
                <a:lnTo>
                  <a:pt x="6730105" y="2673979"/>
                </a:lnTo>
                <a:lnTo>
                  <a:pt x="6757657" y="2647204"/>
                </a:lnTo>
                <a:lnTo>
                  <a:pt x="6810229" y="2592857"/>
                </a:lnTo>
                <a:lnTo>
                  <a:pt x="6859364" y="2537477"/>
                </a:lnTo>
                <a:lnTo>
                  <a:pt x="6904987" y="2481104"/>
                </a:lnTo>
                <a:lnTo>
                  <a:pt x="6947028" y="2423774"/>
                </a:lnTo>
                <a:lnTo>
                  <a:pt x="6985411" y="2365527"/>
                </a:lnTo>
                <a:lnTo>
                  <a:pt x="7020064" y="2306400"/>
                </a:lnTo>
                <a:lnTo>
                  <a:pt x="7050915" y="2246431"/>
                </a:lnTo>
                <a:lnTo>
                  <a:pt x="7077889" y="2185660"/>
                </a:lnTo>
                <a:lnTo>
                  <a:pt x="7100914" y="2124124"/>
                </a:lnTo>
                <a:lnTo>
                  <a:pt x="7119916" y="2061861"/>
                </a:lnTo>
                <a:lnTo>
                  <a:pt x="7134823" y="1998910"/>
                </a:lnTo>
                <a:lnTo>
                  <a:pt x="7145561" y="1935309"/>
                </a:lnTo>
                <a:lnTo>
                  <a:pt x="7152058" y="1871095"/>
                </a:lnTo>
                <a:lnTo>
                  <a:pt x="7154240" y="1806308"/>
                </a:lnTo>
                <a:lnTo>
                  <a:pt x="7153693" y="1773845"/>
                </a:lnTo>
                <a:lnTo>
                  <a:pt x="7149344" y="1709341"/>
                </a:lnTo>
                <a:lnTo>
                  <a:pt x="7140718" y="1645429"/>
                </a:lnTo>
                <a:lnTo>
                  <a:pt x="7127886" y="1582149"/>
                </a:lnTo>
                <a:lnTo>
                  <a:pt x="7110922" y="1519538"/>
                </a:lnTo>
                <a:lnTo>
                  <a:pt x="7089899" y="1457634"/>
                </a:lnTo>
                <a:lnTo>
                  <a:pt x="7064891" y="1396476"/>
                </a:lnTo>
                <a:lnTo>
                  <a:pt x="7035969" y="1336103"/>
                </a:lnTo>
                <a:lnTo>
                  <a:pt x="7003208" y="1276551"/>
                </a:lnTo>
                <a:lnTo>
                  <a:pt x="6966681" y="1217859"/>
                </a:lnTo>
                <a:lnTo>
                  <a:pt x="6926460" y="1160067"/>
                </a:lnTo>
                <a:lnTo>
                  <a:pt x="6882619" y="1103211"/>
                </a:lnTo>
                <a:lnTo>
                  <a:pt x="6835231" y="1047330"/>
                </a:lnTo>
                <a:lnTo>
                  <a:pt x="6784368" y="992462"/>
                </a:lnTo>
                <a:lnTo>
                  <a:pt x="6730105" y="938645"/>
                </a:lnTo>
                <a:lnTo>
                  <a:pt x="6701721" y="912143"/>
                </a:lnTo>
                <a:lnTo>
                  <a:pt x="6672514" y="885918"/>
                </a:lnTo>
                <a:lnTo>
                  <a:pt x="6642493" y="859975"/>
                </a:lnTo>
                <a:lnTo>
                  <a:pt x="6611668" y="834319"/>
                </a:lnTo>
                <a:lnTo>
                  <a:pt x="6580047" y="808955"/>
                </a:lnTo>
                <a:lnTo>
                  <a:pt x="6547640" y="783886"/>
                </a:lnTo>
                <a:lnTo>
                  <a:pt x="6514456" y="759119"/>
                </a:lnTo>
                <a:lnTo>
                  <a:pt x="6480504" y="734657"/>
                </a:lnTo>
                <a:lnTo>
                  <a:pt x="6445793" y="710507"/>
                </a:lnTo>
                <a:lnTo>
                  <a:pt x="6410333" y="686671"/>
                </a:lnTo>
                <a:lnTo>
                  <a:pt x="6374132" y="663156"/>
                </a:lnTo>
                <a:lnTo>
                  <a:pt x="6337199" y="639965"/>
                </a:lnTo>
                <a:lnTo>
                  <a:pt x="6299544" y="617105"/>
                </a:lnTo>
                <a:lnTo>
                  <a:pt x="6261176" y="594578"/>
                </a:lnTo>
                <a:lnTo>
                  <a:pt x="6222104" y="572392"/>
                </a:lnTo>
                <a:lnTo>
                  <a:pt x="6182337" y="550549"/>
                </a:lnTo>
                <a:lnTo>
                  <a:pt x="6141885" y="529055"/>
                </a:lnTo>
                <a:lnTo>
                  <a:pt x="6100755" y="507914"/>
                </a:lnTo>
                <a:lnTo>
                  <a:pt x="6058959" y="487132"/>
                </a:lnTo>
                <a:lnTo>
                  <a:pt x="6016504" y="466713"/>
                </a:lnTo>
                <a:lnTo>
                  <a:pt x="5973399" y="446662"/>
                </a:lnTo>
                <a:lnTo>
                  <a:pt x="5929655" y="426983"/>
                </a:lnTo>
                <a:lnTo>
                  <a:pt x="5885280" y="407683"/>
                </a:lnTo>
                <a:lnTo>
                  <a:pt x="5840283" y="388764"/>
                </a:lnTo>
                <a:lnTo>
                  <a:pt x="5794674" y="370232"/>
                </a:lnTo>
                <a:lnTo>
                  <a:pt x="5748460" y="352092"/>
                </a:lnTo>
                <a:lnTo>
                  <a:pt x="5701653" y="334349"/>
                </a:lnTo>
                <a:lnTo>
                  <a:pt x="5654260" y="317007"/>
                </a:lnTo>
                <a:lnTo>
                  <a:pt x="5606292" y="300071"/>
                </a:lnTo>
                <a:lnTo>
                  <a:pt x="5557756" y="283547"/>
                </a:lnTo>
                <a:lnTo>
                  <a:pt x="5508663" y="267437"/>
                </a:lnTo>
                <a:lnTo>
                  <a:pt x="5459021" y="251749"/>
                </a:lnTo>
                <a:lnTo>
                  <a:pt x="5408839" y="236485"/>
                </a:lnTo>
                <a:lnTo>
                  <a:pt x="5358127" y="221652"/>
                </a:lnTo>
                <a:lnTo>
                  <a:pt x="5306894" y="207253"/>
                </a:lnTo>
                <a:lnTo>
                  <a:pt x="5255149" y="193294"/>
                </a:lnTo>
                <a:lnTo>
                  <a:pt x="5202901" y="179779"/>
                </a:lnTo>
                <a:lnTo>
                  <a:pt x="5150158" y="166713"/>
                </a:lnTo>
                <a:lnTo>
                  <a:pt x="5096932" y="154101"/>
                </a:lnTo>
                <a:lnTo>
                  <a:pt x="5043229" y="141948"/>
                </a:lnTo>
                <a:lnTo>
                  <a:pt x="4989061" y="130258"/>
                </a:lnTo>
                <a:lnTo>
                  <a:pt x="4934435" y="119037"/>
                </a:lnTo>
                <a:lnTo>
                  <a:pt x="4879361" y="108288"/>
                </a:lnTo>
                <a:lnTo>
                  <a:pt x="4823848" y="98017"/>
                </a:lnTo>
                <a:lnTo>
                  <a:pt x="4767905" y="88229"/>
                </a:lnTo>
                <a:lnTo>
                  <a:pt x="4711541" y="78928"/>
                </a:lnTo>
                <a:lnTo>
                  <a:pt x="4654766" y="70119"/>
                </a:lnTo>
                <a:lnTo>
                  <a:pt x="4597588" y="61807"/>
                </a:lnTo>
                <a:lnTo>
                  <a:pt x="4540017" y="53997"/>
                </a:lnTo>
                <a:lnTo>
                  <a:pt x="4482062" y="46693"/>
                </a:lnTo>
                <a:lnTo>
                  <a:pt x="4423732" y="39900"/>
                </a:lnTo>
                <a:lnTo>
                  <a:pt x="4365036" y="33624"/>
                </a:lnTo>
                <a:lnTo>
                  <a:pt x="4305983" y="27868"/>
                </a:lnTo>
                <a:lnTo>
                  <a:pt x="4246583" y="22637"/>
                </a:lnTo>
                <a:lnTo>
                  <a:pt x="4186844" y="17937"/>
                </a:lnTo>
                <a:lnTo>
                  <a:pt x="4126776" y="13772"/>
                </a:lnTo>
                <a:lnTo>
                  <a:pt x="4066388" y="10147"/>
                </a:lnTo>
                <a:lnTo>
                  <a:pt x="4005688" y="7066"/>
                </a:lnTo>
                <a:lnTo>
                  <a:pt x="3944687" y="4535"/>
                </a:lnTo>
                <a:lnTo>
                  <a:pt x="3883393" y="2558"/>
                </a:lnTo>
                <a:lnTo>
                  <a:pt x="3821815" y="1140"/>
                </a:lnTo>
                <a:lnTo>
                  <a:pt x="3759963" y="285"/>
                </a:lnTo>
                <a:lnTo>
                  <a:pt x="3697846" y="0"/>
                </a:lnTo>
                <a:close/>
              </a:path>
            </a:pathLst>
          </a:custGeom>
          <a:solidFill>
            <a:srgbClr val="CCEE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2465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T</a:t>
            </a:r>
            <a:r>
              <a:rPr spc="-150" dirty="0"/>
              <a:t>O</a:t>
            </a:r>
            <a:r>
              <a:rPr spc="-275" dirty="0"/>
              <a:t>O</a:t>
            </a:r>
            <a:r>
              <a:rPr spc="-114" dirty="0"/>
              <a:t>THBRUSHING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57407" y="1580381"/>
            <a:ext cx="5219065" cy="2281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100"/>
              </a:lnSpc>
              <a:spcBef>
                <a:spcPts val="100"/>
              </a:spcBef>
            </a:pPr>
            <a:r>
              <a:rPr sz="3500" b="1" dirty="0">
                <a:solidFill>
                  <a:srgbClr val="25408F"/>
                </a:solidFill>
                <a:latin typeface="Gill Sans MT"/>
                <a:cs typeface="Gill Sans MT"/>
              </a:rPr>
              <a:t>Brush the inside surfaces of each tooth. 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You can use the tip of the brush on the top and bottom front teeth.</a:t>
            </a:r>
            <a:endParaRPr sz="3500" dirty="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660831"/>
            <a:ext cx="10692130" cy="6899275"/>
            <a:chOff x="0" y="660831"/>
            <a:chExt cx="10692130" cy="6899275"/>
          </a:xfrm>
        </p:grpSpPr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60831"/>
              <a:ext cx="4204804" cy="65158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4795" y="4533709"/>
              <a:ext cx="1691891" cy="21400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1837" y="7109597"/>
              <a:ext cx="1221145" cy="3252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8004" y="1150814"/>
            <a:ext cx="6263005" cy="2693670"/>
          </a:xfrm>
          <a:custGeom>
            <a:avLst/>
            <a:gdLst/>
            <a:ahLst/>
            <a:cxnLst/>
            <a:rect l="l" t="t" r="r" b="b"/>
            <a:pathLst>
              <a:path w="6263005" h="2693670">
                <a:moveTo>
                  <a:pt x="2828823" y="0"/>
                </a:moveTo>
                <a:lnTo>
                  <a:pt x="2764787" y="338"/>
                </a:lnTo>
                <a:lnTo>
                  <a:pt x="2701099" y="1348"/>
                </a:lnTo>
                <a:lnTo>
                  <a:pt x="2637775" y="3022"/>
                </a:lnTo>
                <a:lnTo>
                  <a:pt x="2574828" y="5355"/>
                </a:lnTo>
                <a:lnTo>
                  <a:pt x="2512274" y="8337"/>
                </a:lnTo>
                <a:lnTo>
                  <a:pt x="2450128" y="11963"/>
                </a:lnTo>
                <a:lnTo>
                  <a:pt x="2388405" y="16225"/>
                </a:lnTo>
                <a:lnTo>
                  <a:pt x="2327120" y="21115"/>
                </a:lnTo>
                <a:lnTo>
                  <a:pt x="2266288" y="26628"/>
                </a:lnTo>
                <a:lnTo>
                  <a:pt x="2205923" y="32756"/>
                </a:lnTo>
                <a:lnTo>
                  <a:pt x="2146042" y="39491"/>
                </a:lnTo>
                <a:lnTo>
                  <a:pt x="2086658" y="46826"/>
                </a:lnTo>
                <a:lnTo>
                  <a:pt x="2027786" y="54755"/>
                </a:lnTo>
                <a:lnTo>
                  <a:pt x="1969443" y="63270"/>
                </a:lnTo>
                <a:lnTo>
                  <a:pt x="1911642" y="72364"/>
                </a:lnTo>
                <a:lnTo>
                  <a:pt x="1854398" y="82030"/>
                </a:lnTo>
                <a:lnTo>
                  <a:pt x="1797728" y="92261"/>
                </a:lnTo>
                <a:lnTo>
                  <a:pt x="1741644" y="103050"/>
                </a:lnTo>
                <a:lnTo>
                  <a:pt x="1686164" y="114389"/>
                </a:lnTo>
                <a:lnTo>
                  <a:pt x="1631301" y="126272"/>
                </a:lnTo>
                <a:lnTo>
                  <a:pt x="1577070" y="138691"/>
                </a:lnTo>
                <a:lnTo>
                  <a:pt x="1523487" y="151639"/>
                </a:lnTo>
                <a:lnTo>
                  <a:pt x="1470566" y="165109"/>
                </a:lnTo>
                <a:lnTo>
                  <a:pt x="1418323" y="179095"/>
                </a:lnTo>
                <a:lnTo>
                  <a:pt x="1366772" y="193588"/>
                </a:lnTo>
                <a:lnTo>
                  <a:pt x="1315928" y="208582"/>
                </a:lnTo>
                <a:lnTo>
                  <a:pt x="1265807" y="224069"/>
                </a:lnTo>
                <a:lnTo>
                  <a:pt x="1216423" y="240043"/>
                </a:lnTo>
                <a:lnTo>
                  <a:pt x="1167791" y="256496"/>
                </a:lnTo>
                <a:lnTo>
                  <a:pt x="1119927" y="273421"/>
                </a:lnTo>
                <a:lnTo>
                  <a:pt x="1072845" y="290811"/>
                </a:lnTo>
                <a:lnTo>
                  <a:pt x="1026559" y="308659"/>
                </a:lnTo>
                <a:lnTo>
                  <a:pt x="981086" y="326958"/>
                </a:lnTo>
                <a:lnTo>
                  <a:pt x="936441" y="345701"/>
                </a:lnTo>
                <a:lnTo>
                  <a:pt x="892637" y="364880"/>
                </a:lnTo>
                <a:lnTo>
                  <a:pt x="849690" y="384489"/>
                </a:lnTo>
                <a:lnTo>
                  <a:pt x="807615" y="404520"/>
                </a:lnTo>
                <a:lnTo>
                  <a:pt x="766428" y="424966"/>
                </a:lnTo>
                <a:lnTo>
                  <a:pt x="726142" y="445820"/>
                </a:lnTo>
                <a:lnTo>
                  <a:pt x="686773" y="467075"/>
                </a:lnTo>
                <a:lnTo>
                  <a:pt x="648336" y="488724"/>
                </a:lnTo>
                <a:lnTo>
                  <a:pt x="610846" y="510759"/>
                </a:lnTo>
                <a:lnTo>
                  <a:pt x="574318" y="533174"/>
                </a:lnTo>
                <a:lnTo>
                  <a:pt x="538767" y="555961"/>
                </a:lnTo>
                <a:lnTo>
                  <a:pt x="504208" y="579114"/>
                </a:lnTo>
                <a:lnTo>
                  <a:pt x="470655" y="602625"/>
                </a:lnTo>
                <a:lnTo>
                  <a:pt x="438124" y="626486"/>
                </a:lnTo>
                <a:lnTo>
                  <a:pt x="406630" y="650692"/>
                </a:lnTo>
                <a:lnTo>
                  <a:pt x="376187" y="675234"/>
                </a:lnTo>
                <a:lnTo>
                  <a:pt x="346811" y="700106"/>
                </a:lnTo>
                <a:lnTo>
                  <a:pt x="291319" y="750811"/>
                </a:lnTo>
                <a:lnTo>
                  <a:pt x="240274" y="802748"/>
                </a:lnTo>
                <a:lnTo>
                  <a:pt x="193794" y="855861"/>
                </a:lnTo>
                <a:lnTo>
                  <a:pt x="152001" y="910094"/>
                </a:lnTo>
                <a:lnTo>
                  <a:pt x="115013" y="965388"/>
                </a:lnTo>
                <a:lnTo>
                  <a:pt x="82950" y="1021687"/>
                </a:lnTo>
                <a:lnTo>
                  <a:pt x="55933" y="1078934"/>
                </a:lnTo>
                <a:lnTo>
                  <a:pt x="34080" y="1137071"/>
                </a:lnTo>
                <a:lnTo>
                  <a:pt x="17512" y="1196043"/>
                </a:lnTo>
                <a:lnTo>
                  <a:pt x="6349" y="1255791"/>
                </a:lnTo>
                <a:lnTo>
                  <a:pt x="710" y="1316259"/>
                </a:lnTo>
                <a:lnTo>
                  <a:pt x="0" y="1346746"/>
                </a:lnTo>
                <a:lnTo>
                  <a:pt x="710" y="1377231"/>
                </a:lnTo>
                <a:lnTo>
                  <a:pt x="6349" y="1437698"/>
                </a:lnTo>
                <a:lnTo>
                  <a:pt x="17512" y="1497446"/>
                </a:lnTo>
                <a:lnTo>
                  <a:pt x="34080" y="1556417"/>
                </a:lnTo>
                <a:lnTo>
                  <a:pt x="55933" y="1614553"/>
                </a:lnTo>
                <a:lnTo>
                  <a:pt x="82950" y="1671800"/>
                </a:lnTo>
                <a:lnTo>
                  <a:pt x="115013" y="1728098"/>
                </a:lnTo>
                <a:lnTo>
                  <a:pt x="152001" y="1783391"/>
                </a:lnTo>
                <a:lnTo>
                  <a:pt x="193794" y="1837623"/>
                </a:lnTo>
                <a:lnTo>
                  <a:pt x="240274" y="1890736"/>
                </a:lnTo>
                <a:lnTo>
                  <a:pt x="291319" y="1942672"/>
                </a:lnTo>
                <a:lnTo>
                  <a:pt x="346811" y="1993376"/>
                </a:lnTo>
                <a:lnTo>
                  <a:pt x="376187" y="2018248"/>
                </a:lnTo>
                <a:lnTo>
                  <a:pt x="406630" y="2042790"/>
                </a:lnTo>
                <a:lnTo>
                  <a:pt x="438124" y="2066995"/>
                </a:lnTo>
                <a:lnTo>
                  <a:pt x="470655" y="2090857"/>
                </a:lnTo>
                <a:lnTo>
                  <a:pt x="504208" y="2114367"/>
                </a:lnTo>
                <a:lnTo>
                  <a:pt x="538767" y="2137520"/>
                </a:lnTo>
                <a:lnTo>
                  <a:pt x="574318" y="2160307"/>
                </a:lnTo>
                <a:lnTo>
                  <a:pt x="610846" y="2182722"/>
                </a:lnTo>
                <a:lnTo>
                  <a:pt x="648336" y="2204757"/>
                </a:lnTo>
                <a:lnTo>
                  <a:pt x="686773" y="2226406"/>
                </a:lnTo>
                <a:lnTo>
                  <a:pt x="726142" y="2247661"/>
                </a:lnTo>
                <a:lnTo>
                  <a:pt x="766428" y="2268514"/>
                </a:lnTo>
                <a:lnTo>
                  <a:pt x="807615" y="2288960"/>
                </a:lnTo>
                <a:lnTo>
                  <a:pt x="849690" y="2308991"/>
                </a:lnTo>
                <a:lnTo>
                  <a:pt x="892637" y="2328600"/>
                </a:lnTo>
                <a:lnTo>
                  <a:pt x="936441" y="2347779"/>
                </a:lnTo>
                <a:lnTo>
                  <a:pt x="981086" y="2366521"/>
                </a:lnTo>
                <a:lnTo>
                  <a:pt x="1026559" y="2384820"/>
                </a:lnTo>
                <a:lnTo>
                  <a:pt x="1072845" y="2402668"/>
                </a:lnTo>
                <a:lnTo>
                  <a:pt x="1119927" y="2420059"/>
                </a:lnTo>
                <a:lnTo>
                  <a:pt x="1167791" y="2436984"/>
                </a:lnTo>
                <a:lnTo>
                  <a:pt x="1216423" y="2453437"/>
                </a:lnTo>
                <a:lnTo>
                  <a:pt x="1265807" y="2469410"/>
                </a:lnTo>
                <a:lnTo>
                  <a:pt x="1315928" y="2484898"/>
                </a:lnTo>
                <a:lnTo>
                  <a:pt x="1366772" y="2499891"/>
                </a:lnTo>
                <a:lnTo>
                  <a:pt x="1418323" y="2514384"/>
                </a:lnTo>
                <a:lnTo>
                  <a:pt x="1470566" y="2528369"/>
                </a:lnTo>
                <a:lnTo>
                  <a:pt x="1523487" y="2541840"/>
                </a:lnTo>
                <a:lnTo>
                  <a:pt x="1577070" y="2554788"/>
                </a:lnTo>
                <a:lnTo>
                  <a:pt x="1631301" y="2567207"/>
                </a:lnTo>
                <a:lnTo>
                  <a:pt x="1686164" y="2579090"/>
                </a:lnTo>
                <a:lnTo>
                  <a:pt x="1741644" y="2590429"/>
                </a:lnTo>
                <a:lnTo>
                  <a:pt x="1797728" y="2601217"/>
                </a:lnTo>
                <a:lnTo>
                  <a:pt x="1854398" y="2611448"/>
                </a:lnTo>
                <a:lnTo>
                  <a:pt x="1911642" y="2621114"/>
                </a:lnTo>
                <a:lnTo>
                  <a:pt x="1969443" y="2630209"/>
                </a:lnTo>
                <a:lnTo>
                  <a:pt x="2027786" y="2638724"/>
                </a:lnTo>
                <a:lnTo>
                  <a:pt x="2086658" y="2646653"/>
                </a:lnTo>
                <a:lnTo>
                  <a:pt x="2146042" y="2653988"/>
                </a:lnTo>
                <a:lnTo>
                  <a:pt x="2205923" y="2660723"/>
                </a:lnTo>
                <a:lnTo>
                  <a:pt x="2266288" y="2666850"/>
                </a:lnTo>
                <a:lnTo>
                  <a:pt x="2327120" y="2672363"/>
                </a:lnTo>
                <a:lnTo>
                  <a:pt x="2388405" y="2677254"/>
                </a:lnTo>
                <a:lnTo>
                  <a:pt x="2450128" y="2681516"/>
                </a:lnTo>
                <a:lnTo>
                  <a:pt x="2512274" y="2685142"/>
                </a:lnTo>
                <a:lnTo>
                  <a:pt x="2574828" y="2688124"/>
                </a:lnTo>
                <a:lnTo>
                  <a:pt x="2637775" y="2690456"/>
                </a:lnTo>
                <a:lnTo>
                  <a:pt x="2701099" y="2692131"/>
                </a:lnTo>
                <a:lnTo>
                  <a:pt x="2764787" y="2693141"/>
                </a:lnTo>
                <a:lnTo>
                  <a:pt x="2828823" y="2693479"/>
                </a:lnTo>
                <a:lnTo>
                  <a:pt x="2892151" y="2693148"/>
                </a:lnTo>
                <a:lnTo>
                  <a:pt x="2955138" y="2692160"/>
                </a:lnTo>
                <a:lnTo>
                  <a:pt x="3017771" y="2690522"/>
                </a:lnTo>
                <a:lnTo>
                  <a:pt x="3080035" y="2688241"/>
                </a:lnTo>
                <a:lnTo>
                  <a:pt x="3141915" y="2685324"/>
                </a:lnTo>
                <a:lnTo>
                  <a:pt x="3203397" y="2681777"/>
                </a:lnTo>
                <a:lnTo>
                  <a:pt x="3264466" y="2677607"/>
                </a:lnTo>
                <a:lnTo>
                  <a:pt x="3325109" y="2672822"/>
                </a:lnTo>
                <a:lnTo>
                  <a:pt x="3385309" y="2667428"/>
                </a:lnTo>
                <a:lnTo>
                  <a:pt x="3445054" y="2661432"/>
                </a:lnTo>
                <a:lnTo>
                  <a:pt x="3504329" y="2654841"/>
                </a:lnTo>
                <a:lnTo>
                  <a:pt x="3563118" y="2647663"/>
                </a:lnTo>
                <a:lnTo>
                  <a:pt x="3621408" y="2639903"/>
                </a:lnTo>
                <a:lnTo>
                  <a:pt x="3679184" y="2631568"/>
                </a:lnTo>
                <a:lnTo>
                  <a:pt x="3736431" y="2622666"/>
                </a:lnTo>
                <a:lnTo>
                  <a:pt x="3793136" y="2613204"/>
                </a:lnTo>
                <a:lnTo>
                  <a:pt x="3849283" y="2603188"/>
                </a:lnTo>
                <a:lnTo>
                  <a:pt x="3904858" y="2592626"/>
                </a:lnTo>
                <a:lnTo>
                  <a:pt x="3959847" y="2581523"/>
                </a:lnTo>
                <a:lnTo>
                  <a:pt x="4014235" y="2569888"/>
                </a:lnTo>
                <a:lnTo>
                  <a:pt x="4068008" y="2557726"/>
                </a:lnTo>
                <a:lnTo>
                  <a:pt x="4121151" y="2545046"/>
                </a:lnTo>
                <a:lnTo>
                  <a:pt x="4173650" y="2531853"/>
                </a:lnTo>
                <a:lnTo>
                  <a:pt x="4225490" y="2518155"/>
                </a:lnTo>
                <a:lnTo>
                  <a:pt x="4276657" y="2503958"/>
                </a:lnTo>
                <a:lnTo>
                  <a:pt x="4327136" y="2489270"/>
                </a:lnTo>
                <a:lnTo>
                  <a:pt x="4376913" y="2474097"/>
                </a:lnTo>
                <a:lnTo>
                  <a:pt x="4425974" y="2458446"/>
                </a:lnTo>
                <a:lnTo>
                  <a:pt x="4474303" y="2442325"/>
                </a:lnTo>
                <a:lnTo>
                  <a:pt x="4521887" y="2425739"/>
                </a:lnTo>
                <a:lnTo>
                  <a:pt x="4568710" y="2408697"/>
                </a:lnTo>
                <a:lnTo>
                  <a:pt x="4614760" y="2391204"/>
                </a:lnTo>
                <a:lnTo>
                  <a:pt x="4660020" y="2373267"/>
                </a:lnTo>
                <a:lnTo>
                  <a:pt x="4704476" y="2354895"/>
                </a:lnTo>
                <a:lnTo>
                  <a:pt x="4748114" y="2336093"/>
                </a:lnTo>
                <a:lnTo>
                  <a:pt x="4790920" y="2316868"/>
                </a:lnTo>
                <a:lnTo>
                  <a:pt x="4832880" y="2297227"/>
                </a:lnTo>
                <a:lnTo>
                  <a:pt x="4873977" y="2277178"/>
                </a:lnTo>
                <a:lnTo>
                  <a:pt x="4914199" y="2256727"/>
                </a:lnTo>
                <a:lnTo>
                  <a:pt x="4953530" y="2235880"/>
                </a:lnTo>
                <a:lnTo>
                  <a:pt x="4991956" y="2214646"/>
                </a:lnTo>
                <a:lnTo>
                  <a:pt x="5029464" y="2193030"/>
                </a:lnTo>
                <a:lnTo>
                  <a:pt x="5066037" y="2171039"/>
                </a:lnTo>
                <a:lnTo>
                  <a:pt x="5101662" y="2148682"/>
                </a:lnTo>
                <a:lnTo>
                  <a:pt x="5136324" y="2125963"/>
                </a:lnTo>
                <a:lnTo>
                  <a:pt x="5170009" y="2102891"/>
                </a:lnTo>
                <a:lnTo>
                  <a:pt x="5202702" y="2079473"/>
                </a:lnTo>
                <a:lnTo>
                  <a:pt x="5234389" y="2055714"/>
                </a:lnTo>
                <a:lnTo>
                  <a:pt x="5265055" y="2031622"/>
                </a:lnTo>
                <a:lnTo>
                  <a:pt x="5294686" y="2007204"/>
                </a:lnTo>
                <a:lnTo>
                  <a:pt x="5350784" y="1957418"/>
                </a:lnTo>
                <a:lnTo>
                  <a:pt x="5402568" y="1906409"/>
                </a:lnTo>
                <a:lnTo>
                  <a:pt x="5449922" y="1854234"/>
                </a:lnTo>
                <a:lnTo>
                  <a:pt x="5492729" y="1800948"/>
                </a:lnTo>
                <a:lnTo>
                  <a:pt x="5530875" y="1746605"/>
                </a:lnTo>
                <a:lnTo>
                  <a:pt x="5652078" y="1751160"/>
                </a:lnTo>
                <a:lnTo>
                  <a:pt x="5902913" y="1785426"/>
                </a:lnTo>
                <a:lnTo>
                  <a:pt x="6150708" y="1824354"/>
                </a:lnTo>
                <a:lnTo>
                  <a:pt x="6262789" y="1842897"/>
                </a:lnTo>
                <a:lnTo>
                  <a:pt x="5877255" y="1719047"/>
                </a:lnTo>
                <a:lnTo>
                  <a:pt x="5680167" y="1653300"/>
                </a:lnTo>
                <a:lnTo>
                  <a:pt x="5609803" y="1623635"/>
                </a:lnTo>
                <a:lnTo>
                  <a:pt x="5604446" y="1608035"/>
                </a:lnTo>
                <a:lnTo>
                  <a:pt x="5623385" y="1556983"/>
                </a:lnTo>
                <a:lnTo>
                  <a:pt x="5638255" y="1505290"/>
                </a:lnTo>
                <a:lnTo>
                  <a:pt x="5648975" y="1452993"/>
                </a:lnTo>
                <a:lnTo>
                  <a:pt x="5655465" y="1400133"/>
                </a:lnTo>
                <a:lnTo>
                  <a:pt x="5657646" y="1346746"/>
                </a:lnTo>
                <a:lnTo>
                  <a:pt x="5656936" y="1316259"/>
                </a:lnTo>
                <a:lnTo>
                  <a:pt x="5651297" y="1255791"/>
                </a:lnTo>
                <a:lnTo>
                  <a:pt x="5640133" y="1196043"/>
                </a:lnTo>
                <a:lnTo>
                  <a:pt x="5623566" y="1137071"/>
                </a:lnTo>
                <a:lnTo>
                  <a:pt x="5601713" y="1078934"/>
                </a:lnTo>
                <a:lnTo>
                  <a:pt x="5574696" y="1021687"/>
                </a:lnTo>
                <a:lnTo>
                  <a:pt x="5542633" y="965388"/>
                </a:lnTo>
                <a:lnTo>
                  <a:pt x="5505645" y="910094"/>
                </a:lnTo>
                <a:lnTo>
                  <a:pt x="5463851" y="855861"/>
                </a:lnTo>
                <a:lnTo>
                  <a:pt x="5417372" y="802748"/>
                </a:lnTo>
                <a:lnTo>
                  <a:pt x="5366326" y="750811"/>
                </a:lnTo>
                <a:lnTo>
                  <a:pt x="5310835" y="700106"/>
                </a:lnTo>
                <a:lnTo>
                  <a:pt x="5281459" y="675234"/>
                </a:lnTo>
                <a:lnTo>
                  <a:pt x="5251016" y="650692"/>
                </a:lnTo>
                <a:lnTo>
                  <a:pt x="5219522" y="626486"/>
                </a:lnTo>
                <a:lnTo>
                  <a:pt x="5186991" y="602625"/>
                </a:lnTo>
                <a:lnTo>
                  <a:pt x="5153438" y="579114"/>
                </a:lnTo>
                <a:lnTo>
                  <a:pt x="5118879" y="555961"/>
                </a:lnTo>
                <a:lnTo>
                  <a:pt x="5083328" y="533174"/>
                </a:lnTo>
                <a:lnTo>
                  <a:pt x="5046799" y="510759"/>
                </a:lnTo>
                <a:lnTo>
                  <a:pt x="5009309" y="488724"/>
                </a:lnTo>
                <a:lnTo>
                  <a:pt x="4970873" y="467075"/>
                </a:lnTo>
                <a:lnTo>
                  <a:pt x="4931504" y="445820"/>
                </a:lnTo>
                <a:lnTo>
                  <a:pt x="4891218" y="424966"/>
                </a:lnTo>
                <a:lnTo>
                  <a:pt x="4850030" y="404520"/>
                </a:lnTo>
                <a:lnTo>
                  <a:pt x="4807956" y="384489"/>
                </a:lnTo>
                <a:lnTo>
                  <a:pt x="4765009" y="364880"/>
                </a:lnTo>
                <a:lnTo>
                  <a:pt x="4721205" y="345701"/>
                </a:lnTo>
                <a:lnTo>
                  <a:pt x="4676559" y="326958"/>
                </a:lnTo>
                <a:lnTo>
                  <a:pt x="4631086" y="308659"/>
                </a:lnTo>
                <a:lnTo>
                  <a:pt x="4584801" y="290811"/>
                </a:lnTo>
                <a:lnTo>
                  <a:pt x="4537719" y="273421"/>
                </a:lnTo>
                <a:lnTo>
                  <a:pt x="4489854" y="256496"/>
                </a:lnTo>
                <a:lnTo>
                  <a:pt x="4441223" y="240043"/>
                </a:lnTo>
                <a:lnTo>
                  <a:pt x="4391839" y="224069"/>
                </a:lnTo>
                <a:lnTo>
                  <a:pt x="4341717" y="208582"/>
                </a:lnTo>
                <a:lnTo>
                  <a:pt x="4290874" y="193588"/>
                </a:lnTo>
                <a:lnTo>
                  <a:pt x="4239323" y="179095"/>
                </a:lnTo>
                <a:lnTo>
                  <a:pt x="4187080" y="165109"/>
                </a:lnTo>
                <a:lnTo>
                  <a:pt x="4134159" y="151639"/>
                </a:lnTo>
                <a:lnTo>
                  <a:pt x="4080576" y="138691"/>
                </a:lnTo>
                <a:lnTo>
                  <a:pt x="4026345" y="126272"/>
                </a:lnTo>
                <a:lnTo>
                  <a:pt x="3971482" y="114389"/>
                </a:lnTo>
                <a:lnTo>
                  <a:pt x="3916001" y="103050"/>
                </a:lnTo>
                <a:lnTo>
                  <a:pt x="3859918" y="92261"/>
                </a:lnTo>
                <a:lnTo>
                  <a:pt x="3803247" y="82030"/>
                </a:lnTo>
                <a:lnTo>
                  <a:pt x="3746004" y="72364"/>
                </a:lnTo>
                <a:lnTo>
                  <a:pt x="3688203" y="63270"/>
                </a:lnTo>
                <a:lnTo>
                  <a:pt x="3629860" y="54755"/>
                </a:lnTo>
                <a:lnTo>
                  <a:pt x="3570988" y="46826"/>
                </a:lnTo>
                <a:lnTo>
                  <a:pt x="3511604" y="39491"/>
                </a:lnTo>
                <a:lnTo>
                  <a:pt x="3451723" y="32756"/>
                </a:lnTo>
                <a:lnTo>
                  <a:pt x="3391358" y="26628"/>
                </a:lnTo>
                <a:lnTo>
                  <a:pt x="3330526" y="21115"/>
                </a:lnTo>
                <a:lnTo>
                  <a:pt x="3269241" y="16225"/>
                </a:lnTo>
                <a:lnTo>
                  <a:pt x="3207518" y="11963"/>
                </a:lnTo>
                <a:lnTo>
                  <a:pt x="3145372" y="8337"/>
                </a:lnTo>
                <a:lnTo>
                  <a:pt x="3082818" y="5355"/>
                </a:lnTo>
                <a:lnTo>
                  <a:pt x="3019871" y="3022"/>
                </a:lnTo>
                <a:lnTo>
                  <a:pt x="2956546" y="1348"/>
                </a:lnTo>
                <a:lnTo>
                  <a:pt x="2892859" y="338"/>
                </a:lnTo>
                <a:lnTo>
                  <a:pt x="2828823" y="0"/>
                </a:lnTo>
                <a:close/>
              </a:path>
            </a:pathLst>
          </a:custGeom>
          <a:solidFill>
            <a:srgbClr val="CCEE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2465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T</a:t>
            </a:r>
            <a:r>
              <a:rPr spc="-150" dirty="0"/>
              <a:t>O</a:t>
            </a:r>
            <a:r>
              <a:rPr spc="-275" dirty="0"/>
              <a:t>O</a:t>
            </a:r>
            <a:r>
              <a:rPr spc="-114" dirty="0"/>
              <a:t>THBRUSHING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2465" y="1563551"/>
            <a:ext cx="45669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000" b="1" spc="-114" dirty="0">
                <a:solidFill>
                  <a:srgbClr val="25408F"/>
                </a:solidFill>
                <a:latin typeface="Gill Sans MT"/>
                <a:cs typeface="Gill Sans MT"/>
              </a:rPr>
              <a:t>Then</a:t>
            </a:r>
            <a:r>
              <a:rPr sz="3000" b="1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b="1" spc="-40" dirty="0">
                <a:solidFill>
                  <a:srgbClr val="25408F"/>
                </a:solidFill>
                <a:latin typeface="Gill Sans MT"/>
                <a:cs typeface="Gill Sans MT"/>
              </a:rPr>
              <a:t>brush</a:t>
            </a:r>
            <a:r>
              <a:rPr sz="3000" b="1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b="1" spc="-25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000" b="1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b="1" spc="-20" dirty="0">
                <a:solidFill>
                  <a:srgbClr val="25408F"/>
                </a:solidFill>
                <a:latin typeface="Gill Sans MT"/>
                <a:cs typeface="Gill Sans MT"/>
              </a:rPr>
              <a:t>biting  </a:t>
            </a:r>
            <a:r>
              <a:rPr sz="3000" b="1" spc="-25" dirty="0">
                <a:solidFill>
                  <a:srgbClr val="25408F"/>
                </a:solidFill>
                <a:latin typeface="Gill Sans MT"/>
                <a:cs typeface="Gill Sans MT"/>
              </a:rPr>
              <a:t>su</a:t>
            </a:r>
            <a:r>
              <a:rPr sz="3000" b="1" spc="3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000" b="1" spc="130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000" b="1" spc="-4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000" b="1" spc="-90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000" b="1" spc="-5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b="1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b="1" spc="40" dirty="0">
                <a:solidFill>
                  <a:srgbClr val="25408F"/>
                </a:solidFill>
                <a:latin typeface="Gill Sans MT"/>
                <a:cs typeface="Gill Sans MT"/>
              </a:rPr>
              <a:t>of</a:t>
            </a:r>
            <a:r>
              <a:rPr sz="3000" b="1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b="1" spc="-50" dirty="0">
                <a:solidFill>
                  <a:srgbClr val="25408F"/>
                </a:solidFill>
                <a:latin typeface="Gill Sans MT"/>
                <a:cs typeface="Gill Sans MT"/>
              </a:rPr>
              <a:t>each</a:t>
            </a:r>
            <a:r>
              <a:rPr sz="3000" b="1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b="1" spc="-3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b="1" spc="-40" dirty="0">
                <a:solidFill>
                  <a:srgbClr val="25408F"/>
                </a:solidFill>
                <a:latin typeface="Gill Sans MT"/>
                <a:cs typeface="Gill Sans MT"/>
              </a:rPr>
              <a:t>ooth  </a:t>
            </a:r>
            <a:r>
              <a:rPr sz="3000" spc="25" dirty="0">
                <a:solidFill>
                  <a:srgbClr val="25408F"/>
                </a:solidFill>
                <a:latin typeface="Gill Sans MT"/>
                <a:cs typeface="Gill Sans MT"/>
              </a:rPr>
              <a:t>(</a:t>
            </a:r>
            <a:r>
              <a:rPr sz="3000" spc="-2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114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3000" spc="85" dirty="0">
                <a:solidFill>
                  <a:srgbClr val="25408F"/>
                </a:solidFill>
                <a:latin typeface="Gill Sans MT"/>
                <a:cs typeface="Gill Sans MT"/>
              </a:rPr>
              <a:t>ery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100" dirty="0">
                <a:solidFill>
                  <a:srgbClr val="25408F"/>
                </a:solidFill>
                <a:latin typeface="Gill Sans MT"/>
                <a:cs typeface="Gill Sans MT"/>
              </a:rPr>
              <a:t>ooth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200" dirty="0">
                <a:solidFill>
                  <a:srgbClr val="25408F"/>
                </a:solidFill>
                <a:latin typeface="Gill Sans MT"/>
                <a:cs typeface="Gill Sans MT"/>
              </a:rPr>
              <a:t>has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35" dirty="0">
                <a:solidFill>
                  <a:srgbClr val="25408F"/>
                </a:solidFill>
                <a:latin typeface="Gill Sans MT"/>
                <a:cs typeface="Gill Sans MT"/>
              </a:rPr>
              <a:t>5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60" dirty="0">
                <a:solidFill>
                  <a:srgbClr val="25408F"/>
                </a:solidFill>
                <a:latin typeface="Gill Sans MT"/>
                <a:cs typeface="Gill Sans MT"/>
              </a:rPr>
              <a:t>sides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30" dirty="0">
                <a:solidFill>
                  <a:srgbClr val="25408F"/>
                </a:solidFill>
                <a:latin typeface="Gill Sans MT"/>
                <a:cs typeface="Gill Sans MT"/>
              </a:rPr>
              <a:t>and  </a:t>
            </a:r>
            <a:r>
              <a:rPr sz="3000" spc="140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19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55" dirty="0">
                <a:solidFill>
                  <a:srgbClr val="25408F"/>
                </a:solidFill>
                <a:latin typeface="Gill Sans MT"/>
                <a:cs typeface="Gill Sans MT"/>
              </a:rPr>
              <a:t>all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5" dirty="0">
                <a:solidFill>
                  <a:srgbClr val="25408F"/>
                </a:solidFill>
                <a:latin typeface="Gill Sans MT"/>
                <a:cs typeface="Gill Sans MT"/>
              </a:rPr>
              <a:t>need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14" dirty="0">
                <a:solidFill>
                  <a:srgbClr val="25408F"/>
                </a:solidFill>
                <a:latin typeface="Gill Sans MT"/>
                <a:cs typeface="Gill Sans MT"/>
              </a:rPr>
              <a:t>cleaning).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080999"/>
            <a:ext cx="10692130" cy="6479540"/>
            <a:chOff x="0" y="1080999"/>
            <a:chExt cx="10692130" cy="6479540"/>
          </a:xfrm>
        </p:grpSpPr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4758" y="1080999"/>
              <a:ext cx="3857231" cy="64790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1586" y="3990657"/>
              <a:ext cx="2397243" cy="26902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1837" y="7109597"/>
              <a:ext cx="1221145" cy="3252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6005"/>
            <a:ext cx="10692130" cy="6428105"/>
            <a:chOff x="0" y="756005"/>
            <a:chExt cx="10692130" cy="6428105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343" y="4250220"/>
              <a:ext cx="2444559" cy="23970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49763" y="1082669"/>
              <a:ext cx="7154545" cy="2769235"/>
            </a:xfrm>
            <a:custGeom>
              <a:avLst/>
              <a:gdLst/>
              <a:ahLst/>
              <a:cxnLst/>
              <a:rect l="l" t="t" r="r" b="b"/>
              <a:pathLst>
                <a:path w="7154545" h="2769235">
                  <a:moveTo>
                    <a:pt x="3697846" y="0"/>
                  </a:moveTo>
                  <a:lnTo>
                    <a:pt x="3630624" y="256"/>
                  </a:lnTo>
                  <a:lnTo>
                    <a:pt x="3563715" y="1023"/>
                  </a:lnTo>
                  <a:lnTo>
                    <a:pt x="3497129" y="2295"/>
                  </a:lnTo>
                  <a:lnTo>
                    <a:pt x="3430877" y="4068"/>
                  </a:lnTo>
                  <a:lnTo>
                    <a:pt x="3364972" y="6337"/>
                  </a:lnTo>
                  <a:lnTo>
                    <a:pt x="3299426" y="9098"/>
                  </a:lnTo>
                  <a:lnTo>
                    <a:pt x="3234248" y="12346"/>
                  </a:lnTo>
                  <a:lnTo>
                    <a:pt x="3169453" y="16076"/>
                  </a:lnTo>
                  <a:lnTo>
                    <a:pt x="3105050" y="20284"/>
                  </a:lnTo>
                  <a:lnTo>
                    <a:pt x="3041051" y="24965"/>
                  </a:lnTo>
                  <a:lnTo>
                    <a:pt x="2977468" y="30114"/>
                  </a:lnTo>
                  <a:lnTo>
                    <a:pt x="2914314" y="35726"/>
                  </a:lnTo>
                  <a:lnTo>
                    <a:pt x="2851598" y="41798"/>
                  </a:lnTo>
                  <a:lnTo>
                    <a:pt x="2789333" y="48325"/>
                  </a:lnTo>
                  <a:lnTo>
                    <a:pt x="2727530" y="55301"/>
                  </a:lnTo>
                  <a:lnTo>
                    <a:pt x="2666202" y="62722"/>
                  </a:lnTo>
                  <a:lnTo>
                    <a:pt x="2605359" y="70584"/>
                  </a:lnTo>
                  <a:lnTo>
                    <a:pt x="2545013" y="78881"/>
                  </a:lnTo>
                  <a:lnTo>
                    <a:pt x="2485176" y="87610"/>
                  </a:lnTo>
                  <a:lnTo>
                    <a:pt x="2425859" y="96766"/>
                  </a:lnTo>
                  <a:lnTo>
                    <a:pt x="2367074" y="106343"/>
                  </a:lnTo>
                  <a:lnTo>
                    <a:pt x="2308832" y="116338"/>
                  </a:lnTo>
                  <a:lnTo>
                    <a:pt x="2251146" y="126745"/>
                  </a:lnTo>
                  <a:lnTo>
                    <a:pt x="2194026" y="137560"/>
                  </a:lnTo>
                  <a:lnTo>
                    <a:pt x="2137485" y="148779"/>
                  </a:lnTo>
                  <a:lnTo>
                    <a:pt x="2081533" y="160396"/>
                  </a:lnTo>
                  <a:lnTo>
                    <a:pt x="2026183" y="172408"/>
                  </a:lnTo>
                  <a:lnTo>
                    <a:pt x="1971446" y="184809"/>
                  </a:lnTo>
                  <a:lnTo>
                    <a:pt x="1917333" y="197595"/>
                  </a:lnTo>
                  <a:lnTo>
                    <a:pt x="1863857" y="210761"/>
                  </a:lnTo>
                  <a:lnTo>
                    <a:pt x="1811029" y="224302"/>
                  </a:lnTo>
                  <a:lnTo>
                    <a:pt x="1758859" y="238214"/>
                  </a:lnTo>
                  <a:lnTo>
                    <a:pt x="1707361" y="252493"/>
                  </a:lnTo>
                  <a:lnTo>
                    <a:pt x="1656545" y="267133"/>
                  </a:lnTo>
                  <a:lnTo>
                    <a:pt x="1606424" y="282130"/>
                  </a:lnTo>
                  <a:lnTo>
                    <a:pt x="1557008" y="297480"/>
                  </a:lnTo>
                  <a:lnTo>
                    <a:pt x="1508309" y="313177"/>
                  </a:lnTo>
                  <a:lnTo>
                    <a:pt x="1460340" y="329217"/>
                  </a:lnTo>
                  <a:lnTo>
                    <a:pt x="1413111" y="345596"/>
                  </a:lnTo>
                  <a:lnTo>
                    <a:pt x="1366633" y="362308"/>
                  </a:lnTo>
                  <a:lnTo>
                    <a:pt x="1320920" y="379349"/>
                  </a:lnTo>
                  <a:lnTo>
                    <a:pt x="1275982" y="396715"/>
                  </a:lnTo>
                  <a:lnTo>
                    <a:pt x="1231830" y="414401"/>
                  </a:lnTo>
                  <a:lnTo>
                    <a:pt x="1188477" y="432402"/>
                  </a:lnTo>
                  <a:lnTo>
                    <a:pt x="1145935" y="450713"/>
                  </a:lnTo>
                  <a:lnTo>
                    <a:pt x="1104213" y="469331"/>
                  </a:lnTo>
                  <a:lnTo>
                    <a:pt x="1063325" y="488249"/>
                  </a:lnTo>
                  <a:lnTo>
                    <a:pt x="1023282" y="507464"/>
                  </a:lnTo>
                  <a:lnTo>
                    <a:pt x="984095" y="526972"/>
                  </a:lnTo>
                  <a:lnTo>
                    <a:pt x="945776" y="546766"/>
                  </a:lnTo>
                  <a:lnTo>
                    <a:pt x="908336" y="566843"/>
                  </a:lnTo>
                  <a:lnTo>
                    <a:pt x="871788" y="587199"/>
                  </a:lnTo>
                  <a:lnTo>
                    <a:pt x="836142" y="607827"/>
                  </a:lnTo>
                  <a:lnTo>
                    <a:pt x="801410" y="628725"/>
                  </a:lnTo>
                  <a:lnTo>
                    <a:pt x="767605" y="649886"/>
                  </a:lnTo>
                  <a:lnTo>
                    <a:pt x="734737" y="671307"/>
                  </a:lnTo>
                  <a:lnTo>
                    <a:pt x="702818" y="692983"/>
                  </a:lnTo>
                  <a:lnTo>
                    <a:pt x="641874" y="737081"/>
                  </a:lnTo>
                  <a:lnTo>
                    <a:pt x="584864" y="782142"/>
                  </a:lnTo>
                  <a:lnTo>
                    <a:pt x="531883" y="828130"/>
                  </a:lnTo>
                  <a:lnTo>
                    <a:pt x="483023" y="875008"/>
                  </a:lnTo>
                  <a:lnTo>
                    <a:pt x="438376" y="922737"/>
                  </a:lnTo>
                  <a:lnTo>
                    <a:pt x="398035" y="971282"/>
                  </a:lnTo>
                  <a:lnTo>
                    <a:pt x="362093" y="1020604"/>
                  </a:lnTo>
                  <a:lnTo>
                    <a:pt x="330642" y="1070668"/>
                  </a:lnTo>
                  <a:lnTo>
                    <a:pt x="303776" y="1121435"/>
                  </a:lnTo>
                  <a:lnTo>
                    <a:pt x="281586" y="1172869"/>
                  </a:lnTo>
                  <a:lnTo>
                    <a:pt x="264167" y="1224933"/>
                  </a:lnTo>
                  <a:lnTo>
                    <a:pt x="251609" y="1277588"/>
                  </a:lnTo>
                  <a:lnTo>
                    <a:pt x="244007" y="1330799"/>
                  </a:lnTo>
                  <a:lnTo>
                    <a:pt x="241452" y="1384528"/>
                  </a:lnTo>
                  <a:lnTo>
                    <a:pt x="243395" y="1431395"/>
                  </a:lnTo>
                  <a:lnTo>
                    <a:pt x="249184" y="1477872"/>
                  </a:lnTo>
                  <a:lnTo>
                    <a:pt x="258757" y="1523934"/>
                  </a:lnTo>
                  <a:lnTo>
                    <a:pt x="272052" y="1569557"/>
                  </a:lnTo>
                  <a:lnTo>
                    <a:pt x="289008" y="1614717"/>
                  </a:lnTo>
                  <a:lnTo>
                    <a:pt x="309564" y="1659388"/>
                  </a:lnTo>
                  <a:lnTo>
                    <a:pt x="333658" y="1703547"/>
                  </a:lnTo>
                  <a:lnTo>
                    <a:pt x="361228" y="1747167"/>
                  </a:lnTo>
                  <a:lnTo>
                    <a:pt x="392214" y="1790226"/>
                  </a:lnTo>
                  <a:lnTo>
                    <a:pt x="426553" y="1832697"/>
                  </a:lnTo>
                  <a:lnTo>
                    <a:pt x="464184" y="1874558"/>
                  </a:lnTo>
                  <a:lnTo>
                    <a:pt x="396376" y="1912041"/>
                  </a:lnTo>
                  <a:lnTo>
                    <a:pt x="236288" y="1982951"/>
                  </a:lnTo>
                  <a:lnTo>
                    <a:pt x="74102" y="2051639"/>
                  </a:lnTo>
                  <a:lnTo>
                    <a:pt x="0" y="2082457"/>
                  </a:lnTo>
                  <a:lnTo>
                    <a:pt x="305245" y="1998680"/>
                  </a:lnTo>
                  <a:lnTo>
                    <a:pt x="463523" y="1957027"/>
                  </a:lnTo>
                  <a:lnTo>
                    <a:pt x="525710" y="1945141"/>
                  </a:lnTo>
                  <a:lnTo>
                    <a:pt x="542683" y="1950669"/>
                  </a:lnTo>
                  <a:lnTo>
                    <a:pt x="567320" y="1972170"/>
                  </a:lnTo>
                  <a:lnTo>
                    <a:pt x="592842" y="1993472"/>
                  </a:lnTo>
                  <a:lnTo>
                    <a:pt x="646503" y="2035462"/>
                  </a:lnTo>
                  <a:lnTo>
                    <a:pt x="703591" y="2076609"/>
                  </a:lnTo>
                  <a:lnTo>
                    <a:pt x="764031" y="2116883"/>
                  </a:lnTo>
                  <a:lnTo>
                    <a:pt x="827746" y="2156253"/>
                  </a:lnTo>
                  <a:lnTo>
                    <a:pt x="860809" y="2175589"/>
                  </a:lnTo>
                  <a:lnTo>
                    <a:pt x="894662" y="2194688"/>
                  </a:lnTo>
                  <a:lnTo>
                    <a:pt x="929296" y="2213547"/>
                  </a:lnTo>
                  <a:lnTo>
                    <a:pt x="964702" y="2232160"/>
                  </a:lnTo>
                  <a:lnTo>
                    <a:pt x="1000870" y="2250524"/>
                  </a:lnTo>
                  <a:lnTo>
                    <a:pt x="1037791" y="2268637"/>
                  </a:lnTo>
                  <a:lnTo>
                    <a:pt x="1075456" y="2286493"/>
                  </a:lnTo>
                  <a:lnTo>
                    <a:pt x="1113854" y="2304089"/>
                  </a:lnTo>
                  <a:lnTo>
                    <a:pt x="1152977" y="2321421"/>
                  </a:lnTo>
                  <a:lnTo>
                    <a:pt x="1192815" y="2338486"/>
                  </a:lnTo>
                  <a:lnTo>
                    <a:pt x="1233359" y="2355279"/>
                  </a:lnTo>
                  <a:lnTo>
                    <a:pt x="1274599" y="2371798"/>
                  </a:lnTo>
                  <a:lnTo>
                    <a:pt x="1316526" y="2388037"/>
                  </a:lnTo>
                  <a:lnTo>
                    <a:pt x="1359130" y="2403994"/>
                  </a:lnTo>
                  <a:lnTo>
                    <a:pt x="1402401" y="2419664"/>
                  </a:lnTo>
                  <a:lnTo>
                    <a:pt x="1446332" y="2435044"/>
                  </a:lnTo>
                  <a:lnTo>
                    <a:pt x="1490911" y="2450130"/>
                  </a:lnTo>
                  <a:lnTo>
                    <a:pt x="1536130" y="2464918"/>
                  </a:lnTo>
                  <a:lnTo>
                    <a:pt x="1581979" y="2479405"/>
                  </a:lnTo>
                  <a:lnTo>
                    <a:pt x="1628448" y="2493586"/>
                  </a:lnTo>
                  <a:lnTo>
                    <a:pt x="1675529" y="2507459"/>
                  </a:lnTo>
                  <a:lnTo>
                    <a:pt x="1723212" y="2521018"/>
                  </a:lnTo>
                  <a:lnTo>
                    <a:pt x="1771486" y="2534260"/>
                  </a:lnTo>
                  <a:lnTo>
                    <a:pt x="1820344" y="2547182"/>
                  </a:lnTo>
                  <a:lnTo>
                    <a:pt x="1869775" y="2559780"/>
                  </a:lnTo>
                  <a:lnTo>
                    <a:pt x="1919770" y="2572050"/>
                  </a:lnTo>
                  <a:lnTo>
                    <a:pt x="1970320" y="2583987"/>
                  </a:lnTo>
                  <a:lnTo>
                    <a:pt x="2021415" y="2595590"/>
                  </a:lnTo>
                  <a:lnTo>
                    <a:pt x="2073046" y="2606852"/>
                  </a:lnTo>
                  <a:lnTo>
                    <a:pt x="2125202" y="2617772"/>
                  </a:lnTo>
                  <a:lnTo>
                    <a:pt x="2177876" y="2628345"/>
                  </a:lnTo>
                  <a:lnTo>
                    <a:pt x="2231057" y="2638567"/>
                  </a:lnTo>
                  <a:lnTo>
                    <a:pt x="2284736" y="2648434"/>
                  </a:lnTo>
                  <a:lnTo>
                    <a:pt x="2338903" y="2657943"/>
                  </a:lnTo>
                  <a:lnTo>
                    <a:pt x="2393549" y="2667090"/>
                  </a:lnTo>
                  <a:lnTo>
                    <a:pt x="2448665" y="2675871"/>
                  </a:lnTo>
                  <a:lnTo>
                    <a:pt x="2504241" y="2684282"/>
                  </a:lnTo>
                  <a:lnTo>
                    <a:pt x="2560267" y="2692320"/>
                  </a:lnTo>
                  <a:lnTo>
                    <a:pt x="2616735" y="2699981"/>
                  </a:lnTo>
                  <a:lnTo>
                    <a:pt x="2673635" y="2707261"/>
                  </a:lnTo>
                  <a:lnTo>
                    <a:pt x="2730957" y="2714156"/>
                  </a:lnTo>
                  <a:lnTo>
                    <a:pt x="2788692" y="2720662"/>
                  </a:lnTo>
                  <a:lnTo>
                    <a:pt x="2846831" y="2726776"/>
                  </a:lnTo>
                  <a:lnTo>
                    <a:pt x="2905363" y="2732494"/>
                  </a:lnTo>
                  <a:lnTo>
                    <a:pt x="2964280" y="2737812"/>
                  </a:lnTo>
                  <a:lnTo>
                    <a:pt x="3023572" y="2742726"/>
                  </a:lnTo>
                  <a:lnTo>
                    <a:pt x="3083230" y="2747233"/>
                  </a:lnTo>
                  <a:lnTo>
                    <a:pt x="3143244" y="2751328"/>
                  </a:lnTo>
                  <a:lnTo>
                    <a:pt x="3203605" y="2755009"/>
                  </a:lnTo>
                  <a:lnTo>
                    <a:pt x="3264304" y="2758270"/>
                  </a:lnTo>
                  <a:lnTo>
                    <a:pt x="3325330" y="2761109"/>
                  </a:lnTo>
                  <a:lnTo>
                    <a:pt x="3386675" y="2763522"/>
                  </a:lnTo>
                  <a:lnTo>
                    <a:pt x="3448329" y="2765504"/>
                  </a:lnTo>
                  <a:lnTo>
                    <a:pt x="3510282" y="2767053"/>
                  </a:lnTo>
                  <a:lnTo>
                    <a:pt x="3572526" y="2768164"/>
                  </a:lnTo>
                  <a:lnTo>
                    <a:pt x="3635050" y="2768833"/>
                  </a:lnTo>
                  <a:lnTo>
                    <a:pt x="3697846" y="2769057"/>
                  </a:lnTo>
                  <a:lnTo>
                    <a:pt x="3765067" y="2768800"/>
                  </a:lnTo>
                  <a:lnTo>
                    <a:pt x="3831977" y="2768033"/>
                  </a:lnTo>
                  <a:lnTo>
                    <a:pt x="3898563" y="2766761"/>
                  </a:lnTo>
                  <a:lnTo>
                    <a:pt x="3964814" y="2764988"/>
                  </a:lnTo>
                  <a:lnTo>
                    <a:pt x="4030719" y="2762719"/>
                  </a:lnTo>
                  <a:lnTo>
                    <a:pt x="4096266" y="2759958"/>
                  </a:lnTo>
                  <a:lnTo>
                    <a:pt x="4161443" y="2756710"/>
                  </a:lnTo>
                  <a:lnTo>
                    <a:pt x="4226239" y="2752980"/>
                  </a:lnTo>
                  <a:lnTo>
                    <a:pt x="4290642" y="2748772"/>
                  </a:lnTo>
                  <a:lnTo>
                    <a:pt x="4354641" y="2744092"/>
                  </a:lnTo>
                  <a:lnTo>
                    <a:pt x="4418223" y="2738943"/>
                  </a:lnTo>
                  <a:lnTo>
                    <a:pt x="4481378" y="2733330"/>
                  </a:lnTo>
                  <a:lnTo>
                    <a:pt x="4544094" y="2727258"/>
                  </a:lnTo>
                  <a:lnTo>
                    <a:pt x="4606359" y="2720732"/>
                  </a:lnTo>
                  <a:lnTo>
                    <a:pt x="4668161" y="2713756"/>
                  </a:lnTo>
                  <a:lnTo>
                    <a:pt x="4729490" y="2706334"/>
                  </a:lnTo>
                  <a:lnTo>
                    <a:pt x="4790333" y="2698473"/>
                  </a:lnTo>
                  <a:lnTo>
                    <a:pt x="4850679" y="2690175"/>
                  </a:lnTo>
                  <a:lnTo>
                    <a:pt x="4910516" y="2681446"/>
                  </a:lnTo>
                  <a:lnTo>
                    <a:pt x="4969833" y="2672291"/>
                  </a:lnTo>
                  <a:lnTo>
                    <a:pt x="5028618" y="2662713"/>
                  </a:lnTo>
                  <a:lnTo>
                    <a:pt x="5086859" y="2652719"/>
                  </a:lnTo>
                  <a:lnTo>
                    <a:pt x="5144545" y="2642311"/>
                  </a:lnTo>
                  <a:lnTo>
                    <a:pt x="5201665" y="2631496"/>
                  </a:lnTo>
                  <a:lnTo>
                    <a:pt x="5258207" y="2620277"/>
                  </a:lnTo>
                  <a:lnTo>
                    <a:pt x="5314158" y="2608660"/>
                  </a:lnTo>
                  <a:lnTo>
                    <a:pt x="5369508" y="2596648"/>
                  </a:lnTo>
                  <a:lnTo>
                    <a:pt x="5424246" y="2584247"/>
                  </a:lnTo>
                  <a:lnTo>
                    <a:pt x="5478358" y="2571462"/>
                  </a:lnTo>
                  <a:lnTo>
                    <a:pt x="5531835" y="2558296"/>
                  </a:lnTo>
                  <a:lnTo>
                    <a:pt x="5584663" y="2544754"/>
                  </a:lnTo>
                  <a:lnTo>
                    <a:pt x="5636832" y="2530842"/>
                  </a:lnTo>
                  <a:lnTo>
                    <a:pt x="5688331" y="2516563"/>
                  </a:lnTo>
                  <a:lnTo>
                    <a:pt x="5739146" y="2501923"/>
                  </a:lnTo>
                  <a:lnTo>
                    <a:pt x="5789268" y="2486926"/>
                  </a:lnTo>
                  <a:lnTo>
                    <a:pt x="5838684" y="2471576"/>
                  </a:lnTo>
                  <a:lnTo>
                    <a:pt x="5887382" y="2455879"/>
                  </a:lnTo>
                  <a:lnTo>
                    <a:pt x="5935352" y="2439839"/>
                  </a:lnTo>
                  <a:lnTo>
                    <a:pt x="5982581" y="2423461"/>
                  </a:lnTo>
                  <a:lnTo>
                    <a:pt x="6029058" y="2406748"/>
                  </a:lnTo>
                  <a:lnTo>
                    <a:pt x="6074772" y="2389707"/>
                  </a:lnTo>
                  <a:lnTo>
                    <a:pt x="6119710" y="2372341"/>
                  </a:lnTo>
                  <a:lnTo>
                    <a:pt x="6163861" y="2354655"/>
                  </a:lnTo>
                  <a:lnTo>
                    <a:pt x="6207214" y="2336654"/>
                  </a:lnTo>
                  <a:lnTo>
                    <a:pt x="6249757" y="2318343"/>
                  </a:lnTo>
                  <a:lnTo>
                    <a:pt x="6291478" y="2299726"/>
                  </a:lnTo>
                  <a:lnTo>
                    <a:pt x="6332367" y="2280807"/>
                  </a:lnTo>
                  <a:lnTo>
                    <a:pt x="6372410" y="2261592"/>
                  </a:lnTo>
                  <a:lnTo>
                    <a:pt x="6411597" y="2242085"/>
                  </a:lnTo>
                  <a:lnTo>
                    <a:pt x="6449916" y="2222290"/>
                  </a:lnTo>
                  <a:lnTo>
                    <a:pt x="6487356" y="2202213"/>
                  </a:lnTo>
                  <a:lnTo>
                    <a:pt x="6523904" y="2181858"/>
                  </a:lnTo>
                  <a:lnTo>
                    <a:pt x="6559550" y="2161229"/>
                  </a:lnTo>
                  <a:lnTo>
                    <a:pt x="6594281" y="2140331"/>
                  </a:lnTo>
                  <a:lnTo>
                    <a:pt x="6628087" y="2119170"/>
                  </a:lnTo>
                  <a:lnTo>
                    <a:pt x="6660955" y="2097749"/>
                  </a:lnTo>
                  <a:lnTo>
                    <a:pt x="6692874" y="2076073"/>
                  </a:lnTo>
                  <a:lnTo>
                    <a:pt x="6753818" y="2031975"/>
                  </a:lnTo>
                  <a:lnTo>
                    <a:pt x="6810827" y="1986914"/>
                  </a:lnTo>
                  <a:lnTo>
                    <a:pt x="6863808" y="1940926"/>
                  </a:lnTo>
                  <a:lnTo>
                    <a:pt x="6912669" y="1894049"/>
                  </a:lnTo>
                  <a:lnTo>
                    <a:pt x="6957316" y="1846319"/>
                  </a:lnTo>
                  <a:lnTo>
                    <a:pt x="6997657" y="1797774"/>
                  </a:lnTo>
                  <a:lnTo>
                    <a:pt x="7033599" y="1748452"/>
                  </a:lnTo>
                  <a:lnTo>
                    <a:pt x="7065049" y="1698388"/>
                  </a:lnTo>
                  <a:lnTo>
                    <a:pt x="7091916" y="1647621"/>
                  </a:lnTo>
                  <a:lnTo>
                    <a:pt x="7114105" y="1596187"/>
                  </a:lnTo>
                  <a:lnTo>
                    <a:pt x="7131525" y="1544124"/>
                  </a:lnTo>
                  <a:lnTo>
                    <a:pt x="7144082" y="1491468"/>
                  </a:lnTo>
                  <a:lnTo>
                    <a:pt x="7151685" y="1438257"/>
                  </a:lnTo>
                  <a:lnTo>
                    <a:pt x="7154240" y="1384528"/>
                  </a:lnTo>
                  <a:lnTo>
                    <a:pt x="7153599" y="1357601"/>
                  </a:lnTo>
                  <a:lnTo>
                    <a:pt x="7148509" y="1304127"/>
                  </a:lnTo>
                  <a:lnTo>
                    <a:pt x="7138417" y="1251189"/>
                  </a:lnTo>
                  <a:lnTo>
                    <a:pt x="7123417" y="1198825"/>
                  </a:lnTo>
                  <a:lnTo>
                    <a:pt x="7103601" y="1147071"/>
                  </a:lnTo>
                  <a:lnTo>
                    <a:pt x="7079061" y="1095966"/>
                  </a:lnTo>
                  <a:lnTo>
                    <a:pt x="7049891" y="1045546"/>
                  </a:lnTo>
                  <a:lnTo>
                    <a:pt x="7016183" y="995848"/>
                  </a:lnTo>
                  <a:lnTo>
                    <a:pt x="6978030" y="946910"/>
                  </a:lnTo>
                  <a:lnTo>
                    <a:pt x="6935525" y="898768"/>
                  </a:lnTo>
                  <a:lnTo>
                    <a:pt x="6888759" y="851460"/>
                  </a:lnTo>
                  <a:lnTo>
                    <a:pt x="6837827" y="805023"/>
                  </a:lnTo>
                  <a:lnTo>
                    <a:pt x="6782820" y="759493"/>
                  </a:lnTo>
                  <a:lnTo>
                    <a:pt x="6723832" y="714909"/>
                  </a:lnTo>
                  <a:lnTo>
                    <a:pt x="6660955" y="671307"/>
                  </a:lnTo>
                  <a:lnTo>
                    <a:pt x="6628087" y="649886"/>
                  </a:lnTo>
                  <a:lnTo>
                    <a:pt x="6594281" y="628725"/>
                  </a:lnTo>
                  <a:lnTo>
                    <a:pt x="6559550" y="607827"/>
                  </a:lnTo>
                  <a:lnTo>
                    <a:pt x="6523904" y="587199"/>
                  </a:lnTo>
                  <a:lnTo>
                    <a:pt x="6487356" y="566843"/>
                  </a:lnTo>
                  <a:lnTo>
                    <a:pt x="6449916" y="546766"/>
                  </a:lnTo>
                  <a:lnTo>
                    <a:pt x="6411597" y="526972"/>
                  </a:lnTo>
                  <a:lnTo>
                    <a:pt x="6372410" y="507464"/>
                  </a:lnTo>
                  <a:lnTo>
                    <a:pt x="6332367" y="488249"/>
                  </a:lnTo>
                  <a:lnTo>
                    <a:pt x="6291478" y="469331"/>
                  </a:lnTo>
                  <a:lnTo>
                    <a:pt x="6249757" y="450713"/>
                  </a:lnTo>
                  <a:lnTo>
                    <a:pt x="6207214" y="432402"/>
                  </a:lnTo>
                  <a:lnTo>
                    <a:pt x="6163861" y="414401"/>
                  </a:lnTo>
                  <a:lnTo>
                    <a:pt x="6119710" y="396715"/>
                  </a:lnTo>
                  <a:lnTo>
                    <a:pt x="6074772" y="379349"/>
                  </a:lnTo>
                  <a:lnTo>
                    <a:pt x="6029058" y="362308"/>
                  </a:lnTo>
                  <a:lnTo>
                    <a:pt x="5982581" y="345596"/>
                  </a:lnTo>
                  <a:lnTo>
                    <a:pt x="5935352" y="329217"/>
                  </a:lnTo>
                  <a:lnTo>
                    <a:pt x="5887382" y="313177"/>
                  </a:lnTo>
                  <a:lnTo>
                    <a:pt x="5838684" y="297480"/>
                  </a:lnTo>
                  <a:lnTo>
                    <a:pt x="5789268" y="282130"/>
                  </a:lnTo>
                  <a:lnTo>
                    <a:pt x="5739146" y="267133"/>
                  </a:lnTo>
                  <a:lnTo>
                    <a:pt x="5688331" y="252493"/>
                  </a:lnTo>
                  <a:lnTo>
                    <a:pt x="5636832" y="238214"/>
                  </a:lnTo>
                  <a:lnTo>
                    <a:pt x="5584663" y="224302"/>
                  </a:lnTo>
                  <a:lnTo>
                    <a:pt x="5531835" y="210761"/>
                  </a:lnTo>
                  <a:lnTo>
                    <a:pt x="5478358" y="197595"/>
                  </a:lnTo>
                  <a:lnTo>
                    <a:pt x="5424246" y="184809"/>
                  </a:lnTo>
                  <a:lnTo>
                    <a:pt x="5369508" y="172408"/>
                  </a:lnTo>
                  <a:lnTo>
                    <a:pt x="5314158" y="160396"/>
                  </a:lnTo>
                  <a:lnTo>
                    <a:pt x="5258207" y="148779"/>
                  </a:lnTo>
                  <a:lnTo>
                    <a:pt x="5201665" y="137560"/>
                  </a:lnTo>
                  <a:lnTo>
                    <a:pt x="5144545" y="126745"/>
                  </a:lnTo>
                  <a:lnTo>
                    <a:pt x="5086859" y="116338"/>
                  </a:lnTo>
                  <a:lnTo>
                    <a:pt x="5028618" y="106343"/>
                  </a:lnTo>
                  <a:lnTo>
                    <a:pt x="4969833" y="96766"/>
                  </a:lnTo>
                  <a:lnTo>
                    <a:pt x="4910516" y="87610"/>
                  </a:lnTo>
                  <a:lnTo>
                    <a:pt x="4850679" y="78881"/>
                  </a:lnTo>
                  <a:lnTo>
                    <a:pt x="4790333" y="70584"/>
                  </a:lnTo>
                  <a:lnTo>
                    <a:pt x="4729490" y="62722"/>
                  </a:lnTo>
                  <a:lnTo>
                    <a:pt x="4668161" y="55301"/>
                  </a:lnTo>
                  <a:lnTo>
                    <a:pt x="4606359" y="48325"/>
                  </a:lnTo>
                  <a:lnTo>
                    <a:pt x="4544094" y="41798"/>
                  </a:lnTo>
                  <a:lnTo>
                    <a:pt x="4481378" y="35726"/>
                  </a:lnTo>
                  <a:lnTo>
                    <a:pt x="4418223" y="30114"/>
                  </a:lnTo>
                  <a:lnTo>
                    <a:pt x="4354641" y="24965"/>
                  </a:lnTo>
                  <a:lnTo>
                    <a:pt x="4290642" y="20284"/>
                  </a:lnTo>
                  <a:lnTo>
                    <a:pt x="4226239" y="16076"/>
                  </a:lnTo>
                  <a:lnTo>
                    <a:pt x="4161443" y="12346"/>
                  </a:lnTo>
                  <a:lnTo>
                    <a:pt x="4096266" y="9098"/>
                  </a:lnTo>
                  <a:lnTo>
                    <a:pt x="4030719" y="6337"/>
                  </a:lnTo>
                  <a:lnTo>
                    <a:pt x="3964814" y="4068"/>
                  </a:lnTo>
                  <a:lnTo>
                    <a:pt x="3898563" y="2295"/>
                  </a:lnTo>
                  <a:lnTo>
                    <a:pt x="3831977" y="1023"/>
                  </a:lnTo>
                  <a:lnTo>
                    <a:pt x="3765067" y="256"/>
                  </a:lnTo>
                  <a:lnTo>
                    <a:pt x="3697846" y="0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2465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T</a:t>
            </a:r>
            <a:r>
              <a:rPr spc="-150" dirty="0"/>
              <a:t>O</a:t>
            </a:r>
            <a:r>
              <a:rPr spc="-275" dirty="0"/>
              <a:t>O</a:t>
            </a:r>
            <a:r>
              <a:rPr spc="-114" dirty="0"/>
              <a:t>THBRUSHING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287395" algn="ctr">
              <a:lnSpc>
                <a:spcPct val="100000"/>
              </a:lnSpc>
              <a:spcBef>
                <a:spcPts val="400"/>
              </a:spcBef>
            </a:pPr>
            <a:r>
              <a:rPr spc="290" dirty="0"/>
              <a:t>S</a:t>
            </a:r>
            <a:r>
              <a:rPr spc="60" dirty="0"/>
              <a:t>pi</a:t>
            </a:r>
            <a:r>
              <a:rPr spc="120" dirty="0"/>
              <a:t>t</a:t>
            </a:r>
            <a:r>
              <a:rPr spc="-480" dirty="0"/>
              <a:t> </a:t>
            </a:r>
            <a:r>
              <a:rPr spc="95" dirty="0"/>
              <a:t>th</a:t>
            </a:r>
            <a:r>
              <a:rPr spc="190" dirty="0"/>
              <a:t>e</a:t>
            </a:r>
            <a:r>
              <a:rPr spc="-480" dirty="0"/>
              <a:t> </a:t>
            </a:r>
            <a:r>
              <a:rPr dirty="0"/>
              <a:t>t</a:t>
            </a:r>
            <a:r>
              <a:rPr spc="105" dirty="0"/>
              <a:t>oothpas</a:t>
            </a:r>
            <a:r>
              <a:rPr spc="-5" dirty="0"/>
              <a:t>t</a:t>
            </a:r>
            <a:r>
              <a:rPr spc="195" dirty="0"/>
              <a:t>e</a:t>
            </a:r>
            <a:r>
              <a:rPr spc="-480" dirty="0"/>
              <a:t> </a:t>
            </a:r>
            <a:r>
              <a:rPr spc="80" dirty="0"/>
              <a:t>ou</a:t>
            </a:r>
            <a:r>
              <a:rPr spc="95" dirty="0"/>
              <a:t>t</a:t>
            </a:r>
            <a:r>
              <a:rPr spc="-480" dirty="0"/>
              <a:t> </a:t>
            </a:r>
            <a:r>
              <a:rPr spc="110" dirty="0"/>
              <a:t>and</a:t>
            </a:r>
          </a:p>
          <a:p>
            <a:pPr marL="3287395" algn="ctr">
              <a:lnSpc>
                <a:spcPct val="100000"/>
              </a:lnSpc>
              <a:spcBef>
                <a:spcPts val="300"/>
              </a:spcBef>
            </a:pPr>
            <a:r>
              <a:rPr b="1" spc="-150" dirty="0">
                <a:latin typeface="Gill Sans MT"/>
                <a:cs typeface="Gill Sans MT"/>
              </a:rPr>
              <a:t>do</a:t>
            </a:r>
            <a:r>
              <a:rPr b="1" spc="-320" dirty="0">
                <a:latin typeface="Gill Sans MT"/>
                <a:cs typeface="Gill Sans MT"/>
              </a:rPr>
              <a:t>n</a:t>
            </a:r>
            <a:r>
              <a:rPr b="1" spc="-105" dirty="0">
                <a:latin typeface="Gill Sans MT"/>
                <a:cs typeface="Gill Sans MT"/>
              </a:rPr>
              <a:t>’</a:t>
            </a:r>
            <a:r>
              <a:rPr b="1" spc="40" dirty="0">
                <a:latin typeface="Gill Sans MT"/>
                <a:cs typeface="Gill Sans MT"/>
              </a:rPr>
              <a:t>t</a:t>
            </a:r>
            <a:r>
              <a:rPr b="1" spc="-480" dirty="0">
                <a:latin typeface="Gill Sans MT"/>
                <a:cs typeface="Gill Sans MT"/>
              </a:rPr>
              <a:t> </a:t>
            </a:r>
            <a:r>
              <a:rPr b="1" spc="-105" dirty="0">
                <a:latin typeface="Gill Sans MT"/>
                <a:cs typeface="Gill Sans MT"/>
              </a:rPr>
              <a:t>rins</a:t>
            </a:r>
            <a:r>
              <a:rPr b="1" spc="-45" dirty="0">
                <a:latin typeface="Gill Sans MT"/>
                <a:cs typeface="Gill Sans MT"/>
              </a:rPr>
              <a:t>e</a:t>
            </a:r>
            <a:r>
              <a:rPr b="1" spc="-480" dirty="0">
                <a:latin typeface="Gill Sans MT"/>
                <a:cs typeface="Gill Sans MT"/>
              </a:rPr>
              <a:t> </a:t>
            </a:r>
            <a:r>
              <a:rPr b="1" spc="-20" dirty="0">
                <a:latin typeface="Gill Sans MT"/>
                <a:cs typeface="Gill Sans MT"/>
              </a:rPr>
              <a:t>y</a:t>
            </a:r>
            <a:r>
              <a:rPr b="1" spc="-204" dirty="0">
                <a:latin typeface="Gill Sans MT"/>
                <a:cs typeface="Gill Sans MT"/>
              </a:rPr>
              <a:t>ou</a:t>
            </a:r>
            <a:r>
              <a:rPr b="1" spc="-105" dirty="0">
                <a:latin typeface="Gill Sans MT"/>
                <a:cs typeface="Gill Sans MT"/>
              </a:rPr>
              <a:t>r</a:t>
            </a:r>
            <a:r>
              <a:rPr b="1" spc="-480" dirty="0">
                <a:latin typeface="Gill Sans MT"/>
                <a:cs typeface="Gill Sans MT"/>
              </a:rPr>
              <a:t> </a:t>
            </a:r>
            <a:r>
              <a:rPr b="1" spc="-180" dirty="0">
                <a:latin typeface="Gill Sans MT"/>
                <a:cs typeface="Gill Sans MT"/>
              </a:rPr>
              <a:t>mouth</a:t>
            </a:r>
          </a:p>
          <a:p>
            <a:pPr marL="3296285" algn="ctr">
              <a:lnSpc>
                <a:spcPct val="100000"/>
              </a:lnSpc>
              <a:spcBef>
                <a:spcPts val="300"/>
              </a:spcBef>
            </a:pPr>
            <a:r>
              <a:rPr spc="80" dirty="0"/>
              <a:t>ou</a:t>
            </a:r>
            <a:r>
              <a:rPr spc="95" dirty="0"/>
              <a:t>t</a:t>
            </a:r>
            <a:r>
              <a:rPr spc="-480" dirty="0"/>
              <a:t> </a:t>
            </a:r>
            <a:r>
              <a:rPr spc="10" dirty="0"/>
              <a:t>wit</a:t>
            </a:r>
            <a:r>
              <a:rPr spc="95" dirty="0"/>
              <a:t>h</a:t>
            </a:r>
            <a:r>
              <a:rPr spc="-480" dirty="0"/>
              <a:t> </a:t>
            </a:r>
            <a:r>
              <a:rPr spc="60" dirty="0"/>
              <a:t>wa</a:t>
            </a:r>
            <a:r>
              <a:rPr spc="-5" dirty="0"/>
              <a:t>t</a:t>
            </a:r>
            <a:r>
              <a:rPr spc="125" dirty="0"/>
              <a:t>e</a:t>
            </a:r>
            <a:r>
              <a:rPr spc="-570" dirty="0"/>
              <a:t>r</a:t>
            </a:r>
            <a:r>
              <a:rPr spc="125" dirty="0"/>
              <a:t>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921359"/>
            <a:ext cx="10692130" cy="6638925"/>
            <a:chOff x="0" y="921359"/>
            <a:chExt cx="10692130" cy="6638925"/>
          </a:xfrm>
        </p:grpSpPr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21359"/>
              <a:ext cx="3588791" cy="66386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1837" y="7109597"/>
              <a:ext cx="1221145" cy="3252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948" y="1134010"/>
            <a:ext cx="5393055" cy="2580640"/>
          </a:xfrm>
          <a:custGeom>
            <a:avLst/>
            <a:gdLst/>
            <a:ahLst/>
            <a:cxnLst/>
            <a:rect l="l" t="t" r="r" b="b"/>
            <a:pathLst>
              <a:path w="5393055" h="2580640">
                <a:moveTo>
                  <a:pt x="2435796" y="0"/>
                </a:moveTo>
                <a:lnTo>
                  <a:pt x="2373892" y="408"/>
                </a:lnTo>
                <a:lnTo>
                  <a:pt x="2312367" y="1627"/>
                </a:lnTo>
                <a:lnTo>
                  <a:pt x="2251241" y="3648"/>
                </a:lnTo>
                <a:lnTo>
                  <a:pt x="2190531" y="6459"/>
                </a:lnTo>
                <a:lnTo>
                  <a:pt x="2130256" y="10053"/>
                </a:lnTo>
                <a:lnTo>
                  <a:pt x="2070434" y="14418"/>
                </a:lnTo>
                <a:lnTo>
                  <a:pt x="2011083" y="19546"/>
                </a:lnTo>
                <a:lnTo>
                  <a:pt x="1952222" y="25426"/>
                </a:lnTo>
                <a:lnTo>
                  <a:pt x="1893869" y="32050"/>
                </a:lnTo>
                <a:lnTo>
                  <a:pt x="1836041" y="39406"/>
                </a:lnTo>
                <a:lnTo>
                  <a:pt x="1778758" y="47487"/>
                </a:lnTo>
                <a:lnTo>
                  <a:pt x="1722038" y="56281"/>
                </a:lnTo>
                <a:lnTo>
                  <a:pt x="1665898" y="65780"/>
                </a:lnTo>
                <a:lnTo>
                  <a:pt x="1610358" y="75973"/>
                </a:lnTo>
                <a:lnTo>
                  <a:pt x="1555434" y="86851"/>
                </a:lnTo>
                <a:lnTo>
                  <a:pt x="1501147" y="98405"/>
                </a:lnTo>
                <a:lnTo>
                  <a:pt x="1447513" y="110624"/>
                </a:lnTo>
                <a:lnTo>
                  <a:pt x="1394552" y="123499"/>
                </a:lnTo>
                <a:lnTo>
                  <a:pt x="1342281" y="137020"/>
                </a:lnTo>
                <a:lnTo>
                  <a:pt x="1290718" y="151178"/>
                </a:lnTo>
                <a:lnTo>
                  <a:pt x="1239883" y="165963"/>
                </a:lnTo>
                <a:lnTo>
                  <a:pt x="1189793" y="181365"/>
                </a:lnTo>
                <a:lnTo>
                  <a:pt x="1140466" y="197375"/>
                </a:lnTo>
                <a:lnTo>
                  <a:pt x="1091921" y="213982"/>
                </a:lnTo>
                <a:lnTo>
                  <a:pt x="1044176" y="231178"/>
                </a:lnTo>
                <a:lnTo>
                  <a:pt x="997249" y="248952"/>
                </a:lnTo>
                <a:lnTo>
                  <a:pt x="951158" y="267296"/>
                </a:lnTo>
                <a:lnTo>
                  <a:pt x="905923" y="286198"/>
                </a:lnTo>
                <a:lnTo>
                  <a:pt x="861560" y="305650"/>
                </a:lnTo>
                <a:lnTo>
                  <a:pt x="818089" y="325642"/>
                </a:lnTo>
                <a:lnTo>
                  <a:pt x="775527" y="346164"/>
                </a:lnTo>
                <a:lnTo>
                  <a:pt x="733893" y="367206"/>
                </a:lnTo>
                <a:lnTo>
                  <a:pt x="693205" y="388760"/>
                </a:lnTo>
                <a:lnTo>
                  <a:pt x="653482" y="410814"/>
                </a:lnTo>
                <a:lnTo>
                  <a:pt x="614741" y="433360"/>
                </a:lnTo>
                <a:lnTo>
                  <a:pt x="577001" y="456388"/>
                </a:lnTo>
                <a:lnTo>
                  <a:pt x="540280" y="479888"/>
                </a:lnTo>
                <a:lnTo>
                  <a:pt x="504596" y="503850"/>
                </a:lnTo>
                <a:lnTo>
                  <a:pt x="469969" y="528266"/>
                </a:lnTo>
                <a:lnTo>
                  <a:pt x="436415" y="553124"/>
                </a:lnTo>
                <a:lnTo>
                  <a:pt x="403953" y="578416"/>
                </a:lnTo>
                <a:lnTo>
                  <a:pt x="372601" y="604132"/>
                </a:lnTo>
                <a:lnTo>
                  <a:pt x="342379" y="630261"/>
                </a:lnTo>
                <a:lnTo>
                  <a:pt x="313303" y="656796"/>
                </a:lnTo>
                <a:lnTo>
                  <a:pt x="285392" y="683724"/>
                </a:lnTo>
                <a:lnTo>
                  <a:pt x="258665" y="711038"/>
                </a:lnTo>
                <a:lnTo>
                  <a:pt x="208835" y="766783"/>
                </a:lnTo>
                <a:lnTo>
                  <a:pt x="163957" y="823952"/>
                </a:lnTo>
                <a:lnTo>
                  <a:pt x="124179" y="882468"/>
                </a:lnTo>
                <a:lnTo>
                  <a:pt x="89645" y="942253"/>
                </a:lnTo>
                <a:lnTo>
                  <a:pt x="60503" y="1003231"/>
                </a:lnTo>
                <a:lnTo>
                  <a:pt x="36899" y="1065323"/>
                </a:lnTo>
                <a:lnTo>
                  <a:pt x="18978" y="1128452"/>
                </a:lnTo>
                <a:lnTo>
                  <a:pt x="6887" y="1192542"/>
                </a:lnTo>
                <a:lnTo>
                  <a:pt x="771" y="1257514"/>
                </a:lnTo>
                <a:lnTo>
                  <a:pt x="0" y="1290307"/>
                </a:lnTo>
                <a:lnTo>
                  <a:pt x="771" y="1323100"/>
                </a:lnTo>
                <a:lnTo>
                  <a:pt x="6887" y="1388072"/>
                </a:lnTo>
                <a:lnTo>
                  <a:pt x="18978" y="1452161"/>
                </a:lnTo>
                <a:lnTo>
                  <a:pt x="36899" y="1515291"/>
                </a:lnTo>
                <a:lnTo>
                  <a:pt x="60503" y="1577384"/>
                </a:lnTo>
                <a:lnTo>
                  <a:pt x="89645" y="1638361"/>
                </a:lnTo>
                <a:lnTo>
                  <a:pt x="124179" y="1698147"/>
                </a:lnTo>
                <a:lnTo>
                  <a:pt x="163957" y="1756663"/>
                </a:lnTo>
                <a:lnTo>
                  <a:pt x="208835" y="1813833"/>
                </a:lnTo>
                <a:lnTo>
                  <a:pt x="258665" y="1869578"/>
                </a:lnTo>
                <a:lnTo>
                  <a:pt x="285392" y="1896892"/>
                </a:lnTo>
                <a:lnTo>
                  <a:pt x="313303" y="1923821"/>
                </a:lnTo>
                <a:lnTo>
                  <a:pt x="342379" y="1950356"/>
                </a:lnTo>
                <a:lnTo>
                  <a:pt x="372601" y="1976486"/>
                </a:lnTo>
                <a:lnTo>
                  <a:pt x="403953" y="2002202"/>
                </a:lnTo>
                <a:lnTo>
                  <a:pt x="436415" y="2027494"/>
                </a:lnTo>
                <a:lnTo>
                  <a:pt x="469969" y="2052352"/>
                </a:lnTo>
                <a:lnTo>
                  <a:pt x="504596" y="2076768"/>
                </a:lnTo>
                <a:lnTo>
                  <a:pt x="540280" y="2100731"/>
                </a:lnTo>
                <a:lnTo>
                  <a:pt x="577001" y="2124231"/>
                </a:lnTo>
                <a:lnTo>
                  <a:pt x="614741" y="2147259"/>
                </a:lnTo>
                <a:lnTo>
                  <a:pt x="653482" y="2169805"/>
                </a:lnTo>
                <a:lnTo>
                  <a:pt x="693205" y="2191860"/>
                </a:lnTo>
                <a:lnTo>
                  <a:pt x="733893" y="2213414"/>
                </a:lnTo>
                <a:lnTo>
                  <a:pt x="775527" y="2234457"/>
                </a:lnTo>
                <a:lnTo>
                  <a:pt x="818089" y="2254979"/>
                </a:lnTo>
                <a:lnTo>
                  <a:pt x="861560" y="2274971"/>
                </a:lnTo>
                <a:lnTo>
                  <a:pt x="905923" y="2294423"/>
                </a:lnTo>
                <a:lnTo>
                  <a:pt x="951158" y="2313326"/>
                </a:lnTo>
                <a:lnTo>
                  <a:pt x="997249" y="2331669"/>
                </a:lnTo>
                <a:lnTo>
                  <a:pt x="1044176" y="2349444"/>
                </a:lnTo>
                <a:lnTo>
                  <a:pt x="1091921" y="2366640"/>
                </a:lnTo>
                <a:lnTo>
                  <a:pt x="1140466" y="2383248"/>
                </a:lnTo>
                <a:lnTo>
                  <a:pt x="1189793" y="2399258"/>
                </a:lnTo>
                <a:lnTo>
                  <a:pt x="1239883" y="2414660"/>
                </a:lnTo>
                <a:lnTo>
                  <a:pt x="1290718" y="2429445"/>
                </a:lnTo>
                <a:lnTo>
                  <a:pt x="1342281" y="2443603"/>
                </a:lnTo>
                <a:lnTo>
                  <a:pt x="1394552" y="2457125"/>
                </a:lnTo>
                <a:lnTo>
                  <a:pt x="1447513" y="2470000"/>
                </a:lnTo>
                <a:lnTo>
                  <a:pt x="1501147" y="2482220"/>
                </a:lnTo>
                <a:lnTo>
                  <a:pt x="1555434" y="2493773"/>
                </a:lnTo>
                <a:lnTo>
                  <a:pt x="1610358" y="2504652"/>
                </a:lnTo>
                <a:lnTo>
                  <a:pt x="1665898" y="2514845"/>
                </a:lnTo>
                <a:lnTo>
                  <a:pt x="1722038" y="2524344"/>
                </a:lnTo>
                <a:lnTo>
                  <a:pt x="1778758" y="2533139"/>
                </a:lnTo>
                <a:lnTo>
                  <a:pt x="1836041" y="2541219"/>
                </a:lnTo>
                <a:lnTo>
                  <a:pt x="1893869" y="2548576"/>
                </a:lnTo>
                <a:lnTo>
                  <a:pt x="1952222" y="2555200"/>
                </a:lnTo>
                <a:lnTo>
                  <a:pt x="2011083" y="2561080"/>
                </a:lnTo>
                <a:lnTo>
                  <a:pt x="2070434" y="2566208"/>
                </a:lnTo>
                <a:lnTo>
                  <a:pt x="2130256" y="2570573"/>
                </a:lnTo>
                <a:lnTo>
                  <a:pt x="2190531" y="2574167"/>
                </a:lnTo>
                <a:lnTo>
                  <a:pt x="2251241" y="2576979"/>
                </a:lnTo>
                <a:lnTo>
                  <a:pt x="2312367" y="2578999"/>
                </a:lnTo>
                <a:lnTo>
                  <a:pt x="2373892" y="2580218"/>
                </a:lnTo>
                <a:lnTo>
                  <a:pt x="2435796" y="2580627"/>
                </a:lnTo>
                <a:lnTo>
                  <a:pt x="2497505" y="2580221"/>
                </a:lnTo>
                <a:lnTo>
                  <a:pt x="2558836" y="2579009"/>
                </a:lnTo>
                <a:lnTo>
                  <a:pt x="2619772" y="2577001"/>
                </a:lnTo>
                <a:lnTo>
                  <a:pt x="2680294" y="2574207"/>
                </a:lnTo>
                <a:lnTo>
                  <a:pt x="2740385" y="2570636"/>
                </a:lnTo>
                <a:lnTo>
                  <a:pt x="2800025" y="2566298"/>
                </a:lnTo>
                <a:lnTo>
                  <a:pt x="2859198" y="2561202"/>
                </a:lnTo>
                <a:lnTo>
                  <a:pt x="2917885" y="2555357"/>
                </a:lnTo>
                <a:lnTo>
                  <a:pt x="2976067" y="2548775"/>
                </a:lnTo>
                <a:lnTo>
                  <a:pt x="3033727" y="2541463"/>
                </a:lnTo>
                <a:lnTo>
                  <a:pt x="3090847" y="2533432"/>
                </a:lnTo>
                <a:lnTo>
                  <a:pt x="3147409" y="2524690"/>
                </a:lnTo>
                <a:lnTo>
                  <a:pt x="3203394" y="2515249"/>
                </a:lnTo>
                <a:lnTo>
                  <a:pt x="3258784" y="2505117"/>
                </a:lnTo>
                <a:lnTo>
                  <a:pt x="3313562" y="2494304"/>
                </a:lnTo>
                <a:lnTo>
                  <a:pt x="3367710" y="2482820"/>
                </a:lnTo>
                <a:lnTo>
                  <a:pt x="3421208" y="2470674"/>
                </a:lnTo>
                <a:lnTo>
                  <a:pt x="3474039" y="2457875"/>
                </a:lnTo>
                <a:lnTo>
                  <a:pt x="3526186" y="2444433"/>
                </a:lnTo>
                <a:lnTo>
                  <a:pt x="3577629" y="2430359"/>
                </a:lnTo>
                <a:lnTo>
                  <a:pt x="3628351" y="2415661"/>
                </a:lnTo>
                <a:lnTo>
                  <a:pt x="3678334" y="2400349"/>
                </a:lnTo>
                <a:lnTo>
                  <a:pt x="3727559" y="2384432"/>
                </a:lnTo>
                <a:lnTo>
                  <a:pt x="3776009" y="2367921"/>
                </a:lnTo>
                <a:lnTo>
                  <a:pt x="3823665" y="2350824"/>
                </a:lnTo>
                <a:lnTo>
                  <a:pt x="3870510" y="2333152"/>
                </a:lnTo>
                <a:lnTo>
                  <a:pt x="3916525" y="2314913"/>
                </a:lnTo>
                <a:lnTo>
                  <a:pt x="3961693" y="2296118"/>
                </a:lnTo>
                <a:lnTo>
                  <a:pt x="4005994" y="2276777"/>
                </a:lnTo>
                <a:lnTo>
                  <a:pt x="4049411" y="2256898"/>
                </a:lnTo>
                <a:lnTo>
                  <a:pt x="4091927" y="2236491"/>
                </a:lnTo>
                <a:lnTo>
                  <a:pt x="4133522" y="2215566"/>
                </a:lnTo>
                <a:lnTo>
                  <a:pt x="4174178" y="2194132"/>
                </a:lnTo>
                <a:lnTo>
                  <a:pt x="4213879" y="2172200"/>
                </a:lnTo>
                <a:lnTo>
                  <a:pt x="4252605" y="2149778"/>
                </a:lnTo>
                <a:lnTo>
                  <a:pt x="4290339" y="2126876"/>
                </a:lnTo>
                <a:lnTo>
                  <a:pt x="4327061" y="2103504"/>
                </a:lnTo>
                <a:lnTo>
                  <a:pt x="4362756" y="2079671"/>
                </a:lnTo>
                <a:lnTo>
                  <a:pt x="4397403" y="2055387"/>
                </a:lnTo>
                <a:lnTo>
                  <a:pt x="4430986" y="2030662"/>
                </a:lnTo>
                <a:lnTo>
                  <a:pt x="4463485" y="2005504"/>
                </a:lnTo>
                <a:lnTo>
                  <a:pt x="4494884" y="1979925"/>
                </a:lnTo>
                <a:lnTo>
                  <a:pt x="4525163" y="1953932"/>
                </a:lnTo>
                <a:lnTo>
                  <a:pt x="4554305" y="1927537"/>
                </a:lnTo>
                <a:lnTo>
                  <a:pt x="4582292" y="1900748"/>
                </a:lnTo>
                <a:lnTo>
                  <a:pt x="4609105" y="1873574"/>
                </a:lnTo>
                <a:lnTo>
                  <a:pt x="4659139" y="1818114"/>
                </a:lnTo>
                <a:lnTo>
                  <a:pt x="4704263" y="1761233"/>
                </a:lnTo>
                <a:lnTo>
                  <a:pt x="4744330" y="1703008"/>
                </a:lnTo>
                <a:lnTo>
                  <a:pt x="4762423" y="1673415"/>
                </a:lnTo>
                <a:lnTo>
                  <a:pt x="4866790" y="1677780"/>
                </a:lnTo>
                <a:lnTo>
                  <a:pt x="5082774" y="1710613"/>
                </a:lnTo>
                <a:lnTo>
                  <a:pt x="5296140" y="1747914"/>
                </a:lnTo>
                <a:lnTo>
                  <a:pt x="5392648" y="1765681"/>
                </a:lnTo>
                <a:lnTo>
                  <a:pt x="5060679" y="1647014"/>
                </a:lnTo>
                <a:lnTo>
                  <a:pt x="4890973" y="1584020"/>
                </a:lnTo>
                <a:lnTo>
                  <a:pt x="4830385" y="1555601"/>
                </a:lnTo>
                <a:lnTo>
                  <a:pt x="4825771" y="1540662"/>
                </a:lnTo>
                <a:lnTo>
                  <a:pt x="4842080" y="1491749"/>
                </a:lnTo>
                <a:lnTo>
                  <a:pt x="4854886" y="1442221"/>
                </a:lnTo>
                <a:lnTo>
                  <a:pt x="4864121" y="1392113"/>
                </a:lnTo>
                <a:lnTo>
                  <a:pt x="4869713" y="1341463"/>
                </a:lnTo>
                <a:lnTo>
                  <a:pt x="4871593" y="1290307"/>
                </a:lnTo>
                <a:lnTo>
                  <a:pt x="4870821" y="1257514"/>
                </a:lnTo>
                <a:lnTo>
                  <a:pt x="4864705" y="1192542"/>
                </a:lnTo>
                <a:lnTo>
                  <a:pt x="4852614" y="1128452"/>
                </a:lnTo>
                <a:lnTo>
                  <a:pt x="4834693" y="1065323"/>
                </a:lnTo>
                <a:lnTo>
                  <a:pt x="4811089" y="1003231"/>
                </a:lnTo>
                <a:lnTo>
                  <a:pt x="4781947" y="942253"/>
                </a:lnTo>
                <a:lnTo>
                  <a:pt x="4747413" y="882468"/>
                </a:lnTo>
                <a:lnTo>
                  <a:pt x="4707635" y="823952"/>
                </a:lnTo>
                <a:lnTo>
                  <a:pt x="4662757" y="766783"/>
                </a:lnTo>
                <a:lnTo>
                  <a:pt x="4612927" y="711038"/>
                </a:lnTo>
                <a:lnTo>
                  <a:pt x="4586200" y="683724"/>
                </a:lnTo>
                <a:lnTo>
                  <a:pt x="4558289" y="656796"/>
                </a:lnTo>
                <a:lnTo>
                  <a:pt x="4529213" y="630261"/>
                </a:lnTo>
                <a:lnTo>
                  <a:pt x="4498991" y="604132"/>
                </a:lnTo>
                <a:lnTo>
                  <a:pt x="4467639" y="578416"/>
                </a:lnTo>
                <a:lnTo>
                  <a:pt x="4435177" y="553124"/>
                </a:lnTo>
                <a:lnTo>
                  <a:pt x="4401623" y="528266"/>
                </a:lnTo>
                <a:lnTo>
                  <a:pt x="4366996" y="503850"/>
                </a:lnTo>
                <a:lnTo>
                  <a:pt x="4331312" y="479888"/>
                </a:lnTo>
                <a:lnTo>
                  <a:pt x="4294591" y="456388"/>
                </a:lnTo>
                <a:lnTo>
                  <a:pt x="4256851" y="433360"/>
                </a:lnTo>
                <a:lnTo>
                  <a:pt x="4218110" y="410814"/>
                </a:lnTo>
                <a:lnTo>
                  <a:pt x="4178387" y="388760"/>
                </a:lnTo>
                <a:lnTo>
                  <a:pt x="4137699" y="367206"/>
                </a:lnTo>
                <a:lnTo>
                  <a:pt x="4096065" y="346164"/>
                </a:lnTo>
                <a:lnTo>
                  <a:pt x="4053503" y="325642"/>
                </a:lnTo>
                <a:lnTo>
                  <a:pt x="4010032" y="305650"/>
                </a:lnTo>
                <a:lnTo>
                  <a:pt x="3965669" y="286198"/>
                </a:lnTo>
                <a:lnTo>
                  <a:pt x="3920434" y="267296"/>
                </a:lnTo>
                <a:lnTo>
                  <a:pt x="3874343" y="248952"/>
                </a:lnTo>
                <a:lnTo>
                  <a:pt x="3827416" y="231178"/>
                </a:lnTo>
                <a:lnTo>
                  <a:pt x="3779671" y="213982"/>
                </a:lnTo>
                <a:lnTo>
                  <a:pt x="3731126" y="197375"/>
                </a:lnTo>
                <a:lnTo>
                  <a:pt x="3681799" y="181365"/>
                </a:lnTo>
                <a:lnTo>
                  <a:pt x="3631709" y="165963"/>
                </a:lnTo>
                <a:lnTo>
                  <a:pt x="3580874" y="151178"/>
                </a:lnTo>
                <a:lnTo>
                  <a:pt x="3529311" y="137020"/>
                </a:lnTo>
                <a:lnTo>
                  <a:pt x="3477040" y="123499"/>
                </a:lnTo>
                <a:lnTo>
                  <a:pt x="3424079" y="110624"/>
                </a:lnTo>
                <a:lnTo>
                  <a:pt x="3370445" y="98405"/>
                </a:lnTo>
                <a:lnTo>
                  <a:pt x="3316158" y="86851"/>
                </a:lnTo>
                <a:lnTo>
                  <a:pt x="3261234" y="75973"/>
                </a:lnTo>
                <a:lnTo>
                  <a:pt x="3205694" y="65780"/>
                </a:lnTo>
                <a:lnTo>
                  <a:pt x="3149554" y="56281"/>
                </a:lnTo>
                <a:lnTo>
                  <a:pt x="3092834" y="47487"/>
                </a:lnTo>
                <a:lnTo>
                  <a:pt x="3035551" y="39406"/>
                </a:lnTo>
                <a:lnTo>
                  <a:pt x="2977723" y="32050"/>
                </a:lnTo>
                <a:lnTo>
                  <a:pt x="2919370" y="25426"/>
                </a:lnTo>
                <a:lnTo>
                  <a:pt x="2860509" y="19546"/>
                </a:lnTo>
                <a:lnTo>
                  <a:pt x="2801158" y="14418"/>
                </a:lnTo>
                <a:lnTo>
                  <a:pt x="2741336" y="10053"/>
                </a:lnTo>
                <a:lnTo>
                  <a:pt x="2681061" y="6459"/>
                </a:lnTo>
                <a:lnTo>
                  <a:pt x="2620351" y="3648"/>
                </a:lnTo>
                <a:lnTo>
                  <a:pt x="2559225" y="1627"/>
                </a:lnTo>
                <a:lnTo>
                  <a:pt x="2497700" y="408"/>
                </a:lnTo>
                <a:lnTo>
                  <a:pt x="2435796" y="0"/>
                </a:lnTo>
                <a:close/>
              </a:path>
            </a:pathLst>
          </a:custGeom>
          <a:solidFill>
            <a:srgbClr val="CCEE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2465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T</a:t>
            </a:r>
            <a:r>
              <a:rPr spc="-150" dirty="0"/>
              <a:t>O</a:t>
            </a:r>
            <a:r>
              <a:rPr spc="-275" dirty="0"/>
              <a:t>O</a:t>
            </a:r>
            <a:r>
              <a:rPr spc="-114" dirty="0"/>
              <a:t>THBRUSHING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1876" y="1871285"/>
            <a:ext cx="39522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b="1" spc="-100" dirty="0">
                <a:solidFill>
                  <a:srgbClr val="25408F"/>
                </a:solidFill>
                <a:latin typeface="Gill Sans MT"/>
                <a:cs typeface="Gill Sans MT"/>
              </a:rPr>
              <a:t>Clean</a:t>
            </a:r>
            <a:r>
              <a:rPr sz="3000" b="1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b="1" spc="45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b="1" spc="-105" dirty="0">
                <a:solidFill>
                  <a:srgbClr val="25408F"/>
                </a:solidFill>
                <a:latin typeface="Gill Sans MT"/>
                <a:cs typeface="Gill Sans MT"/>
              </a:rPr>
              <a:t>our</a:t>
            </a:r>
            <a:r>
              <a:rPr sz="3000" b="1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b="1" spc="-35" dirty="0">
                <a:solidFill>
                  <a:srgbClr val="25408F"/>
                </a:solidFill>
                <a:latin typeface="Gill Sans MT"/>
                <a:cs typeface="Gill Sans MT"/>
              </a:rPr>
              <a:t>toothbrush,</a:t>
            </a:r>
            <a:endParaRPr sz="3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</a:pP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put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80" dirty="0">
                <a:solidFill>
                  <a:srgbClr val="25408F"/>
                </a:solidFill>
                <a:latin typeface="Gill Sans MT"/>
                <a:cs typeface="Gill Sans MT"/>
              </a:rPr>
              <a:t>it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6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000" spc="140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3000" spc="20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000" spc="19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5" dirty="0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endParaRPr sz="3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</a:pPr>
            <a:r>
              <a:rPr sz="3000" spc="-5" dirty="0">
                <a:solidFill>
                  <a:srgbClr val="25408F"/>
                </a:solidFill>
                <a:latin typeface="Gill Sans MT"/>
                <a:cs typeface="Gill Sans MT"/>
              </a:rPr>
              <a:t>…SMILE!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929703"/>
            <a:ext cx="10692130" cy="6630670"/>
            <a:chOff x="0" y="929703"/>
            <a:chExt cx="10692130" cy="6630670"/>
          </a:xfrm>
        </p:grpSpPr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4771" y="929703"/>
              <a:ext cx="4470107" cy="6630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3275" y="3834638"/>
              <a:ext cx="3316833" cy="296372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1837" y="7109597"/>
              <a:ext cx="1221145" cy="3252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2" cy="75600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21632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1940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1940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1632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1632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60"/>
                </a:lnTo>
                <a:lnTo>
                  <a:pt x="762495" y="14668"/>
                </a:lnTo>
                <a:lnTo>
                  <a:pt x="747077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1632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1632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16" y="0"/>
                </a:lnTo>
                <a:lnTo>
                  <a:pt x="869416" y="15430"/>
                </a:lnTo>
                <a:lnTo>
                  <a:pt x="851814" y="74790"/>
                </a:lnTo>
                <a:lnTo>
                  <a:pt x="831938" y="131775"/>
                </a:lnTo>
                <a:lnTo>
                  <a:pt x="810348" y="184492"/>
                </a:lnTo>
                <a:lnTo>
                  <a:pt x="787057" y="232918"/>
                </a:lnTo>
                <a:lnTo>
                  <a:pt x="762063" y="277037"/>
                </a:lnTo>
                <a:lnTo>
                  <a:pt x="735380" y="316839"/>
                </a:lnTo>
                <a:lnTo>
                  <a:pt x="707009" y="352323"/>
                </a:lnTo>
                <a:lnTo>
                  <a:pt x="676973" y="383451"/>
                </a:lnTo>
                <a:lnTo>
                  <a:pt x="645261" y="410222"/>
                </a:lnTo>
                <a:lnTo>
                  <a:pt x="611886" y="432625"/>
                </a:lnTo>
                <a:lnTo>
                  <a:pt x="576846" y="450646"/>
                </a:lnTo>
                <a:lnTo>
                  <a:pt x="540181" y="464261"/>
                </a:lnTo>
                <a:lnTo>
                  <a:pt x="479958" y="476567"/>
                </a:lnTo>
                <a:lnTo>
                  <a:pt x="419836" y="478167"/>
                </a:lnTo>
                <a:lnTo>
                  <a:pt x="360794" y="470903"/>
                </a:lnTo>
                <a:lnTo>
                  <a:pt x="303796" y="456603"/>
                </a:lnTo>
                <a:lnTo>
                  <a:pt x="249809" y="437070"/>
                </a:lnTo>
                <a:lnTo>
                  <a:pt x="199809" y="414172"/>
                </a:lnTo>
                <a:lnTo>
                  <a:pt x="154774" y="389712"/>
                </a:lnTo>
                <a:lnTo>
                  <a:pt x="115671" y="365518"/>
                </a:lnTo>
                <a:lnTo>
                  <a:pt x="83464" y="343433"/>
                </a:lnTo>
                <a:lnTo>
                  <a:pt x="43637" y="312889"/>
                </a:lnTo>
                <a:lnTo>
                  <a:pt x="75971" y="301663"/>
                </a:lnTo>
                <a:lnTo>
                  <a:pt x="122199" y="299186"/>
                </a:lnTo>
                <a:lnTo>
                  <a:pt x="176085" y="303149"/>
                </a:lnTo>
                <a:lnTo>
                  <a:pt x="231381" y="311226"/>
                </a:lnTo>
                <a:lnTo>
                  <a:pt x="281838" y="321094"/>
                </a:lnTo>
                <a:lnTo>
                  <a:pt x="321246" y="330441"/>
                </a:lnTo>
                <a:lnTo>
                  <a:pt x="388772" y="336778"/>
                </a:lnTo>
                <a:lnTo>
                  <a:pt x="450392" y="330657"/>
                </a:lnTo>
                <a:lnTo>
                  <a:pt x="505587" y="315188"/>
                </a:lnTo>
                <a:lnTo>
                  <a:pt x="553796" y="293471"/>
                </a:lnTo>
                <a:lnTo>
                  <a:pt x="594525" y="268630"/>
                </a:lnTo>
                <a:lnTo>
                  <a:pt x="627227" y="243776"/>
                </a:lnTo>
                <a:lnTo>
                  <a:pt x="666445" y="206413"/>
                </a:lnTo>
                <a:lnTo>
                  <a:pt x="716559" y="147523"/>
                </a:lnTo>
                <a:lnTo>
                  <a:pt x="762406" y="101549"/>
                </a:lnTo>
                <a:lnTo>
                  <a:pt x="805726" y="63220"/>
                </a:lnTo>
                <a:lnTo>
                  <a:pt x="842568" y="33743"/>
                </a:lnTo>
                <a:lnTo>
                  <a:pt x="847204" y="30835"/>
                </a:lnTo>
                <a:lnTo>
                  <a:pt x="869416" y="15430"/>
                </a:lnTo>
                <a:lnTo>
                  <a:pt x="869416" y="0"/>
                </a:lnTo>
                <a:lnTo>
                  <a:pt x="753795" y="0"/>
                </a:lnTo>
                <a:lnTo>
                  <a:pt x="790473" y="2159"/>
                </a:lnTo>
                <a:lnTo>
                  <a:pt x="832777" y="2717"/>
                </a:lnTo>
                <a:lnTo>
                  <a:pt x="863701" y="2171"/>
                </a:lnTo>
                <a:lnTo>
                  <a:pt x="841006" y="18630"/>
                </a:lnTo>
                <a:lnTo>
                  <a:pt x="839495" y="19824"/>
                </a:lnTo>
                <a:lnTo>
                  <a:pt x="812723" y="37465"/>
                </a:lnTo>
                <a:lnTo>
                  <a:pt x="769975" y="62522"/>
                </a:lnTo>
                <a:lnTo>
                  <a:pt x="769975" y="77457"/>
                </a:lnTo>
                <a:lnTo>
                  <a:pt x="757682" y="88201"/>
                </a:lnTo>
                <a:lnTo>
                  <a:pt x="709129" y="136448"/>
                </a:lnTo>
                <a:lnTo>
                  <a:pt x="661708" y="192100"/>
                </a:lnTo>
                <a:lnTo>
                  <a:pt x="655129" y="199580"/>
                </a:lnTo>
                <a:lnTo>
                  <a:pt x="607758" y="242938"/>
                </a:lnTo>
                <a:lnTo>
                  <a:pt x="568439" y="270268"/>
                </a:lnTo>
                <a:lnTo>
                  <a:pt x="519671" y="295681"/>
                </a:lnTo>
                <a:lnTo>
                  <a:pt x="462203" y="314921"/>
                </a:lnTo>
                <a:lnTo>
                  <a:pt x="396773" y="323710"/>
                </a:lnTo>
                <a:lnTo>
                  <a:pt x="324129" y="317779"/>
                </a:lnTo>
                <a:lnTo>
                  <a:pt x="302298" y="312445"/>
                </a:lnTo>
                <a:lnTo>
                  <a:pt x="254368" y="302221"/>
                </a:lnTo>
                <a:lnTo>
                  <a:pt x="235927" y="299186"/>
                </a:lnTo>
                <a:lnTo>
                  <a:pt x="191706" y="291922"/>
                </a:lnTo>
                <a:lnTo>
                  <a:pt x="147840" y="288226"/>
                </a:lnTo>
                <a:lnTo>
                  <a:pt x="175310" y="283260"/>
                </a:lnTo>
                <a:lnTo>
                  <a:pt x="232384" y="271614"/>
                </a:lnTo>
                <a:lnTo>
                  <a:pt x="295783" y="257009"/>
                </a:lnTo>
                <a:lnTo>
                  <a:pt x="364350" y="239179"/>
                </a:lnTo>
                <a:lnTo>
                  <a:pt x="436880" y="217868"/>
                </a:lnTo>
                <a:lnTo>
                  <a:pt x="512178" y="192811"/>
                </a:lnTo>
                <a:lnTo>
                  <a:pt x="560527" y="174980"/>
                </a:lnTo>
                <a:lnTo>
                  <a:pt x="609206" y="155486"/>
                </a:lnTo>
                <a:lnTo>
                  <a:pt x="657923" y="134277"/>
                </a:lnTo>
                <a:lnTo>
                  <a:pt x="706374" y="111264"/>
                </a:lnTo>
                <a:lnTo>
                  <a:pt x="754278" y="86398"/>
                </a:lnTo>
                <a:lnTo>
                  <a:pt x="769975" y="77457"/>
                </a:lnTo>
                <a:lnTo>
                  <a:pt x="769975" y="62522"/>
                </a:lnTo>
                <a:lnTo>
                  <a:pt x="757275" y="69951"/>
                </a:lnTo>
                <a:lnTo>
                  <a:pt x="700519" y="99695"/>
                </a:lnTo>
                <a:lnTo>
                  <a:pt x="642962" y="126796"/>
                </a:lnTo>
                <a:lnTo>
                  <a:pt x="585114" y="151371"/>
                </a:lnTo>
                <a:lnTo>
                  <a:pt x="527469" y="173545"/>
                </a:lnTo>
                <a:lnTo>
                  <a:pt x="470535" y="193421"/>
                </a:lnTo>
                <a:lnTo>
                  <a:pt x="414832" y="211099"/>
                </a:lnTo>
                <a:lnTo>
                  <a:pt x="360845" y="226707"/>
                </a:lnTo>
                <a:lnTo>
                  <a:pt x="309092" y="240360"/>
                </a:lnTo>
                <a:lnTo>
                  <a:pt x="260083" y="252145"/>
                </a:lnTo>
                <a:lnTo>
                  <a:pt x="214312" y="262204"/>
                </a:lnTo>
                <a:lnTo>
                  <a:pt x="172300" y="270637"/>
                </a:lnTo>
                <a:lnTo>
                  <a:pt x="134543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82" y="249999"/>
                </a:lnTo>
                <a:lnTo>
                  <a:pt x="144614" y="213042"/>
                </a:lnTo>
                <a:lnTo>
                  <a:pt x="171640" y="185839"/>
                </a:lnTo>
                <a:lnTo>
                  <a:pt x="181749" y="174815"/>
                </a:lnTo>
                <a:lnTo>
                  <a:pt x="235331" y="115900"/>
                </a:lnTo>
                <a:lnTo>
                  <a:pt x="285800" y="82067"/>
                </a:lnTo>
                <a:lnTo>
                  <a:pt x="331419" y="67589"/>
                </a:lnTo>
                <a:lnTo>
                  <a:pt x="370408" y="66675"/>
                </a:lnTo>
                <a:lnTo>
                  <a:pt x="401040" y="73596"/>
                </a:lnTo>
                <a:lnTo>
                  <a:pt x="421538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30" y="72974"/>
                </a:lnTo>
                <a:lnTo>
                  <a:pt x="469506" y="36309"/>
                </a:lnTo>
                <a:lnTo>
                  <a:pt x="512432" y="6400"/>
                </a:lnTo>
                <a:lnTo>
                  <a:pt x="533107" y="0"/>
                </a:lnTo>
                <a:lnTo>
                  <a:pt x="499618" y="0"/>
                </a:lnTo>
                <a:lnTo>
                  <a:pt x="463423" y="23964"/>
                </a:lnTo>
                <a:lnTo>
                  <a:pt x="430631" y="72974"/>
                </a:lnTo>
                <a:lnTo>
                  <a:pt x="417182" y="66675"/>
                </a:lnTo>
                <a:lnTo>
                  <a:pt x="413270" y="64846"/>
                </a:lnTo>
                <a:lnTo>
                  <a:pt x="387019" y="57023"/>
                </a:lnTo>
                <a:lnTo>
                  <a:pt x="353288" y="53606"/>
                </a:lnTo>
                <a:lnTo>
                  <a:pt x="313474" y="58750"/>
                </a:lnTo>
                <a:lnTo>
                  <a:pt x="268986" y="76555"/>
                </a:lnTo>
                <a:lnTo>
                  <a:pt x="221246" y="111163"/>
                </a:lnTo>
                <a:lnTo>
                  <a:pt x="171640" y="166674"/>
                </a:lnTo>
                <a:lnTo>
                  <a:pt x="160007" y="179260"/>
                </a:lnTo>
                <a:lnTo>
                  <a:pt x="128663" y="210324"/>
                </a:lnTo>
                <a:lnTo>
                  <a:pt x="81508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75" y="305574"/>
                </a:lnTo>
                <a:lnTo>
                  <a:pt x="35547" y="305409"/>
                </a:lnTo>
                <a:lnTo>
                  <a:pt x="28917" y="308533"/>
                </a:lnTo>
                <a:lnTo>
                  <a:pt x="76212" y="354190"/>
                </a:lnTo>
                <a:lnTo>
                  <a:pt x="109181" y="376732"/>
                </a:lnTo>
                <a:lnTo>
                  <a:pt x="149174" y="401383"/>
                </a:lnTo>
                <a:lnTo>
                  <a:pt x="195224" y="426275"/>
                </a:lnTo>
                <a:lnTo>
                  <a:pt x="246354" y="449567"/>
                </a:lnTo>
                <a:lnTo>
                  <a:pt x="301586" y="469379"/>
                </a:lnTo>
                <a:lnTo>
                  <a:pt x="359943" y="483857"/>
                </a:lnTo>
                <a:lnTo>
                  <a:pt x="420433" y="491147"/>
                </a:lnTo>
                <a:lnTo>
                  <a:pt x="482079" y="489381"/>
                </a:lnTo>
                <a:lnTo>
                  <a:pt x="536790" y="478167"/>
                </a:lnTo>
                <a:lnTo>
                  <a:pt x="543928" y="476707"/>
                </a:lnTo>
                <a:lnTo>
                  <a:pt x="595071" y="456463"/>
                </a:lnTo>
                <a:lnTo>
                  <a:pt x="630148" y="436575"/>
                </a:lnTo>
                <a:lnTo>
                  <a:pt x="663549" y="412330"/>
                </a:lnTo>
                <a:lnTo>
                  <a:pt x="695274" y="383730"/>
                </a:lnTo>
                <a:lnTo>
                  <a:pt x="725284" y="350786"/>
                </a:lnTo>
                <a:lnTo>
                  <a:pt x="753668" y="313410"/>
                </a:lnTo>
                <a:lnTo>
                  <a:pt x="780199" y="271945"/>
                </a:lnTo>
                <a:lnTo>
                  <a:pt x="805065" y="226072"/>
                </a:lnTo>
                <a:lnTo>
                  <a:pt x="828192" y="175920"/>
                </a:lnTo>
                <a:lnTo>
                  <a:pt x="849579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901" y="4000"/>
                </a:lnTo>
                <a:lnTo>
                  <a:pt x="888593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1940" y="68484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1940" y="488918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1940" y="629062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5849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808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42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81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95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20" y="93573"/>
                </a:lnTo>
                <a:lnTo>
                  <a:pt x="401040" y="100495"/>
                </a:lnTo>
                <a:lnTo>
                  <a:pt x="421551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47243" y="99872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86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508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88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92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83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6157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6157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5849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808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42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81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95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20" y="93573"/>
                </a:lnTo>
                <a:lnTo>
                  <a:pt x="401040" y="100495"/>
                </a:lnTo>
                <a:lnTo>
                  <a:pt x="421551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47243" y="99872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86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508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88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92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83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5849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808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42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81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95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20" y="93573"/>
                </a:lnTo>
                <a:lnTo>
                  <a:pt x="401040" y="100495"/>
                </a:lnTo>
                <a:lnTo>
                  <a:pt x="421551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47243" y="99872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86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60"/>
                </a:lnTo>
                <a:lnTo>
                  <a:pt x="762508" y="14668"/>
                </a:lnTo>
                <a:lnTo>
                  <a:pt x="747077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88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92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83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65849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808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42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81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95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20" y="93573"/>
                </a:lnTo>
                <a:lnTo>
                  <a:pt x="401040" y="100495"/>
                </a:lnTo>
                <a:lnTo>
                  <a:pt x="421551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47243" y="99872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86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508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88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92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83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65849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16" y="0"/>
                </a:lnTo>
                <a:lnTo>
                  <a:pt x="869416" y="15430"/>
                </a:lnTo>
                <a:lnTo>
                  <a:pt x="851814" y="74790"/>
                </a:lnTo>
                <a:lnTo>
                  <a:pt x="831938" y="131775"/>
                </a:lnTo>
                <a:lnTo>
                  <a:pt x="810348" y="184492"/>
                </a:lnTo>
                <a:lnTo>
                  <a:pt x="787057" y="232918"/>
                </a:lnTo>
                <a:lnTo>
                  <a:pt x="762063" y="277037"/>
                </a:lnTo>
                <a:lnTo>
                  <a:pt x="735380" y="316839"/>
                </a:lnTo>
                <a:lnTo>
                  <a:pt x="707009" y="352323"/>
                </a:lnTo>
                <a:lnTo>
                  <a:pt x="676973" y="383451"/>
                </a:lnTo>
                <a:lnTo>
                  <a:pt x="645261" y="410222"/>
                </a:lnTo>
                <a:lnTo>
                  <a:pt x="611886" y="432625"/>
                </a:lnTo>
                <a:lnTo>
                  <a:pt x="576846" y="450646"/>
                </a:lnTo>
                <a:lnTo>
                  <a:pt x="540181" y="464261"/>
                </a:lnTo>
                <a:lnTo>
                  <a:pt x="479958" y="476567"/>
                </a:lnTo>
                <a:lnTo>
                  <a:pt x="419836" y="478167"/>
                </a:lnTo>
                <a:lnTo>
                  <a:pt x="360794" y="470903"/>
                </a:lnTo>
                <a:lnTo>
                  <a:pt x="303796" y="456603"/>
                </a:lnTo>
                <a:lnTo>
                  <a:pt x="249809" y="437070"/>
                </a:lnTo>
                <a:lnTo>
                  <a:pt x="199809" y="414172"/>
                </a:lnTo>
                <a:lnTo>
                  <a:pt x="154774" y="389712"/>
                </a:lnTo>
                <a:lnTo>
                  <a:pt x="115671" y="365518"/>
                </a:lnTo>
                <a:lnTo>
                  <a:pt x="83464" y="343433"/>
                </a:lnTo>
                <a:lnTo>
                  <a:pt x="43637" y="312889"/>
                </a:lnTo>
                <a:lnTo>
                  <a:pt x="75971" y="301663"/>
                </a:lnTo>
                <a:lnTo>
                  <a:pt x="122199" y="299186"/>
                </a:lnTo>
                <a:lnTo>
                  <a:pt x="176085" y="303149"/>
                </a:lnTo>
                <a:lnTo>
                  <a:pt x="231381" y="311226"/>
                </a:lnTo>
                <a:lnTo>
                  <a:pt x="281838" y="321094"/>
                </a:lnTo>
                <a:lnTo>
                  <a:pt x="321246" y="330441"/>
                </a:lnTo>
                <a:lnTo>
                  <a:pt x="388772" y="336778"/>
                </a:lnTo>
                <a:lnTo>
                  <a:pt x="450392" y="330657"/>
                </a:lnTo>
                <a:lnTo>
                  <a:pt x="505587" y="315188"/>
                </a:lnTo>
                <a:lnTo>
                  <a:pt x="553808" y="293471"/>
                </a:lnTo>
                <a:lnTo>
                  <a:pt x="594525" y="268630"/>
                </a:lnTo>
                <a:lnTo>
                  <a:pt x="627227" y="243776"/>
                </a:lnTo>
                <a:lnTo>
                  <a:pt x="666445" y="206413"/>
                </a:lnTo>
                <a:lnTo>
                  <a:pt x="716559" y="147523"/>
                </a:lnTo>
                <a:lnTo>
                  <a:pt x="762406" y="101549"/>
                </a:lnTo>
                <a:lnTo>
                  <a:pt x="805726" y="63220"/>
                </a:lnTo>
                <a:lnTo>
                  <a:pt x="842568" y="33743"/>
                </a:lnTo>
                <a:lnTo>
                  <a:pt x="847204" y="30835"/>
                </a:lnTo>
                <a:lnTo>
                  <a:pt x="869416" y="15430"/>
                </a:lnTo>
                <a:lnTo>
                  <a:pt x="869416" y="0"/>
                </a:lnTo>
                <a:lnTo>
                  <a:pt x="753795" y="0"/>
                </a:lnTo>
                <a:lnTo>
                  <a:pt x="790486" y="2159"/>
                </a:lnTo>
                <a:lnTo>
                  <a:pt x="832777" y="2717"/>
                </a:lnTo>
                <a:lnTo>
                  <a:pt x="863701" y="2171"/>
                </a:lnTo>
                <a:lnTo>
                  <a:pt x="841006" y="18630"/>
                </a:lnTo>
                <a:lnTo>
                  <a:pt x="839495" y="19824"/>
                </a:lnTo>
                <a:lnTo>
                  <a:pt x="812723" y="37465"/>
                </a:lnTo>
                <a:lnTo>
                  <a:pt x="769975" y="62522"/>
                </a:lnTo>
                <a:lnTo>
                  <a:pt x="769975" y="77457"/>
                </a:lnTo>
                <a:lnTo>
                  <a:pt x="757682" y="88201"/>
                </a:lnTo>
                <a:lnTo>
                  <a:pt x="709129" y="136448"/>
                </a:lnTo>
                <a:lnTo>
                  <a:pt x="661708" y="192100"/>
                </a:lnTo>
                <a:lnTo>
                  <a:pt x="655142" y="199580"/>
                </a:lnTo>
                <a:lnTo>
                  <a:pt x="607758" y="242938"/>
                </a:lnTo>
                <a:lnTo>
                  <a:pt x="568439" y="270268"/>
                </a:lnTo>
                <a:lnTo>
                  <a:pt x="519671" y="295681"/>
                </a:lnTo>
                <a:lnTo>
                  <a:pt x="462203" y="314921"/>
                </a:lnTo>
                <a:lnTo>
                  <a:pt x="396773" y="323710"/>
                </a:lnTo>
                <a:lnTo>
                  <a:pt x="324129" y="317779"/>
                </a:lnTo>
                <a:lnTo>
                  <a:pt x="302298" y="312445"/>
                </a:lnTo>
                <a:lnTo>
                  <a:pt x="254381" y="302221"/>
                </a:lnTo>
                <a:lnTo>
                  <a:pt x="235927" y="299186"/>
                </a:lnTo>
                <a:lnTo>
                  <a:pt x="191706" y="291922"/>
                </a:lnTo>
                <a:lnTo>
                  <a:pt x="147853" y="288226"/>
                </a:lnTo>
                <a:lnTo>
                  <a:pt x="175310" y="283260"/>
                </a:lnTo>
                <a:lnTo>
                  <a:pt x="232384" y="271614"/>
                </a:lnTo>
                <a:lnTo>
                  <a:pt x="295783" y="257009"/>
                </a:lnTo>
                <a:lnTo>
                  <a:pt x="364350" y="239179"/>
                </a:lnTo>
                <a:lnTo>
                  <a:pt x="436880" y="217868"/>
                </a:lnTo>
                <a:lnTo>
                  <a:pt x="512178" y="192811"/>
                </a:lnTo>
                <a:lnTo>
                  <a:pt x="560527" y="174980"/>
                </a:lnTo>
                <a:lnTo>
                  <a:pt x="609206" y="155486"/>
                </a:lnTo>
                <a:lnTo>
                  <a:pt x="657923" y="134277"/>
                </a:lnTo>
                <a:lnTo>
                  <a:pt x="706374" y="111264"/>
                </a:lnTo>
                <a:lnTo>
                  <a:pt x="754278" y="86398"/>
                </a:lnTo>
                <a:lnTo>
                  <a:pt x="769975" y="77457"/>
                </a:lnTo>
                <a:lnTo>
                  <a:pt x="769975" y="62522"/>
                </a:lnTo>
                <a:lnTo>
                  <a:pt x="757275" y="69951"/>
                </a:lnTo>
                <a:lnTo>
                  <a:pt x="700519" y="99695"/>
                </a:lnTo>
                <a:lnTo>
                  <a:pt x="642962" y="126796"/>
                </a:lnTo>
                <a:lnTo>
                  <a:pt x="585114" y="151371"/>
                </a:lnTo>
                <a:lnTo>
                  <a:pt x="527469" y="173545"/>
                </a:lnTo>
                <a:lnTo>
                  <a:pt x="470535" y="193421"/>
                </a:lnTo>
                <a:lnTo>
                  <a:pt x="414832" y="211099"/>
                </a:lnTo>
                <a:lnTo>
                  <a:pt x="360845" y="226707"/>
                </a:lnTo>
                <a:lnTo>
                  <a:pt x="309092" y="240360"/>
                </a:lnTo>
                <a:lnTo>
                  <a:pt x="260083" y="252145"/>
                </a:lnTo>
                <a:lnTo>
                  <a:pt x="214312" y="262204"/>
                </a:lnTo>
                <a:lnTo>
                  <a:pt x="172300" y="270637"/>
                </a:lnTo>
                <a:lnTo>
                  <a:pt x="134543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95" y="249999"/>
                </a:lnTo>
                <a:lnTo>
                  <a:pt x="144614" y="213042"/>
                </a:lnTo>
                <a:lnTo>
                  <a:pt x="171640" y="185839"/>
                </a:lnTo>
                <a:lnTo>
                  <a:pt x="181749" y="174815"/>
                </a:lnTo>
                <a:lnTo>
                  <a:pt x="235331" y="115900"/>
                </a:lnTo>
                <a:lnTo>
                  <a:pt x="285800" y="82067"/>
                </a:lnTo>
                <a:lnTo>
                  <a:pt x="331419" y="67589"/>
                </a:lnTo>
                <a:lnTo>
                  <a:pt x="370420" y="66675"/>
                </a:lnTo>
                <a:lnTo>
                  <a:pt x="401040" y="73596"/>
                </a:lnTo>
                <a:lnTo>
                  <a:pt x="421551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43" y="72974"/>
                </a:lnTo>
                <a:lnTo>
                  <a:pt x="469506" y="36309"/>
                </a:lnTo>
                <a:lnTo>
                  <a:pt x="512432" y="6400"/>
                </a:lnTo>
                <a:lnTo>
                  <a:pt x="533107" y="0"/>
                </a:lnTo>
                <a:lnTo>
                  <a:pt x="499618" y="0"/>
                </a:lnTo>
                <a:lnTo>
                  <a:pt x="463423" y="23964"/>
                </a:lnTo>
                <a:lnTo>
                  <a:pt x="430631" y="72974"/>
                </a:lnTo>
                <a:lnTo>
                  <a:pt x="417182" y="66675"/>
                </a:lnTo>
                <a:lnTo>
                  <a:pt x="413270" y="64846"/>
                </a:lnTo>
                <a:lnTo>
                  <a:pt x="387019" y="57023"/>
                </a:lnTo>
                <a:lnTo>
                  <a:pt x="353288" y="53606"/>
                </a:lnTo>
                <a:lnTo>
                  <a:pt x="313474" y="58750"/>
                </a:lnTo>
                <a:lnTo>
                  <a:pt x="268986" y="76555"/>
                </a:lnTo>
                <a:lnTo>
                  <a:pt x="221246" y="111163"/>
                </a:lnTo>
                <a:lnTo>
                  <a:pt x="171640" y="166674"/>
                </a:lnTo>
                <a:lnTo>
                  <a:pt x="160007" y="179260"/>
                </a:lnTo>
                <a:lnTo>
                  <a:pt x="128663" y="210324"/>
                </a:lnTo>
                <a:lnTo>
                  <a:pt x="81508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88" y="305574"/>
                </a:lnTo>
                <a:lnTo>
                  <a:pt x="35547" y="305409"/>
                </a:lnTo>
                <a:lnTo>
                  <a:pt x="28917" y="308533"/>
                </a:lnTo>
                <a:lnTo>
                  <a:pt x="76212" y="354190"/>
                </a:lnTo>
                <a:lnTo>
                  <a:pt x="109181" y="376732"/>
                </a:lnTo>
                <a:lnTo>
                  <a:pt x="149174" y="401383"/>
                </a:lnTo>
                <a:lnTo>
                  <a:pt x="195224" y="426275"/>
                </a:lnTo>
                <a:lnTo>
                  <a:pt x="246354" y="449567"/>
                </a:lnTo>
                <a:lnTo>
                  <a:pt x="301586" y="469379"/>
                </a:lnTo>
                <a:lnTo>
                  <a:pt x="359943" y="483857"/>
                </a:lnTo>
                <a:lnTo>
                  <a:pt x="420433" y="491147"/>
                </a:lnTo>
                <a:lnTo>
                  <a:pt x="482092" y="489381"/>
                </a:lnTo>
                <a:lnTo>
                  <a:pt x="536790" y="478167"/>
                </a:lnTo>
                <a:lnTo>
                  <a:pt x="543928" y="476707"/>
                </a:lnTo>
                <a:lnTo>
                  <a:pt x="595083" y="456463"/>
                </a:lnTo>
                <a:lnTo>
                  <a:pt x="630148" y="436575"/>
                </a:lnTo>
                <a:lnTo>
                  <a:pt x="663549" y="412330"/>
                </a:lnTo>
                <a:lnTo>
                  <a:pt x="695274" y="383730"/>
                </a:lnTo>
                <a:lnTo>
                  <a:pt x="725284" y="350786"/>
                </a:lnTo>
                <a:lnTo>
                  <a:pt x="753668" y="313410"/>
                </a:lnTo>
                <a:lnTo>
                  <a:pt x="780199" y="271945"/>
                </a:lnTo>
                <a:lnTo>
                  <a:pt x="805065" y="226072"/>
                </a:lnTo>
                <a:lnTo>
                  <a:pt x="828192" y="175920"/>
                </a:lnTo>
                <a:lnTo>
                  <a:pt x="849579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901" y="4000"/>
                </a:lnTo>
                <a:lnTo>
                  <a:pt x="888593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06157" y="68484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06157" y="488918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06157" y="629062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10079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01" y="101688"/>
                </a:lnTo>
                <a:lnTo>
                  <a:pt x="831926" y="158673"/>
                </a:lnTo>
                <a:lnTo>
                  <a:pt x="810336" y="211391"/>
                </a:lnTo>
                <a:lnTo>
                  <a:pt x="787044" y="259816"/>
                </a:lnTo>
                <a:lnTo>
                  <a:pt x="762050" y="303936"/>
                </a:lnTo>
                <a:lnTo>
                  <a:pt x="735368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23" y="505066"/>
                </a:lnTo>
                <a:lnTo>
                  <a:pt x="360781" y="497801"/>
                </a:lnTo>
                <a:lnTo>
                  <a:pt x="303784" y="483501"/>
                </a:lnTo>
                <a:lnTo>
                  <a:pt x="249796" y="463969"/>
                </a:lnTo>
                <a:lnTo>
                  <a:pt x="199796" y="441071"/>
                </a:lnTo>
                <a:lnTo>
                  <a:pt x="154762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58" y="328561"/>
                </a:lnTo>
                <a:lnTo>
                  <a:pt x="122186" y="326085"/>
                </a:lnTo>
                <a:lnTo>
                  <a:pt x="176072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59" y="363677"/>
                </a:lnTo>
                <a:lnTo>
                  <a:pt x="450380" y="357555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12" y="295529"/>
                </a:lnTo>
                <a:lnTo>
                  <a:pt x="627214" y="270675"/>
                </a:lnTo>
                <a:lnTo>
                  <a:pt x="666445" y="233311"/>
                </a:lnTo>
                <a:lnTo>
                  <a:pt x="716546" y="174421"/>
                </a:lnTo>
                <a:lnTo>
                  <a:pt x="762393" y="128447"/>
                </a:lnTo>
                <a:lnTo>
                  <a:pt x="805713" y="90119"/>
                </a:lnTo>
                <a:lnTo>
                  <a:pt x="842556" y="60642"/>
                </a:lnTo>
                <a:lnTo>
                  <a:pt x="847191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48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0994" y="45529"/>
                </a:lnTo>
                <a:lnTo>
                  <a:pt x="839444" y="46748"/>
                </a:lnTo>
                <a:lnTo>
                  <a:pt x="812711" y="64363"/>
                </a:lnTo>
                <a:lnTo>
                  <a:pt x="769962" y="89420"/>
                </a:lnTo>
                <a:lnTo>
                  <a:pt x="769962" y="104355"/>
                </a:lnTo>
                <a:lnTo>
                  <a:pt x="757669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26" y="297167"/>
                </a:lnTo>
                <a:lnTo>
                  <a:pt x="519658" y="322580"/>
                </a:lnTo>
                <a:lnTo>
                  <a:pt x="462191" y="341820"/>
                </a:lnTo>
                <a:lnTo>
                  <a:pt x="396760" y="350608"/>
                </a:lnTo>
                <a:lnTo>
                  <a:pt x="324116" y="344678"/>
                </a:lnTo>
                <a:lnTo>
                  <a:pt x="302285" y="339344"/>
                </a:lnTo>
                <a:lnTo>
                  <a:pt x="254368" y="329120"/>
                </a:lnTo>
                <a:lnTo>
                  <a:pt x="235915" y="326085"/>
                </a:lnTo>
                <a:lnTo>
                  <a:pt x="191693" y="318820"/>
                </a:lnTo>
                <a:lnTo>
                  <a:pt x="147840" y="315125"/>
                </a:lnTo>
                <a:lnTo>
                  <a:pt x="175298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37" y="266090"/>
                </a:lnTo>
                <a:lnTo>
                  <a:pt x="436867" y="244779"/>
                </a:lnTo>
                <a:lnTo>
                  <a:pt x="512178" y="219710"/>
                </a:lnTo>
                <a:lnTo>
                  <a:pt x="560514" y="201879"/>
                </a:lnTo>
                <a:lnTo>
                  <a:pt x="609193" y="182384"/>
                </a:lnTo>
                <a:lnTo>
                  <a:pt x="657910" y="161175"/>
                </a:lnTo>
                <a:lnTo>
                  <a:pt x="706361" y="138163"/>
                </a:lnTo>
                <a:lnTo>
                  <a:pt x="754265" y="113296"/>
                </a:lnTo>
                <a:lnTo>
                  <a:pt x="769962" y="104355"/>
                </a:lnTo>
                <a:lnTo>
                  <a:pt x="769962" y="89420"/>
                </a:lnTo>
                <a:lnTo>
                  <a:pt x="757262" y="96850"/>
                </a:lnTo>
                <a:lnTo>
                  <a:pt x="700519" y="126593"/>
                </a:lnTo>
                <a:lnTo>
                  <a:pt x="642950" y="153695"/>
                </a:lnTo>
                <a:lnTo>
                  <a:pt x="585101" y="178269"/>
                </a:lnTo>
                <a:lnTo>
                  <a:pt x="527456" y="200444"/>
                </a:lnTo>
                <a:lnTo>
                  <a:pt x="470522" y="220319"/>
                </a:lnTo>
                <a:lnTo>
                  <a:pt x="414820" y="237998"/>
                </a:lnTo>
                <a:lnTo>
                  <a:pt x="360832" y="253606"/>
                </a:lnTo>
                <a:lnTo>
                  <a:pt x="309079" y="267258"/>
                </a:lnTo>
                <a:lnTo>
                  <a:pt x="260070" y="279044"/>
                </a:lnTo>
                <a:lnTo>
                  <a:pt x="214312" y="289102"/>
                </a:lnTo>
                <a:lnTo>
                  <a:pt x="172288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02" y="239941"/>
                </a:lnTo>
                <a:lnTo>
                  <a:pt x="171627" y="212737"/>
                </a:lnTo>
                <a:lnTo>
                  <a:pt x="181749" y="201714"/>
                </a:lnTo>
                <a:lnTo>
                  <a:pt x="235318" y="142798"/>
                </a:lnTo>
                <a:lnTo>
                  <a:pt x="285788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27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493" y="63207"/>
                </a:lnTo>
                <a:lnTo>
                  <a:pt x="512432" y="33299"/>
                </a:lnTo>
                <a:lnTo>
                  <a:pt x="562368" y="17856"/>
                </a:lnTo>
                <a:lnTo>
                  <a:pt x="612800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56" y="26390"/>
                </a:lnTo>
                <a:lnTo>
                  <a:pt x="790473" y="29057"/>
                </a:lnTo>
                <a:lnTo>
                  <a:pt x="832764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489" y="5524"/>
                </a:lnTo>
                <a:lnTo>
                  <a:pt x="659015" y="1536"/>
                </a:lnTo>
                <a:lnTo>
                  <a:pt x="613448" y="0"/>
                </a:lnTo>
                <a:lnTo>
                  <a:pt x="561327" y="4991"/>
                </a:lnTo>
                <a:lnTo>
                  <a:pt x="509143" y="20586"/>
                </a:lnTo>
                <a:lnTo>
                  <a:pt x="463410" y="50863"/>
                </a:lnTo>
                <a:lnTo>
                  <a:pt x="430631" y="99872"/>
                </a:lnTo>
                <a:lnTo>
                  <a:pt x="417169" y="93573"/>
                </a:lnTo>
                <a:lnTo>
                  <a:pt x="413258" y="91744"/>
                </a:lnTo>
                <a:lnTo>
                  <a:pt x="387007" y="83921"/>
                </a:lnTo>
                <a:lnTo>
                  <a:pt x="353275" y="80505"/>
                </a:lnTo>
                <a:lnTo>
                  <a:pt x="313461" y="85648"/>
                </a:lnTo>
                <a:lnTo>
                  <a:pt x="268973" y="103454"/>
                </a:lnTo>
                <a:lnTo>
                  <a:pt x="221234" y="138061"/>
                </a:lnTo>
                <a:lnTo>
                  <a:pt x="171640" y="193573"/>
                </a:lnTo>
                <a:lnTo>
                  <a:pt x="159994" y="206159"/>
                </a:lnTo>
                <a:lnTo>
                  <a:pt x="128651" y="237223"/>
                </a:lnTo>
                <a:lnTo>
                  <a:pt x="81495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00" y="381088"/>
                </a:lnTo>
                <a:lnTo>
                  <a:pt x="109169" y="403631"/>
                </a:lnTo>
                <a:lnTo>
                  <a:pt x="149161" y="428282"/>
                </a:lnTo>
                <a:lnTo>
                  <a:pt x="195211" y="453174"/>
                </a:lnTo>
                <a:lnTo>
                  <a:pt x="246341" y="476465"/>
                </a:lnTo>
                <a:lnTo>
                  <a:pt x="301574" y="496277"/>
                </a:lnTo>
                <a:lnTo>
                  <a:pt x="359930" y="510755"/>
                </a:lnTo>
                <a:lnTo>
                  <a:pt x="420420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36" y="439229"/>
                </a:lnTo>
                <a:lnTo>
                  <a:pt x="695261" y="410629"/>
                </a:lnTo>
                <a:lnTo>
                  <a:pt x="725271" y="377685"/>
                </a:lnTo>
                <a:lnTo>
                  <a:pt x="753656" y="340309"/>
                </a:lnTo>
                <a:lnTo>
                  <a:pt x="780186" y="298843"/>
                </a:lnTo>
                <a:lnTo>
                  <a:pt x="805053" y="252971"/>
                </a:lnTo>
                <a:lnTo>
                  <a:pt x="828179" y="202819"/>
                </a:lnTo>
                <a:lnTo>
                  <a:pt x="849566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50387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50387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5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10079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01" y="101688"/>
                </a:lnTo>
                <a:lnTo>
                  <a:pt x="831926" y="158673"/>
                </a:lnTo>
                <a:lnTo>
                  <a:pt x="810336" y="211391"/>
                </a:lnTo>
                <a:lnTo>
                  <a:pt x="787044" y="259816"/>
                </a:lnTo>
                <a:lnTo>
                  <a:pt x="762050" y="303936"/>
                </a:lnTo>
                <a:lnTo>
                  <a:pt x="735368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23" y="505066"/>
                </a:lnTo>
                <a:lnTo>
                  <a:pt x="360781" y="497801"/>
                </a:lnTo>
                <a:lnTo>
                  <a:pt x="303784" y="483501"/>
                </a:lnTo>
                <a:lnTo>
                  <a:pt x="249796" y="463969"/>
                </a:lnTo>
                <a:lnTo>
                  <a:pt x="199796" y="441071"/>
                </a:lnTo>
                <a:lnTo>
                  <a:pt x="154762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58" y="328561"/>
                </a:lnTo>
                <a:lnTo>
                  <a:pt x="122186" y="326085"/>
                </a:lnTo>
                <a:lnTo>
                  <a:pt x="176072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59" y="363677"/>
                </a:lnTo>
                <a:lnTo>
                  <a:pt x="450380" y="357555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12" y="295529"/>
                </a:lnTo>
                <a:lnTo>
                  <a:pt x="627214" y="270675"/>
                </a:lnTo>
                <a:lnTo>
                  <a:pt x="666445" y="233311"/>
                </a:lnTo>
                <a:lnTo>
                  <a:pt x="716546" y="174421"/>
                </a:lnTo>
                <a:lnTo>
                  <a:pt x="762393" y="128447"/>
                </a:lnTo>
                <a:lnTo>
                  <a:pt x="805713" y="90119"/>
                </a:lnTo>
                <a:lnTo>
                  <a:pt x="842556" y="60642"/>
                </a:lnTo>
                <a:lnTo>
                  <a:pt x="847191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48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0994" y="45529"/>
                </a:lnTo>
                <a:lnTo>
                  <a:pt x="839444" y="46748"/>
                </a:lnTo>
                <a:lnTo>
                  <a:pt x="812711" y="64363"/>
                </a:lnTo>
                <a:lnTo>
                  <a:pt x="769962" y="89420"/>
                </a:lnTo>
                <a:lnTo>
                  <a:pt x="769962" y="104355"/>
                </a:lnTo>
                <a:lnTo>
                  <a:pt x="757669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26" y="297167"/>
                </a:lnTo>
                <a:lnTo>
                  <a:pt x="519658" y="322580"/>
                </a:lnTo>
                <a:lnTo>
                  <a:pt x="462191" y="341820"/>
                </a:lnTo>
                <a:lnTo>
                  <a:pt x="396760" y="350608"/>
                </a:lnTo>
                <a:lnTo>
                  <a:pt x="324116" y="344678"/>
                </a:lnTo>
                <a:lnTo>
                  <a:pt x="302285" y="339344"/>
                </a:lnTo>
                <a:lnTo>
                  <a:pt x="254368" y="329120"/>
                </a:lnTo>
                <a:lnTo>
                  <a:pt x="235915" y="326085"/>
                </a:lnTo>
                <a:lnTo>
                  <a:pt x="191693" y="318820"/>
                </a:lnTo>
                <a:lnTo>
                  <a:pt x="147840" y="315125"/>
                </a:lnTo>
                <a:lnTo>
                  <a:pt x="175298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37" y="266090"/>
                </a:lnTo>
                <a:lnTo>
                  <a:pt x="436867" y="244779"/>
                </a:lnTo>
                <a:lnTo>
                  <a:pt x="512178" y="219710"/>
                </a:lnTo>
                <a:lnTo>
                  <a:pt x="560514" y="201879"/>
                </a:lnTo>
                <a:lnTo>
                  <a:pt x="609193" y="182384"/>
                </a:lnTo>
                <a:lnTo>
                  <a:pt x="657910" y="161175"/>
                </a:lnTo>
                <a:lnTo>
                  <a:pt x="706361" y="138163"/>
                </a:lnTo>
                <a:lnTo>
                  <a:pt x="754265" y="113296"/>
                </a:lnTo>
                <a:lnTo>
                  <a:pt x="769962" y="104355"/>
                </a:lnTo>
                <a:lnTo>
                  <a:pt x="769962" y="89420"/>
                </a:lnTo>
                <a:lnTo>
                  <a:pt x="757262" y="96850"/>
                </a:lnTo>
                <a:lnTo>
                  <a:pt x="700519" y="126593"/>
                </a:lnTo>
                <a:lnTo>
                  <a:pt x="642950" y="153695"/>
                </a:lnTo>
                <a:lnTo>
                  <a:pt x="585101" y="178269"/>
                </a:lnTo>
                <a:lnTo>
                  <a:pt x="527456" y="200444"/>
                </a:lnTo>
                <a:lnTo>
                  <a:pt x="470522" y="220319"/>
                </a:lnTo>
                <a:lnTo>
                  <a:pt x="414820" y="237998"/>
                </a:lnTo>
                <a:lnTo>
                  <a:pt x="360832" y="253606"/>
                </a:lnTo>
                <a:lnTo>
                  <a:pt x="309079" y="267258"/>
                </a:lnTo>
                <a:lnTo>
                  <a:pt x="260070" y="279044"/>
                </a:lnTo>
                <a:lnTo>
                  <a:pt x="214312" y="289102"/>
                </a:lnTo>
                <a:lnTo>
                  <a:pt x="172288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02" y="239941"/>
                </a:lnTo>
                <a:lnTo>
                  <a:pt x="171627" y="212737"/>
                </a:lnTo>
                <a:lnTo>
                  <a:pt x="181749" y="201714"/>
                </a:lnTo>
                <a:lnTo>
                  <a:pt x="235318" y="142798"/>
                </a:lnTo>
                <a:lnTo>
                  <a:pt x="285788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27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493" y="63207"/>
                </a:lnTo>
                <a:lnTo>
                  <a:pt x="512432" y="33299"/>
                </a:lnTo>
                <a:lnTo>
                  <a:pt x="562368" y="17856"/>
                </a:lnTo>
                <a:lnTo>
                  <a:pt x="612800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56" y="26390"/>
                </a:lnTo>
                <a:lnTo>
                  <a:pt x="790473" y="29057"/>
                </a:lnTo>
                <a:lnTo>
                  <a:pt x="832764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489" y="5524"/>
                </a:lnTo>
                <a:lnTo>
                  <a:pt x="659015" y="1536"/>
                </a:lnTo>
                <a:lnTo>
                  <a:pt x="613448" y="0"/>
                </a:lnTo>
                <a:lnTo>
                  <a:pt x="561327" y="4991"/>
                </a:lnTo>
                <a:lnTo>
                  <a:pt x="509143" y="20586"/>
                </a:lnTo>
                <a:lnTo>
                  <a:pt x="463410" y="50863"/>
                </a:lnTo>
                <a:lnTo>
                  <a:pt x="430631" y="99872"/>
                </a:lnTo>
                <a:lnTo>
                  <a:pt x="417169" y="93573"/>
                </a:lnTo>
                <a:lnTo>
                  <a:pt x="413258" y="91744"/>
                </a:lnTo>
                <a:lnTo>
                  <a:pt x="387007" y="83921"/>
                </a:lnTo>
                <a:lnTo>
                  <a:pt x="353275" y="80505"/>
                </a:lnTo>
                <a:lnTo>
                  <a:pt x="313461" y="85648"/>
                </a:lnTo>
                <a:lnTo>
                  <a:pt x="268973" y="103454"/>
                </a:lnTo>
                <a:lnTo>
                  <a:pt x="221234" y="138061"/>
                </a:lnTo>
                <a:lnTo>
                  <a:pt x="171640" y="193573"/>
                </a:lnTo>
                <a:lnTo>
                  <a:pt x="159994" y="206159"/>
                </a:lnTo>
                <a:lnTo>
                  <a:pt x="128651" y="237223"/>
                </a:lnTo>
                <a:lnTo>
                  <a:pt x="81495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00" y="381088"/>
                </a:lnTo>
                <a:lnTo>
                  <a:pt x="109169" y="403631"/>
                </a:lnTo>
                <a:lnTo>
                  <a:pt x="149161" y="428282"/>
                </a:lnTo>
                <a:lnTo>
                  <a:pt x="195211" y="453174"/>
                </a:lnTo>
                <a:lnTo>
                  <a:pt x="246341" y="476465"/>
                </a:lnTo>
                <a:lnTo>
                  <a:pt x="301574" y="496277"/>
                </a:lnTo>
                <a:lnTo>
                  <a:pt x="359930" y="510755"/>
                </a:lnTo>
                <a:lnTo>
                  <a:pt x="420420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36" y="439229"/>
                </a:lnTo>
                <a:lnTo>
                  <a:pt x="695261" y="410629"/>
                </a:lnTo>
                <a:lnTo>
                  <a:pt x="725271" y="377685"/>
                </a:lnTo>
                <a:lnTo>
                  <a:pt x="753656" y="340309"/>
                </a:lnTo>
                <a:lnTo>
                  <a:pt x="780186" y="298843"/>
                </a:lnTo>
                <a:lnTo>
                  <a:pt x="805053" y="252971"/>
                </a:lnTo>
                <a:lnTo>
                  <a:pt x="828179" y="202819"/>
                </a:lnTo>
                <a:lnTo>
                  <a:pt x="849566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10079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01" y="101688"/>
                </a:lnTo>
                <a:lnTo>
                  <a:pt x="831926" y="158673"/>
                </a:lnTo>
                <a:lnTo>
                  <a:pt x="810336" y="211391"/>
                </a:lnTo>
                <a:lnTo>
                  <a:pt x="787044" y="259816"/>
                </a:lnTo>
                <a:lnTo>
                  <a:pt x="762050" y="303936"/>
                </a:lnTo>
                <a:lnTo>
                  <a:pt x="735368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23" y="505066"/>
                </a:lnTo>
                <a:lnTo>
                  <a:pt x="360781" y="497801"/>
                </a:lnTo>
                <a:lnTo>
                  <a:pt x="303784" y="483501"/>
                </a:lnTo>
                <a:lnTo>
                  <a:pt x="249796" y="463969"/>
                </a:lnTo>
                <a:lnTo>
                  <a:pt x="199796" y="441071"/>
                </a:lnTo>
                <a:lnTo>
                  <a:pt x="154762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58" y="328561"/>
                </a:lnTo>
                <a:lnTo>
                  <a:pt x="122186" y="326085"/>
                </a:lnTo>
                <a:lnTo>
                  <a:pt x="176072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59" y="363677"/>
                </a:lnTo>
                <a:lnTo>
                  <a:pt x="450380" y="357555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12" y="295529"/>
                </a:lnTo>
                <a:lnTo>
                  <a:pt x="627214" y="270675"/>
                </a:lnTo>
                <a:lnTo>
                  <a:pt x="666445" y="233311"/>
                </a:lnTo>
                <a:lnTo>
                  <a:pt x="716546" y="174421"/>
                </a:lnTo>
                <a:lnTo>
                  <a:pt x="762393" y="128447"/>
                </a:lnTo>
                <a:lnTo>
                  <a:pt x="805713" y="90119"/>
                </a:lnTo>
                <a:lnTo>
                  <a:pt x="842556" y="60642"/>
                </a:lnTo>
                <a:lnTo>
                  <a:pt x="847191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48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0994" y="45529"/>
                </a:lnTo>
                <a:lnTo>
                  <a:pt x="839444" y="46748"/>
                </a:lnTo>
                <a:lnTo>
                  <a:pt x="812711" y="64363"/>
                </a:lnTo>
                <a:lnTo>
                  <a:pt x="769962" y="89420"/>
                </a:lnTo>
                <a:lnTo>
                  <a:pt x="769962" y="104355"/>
                </a:lnTo>
                <a:lnTo>
                  <a:pt x="757669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26" y="297167"/>
                </a:lnTo>
                <a:lnTo>
                  <a:pt x="519658" y="322580"/>
                </a:lnTo>
                <a:lnTo>
                  <a:pt x="462191" y="341820"/>
                </a:lnTo>
                <a:lnTo>
                  <a:pt x="396760" y="350608"/>
                </a:lnTo>
                <a:lnTo>
                  <a:pt x="324116" y="344678"/>
                </a:lnTo>
                <a:lnTo>
                  <a:pt x="302285" y="339344"/>
                </a:lnTo>
                <a:lnTo>
                  <a:pt x="254368" y="329120"/>
                </a:lnTo>
                <a:lnTo>
                  <a:pt x="235915" y="326085"/>
                </a:lnTo>
                <a:lnTo>
                  <a:pt x="191693" y="318820"/>
                </a:lnTo>
                <a:lnTo>
                  <a:pt x="147840" y="315125"/>
                </a:lnTo>
                <a:lnTo>
                  <a:pt x="175298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37" y="266090"/>
                </a:lnTo>
                <a:lnTo>
                  <a:pt x="436867" y="244779"/>
                </a:lnTo>
                <a:lnTo>
                  <a:pt x="512178" y="219710"/>
                </a:lnTo>
                <a:lnTo>
                  <a:pt x="560514" y="201879"/>
                </a:lnTo>
                <a:lnTo>
                  <a:pt x="609193" y="182384"/>
                </a:lnTo>
                <a:lnTo>
                  <a:pt x="657910" y="161175"/>
                </a:lnTo>
                <a:lnTo>
                  <a:pt x="706361" y="138163"/>
                </a:lnTo>
                <a:lnTo>
                  <a:pt x="754265" y="113296"/>
                </a:lnTo>
                <a:lnTo>
                  <a:pt x="769962" y="104355"/>
                </a:lnTo>
                <a:lnTo>
                  <a:pt x="769962" y="89420"/>
                </a:lnTo>
                <a:lnTo>
                  <a:pt x="757262" y="96850"/>
                </a:lnTo>
                <a:lnTo>
                  <a:pt x="700519" y="126593"/>
                </a:lnTo>
                <a:lnTo>
                  <a:pt x="642950" y="153695"/>
                </a:lnTo>
                <a:lnTo>
                  <a:pt x="585101" y="178269"/>
                </a:lnTo>
                <a:lnTo>
                  <a:pt x="527456" y="200444"/>
                </a:lnTo>
                <a:lnTo>
                  <a:pt x="470522" y="220319"/>
                </a:lnTo>
                <a:lnTo>
                  <a:pt x="414820" y="237998"/>
                </a:lnTo>
                <a:lnTo>
                  <a:pt x="360832" y="253606"/>
                </a:lnTo>
                <a:lnTo>
                  <a:pt x="309079" y="267258"/>
                </a:lnTo>
                <a:lnTo>
                  <a:pt x="260070" y="279044"/>
                </a:lnTo>
                <a:lnTo>
                  <a:pt x="214312" y="289102"/>
                </a:lnTo>
                <a:lnTo>
                  <a:pt x="172288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02" y="239941"/>
                </a:lnTo>
                <a:lnTo>
                  <a:pt x="171627" y="212737"/>
                </a:lnTo>
                <a:lnTo>
                  <a:pt x="181749" y="201714"/>
                </a:lnTo>
                <a:lnTo>
                  <a:pt x="235318" y="142798"/>
                </a:lnTo>
                <a:lnTo>
                  <a:pt x="285788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27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493" y="63207"/>
                </a:lnTo>
                <a:lnTo>
                  <a:pt x="512432" y="33299"/>
                </a:lnTo>
                <a:lnTo>
                  <a:pt x="562368" y="17856"/>
                </a:lnTo>
                <a:lnTo>
                  <a:pt x="612800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56" y="26390"/>
                </a:lnTo>
                <a:lnTo>
                  <a:pt x="790473" y="29057"/>
                </a:lnTo>
                <a:lnTo>
                  <a:pt x="832764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60"/>
                </a:lnTo>
                <a:lnTo>
                  <a:pt x="762495" y="14668"/>
                </a:lnTo>
                <a:lnTo>
                  <a:pt x="747064" y="12877"/>
                </a:lnTo>
                <a:lnTo>
                  <a:pt x="704405" y="7886"/>
                </a:lnTo>
                <a:lnTo>
                  <a:pt x="691489" y="5524"/>
                </a:lnTo>
                <a:lnTo>
                  <a:pt x="659015" y="1536"/>
                </a:lnTo>
                <a:lnTo>
                  <a:pt x="613448" y="0"/>
                </a:lnTo>
                <a:lnTo>
                  <a:pt x="561327" y="4991"/>
                </a:lnTo>
                <a:lnTo>
                  <a:pt x="509143" y="20586"/>
                </a:lnTo>
                <a:lnTo>
                  <a:pt x="463410" y="50863"/>
                </a:lnTo>
                <a:lnTo>
                  <a:pt x="430631" y="99872"/>
                </a:lnTo>
                <a:lnTo>
                  <a:pt x="417169" y="93573"/>
                </a:lnTo>
                <a:lnTo>
                  <a:pt x="413258" y="91744"/>
                </a:lnTo>
                <a:lnTo>
                  <a:pt x="387007" y="83921"/>
                </a:lnTo>
                <a:lnTo>
                  <a:pt x="353275" y="80505"/>
                </a:lnTo>
                <a:lnTo>
                  <a:pt x="313461" y="85648"/>
                </a:lnTo>
                <a:lnTo>
                  <a:pt x="268973" y="103454"/>
                </a:lnTo>
                <a:lnTo>
                  <a:pt x="221234" y="138061"/>
                </a:lnTo>
                <a:lnTo>
                  <a:pt x="171640" y="193573"/>
                </a:lnTo>
                <a:lnTo>
                  <a:pt x="159994" y="206159"/>
                </a:lnTo>
                <a:lnTo>
                  <a:pt x="128651" y="237223"/>
                </a:lnTo>
                <a:lnTo>
                  <a:pt x="81495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00" y="381088"/>
                </a:lnTo>
                <a:lnTo>
                  <a:pt x="109169" y="403631"/>
                </a:lnTo>
                <a:lnTo>
                  <a:pt x="149161" y="428282"/>
                </a:lnTo>
                <a:lnTo>
                  <a:pt x="195211" y="453174"/>
                </a:lnTo>
                <a:lnTo>
                  <a:pt x="246341" y="476465"/>
                </a:lnTo>
                <a:lnTo>
                  <a:pt x="301574" y="496277"/>
                </a:lnTo>
                <a:lnTo>
                  <a:pt x="359930" y="510755"/>
                </a:lnTo>
                <a:lnTo>
                  <a:pt x="420420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36" y="439229"/>
                </a:lnTo>
                <a:lnTo>
                  <a:pt x="695261" y="410629"/>
                </a:lnTo>
                <a:lnTo>
                  <a:pt x="725271" y="377685"/>
                </a:lnTo>
                <a:lnTo>
                  <a:pt x="753656" y="340309"/>
                </a:lnTo>
                <a:lnTo>
                  <a:pt x="780186" y="298843"/>
                </a:lnTo>
                <a:lnTo>
                  <a:pt x="805053" y="252971"/>
                </a:lnTo>
                <a:lnTo>
                  <a:pt x="828179" y="202819"/>
                </a:lnTo>
                <a:lnTo>
                  <a:pt x="849566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10079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01" y="101688"/>
                </a:lnTo>
                <a:lnTo>
                  <a:pt x="831926" y="158673"/>
                </a:lnTo>
                <a:lnTo>
                  <a:pt x="810336" y="211391"/>
                </a:lnTo>
                <a:lnTo>
                  <a:pt x="787044" y="259816"/>
                </a:lnTo>
                <a:lnTo>
                  <a:pt x="762050" y="303936"/>
                </a:lnTo>
                <a:lnTo>
                  <a:pt x="735368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23" y="505066"/>
                </a:lnTo>
                <a:lnTo>
                  <a:pt x="360781" y="497801"/>
                </a:lnTo>
                <a:lnTo>
                  <a:pt x="303784" y="483501"/>
                </a:lnTo>
                <a:lnTo>
                  <a:pt x="249796" y="463969"/>
                </a:lnTo>
                <a:lnTo>
                  <a:pt x="199796" y="441071"/>
                </a:lnTo>
                <a:lnTo>
                  <a:pt x="154762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58" y="328561"/>
                </a:lnTo>
                <a:lnTo>
                  <a:pt x="122186" y="326085"/>
                </a:lnTo>
                <a:lnTo>
                  <a:pt x="176072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59" y="363677"/>
                </a:lnTo>
                <a:lnTo>
                  <a:pt x="450380" y="357555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12" y="295529"/>
                </a:lnTo>
                <a:lnTo>
                  <a:pt x="627214" y="270675"/>
                </a:lnTo>
                <a:lnTo>
                  <a:pt x="666445" y="233311"/>
                </a:lnTo>
                <a:lnTo>
                  <a:pt x="716546" y="174421"/>
                </a:lnTo>
                <a:lnTo>
                  <a:pt x="762393" y="128447"/>
                </a:lnTo>
                <a:lnTo>
                  <a:pt x="805713" y="90119"/>
                </a:lnTo>
                <a:lnTo>
                  <a:pt x="842556" y="60642"/>
                </a:lnTo>
                <a:lnTo>
                  <a:pt x="847191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48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0994" y="45529"/>
                </a:lnTo>
                <a:lnTo>
                  <a:pt x="839444" y="46748"/>
                </a:lnTo>
                <a:lnTo>
                  <a:pt x="812711" y="64363"/>
                </a:lnTo>
                <a:lnTo>
                  <a:pt x="769962" y="89420"/>
                </a:lnTo>
                <a:lnTo>
                  <a:pt x="769962" y="104355"/>
                </a:lnTo>
                <a:lnTo>
                  <a:pt x="757669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26" y="297167"/>
                </a:lnTo>
                <a:lnTo>
                  <a:pt x="519658" y="322580"/>
                </a:lnTo>
                <a:lnTo>
                  <a:pt x="462191" y="341820"/>
                </a:lnTo>
                <a:lnTo>
                  <a:pt x="396760" y="350608"/>
                </a:lnTo>
                <a:lnTo>
                  <a:pt x="324116" y="344678"/>
                </a:lnTo>
                <a:lnTo>
                  <a:pt x="302285" y="339344"/>
                </a:lnTo>
                <a:lnTo>
                  <a:pt x="254368" y="329120"/>
                </a:lnTo>
                <a:lnTo>
                  <a:pt x="235915" y="326085"/>
                </a:lnTo>
                <a:lnTo>
                  <a:pt x="191693" y="318820"/>
                </a:lnTo>
                <a:lnTo>
                  <a:pt x="147840" y="315125"/>
                </a:lnTo>
                <a:lnTo>
                  <a:pt x="175298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37" y="266090"/>
                </a:lnTo>
                <a:lnTo>
                  <a:pt x="436867" y="244779"/>
                </a:lnTo>
                <a:lnTo>
                  <a:pt x="512178" y="219710"/>
                </a:lnTo>
                <a:lnTo>
                  <a:pt x="560514" y="201879"/>
                </a:lnTo>
                <a:lnTo>
                  <a:pt x="609193" y="182384"/>
                </a:lnTo>
                <a:lnTo>
                  <a:pt x="657910" y="161175"/>
                </a:lnTo>
                <a:lnTo>
                  <a:pt x="706361" y="138163"/>
                </a:lnTo>
                <a:lnTo>
                  <a:pt x="754265" y="113296"/>
                </a:lnTo>
                <a:lnTo>
                  <a:pt x="769962" y="104355"/>
                </a:lnTo>
                <a:lnTo>
                  <a:pt x="769962" y="89420"/>
                </a:lnTo>
                <a:lnTo>
                  <a:pt x="757262" y="96850"/>
                </a:lnTo>
                <a:lnTo>
                  <a:pt x="700519" y="126593"/>
                </a:lnTo>
                <a:lnTo>
                  <a:pt x="642950" y="153695"/>
                </a:lnTo>
                <a:lnTo>
                  <a:pt x="585101" y="178269"/>
                </a:lnTo>
                <a:lnTo>
                  <a:pt x="527456" y="200444"/>
                </a:lnTo>
                <a:lnTo>
                  <a:pt x="470522" y="220319"/>
                </a:lnTo>
                <a:lnTo>
                  <a:pt x="414820" y="237998"/>
                </a:lnTo>
                <a:lnTo>
                  <a:pt x="360832" y="253606"/>
                </a:lnTo>
                <a:lnTo>
                  <a:pt x="309079" y="267258"/>
                </a:lnTo>
                <a:lnTo>
                  <a:pt x="260070" y="279044"/>
                </a:lnTo>
                <a:lnTo>
                  <a:pt x="214312" y="289102"/>
                </a:lnTo>
                <a:lnTo>
                  <a:pt x="172288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02" y="239941"/>
                </a:lnTo>
                <a:lnTo>
                  <a:pt x="171627" y="212737"/>
                </a:lnTo>
                <a:lnTo>
                  <a:pt x="181749" y="201714"/>
                </a:lnTo>
                <a:lnTo>
                  <a:pt x="235318" y="142798"/>
                </a:lnTo>
                <a:lnTo>
                  <a:pt x="285788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27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493" y="63207"/>
                </a:lnTo>
                <a:lnTo>
                  <a:pt x="512432" y="33299"/>
                </a:lnTo>
                <a:lnTo>
                  <a:pt x="562368" y="17856"/>
                </a:lnTo>
                <a:lnTo>
                  <a:pt x="612800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56" y="26390"/>
                </a:lnTo>
                <a:lnTo>
                  <a:pt x="790473" y="29057"/>
                </a:lnTo>
                <a:lnTo>
                  <a:pt x="832764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489" y="5524"/>
                </a:lnTo>
                <a:lnTo>
                  <a:pt x="659015" y="1536"/>
                </a:lnTo>
                <a:lnTo>
                  <a:pt x="613448" y="0"/>
                </a:lnTo>
                <a:lnTo>
                  <a:pt x="561327" y="4991"/>
                </a:lnTo>
                <a:lnTo>
                  <a:pt x="509143" y="20586"/>
                </a:lnTo>
                <a:lnTo>
                  <a:pt x="463410" y="50863"/>
                </a:lnTo>
                <a:lnTo>
                  <a:pt x="430631" y="99872"/>
                </a:lnTo>
                <a:lnTo>
                  <a:pt x="417169" y="93573"/>
                </a:lnTo>
                <a:lnTo>
                  <a:pt x="413258" y="91744"/>
                </a:lnTo>
                <a:lnTo>
                  <a:pt x="387007" y="83921"/>
                </a:lnTo>
                <a:lnTo>
                  <a:pt x="353275" y="80505"/>
                </a:lnTo>
                <a:lnTo>
                  <a:pt x="313461" y="85648"/>
                </a:lnTo>
                <a:lnTo>
                  <a:pt x="268973" y="103454"/>
                </a:lnTo>
                <a:lnTo>
                  <a:pt x="221234" y="138061"/>
                </a:lnTo>
                <a:lnTo>
                  <a:pt x="171640" y="193573"/>
                </a:lnTo>
                <a:lnTo>
                  <a:pt x="159994" y="206159"/>
                </a:lnTo>
                <a:lnTo>
                  <a:pt x="128651" y="237223"/>
                </a:lnTo>
                <a:lnTo>
                  <a:pt x="81495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00" y="381088"/>
                </a:lnTo>
                <a:lnTo>
                  <a:pt x="109169" y="403631"/>
                </a:lnTo>
                <a:lnTo>
                  <a:pt x="149161" y="428282"/>
                </a:lnTo>
                <a:lnTo>
                  <a:pt x="195211" y="453174"/>
                </a:lnTo>
                <a:lnTo>
                  <a:pt x="246341" y="476465"/>
                </a:lnTo>
                <a:lnTo>
                  <a:pt x="301574" y="496277"/>
                </a:lnTo>
                <a:lnTo>
                  <a:pt x="359930" y="510755"/>
                </a:lnTo>
                <a:lnTo>
                  <a:pt x="420420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36" y="439229"/>
                </a:lnTo>
                <a:lnTo>
                  <a:pt x="695261" y="410629"/>
                </a:lnTo>
                <a:lnTo>
                  <a:pt x="725271" y="377685"/>
                </a:lnTo>
                <a:lnTo>
                  <a:pt x="753656" y="340309"/>
                </a:lnTo>
                <a:lnTo>
                  <a:pt x="780186" y="298843"/>
                </a:lnTo>
                <a:lnTo>
                  <a:pt x="805053" y="252971"/>
                </a:lnTo>
                <a:lnTo>
                  <a:pt x="828179" y="202819"/>
                </a:lnTo>
                <a:lnTo>
                  <a:pt x="849566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0079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03" y="0"/>
                </a:lnTo>
                <a:lnTo>
                  <a:pt x="869403" y="15430"/>
                </a:lnTo>
                <a:lnTo>
                  <a:pt x="851801" y="74790"/>
                </a:lnTo>
                <a:lnTo>
                  <a:pt x="831926" y="131775"/>
                </a:lnTo>
                <a:lnTo>
                  <a:pt x="810336" y="184492"/>
                </a:lnTo>
                <a:lnTo>
                  <a:pt x="787044" y="232918"/>
                </a:lnTo>
                <a:lnTo>
                  <a:pt x="762050" y="277037"/>
                </a:lnTo>
                <a:lnTo>
                  <a:pt x="735368" y="316839"/>
                </a:lnTo>
                <a:lnTo>
                  <a:pt x="707009" y="352323"/>
                </a:lnTo>
                <a:lnTo>
                  <a:pt x="676960" y="383451"/>
                </a:lnTo>
                <a:lnTo>
                  <a:pt x="645248" y="410222"/>
                </a:lnTo>
                <a:lnTo>
                  <a:pt x="611873" y="432625"/>
                </a:lnTo>
                <a:lnTo>
                  <a:pt x="576846" y="450646"/>
                </a:lnTo>
                <a:lnTo>
                  <a:pt x="540169" y="464261"/>
                </a:lnTo>
                <a:lnTo>
                  <a:pt x="479945" y="476567"/>
                </a:lnTo>
                <a:lnTo>
                  <a:pt x="419823" y="478167"/>
                </a:lnTo>
                <a:lnTo>
                  <a:pt x="360781" y="470903"/>
                </a:lnTo>
                <a:lnTo>
                  <a:pt x="303784" y="456603"/>
                </a:lnTo>
                <a:lnTo>
                  <a:pt x="249796" y="437070"/>
                </a:lnTo>
                <a:lnTo>
                  <a:pt x="199796" y="414172"/>
                </a:lnTo>
                <a:lnTo>
                  <a:pt x="154762" y="389712"/>
                </a:lnTo>
                <a:lnTo>
                  <a:pt x="115658" y="365518"/>
                </a:lnTo>
                <a:lnTo>
                  <a:pt x="83451" y="343433"/>
                </a:lnTo>
                <a:lnTo>
                  <a:pt x="43624" y="312889"/>
                </a:lnTo>
                <a:lnTo>
                  <a:pt x="75958" y="301663"/>
                </a:lnTo>
                <a:lnTo>
                  <a:pt x="122186" y="299186"/>
                </a:lnTo>
                <a:lnTo>
                  <a:pt x="176072" y="303149"/>
                </a:lnTo>
                <a:lnTo>
                  <a:pt x="231368" y="311226"/>
                </a:lnTo>
                <a:lnTo>
                  <a:pt x="281838" y="321094"/>
                </a:lnTo>
                <a:lnTo>
                  <a:pt x="321233" y="330441"/>
                </a:lnTo>
                <a:lnTo>
                  <a:pt x="388759" y="336778"/>
                </a:lnTo>
                <a:lnTo>
                  <a:pt x="450380" y="330657"/>
                </a:lnTo>
                <a:lnTo>
                  <a:pt x="505574" y="315188"/>
                </a:lnTo>
                <a:lnTo>
                  <a:pt x="553796" y="293471"/>
                </a:lnTo>
                <a:lnTo>
                  <a:pt x="594512" y="268630"/>
                </a:lnTo>
                <a:lnTo>
                  <a:pt x="627214" y="243776"/>
                </a:lnTo>
                <a:lnTo>
                  <a:pt x="666445" y="206413"/>
                </a:lnTo>
                <a:lnTo>
                  <a:pt x="716546" y="147523"/>
                </a:lnTo>
                <a:lnTo>
                  <a:pt x="762393" y="101549"/>
                </a:lnTo>
                <a:lnTo>
                  <a:pt x="805713" y="63220"/>
                </a:lnTo>
                <a:lnTo>
                  <a:pt x="842556" y="33743"/>
                </a:lnTo>
                <a:lnTo>
                  <a:pt x="847191" y="30835"/>
                </a:lnTo>
                <a:lnTo>
                  <a:pt x="869403" y="15430"/>
                </a:lnTo>
                <a:lnTo>
                  <a:pt x="869403" y="0"/>
                </a:lnTo>
                <a:lnTo>
                  <a:pt x="753783" y="0"/>
                </a:lnTo>
                <a:lnTo>
                  <a:pt x="790473" y="2159"/>
                </a:lnTo>
                <a:lnTo>
                  <a:pt x="832764" y="2717"/>
                </a:lnTo>
                <a:lnTo>
                  <a:pt x="863688" y="2171"/>
                </a:lnTo>
                <a:lnTo>
                  <a:pt x="840994" y="18630"/>
                </a:lnTo>
                <a:lnTo>
                  <a:pt x="839444" y="19850"/>
                </a:lnTo>
                <a:lnTo>
                  <a:pt x="812711" y="37465"/>
                </a:lnTo>
                <a:lnTo>
                  <a:pt x="769962" y="62522"/>
                </a:lnTo>
                <a:lnTo>
                  <a:pt x="769962" y="77457"/>
                </a:lnTo>
                <a:lnTo>
                  <a:pt x="757669" y="88201"/>
                </a:lnTo>
                <a:lnTo>
                  <a:pt x="709117" y="136448"/>
                </a:lnTo>
                <a:lnTo>
                  <a:pt x="661695" y="192100"/>
                </a:lnTo>
                <a:lnTo>
                  <a:pt x="655129" y="199580"/>
                </a:lnTo>
                <a:lnTo>
                  <a:pt x="607758" y="242938"/>
                </a:lnTo>
                <a:lnTo>
                  <a:pt x="568426" y="270268"/>
                </a:lnTo>
                <a:lnTo>
                  <a:pt x="519658" y="295681"/>
                </a:lnTo>
                <a:lnTo>
                  <a:pt x="462191" y="314921"/>
                </a:lnTo>
                <a:lnTo>
                  <a:pt x="396760" y="323710"/>
                </a:lnTo>
                <a:lnTo>
                  <a:pt x="324116" y="317779"/>
                </a:lnTo>
                <a:lnTo>
                  <a:pt x="302285" y="312445"/>
                </a:lnTo>
                <a:lnTo>
                  <a:pt x="254368" y="302221"/>
                </a:lnTo>
                <a:lnTo>
                  <a:pt x="235915" y="299186"/>
                </a:lnTo>
                <a:lnTo>
                  <a:pt x="191693" y="291922"/>
                </a:lnTo>
                <a:lnTo>
                  <a:pt x="147840" y="288226"/>
                </a:lnTo>
                <a:lnTo>
                  <a:pt x="175298" y="283260"/>
                </a:lnTo>
                <a:lnTo>
                  <a:pt x="232371" y="271614"/>
                </a:lnTo>
                <a:lnTo>
                  <a:pt x="295783" y="257009"/>
                </a:lnTo>
                <a:lnTo>
                  <a:pt x="364337" y="239179"/>
                </a:lnTo>
                <a:lnTo>
                  <a:pt x="436867" y="217868"/>
                </a:lnTo>
                <a:lnTo>
                  <a:pt x="512178" y="192811"/>
                </a:lnTo>
                <a:lnTo>
                  <a:pt x="560514" y="174980"/>
                </a:lnTo>
                <a:lnTo>
                  <a:pt x="609193" y="155486"/>
                </a:lnTo>
                <a:lnTo>
                  <a:pt x="657910" y="134277"/>
                </a:lnTo>
                <a:lnTo>
                  <a:pt x="706361" y="111264"/>
                </a:lnTo>
                <a:lnTo>
                  <a:pt x="754265" y="86398"/>
                </a:lnTo>
                <a:lnTo>
                  <a:pt x="769962" y="77457"/>
                </a:lnTo>
                <a:lnTo>
                  <a:pt x="769962" y="62522"/>
                </a:lnTo>
                <a:lnTo>
                  <a:pt x="757262" y="69951"/>
                </a:lnTo>
                <a:lnTo>
                  <a:pt x="700519" y="99695"/>
                </a:lnTo>
                <a:lnTo>
                  <a:pt x="642950" y="126796"/>
                </a:lnTo>
                <a:lnTo>
                  <a:pt x="585101" y="151371"/>
                </a:lnTo>
                <a:lnTo>
                  <a:pt x="527456" y="173545"/>
                </a:lnTo>
                <a:lnTo>
                  <a:pt x="470522" y="193421"/>
                </a:lnTo>
                <a:lnTo>
                  <a:pt x="414820" y="211099"/>
                </a:lnTo>
                <a:lnTo>
                  <a:pt x="360832" y="226707"/>
                </a:lnTo>
                <a:lnTo>
                  <a:pt x="309079" y="240360"/>
                </a:lnTo>
                <a:lnTo>
                  <a:pt x="260070" y="252145"/>
                </a:lnTo>
                <a:lnTo>
                  <a:pt x="214312" y="262204"/>
                </a:lnTo>
                <a:lnTo>
                  <a:pt x="172288" y="270637"/>
                </a:lnTo>
                <a:lnTo>
                  <a:pt x="134531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82" y="249999"/>
                </a:lnTo>
                <a:lnTo>
                  <a:pt x="144602" y="213042"/>
                </a:lnTo>
                <a:lnTo>
                  <a:pt x="171627" y="185839"/>
                </a:lnTo>
                <a:lnTo>
                  <a:pt x="181749" y="174815"/>
                </a:lnTo>
                <a:lnTo>
                  <a:pt x="235318" y="115900"/>
                </a:lnTo>
                <a:lnTo>
                  <a:pt x="285788" y="82067"/>
                </a:lnTo>
                <a:lnTo>
                  <a:pt x="331406" y="67589"/>
                </a:lnTo>
                <a:lnTo>
                  <a:pt x="370408" y="66675"/>
                </a:lnTo>
                <a:lnTo>
                  <a:pt x="401027" y="73596"/>
                </a:lnTo>
                <a:lnTo>
                  <a:pt x="421538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30" y="72974"/>
                </a:lnTo>
                <a:lnTo>
                  <a:pt x="469493" y="36309"/>
                </a:lnTo>
                <a:lnTo>
                  <a:pt x="512432" y="6400"/>
                </a:lnTo>
                <a:lnTo>
                  <a:pt x="533095" y="0"/>
                </a:lnTo>
                <a:lnTo>
                  <a:pt x="499605" y="0"/>
                </a:lnTo>
                <a:lnTo>
                  <a:pt x="463410" y="23964"/>
                </a:lnTo>
                <a:lnTo>
                  <a:pt x="430631" y="72974"/>
                </a:lnTo>
                <a:lnTo>
                  <a:pt x="417169" y="66675"/>
                </a:lnTo>
                <a:lnTo>
                  <a:pt x="413258" y="64846"/>
                </a:lnTo>
                <a:lnTo>
                  <a:pt x="387007" y="57023"/>
                </a:lnTo>
                <a:lnTo>
                  <a:pt x="353275" y="53606"/>
                </a:lnTo>
                <a:lnTo>
                  <a:pt x="313461" y="58750"/>
                </a:lnTo>
                <a:lnTo>
                  <a:pt x="268973" y="76555"/>
                </a:lnTo>
                <a:lnTo>
                  <a:pt x="221234" y="111163"/>
                </a:lnTo>
                <a:lnTo>
                  <a:pt x="171640" y="166674"/>
                </a:lnTo>
                <a:lnTo>
                  <a:pt x="159994" y="179260"/>
                </a:lnTo>
                <a:lnTo>
                  <a:pt x="128651" y="210324"/>
                </a:lnTo>
                <a:lnTo>
                  <a:pt x="81495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75" y="305574"/>
                </a:lnTo>
                <a:lnTo>
                  <a:pt x="35534" y="305409"/>
                </a:lnTo>
                <a:lnTo>
                  <a:pt x="28905" y="308533"/>
                </a:lnTo>
                <a:lnTo>
                  <a:pt x="76200" y="354190"/>
                </a:lnTo>
                <a:lnTo>
                  <a:pt x="109169" y="376732"/>
                </a:lnTo>
                <a:lnTo>
                  <a:pt x="149161" y="401383"/>
                </a:lnTo>
                <a:lnTo>
                  <a:pt x="195211" y="426275"/>
                </a:lnTo>
                <a:lnTo>
                  <a:pt x="246341" y="449567"/>
                </a:lnTo>
                <a:lnTo>
                  <a:pt x="301574" y="469379"/>
                </a:lnTo>
                <a:lnTo>
                  <a:pt x="359930" y="483857"/>
                </a:lnTo>
                <a:lnTo>
                  <a:pt x="420420" y="491147"/>
                </a:lnTo>
                <a:lnTo>
                  <a:pt x="482079" y="489381"/>
                </a:lnTo>
                <a:lnTo>
                  <a:pt x="536778" y="478167"/>
                </a:lnTo>
                <a:lnTo>
                  <a:pt x="543915" y="476707"/>
                </a:lnTo>
                <a:lnTo>
                  <a:pt x="595071" y="456463"/>
                </a:lnTo>
                <a:lnTo>
                  <a:pt x="630148" y="436575"/>
                </a:lnTo>
                <a:lnTo>
                  <a:pt x="663536" y="412330"/>
                </a:lnTo>
                <a:lnTo>
                  <a:pt x="695261" y="383730"/>
                </a:lnTo>
                <a:lnTo>
                  <a:pt x="725271" y="350786"/>
                </a:lnTo>
                <a:lnTo>
                  <a:pt x="753656" y="313410"/>
                </a:lnTo>
                <a:lnTo>
                  <a:pt x="780186" y="271945"/>
                </a:lnTo>
                <a:lnTo>
                  <a:pt x="805053" y="226072"/>
                </a:lnTo>
                <a:lnTo>
                  <a:pt x="828179" y="175920"/>
                </a:lnTo>
                <a:lnTo>
                  <a:pt x="849566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888" y="3987"/>
                </a:lnTo>
                <a:lnTo>
                  <a:pt x="888580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50387" y="68484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5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690" y="253365"/>
                </a:lnTo>
                <a:lnTo>
                  <a:pt x="775690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690" y="266268"/>
                </a:lnTo>
                <a:lnTo>
                  <a:pt x="775690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50387" y="488918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50387" y="629062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77414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62" y="89420"/>
                </a:lnTo>
                <a:lnTo>
                  <a:pt x="769962" y="104368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62" y="104368"/>
                </a:lnTo>
                <a:lnTo>
                  <a:pt x="769962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17722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17722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77414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62" y="89420"/>
                </a:lnTo>
                <a:lnTo>
                  <a:pt x="769962" y="104368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62" y="104368"/>
                </a:lnTo>
                <a:lnTo>
                  <a:pt x="769962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77414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62" y="89420"/>
                </a:lnTo>
                <a:lnTo>
                  <a:pt x="769962" y="104368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62" y="104368"/>
                </a:lnTo>
                <a:lnTo>
                  <a:pt x="769962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60"/>
                </a:lnTo>
                <a:lnTo>
                  <a:pt x="762495" y="14668"/>
                </a:lnTo>
                <a:lnTo>
                  <a:pt x="747077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89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77414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62" y="89420"/>
                </a:lnTo>
                <a:lnTo>
                  <a:pt x="769962" y="104368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62" y="104368"/>
                </a:lnTo>
                <a:lnTo>
                  <a:pt x="769962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77414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03" y="0"/>
                </a:lnTo>
                <a:lnTo>
                  <a:pt x="869403" y="15430"/>
                </a:lnTo>
                <a:lnTo>
                  <a:pt x="851814" y="74790"/>
                </a:lnTo>
                <a:lnTo>
                  <a:pt x="831938" y="131775"/>
                </a:lnTo>
                <a:lnTo>
                  <a:pt x="810348" y="184492"/>
                </a:lnTo>
                <a:lnTo>
                  <a:pt x="787057" y="232918"/>
                </a:lnTo>
                <a:lnTo>
                  <a:pt x="762063" y="277037"/>
                </a:lnTo>
                <a:lnTo>
                  <a:pt x="735380" y="316839"/>
                </a:lnTo>
                <a:lnTo>
                  <a:pt x="707009" y="352323"/>
                </a:lnTo>
                <a:lnTo>
                  <a:pt x="676973" y="383451"/>
                </a:lnTo>
                <a:lnTo>
                  <a:pt x="645248" y="410222"/>
                </a:lnTo>
                <a:lnTo>
                  <a:pt x="611873" y="432625"/>
                </a:lnTo>
                <a:lnTo>
                  <a:pt x="576846" y="450646"/>
                </a:lnTo>
                <a:lnTo>
                  <a:pt x="540169" y="464261"/>
                </a:lnTo>
                <a:lnTo>
                  <a:pt x="479958" y="476567"/>
                </a:lnTo>
                <a:lnTo>
                  <a:pt x="419836" y="478167"/>
                </a:lnTo>
                <a:lnTo>
                  <a:pt x="360794" y="470903"/>
                </a:lnTo>
                <a:lnTo>
                  <a:pt x="303796" y="456603"/>
                </a:lnTo>
                <a:lnTo>
                  <a:pt x="249809" y="437070"/>
                </a:lnTo>
                <a:lnTo>
                  <a:pt x="199809" y="414172"/>
                </a:lnTo>
                <a:lnTo>
                  <a:pt x="154774" y="389712"/>
                </a:lnTo>
                <a:lnTo>
                  <a:pt x="115671" y="365518"/>
                </a:lnTo>
                <a:lnTo>
                  <a:pt x="83464" y="343433"/>
                </a:lnTo>
                <a:lnTo>
                  <a:pt x="43624" y="312889"/>
                </a:lnTo>
                <a:lnTo>
                  <a:pt x="75971" y="301663"/>
                </a:lnTo>
                <a:lnTo>
                  <a:pt x="122199" y="299186"/>
                </a:lnTo>
                <a:lnTo>
                  <a:pt x="176085" y="303149"/>
                </a:lnTo>
                <a:lnTo>
                  <a:pt x="231381" y="311226"/>
                </a:lnTo>
                <a:lnTo>
                  <a:pt x="281838" y="321094"/>
                </a:lnTo>
                <a:lnTo>
                  <a:pt x="321233" y="330441"/>
                </a:lnTo>
                <a:lnTo>
                  <a:pt x="388772" y="336778"/>
                </a:lnTo>
                <a:lnTo>
                  <a:pt x="450392" y="330657"/>
                </a:lnTo>
                <a:lnTo>
                  <a:pt x="475170" y="323710"/>
                </a:lnTo>
                <a:lnTo>
                  <a:pt x="505587" y="315188"/>
                </a:lnTo>
                <a:lnTo>
                  <a:pt x="553796" y="293471"/>
                </a:lnTo>
                <a:lnTo>
                  <a:pt x="594525" y="268630"/>
                </a:lnTo>
                <a:lnTo>
                  <a:pt x="627227" y="243776"/>
                </a:lnTo>
                <a:lnTo>
                  <a:pt x="666445" y="206413"/>
                </a:lnTo>
                <a:lnTo>
                  <a:pt x="716559" y="147523"/>
                </a:lnTo>
                <a:lnTo>
                  <a:pt x="762406" y="101549"/>
                </a:lnTo>
                <a:lnTo>
                  <a:pt x="805726" y="63220"/>
                </a:lnTo>
                <a:lnTo>
                  <a:pt x="842568" y="33743"/>
                </a:lnTo>
                <a:lnTo>
                  <a:pt x="847204" y="30835"/>
                </a:lnTo>
                <a:lnTo>
                  <a:pt x="869403" y="15430"/>
                </a:lnTo>
                <a:lnTo>
                  <a:pt x="869403" y="0"/>
                </a:lnTo>
                <a:lnTo>
                  <a:pt x="753795" y="0"/>
                </a:lnTo>
                <a:lnTo>
                  <a:pt x="790473" y="2159"/>
                </a:lnTo>
                <a:lnTo>
                  <a:pt x="832777" y="2717"/>
                </a:lnTo>
                <a:lnTo>
                  <a:pt x="863701" y="2171"/>
                </a:lnTo>
                <a:lnTo>
                  <a:pt x="841006" y="18630"/>
                </a:lnTo>
                <a:lnTo>
                  <a:pt x="839495" y="19824"/>
                </a:lnTo>
                <a:lnTo>
                  <a:pt x="812723" y="37465"/>
                </a:lnTo>
                <a:lnTo>
                  <a:pt x="769962" y="62522"/>
                </a:lnTo>
                <a:lnTo>
                  <a:pt x="769962" y="77470"/>
                </a:lnTo>
                <a:lnTo>
                  <a:pt x="757682" y="88201"/>
                </a:lnTo>
                <a:lnTo>
                  <a:pt x="709129" y="136448"/>
                </a:lnTo>
                <a:lnTo>
                  <a:pt x="661695" y="192100"/>
                </a:lnTo>
                <a:lnTo>
                  <a:pt x="655129" y="199580"/>
                </a:lnTo>
                <a:lnTo>
                  <a:pt x="607758" y="242938"/>
                </a:lnTo>
                <a:lnTo>
                  <a:pt x="568439" y="270268"/>
                </a:lnTo>
                <a:lnTo>
                  <a:pt x="519671" y="295681"/>
                </a:lnTo>
                <a:lnTo>
                  <a:pt x="462203" y="314921"/>
                </a:lnTo>
                <a:lnTo>
                  <a:pt x="396773" y="323710"/>
                </a:lnTo>
                <a:lnTo>
                  <a:pt x="324116" y="317779"/>
                </a:lnTo>
                <a:lnTo>
                  <a:pt x="302298" y="312445"/>
                </a:lnTo>
                <a:lnTo>
                  <a:pt x="254368" y="302221"/>
                </a:lnTo>
                <a:lnTo>
                  <a:pt x="235927" y="299186"/>
                </a:lnTo>
                <a:lnTo>
                  <a:pt x="191706" y="291922"/>
                </a:lnTo>
                <a:lnTo>
                  <a:pt x="147840" y="288226"/>
                </a:lnTo>
                <a:lnTo>
                  <a:pt x="175310" y="283260"/>
                </a:lnTo>
                <a:lnTo>
                  <a:pt x="232371" y="271614"/>
                </a:lnTo>
                <a:lnTo>
                  <a:pt x="295783" y="257009"/>
                </a:lnTo>
                <a:lnTo>
                  <a:pt x="364350" y="239179"/>
                </a:lnTo>
                <a:lnTo>
                  <a:pt x="436880" y="217868"/>
                </a:lnTo>
                <a:lnTo>
                  <a:pt x="512178" y="192811"/>
                </a:lnTo>
                <a:lnTo>
                  <a:pt x="560527" y="174980"/>
                </a:lnTo>
                <a:lnTo>
                  <a:pt x="609206" y="155486"/>
                </a:lnTo>
                <a:lnTo>
                  <a:pt x="657923" y="134277"/>
                </a:lnTo>
                <a:lnTo>
                  <a:pt x="706374" y="111264"/>
                </a:lnTo>
                <a:lnTo>
                  <a:pt x="754278" y="86398"/>
                </a:lnTo>
                <a:lnTo>
                  <a:pt x="769962" y="77470"/>
                </a:lnTo>
                <a:lnTo>
                  <a:pt x="769962" y="62522"/>
                </a:lnTo>
                <a:lnTo>
                  <a:pt x="757275" y="69951"/>
                </a:lnTo>
                <a:lnTo>
                  <a:pt x="700519" y="99695"/>
                </a:lnTo>
                <a:lnTo>
                  <a:pt x="642962" y="126796"/>
                </a:lnTo>
                <a:lnTo>
                  <a:pt x="585114" y="151371"/>
                </a:lnTo>
                <a:lnTo>
                  <a:pt x="527469" y="173545"/>
                </a:lnTo>
                <a:lnTo>
                  <a:pt x="470535" y="193421"/>
                </a:lnTo>
                <a:lnTo>
                  <a:pt x="414820" y="211099"/>
                </a:lnTo>
                <a:lnTo>
                  <a:pt x="360845" y="226707"/>
                </a:lnTo>
                <a:lnTo>
                  <a:pt x="309092" y="240360"/>
                </a:lnTo>
                <a:lnTo>
                  <a:pt x="260083" y="252145"/>
                </a:lnTo>
                <a:lnTo>
                  <a:pt x="214312" y="262204"/>
                </a:lnTo>
                <a:lnTo>
                  <a:pt x="172300" y="270637"/>
                </a:lnTo>
                <a:lnTo>
                  <a:pt x="134531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82" y="249999"/>
                </a:lnTo>
                <a:lnTo>
                  <a:pt x="144614" y="213042"/>
                </a:lnTo>
                <a:lnTo>
                  <a:pt x="171640" y="185839"/>
                </a:lnTo>
                <a:lnTo>
                  <a:pt x="181749" y="174815"/>
                </a:lnTo>
                <a:lnTo>
                  <a:pt x="235331" y="115900"/>
                </a:lnTo>
                <a:lnTo>
                  <a:pt x="285800" y="82067"/>
                </a:lnTo>
                <a:lnTo>
                  <a:pt x="331419" y="67589"/>
                </a:lnTo>
                <a:lnTo>
                  <a:pt x="370408" y="66675"/>
                </a:lnTo>
                <a:lnTo>
                  <a:pt x="401040" y="73596"/>
                </a:lnTo>
                <a:lnTo>
                  <a:pt x="421538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30" y="72974"/>
                </a:lnTo>
                <a:lnTo>
                  <a:pt x="469506" y="36309"/>
                </a:lnTo>
                <a:lnTo>
                  <a:pt x="512432" y="6400"/>
                </a:lnTo>
                <a:lnTo>
                  <a:pt x="533107" y="0"/>
                </a:lnTo>
                <a:lnTo>
                  <a:pt x="499618" y="0"/>
                </a:lnTo>
                <a:lnTo>
                  <a:pt x="463423" y="23964"/>
                </a:lnTo>
                <a:lnTo>
                  <a:pt x="430631" y="72974"/>
                </a:lnTo>
                <a:lnTo>
                  <a:pt x="417182" y="66675"/>
                </a:lnTo>
                <a:lnTo>
                  <a:pt x="413270" y="64846"/>
                </a:lnTo>
                <a:lnTo>
                  <a:pt x="387019" y="57023"/>
                </a:lnTo>
                <a:lnTo>
                  <a:pt x="353288" y="53606"/>
                </a:lnTo>
                <a:lnTo>
                  <a:pt x="313474" y="58750"/>
                </a:lnTo>
                <a:lnTo>
                  <a:pt x="268986" y="76555"/>
                </a:lnTo>
                <a:lnTo>
                  <a:pt x="221246" y="111163"/>
                </a:lnTo>
                <a:lnTo>
                  <a:pt x="171640" y="166674"/>
                </a:lnTo>
                <a:lnTo>
                  <a:pt x="160007" y="179260"/>
                </a:lnTo>
                <a:lnTo>
                  <a:pt x="128651" y="210324"/>
                </a:lnTo>
                <a:lnTo>
                  <a:pt x="81508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75" y="305574"/>
                </a:lnTo>
                <a:lnTo>
                  <a:pt x="35534" y="305409"/>
                </a:lnTo>
                <a:lnTo>
                  <a:pt x="28905" y="308533"/>
                </a:lnTo>
                <a:lnTo>
                  <a:pt x="76212" y="354190"/>
                </a:lnTo>
                <a:lnTo>
                  <a:pt x="109169" y="376732"/>
                </a:lnTo>
                <a:lnTo>
                  <a:pt x="149174" y="401383"/>
                </a:lnTo>
                <a:lnTo>
                  <a:pt x="195224" y="426275"/>
                </a:lnTo>
                <a:lnTo>
                  <a:pt x="246354" y="449567"/>
                </a:lnTo>
                <a:lnTo>
                  <a:pt x="301586" y="469379"/>
                </a:lnTo>
                <a:lnTo>
                  <a:pt x="359943" y="483857"/>
                </a:lnTo>
                <a:lnTo>
                  <a:pt x="420433" y="491147"/>
                </a:lnTo>
                <a:lnTo>
                  <a:pt x="482079" y="489381"/>
                </a:lnTo>
                <a:lnTo>
                  <a:pt x="536778" y="478167"/>
                </a:lnTo>
                <a:lnTo>
                  <a:pt x="543915" y="476707"/>
                </a:lnTo>
                <a:lnTo>
                  <a:pt x="595071" y="456463"/>
                </a:lnTo>
                <a:lnTo>
                  <a:pt x="630148" y="436575"/>
                </a:lnTo>
                <a:lnTo>
                  <a:pt x="663549" y="412330"/>
                </a:lnTo>
                <a:lnTo>
                  <a:pt x="695261" y="383730"/>
                </a:lnTo>
                <a:lnTo>
                  <a:pt x="725284" y="350786"/>
                </a:lnTo>
                <a:lnTo>
                  <a:pt x="753668" y="313410"/>
                </a:lnTo>
                <a:lnTo>
                  <a:pt x="780199" y="271945"/>
                </a:lnTo>
                <a:lnTo>
                  <a:pt x="805065" y="226072"/>
                </a:lnTo>
                <a:lnTo>
                  <a:pt x="828192" y="175920"/>
                </a:lnTo>
                <a:lnTo>
                  <a:pt x="849579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901" y="3987"/>
                </a:lnTo>
                <a:lnTo>
                  <a:pt x="888580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17722" y="68484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17722" y="488918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17722" y="629062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3197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84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65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75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86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3505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44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25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27" y="141706"/>
                </a:lnTo>
                <a:lnTo>
                  <a:pt x="136398" y="115341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46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797" y="69811"/>
                </a:lnTo>
                <a:lnTo>
                  <a:pt x="31978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29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3505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44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25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27" y="141706"/>
                </a:lnTo>
                <a:lnTo>
                  <a:pt x="136398" y="115341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46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797" y="69811"/>
                </a:lnTo>
                <a:lnTo>
                  <a:pt x="31978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29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3197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84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65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75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86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3197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84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65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60"/>
                </a:lnTo>
                <a:lnTo>
                  <a:pt x="762495" y="14668"/>
                </a:lnTo>
                <a:lnTo>
                  <a:pt x="747077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75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86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89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3197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84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65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75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86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3197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03" y="0"/>
                </a:lnTo>
                <a:lnTo>
                  <a:pt x="869403" y="15430"/>
                </a:lnTo>
                <a:lnTo>
                  <a:pt x="851814" y="74790"/>
                </a:lnTo>
                <a:lnTo>
                  <a:pt x="831938" y="131775"/>
                </a:lnTo>
                <a:lnTo>
                  <a:pt x="810348" y="184492"/>
                </a:lnTo>
                <a:lnTo>
                  <a:pt x="787057" y="232918"/>
                </a:lnTo>
                <a:lnTo>
                  <a:pt x="762063" y="277037"/>
                </a:lnTo>
                <a:lnTo>
                  <a:pt x="735380" y="316839"/>
                </a:lnTo>
                <a:lnTo>
                  <a:pt x="707009" y="352323"/>
                </a:lnTo>
                <a:lnTo>
                  <a:pt x="676960" y="383451"/>
                </a:lnTo>
                <a:lnTo>
                  <a:pt x="645248" y="410222"/>
                </a:lnTo>
                <a:lnTo>
                  <a:pt x="611873" y="432625"/>
                </a:lnTo>
                <a:lnTo>
                  <a:pt x="576846" y="450646"/>
                </a:lnTo>
                <a:lnTo>
                  <a:pt x="540169" y="464261"/>
                </a:lnTo>
                <a:lnTo>
                  <a:pt x="479945" y="476567"/>
                </a:lnTo>
                <a:lnTo>
                  <a:pt x="419836" y="478167"/>
                </a:lnTo>
                <a:lnTo>
                  <a:pt x="360794" y="470903"/>
                </a:lnTo>
                <a:lnTo>
                  <a:pt x="303784" y="456603"/>
                </a:lnTo>
                <a:lnTo>
                  <a:pt x="249809" y="437070"/>
                </a:lnTo>
                <a:lnTo>
                  <a:pt x="199809" y="414172"/>
                </a:lnTo>
                <a:lnTo>
                  <a:pt x="154774" y="389712"/>
                </a:lnTo>
                <a:lnTo>
                  <a:pt x="115658" y="365518"/>
                </a:lnTo>
                <a:lnTo>
                  <a:pt x="83451" y="343433"/>
                </a:lnTo>
                <a:lnTo>
                  <a:pt x="43624" y="312889"/>
                </a:lnTo>
                <a:lnTo>
                  <a:pt x="75971" y="301663"/>
                </a:lnTo>
                <a:lnTo>
                  <a:pt x="122199" y="299186"/>
                </a:lnTo>
                <a:lnTo>
                  <a:pt x="176085" y="303149"/>
                </a:lnTo>
                <a:lnTo>
                  <a:pt x="231368" y="311226"/>
                </a:lnTo>
                <a:lnTo>
                  <a:pt x="281838" y="321094"/>
                </a:lnTo>
                <a:lnTo>
                  <a:pt x="321233" y="330441"/>
                </a:lnTo>
                <a:lnTo>
                  <a:pt x="388772" y="336778"/>
                </a:lnTo>
                <a:lnTo>
                  <a:pt x="450392" y="330657"/>
                </a:lnTo>
                <a:lnTo>
                  <a:pt x="475170" y="323710"/>
                </a:lnTo>
                <a:lnTo>
                  <a:pt x="505574" y="315188"/>
                </a:lnTo>
                <a:lnTo>
                  <a:pt x="553796" y="293471"/>
                </a:lnTo>
                <a:lnTo>
                  <a:pt x="594525" y="268630"/>
                </a:lnTo>
                <a:lnTo>
                  <a:pt x="627227" y="243776"/>
                </a:lnTo>
                <a:lnTo>
                  <a:pt x="666445" y="206413"/>
                </a:lnTo>
                <a:lnTo>
                  <a:pt x="716559" y="147523"/>
                </a:lnTo>
                <a:lnTo>
                  <a:pt x="762406" y="101549"/>
                </a:lnTo>
                <a:lnTo>
                  <a:pt x="805726" y="63220"/>
                </a:lnTo>
                <a:lnTo>
                  <a:pt x="842568" y="33743"/>
                </a:lnTo>
                <a:lnTo>
                  <a:pt x="847204" y="30835"/>
                </a:lnTo>
                <a:lnTo>
                  <a:pt x="869403" y="15430"/>
                </a:lnTo>
                <a:lnTo>
                  <a:pt x="869403" y="0"/>
                </a:lnTo>
                <a:lnTo>
                  <a:pt x="753795" y="0"/>
                </a:lnTo>
                <a:lnTo>
                  <a:pt x="790473" y="2159"/>
                </a:lnTo>
                <a:lnTo>
                  <a:pt x="832777" y="2717"/>
                </a:lnTo>
                <a:lnTo>
                  <a:pt x="863701" y="2171"/>
                </a:lnTo>
                <a:lnTo>
                  <a:pt x="841006" y="18630"/>
                </a:lnTo>
                <a:lnTo>
                  <a:pt x="839495" y="19824"/>
                </a:lnTo>
                <a:lnTo>
                  <a:pt x="812723" y="37465"/>
                </a:lnTo>
                <a:lnTo>
                  <a:pt x="769975" y="62522"/>
                </a:lnTo>
                <a:lnTo>
                  <a:pt x="769975" y="77457"/>
                </a:lnTo>
                <a:lnTo>
                  <a:pt x="757682" y="88201"/>
                </a:lnTo>
                <a:lnTo>
                  <a:pt x="709117" y="136448"/>
                </a:lnTo>
                <a:lnTo>
                  <a:pt x="661695" y="192100"/>
                </a:lnTo>
                <a:lnTo>
                  <a:pt x="655129" y="199580"/>
                </a:lnTo>
                <a:lnTo>
                  <a:pt x="607758" y="242938"/>
                </a:lnTo>
                <a:lnTo>
                  <a:pt x="568439" y="270268"/>
                </a:lnTo>
                <a:lnTo>
                  <a:pt x="519671" y="295681"/>
                </a:lnTo>
                <a:lnTo>
                  <a:pt x="462203" y="314921"/>
                </a:lnTo>
                <a:lnTo>
                  <a:pt x="396773" y="323710"/>
                </a:lnTo>
                <a:lnTo>
                  <a:pt x="324116" y="317779"/>
                </a:lnTo>
                <a:lnTo>
                  <a:pt x="302298" y="312445"/>
                </a:lnTo>
                <a:lnTo>
                  <a:pt x="254368" y="302221"/>
                </a:lnTo>
                <a:lnTo>
                  <a:pt x="235927" y="299186"/>
                </a:lnTo>
                <a:lnTo>
                  <a:pt x="191706" y="291922"/>
                </a:lnTo>
                <a:lnTo>
                  <a:pt x="147840" y="288226"/>
                </a:lnTo>
                <a:lnTo>
                  <a:pt x="175310" y="283260"/>
                </a:lnTo>
                <a:lnTo>
                  <a:pt x="232371" y="271614"/>
                </a:lnTo>
                <a:lnTo>
                  <a:pt x="295783" y="257009"/>
                </a:lnTo>
                <a:lnTo>
                  <a:pt x="364350" y="239179"/>
                </a:lnTo>
                <a:lnTo>
                  <a:pt x="436880" y="217868"/>
                </a:lnTo>
                <a:lnTo>
                  <a:pt x="512178" y="192811"/>
                </a:lnTo>
                <a:lnTo>
                  <a:pt x="560527" y="174980"/>
                </a:lnTo>
                <a:lnTo>
                  <a:pt x="609206" y="155486"/>
                </a:lnTo>
                <a:lnTo>
                  <a:pt x="657923" y="134277"/>
                </a:lnTo>
                <a:lnTo>
                  <a:pt x="706374" y="111264"/>
                </a:lnTo>
                <a:lnTo>
                  <a:pt x="754265" y="86398"/>
                </a:lnTo>
                <a:lnTo>
                  <a:pt x="769975" y="77457"/>
                </a:lnTo>
                <a:lnTo>
                  <a:pt x="769975" y="62522"/>
                </a:lnTo>
                <a:lnTo>
                  <a:pt x="757275" y="69951"/>
                </a:lnTo>
                <a:lnTo>
                  <a:pt x="700519" y="99695"/>
                </a:lnTo>
                <a:lnTo>
                  <a:pt x="642962" y="126796"/>
                </a:lnTo>
                <a:lnTo>
                  <a:pt x="585114" y="151371"/>
                </a:lnTo>
                <a:lnTo>
                  <a:pt x="527469" y="173545"/>
                </a:lnTo>
                <a:lnTo>
                  <a:pt x="470535" y="193421"/>
                </a:lnTo>
                <a:lnTo>
                  <a:pt x="414820" y="211099"/>
                </a:lnTo>
                <a:lnTo>
                  <a:pt x="360845" y="226707"/>
                </a:lnTo>
                <a:lnTo>
                  <a:pt x="309092" y="240360"/>
                </a:lnTo>
                <a:lnTo>
                  <a:pt x="260083" y="252145"/>
                </a:lnTo>
                <a:lnTo>
                  <a:pt x="214312" y="262204"/>
                </a:lnTo>
                <a:lnTo>
                  <a:pt x="172300" y="270637"/>
                </a:lnTo>
                <a:lnTo>
                  <a:pt x="134531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82" y="249999"/>
                </a:lnTo>
                <a:lnTo>
                  <a:pt x="144614" y="213042"/>
                </a:lnTo>
                <a:lnTo>
                  <a:pt x="171640" y="185839"/>
                </a:lnTo>
                <a:lnTo>
                  <a:pt x="181749" y="174815"/>
                </a:lnTo>
                <a:lnTo>
                  <a:pt x="235331" y="115900"/>
                </a:lnTo>
                <a:lnTo>
                  <a:pt x="285800" y="82067"/>
                </a:lnTo>
                <a:lnTo>
                  <a:pt x="331406" y="67589"/>
                </a:lnTo>
                <a:lnTo>
                  <a:pt x="370408" y="66675"/>
                </a:lnTo>
                <a:lnTo>
                  <a:pt x="401040" y="73596"/>
                </a:lnTo>
                <a:lnTo>
                  <a:pt x="421538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30" y="72974"/>
                </a:lnTo>
                <a:lnTo>
                  <a:pt x="469506" y="36309"/>
                </a:lnTo>
                <a:lnTo>
                  <a:pt x="512432" y="6400"/>
                </a:lnTo>
                <a:lnTo>
                  <a:pt x="533107" y="0"/>
                </a:lnTo>
                <a:lnTo>
                  <a:pt x="499618" y="0"/>
                </a:lnTo>
                <a:lnTo>
                  <a:pt x="463423" y="23964"/>
                </a:lnTo>
                <a:lnTo>
                  <a:pt x="430631" y="72974"/>
                </a:lnTo>
                <a:lnTo>
                  <a:pt x="417182" y="66675"/>
                </a:lnTo>
                <a:lnTo>
                  <a:pt x="413270" y="64846"/>
                </a:lnTo>
                <a:lnTo>
                  <a:pt x="387019" y="57023"/>
                </a:lnTo>
                <a:lnTo>
                  <a:pt x="353275" y="53606"/>
                </a:lnTo>
                <a:lnTo>
                  <a:pt x="313474" y="58750"/>
                </a:lnTo>
                <a:lnTo>
                  <a:pt x="268986" y="76555"/>
                </a:lnTo>
                <a:lnTo>
                  <a:pt x="221246" y="111163"/>
                </a:lnTo>
                <a:lnTo>
                  <a:pt x="171640" y="166674"/>
                </a:lnTo>
                <a:lnTo>
                  <a:pt x="160007" y="179260"/>
                </a:lnTo>
                <a:lnTo>
                  <a:pt x="128651" y="210324"/>
                </a:lnTo>
                <a:lnTo>
                  <a:pt x="81508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75" y="305574"/>
                </a:lnTo>
                <a:lnTo>
                  <a:pt x="35534" y="305409"/>
                </a:lnTo>
                <a:lnTo>
                  <a:pt x="28905" y="308533"/>
                </a:lnTo>
                <a:lnTo>
                  <a:pt x="76212" y="354190"/>
                </a:lnTo>
                <a:lnTo>
                  <a:pt x="109169" y="376732"/>
                </a:lnTo>
                <a:lnTo>
                  <a:pt x="149174" y="401383"/>
                </a:lnTo>
                <a:lnTo>
                  <a:pt x="195224" y="426275"/>
                </a:lnTo>
                <a:lnTo>
                  <a:pt x="246354" y="449567"/>
                </a:lnTo>
                <a:lnTo>
                  <a:pt x="301586" y="469379"/>
                </a:lnTo>
                <a:lnTo>
                  <a:pt x="359943" y="483857"/>
                </a:lnTo>
                <a:lnTo>
                  <a:pt x="420433" y="491147"/>
                </a:lnTo>
                <a:lnTo>
                  <a:pt x="482079" y="489381"/>
                </a:lnTo>
                <a:lnTo>
                  <a:pt x="536778" y="478167"/>
                </a:lnTo>
                <a:lnTo>
                  <a:pt x="543915" y="476707"/>
                </a:lnTo>
                <a:lnTo>
                  <a:pt x="595071" y="456463"/>
                </a:lnTo>
                <a:lnTo>
                  <a:pt x="630148" y="436575"/>
                </a:lnTo>
                <a:lnTo>
                  <a:pt x="663549" y="412330"/>
                </a:lnTo>
                <a:lnTo>
                  <a:pt x="695261" y="383730"/>
                </a:lnTo>
                <a:lnTo>
                  <a:pt x="725284" y="350786"/>
                </a:lnTo>
                <a:lnTo>
                  <a:pt x="753668" y="313410"/>
                </a:lnTo>
                <a:lnTo>
                  <a:pt x="780186" y="271945"/>
                </a:lnTo>
                <a:lnTo>
                  <a:pt x="805065" y="226072"/>
                </a:lnTo>
                <a:lnTo>
                  <a:pt x="828192" y="175920"/>
                </a:lnTo>
                <a:lnTo>
                  <a:pt x="849579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901" y="3987"/>
                </a:lnTo>
                <a:lnTo>
                  <a:pt x="888580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0" y="293376"/>
            <a:ext cx="10692130" cy="6505575"/>
            <a:chOff x="0" y="293376"/>
            <a:chExt cx="10692130" cy="6505575"/>
          </a:xfrm>
        </p:grpSpPr>
        <p:sp>
          <p:nvSpPr>
            <p:cNvPr id="51" name="object 51"/>
            <p:cNvSpPr/>
            <p:nvPr/>
          </p:nvSpPr>
          <p:spPr>
            <a:xfrm>
              <a:off x="1073513" y="684844"/>
              <a:ext cx="942340" cy="267970"/>
            </a:xfrm>
            <a:custGeom>
              <a:avLst/>
              <a:gdLst/>
              <a:ahLst/>
              <a:cxnLst/>
              <a:rect l="l" t="t" r="r" b="b"/>
              <a:pathLst>
                <a:path w="942339" h="267969">
                  <a:moveTo>
                    <a:pt x="351290" y="0"/>
                  </a:moveTo>
                  <a:lnTo>
                    <a:pt x="292463" y="4044"/>
                  </a:lnTo>
                  <a:lnTo>
                    <a:pt x="220979" y="24845"/>
                  </a:lnTo>
                  <a:lnTo>
                    <a:pt x="204450" y="29343"/>
                  </a:lnTo>
                  <a:lnTo>
                    <a:pt x="161401" y="39077"/>
                  </a:lnTo>
                  <a:lnTo>
                    <a:pt x="99582" y="49032"/>
                  </a:lnTo>
                  <a:lnTo>
                    <a:pt x="26746" y="54195"/>
                  </a:lnTo>
                  <a:lnTo>
                    <a:pt x="0" y="54576"/>
                  </a:lnTo>
                  <a:lnTo>
                    <a:pt x="24036" y="66541"/>
                  </a:lnTo>
                  <a:lnTo>
                    <a:pt x="77468" y="90906"/>
                  </a:lnTo>
                  <a:lnTo>
                    <a:pt x="115551" y="107004"/>
                  </a:lnTo>
                  <a:lnTo>
                    <a:pt x="162310" y="125661"/>
                  </a:lnTo>
                  <a:lnTo>
                    <a:pt x="216880" y="146024"/>
                  </a:lnTo>
                  <a:lnTo>
                    <a:pt x="278393" y="167239"/>
                  </a:lnTo>
                  <a:lnTo>
                    <a:pt x="345982" y="188455"/>
                  </a:lnTo>
                  <a:lnTo>
                    <a:pt x="418781" y="208817"/>
                  </a:lnTo>
                  <a:lnTo>
                    <a:pt x="495922" y="227473"/>
                  </a:lnTo>
                  <a:lnTo>
                    <a:pt x="546368" y="237969"/>
                  </a:lnTo>
                  <a:lnTo>
                    <a:pt x="597978" y="247234"/>
                  </a:lnTo>
                  <a:lnTo>
                    <a:pt x="650534" y="255056"/>
                  </a:lnTo>
                  <a:lnTo>
                    <a:pt x="703819" y="261220"/>
                  </a:lnTo>
                  <a:lnTo>
                    <a:pt x="757616" y="265515"/>
                  </a:lnTo>
                  <a:lnTo>
                    <a:pt x="811706" y="267725"/>
                  </a:lnTo>
                  <a:lnTo>
                    <a:pt x="865873" y="267638"/>
                  </a:lnTo>
                  <a:lnTo>
                    <a:pt x="919899" y="265040"/>
                  </a:lnTo>
                  <a:lnTo>
                    <a:pt x="941768" y="263453"/>
                  </a:lnTo>
                  <a:lnTo>
                    <a:pt x="926407" y="254995"/>
                  </a:lnTo>
                  <a:lnTo>
                    <a:pt x="833118" y="254995"/>
                  </a:lnTo>
                  <a:lnTo>
                    <a:pt x="768882" y="253161"/>
                  </a:lnTo>
                  <a:lnTo>
                    <a:pt x="704992" y="248304"/>
                  </a:lnTo>
                  <a:lnTo>
                    <a:pt x="641817" y="240788"/>
                  </a:lnTo>
                  <a:lnTo>
                    <a:pt x="579728" y="230975"/>
                  </a:lnTo>
                  <a:lnTo>
                    <a:pt x="519093" y="219229"/>
                  </a:lnTo>
                  <a:lnTo>
                    <a:pt x="460283" y="205913"/>
                  </a:lnTo>
                  <a:lnTo>
                    <a:pt x="403668" y="191389"/>
                  </a:lnTo>
                  <a:lnTo>
                    <a:pt x="349617" y="176020"/>
                  </a:lnTo>
                  <a:lnTo>
                    <a:pt x="298499" y="160169"/>
                  </a:lnTo>
                  <a:lnTo>
                    <a:pt x="250685" y="144199"/>
                  </a:lnTo>
                  <a:lnTo>
                    <a:pt x="206544" y="128474"/>
                  </a:lnTo>
                  <a:lnTo>
                    <a:pt x="166446" y="113355"/>
                  </a:lnTo>
                  <a:lnTo>
                    <a:pt x="130760" y="99207"/>
                  </a:lnTo>
                  <a:lnTo>
                    <a:pt x="74104" y="75270"/>
                  </a:lnTo>
                  <a:lnTo>
                    <a:pt x="53873" y="66209"/>
                  </a:lnTo>
                  <a:lnTo>
                    <a:pt x="119198" y="59507"/>
                  </a:lnTo>
                  <a:lnTo>
                    <a:pt x="173496" y="49846"/>
                  </a:lnTo>
                  <a:lnTo>
                    <a:pt x="210823" y="41093"/>
                  </a:lnTo>
                  <a:lnTo>
                    <a:pt x="301895" y="15534"/>
                  </a:lnTo>
                  <a:lnTo>
                    <a:pt x="362624" y="13594"/>
                  </a:lnTo>
                  <a:lnTo>
                    <a:pt x="409617" y="13594"/>
                  </a:lnTo>
                  <a:lnTo>
                    <a:pt x="398450" y="8470"/>
                  </a:lnTo>
                  <a:lnTo>
                    <a:pt x="351290" y="0"/>
                  </a:lnTo>
                  <a:close/>
                </a:path>
                <a:path w="942339" h="267969">
                  <a:moveTo>
                    <a:pt x="644438" y="69517"/>
                  </a:moveTo>
                  <a:lnTo>
                    <a:pt x="594925" y="69517"/>
                  </a:lnTo>
                  <a:lnTo>
                    <a:pt x="645467" y="82887"/>
                  </a:lnTo>
                  <a:lnTo>
                    <a:pt x="690876" y="105388"/>
                  </a:lnTo>
                  <a:lnTo>
                    <a:pt x="727742" y="130160"/>
                  </a:lnTo>
                  <a:lnTo>
                    <a:pt x="752654" y="150345"/>
                  </a:lnTo>
                  <a:lnTo>
                    <a:pt x="762203" y="159084"/>
                  </a:lnTo>
                  <a:lnTo>
                    <a:pt x="795788" y="186874"/>
                  </a:lnTo>
                  <a:lnTo>
                    <a:pt x="832962" y="213261"/>
                  </a:lnTo>
                  <a:lnTo>
                    <a:pt x="868539" y="236149"/>
                  </a:lnTo>
                  <a:lnTo>
                    <a:pt x="897331" y="253445"/>
                  </a:lnTo>
                  <a:lnTo>
                    <a:pt x="833118" y="254995"/>
                  </a:lnTo>
                  <a:lnTo>
                    <a:pt x="926407" y="254995"/>
                  </a:lnTo>
                  <a:lnTo>
                    <a:pt x="922553" y="252873"/>
                  </a:lnTo>
                  <a:lnTo>
                    <a:pt x="905877" y="243359"/>
                  </a:lnTo>
                  <a:lnTo>
                    <a:pt x="866091" y="219229"/>
                  </a:lnTo>
                  <a:lnTo>
                    <a:pt x="816861" y="186244"/>
                  </a:lnTo>
                  <a:lnTo>
                    <a:pt x="771182" y="149711"/>
                  </a:lnTo>
                  <a:lnTo>
                    <a:pt x="761497" y="140854"/>
                  </a:lnTo>
                  <a:lnTo>
                    <a:pt x="736064" y="120253"/>
                  </a:lnTo>
                  <a:lnTo>
                    <a:pt x="698243" y="94810"/>
                  </a:lnTo>
                  <a:lnTo>
                    <a:pt x="651393" y="71427"/>
                  </a:lnTo>
                  <a:lnTo>
                    <a:pt x="644438" y="69517"/>
                  </a:lnTo>
                  <a:close/>
                </a:path>
                <a:path w="942339" h="267969">
                  <a:moveTo>
                    <a:pt x="409617" y="13594"/>
                  </a:moveTo>
                  <a:lnTo>
                    <a:pt x="362624" y="13594"/>
                  </a:lnTo>
                  <a:lnTo>
                    <a:pt x="408984" y="25480"/>
                  </a:lnTo>
                  <a:lnTo>
                    <a:pt x="442538" y="45378"/>
                  </a:lnTo>
                  <a:lnTo>
                    <a:pt x="464848" y="67473"/>
                  </a:lnTo>
                  <a:lnTo>
                    <a:pt x="477478" y="85952"/>
                  </a:lnTo>
                  <a:lnTo>
                    <a:pt x="481990" y="95000"/>
                  </a:lnTo>
                  <a:lnTo>
                    <a:pt x="485292" y="103077"/>
                  </a:lnTo>
                  <a:lnTo>
                    <a:pt x="492086" y="97603"/>
                  </a:lnTo>
                  <a:lnTo>
                    <a:pt x="521796" y="82643"/>
                  </a:lnTo>
                  <a:lnTo>
                    <a:pt x="490270" y="82643"/>
                  </a:lnTo>
                  <a:lnTo>
                    <a:pt x="479820" y="66501"/>
                  </a:lnTo>
                  <a:lnTo>
                    <a:pt x="461742" y="45984"/>
                  </a:lnTo>
                  <a:lnTo>
                    <a:pt x="434937" y="25212"/>
                  </a:lnTo>
                  <a:lnTo>
                    <a:pt x="409617" y="13594"/>
                  </a:lnTo>
                  <a:close/>
                </a:path>
                <a:path w="942339" h="267969">
                  <a:moveTo>
                    <a:pt x="598875" y="57004"/>
                  </a:moveTo>
                  <a:lnTo>
                    <a:pt x="544047" y="58442"/>
                  </a:lnTo>
                  <a:lnTo>
                    <a:pt x="490270" y="82643"/>
                  </a:lnTo>
                  <a:lnTo>
                    <a:pt x="521796" y="82643"/>
                  </a:lnTo>
                  <a:lnTo>
                    <a:pt x="542661" y="72136"/>
                  </a:lnTo>
                  <a:lnTo>
                    <a:pt x="594925" y="69517"/>
                  </a:lnTo>
                  <a:lnTo>
                    <a:pt x="644438" y="69517"/>
                  </a:lnTo>
                  <a:lnTo>
                    <a:pt x="598875" y="57004"/>
                  </a:lnTo>
                  <a:close/>
                </a:path>
              </a:pathLst>
            </a:custGeom>
            <a:solidFill>
              <a:srgbClr val="3B9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756005"/>
              <a:ext cx="10692130" cy="6042660"/>
            </a:xfrm>
            <a:custGeom>
              <a:avLst/>
              <a:gdLst/>
              <a:ahLst/>
              <a:cxnLst/>
              <a:rect l="l" t="t" r="r" b="b"/>
              <a:pathLst>
                <a:path w="10692130" h="6042659">
                  <a:moveTo>
                    <a:pt x="0" y="6042355"/>
                  </a:moveTo>
                  <a:lnTo>
                    <a:pt x="10692003" y="604235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042355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9999" y="293376"/>
              <a:ext cx="6216650" cy="3128010"/>
            </a:xfrm>
            <a:custGeom>
              <a:avLst/>
              <a:gdLst/>
              <a:ahLst/>
              <a:cxnLst/>
              <a:rect l="l" t="t" r="r" b="b"/>
              <a:pathLst>
                <a:path w="6216650" h="3128010">
                  <a:moveTo>
                    <a:pt x="3024581" y="0"/>
                  </a:moveTo>
                  <a:lnTo>
                    <a:pt x="2962090" y="327"/>
                  </a:lnTo>
                  <a:lnTo>
                    <a:pt x="2899908" y="1304"/>
                  </a:lnTo>
                  <a:lnTo>
                    <a:pt x="2838046" y="2925"/>
                  </a:lnTo>
                  <a:lnTo>
                    <a:pt x="2776518" y="5184"/>
                  </a:lnTo>
                  <a:lnTo>
                    <a:pt x="2715335" y="8074"/>
                  </a:lnTo>
                  <a:lnTo>
                    <a:pt x="2654509" y="11589"/>
                  </a:lnTo>
                  <a:lnTo>
                    <a:pt x="2594052" y="15722"/>
                  </a:lnTo>
                  <a:lnTo>
                    <a:pt x="2533978" y="20468"/>
                  </a:lnTo>
                  <a:lnTo>
                    <a:pt x="2474297" y="25820"/>
                  </a:lnTo>
                  <a:lnTo>
                    <a:pt x="2415022" y="31772"/>
                  </a:lnTo>
                  <a:lnTo>
                    <a:pt x="2356165" y="38318"/>
                  </a:lnTo>
                  <a:lnTo>
                    <a:pt x="2297739" y="45450"/>
                  </a:lnTo>
                  <a:lnTo>
                    <a:pt x="2239754" y="53164"/>
                  </a:lnTo>
                  <a:lnTo>
                    <a:pt x="2182225" y="61452"/>
                  </a:lnTo>
                  <a:lnTo>
                    <a:pt x="2125162" y="70309"/>
                  </a:lnTo>
                  <a:lnTo>
                    <a:pt x="2068579" y="79728"/>
                  </a:lnTo>
                  <a:lnTo>
                    <a:pt x="2012486" y="89702"/>
                  </a:lnTo>
                  <a:lnTo>
                    <a:pt x="1956897" y="100226"/>
                  </a:lnTo>
                  <a:lnTo>
                    <a:pt x="1901823" y="111294"/>
                  </a:lnTo>
                  <a:lnTo>
                    <a:pt x="1847277" y="122898"/>
                  </a:lnTo>
                  <a:lnTo>
                    <a:pt x="1793270" y="135033"/>
                  </a:lnTo>
                  <a:lnTo>
                    <a:pt x="1739816" y="147692"/>
                  </a:lnTo>
                  <a:lnTo>
                    <a:pt x="1686925" y="160869"/>
                  </a:lnTo>
                  <a:lnTo>
                    <a:pt x="1634611" y="174558"/>
                  </a:lnTo>
                  <a:lnTo>
                    <a:pt x="1582885" y="188753"/>
                  </a:lnTo>
                  <a:lnTo>
                    <a:pt x="1531760" y="203447"/>
                  </a:lnTo>
                  <a:lnTo>
                    <a:pt x="1481248" y="218633"/>
                  </a:lnTo>
                  <a:lnTo>
                    <a:pt x="1431360" y="234306"/>
                  </a:lnTo>
                  <a:lnTo>
                    <a:pt x="1382109" y="250460"/>
                  </a:lnTo>
                  <a:lnTo>
                    <a:pt x="1333508" y="267088"/>
                  </a:lnTo>
                  <a:lnTo>
                    <a:pt x="1285568" y="284183"/>
                  </a:lnTo>
                  <a:lnTo>
                    <a:pt x="1238302" y="301740"/>
                  </a:lnTo>
                  <a:lnTo>
                    <a:pt x="1191721" y="319752"/>
                  </a:lnTo>
                  <a:lnTo>
                    <a:pt x="1145839" y="338213"/>
                  </a:lnTo>
                  <a:lnTo>
                    <a:pt x="1100666" y="357117"/>
                  </a:lnTo>
                  <a:lnTo>
                    <a:pt x="1056215" y="376457"/>
                  </a:lnTo>
                  <a:lnTo>
                    <a:pt x="1012499" y="396227"/>
                  </a:lnTo>
                  <a:lnTo>
                    <a:pt x="969530" y="416420"/>
                  </a:lnTo>
                  <a:lnTo>
                    <a:pt x="927319" y="437031"/>
                  </a:lnTo>
                  <a:lnTo>
                    <a:pt x="885878" y="458054"/>
                  </a:lnTo>
                  <a:lnTo>
                    <a:pt x="845221" y="479481"/>
                  </a:lnTo>
                  <a:lnTo>
                    <a:pt x="805360" y="501306"/>
                  </a:lnTo>
                  <a:lnTo>
                    <a:pt x="766305" y="523524"/>
                  </a:lnTo>
                  <a:lnTo>
                    <a:pt x="728070" y="546128"/>
                  </a:lnTo>
                  <a:lnTo>
                    <a:pt x="690667" y="569112"/>
                  </a:lnTo>
                  <a:lnTo>
                    <a:pt x="654107" y="592469"/>
                  </a:lnTo>
                  <a:lnTo>
                    <a:pt x="618403" y="616194"/>
                  </a:lnTo>
                  <a:lnTo>
                    <a:pt x="583568" y="640279"/>
                  </a:lnTo>
                  <a:lnTo>
                    <a:pt x="549613" y="664719"/>
                  </a:lnTo>
                  <a:lnTo>
                    <a:pt x="516550" y="689507"/>
                  </a:lnTo>
                  <a:lnTo>
                    <a:pt x="484392" y="714637"/>
                  </a:lnTo>
                  <a:lnTo>
                    <a:pt x="453151" y="740102"/>
                  </a:lnTo>
                  <a:lnTo>
                    <a:pt x="422839" y="765897"/>
                  </a:lnTo>
                  <a:lnTo>
                    <a:pt x="393468" y="792016"/>
                  </a:lnTo>
                  <a:lnTo>
                    <a:pt x="365050" y="818451"/>
                  </a:lnTo>
                  <a:lnTo>
                    <a:pt x="337598" y="845196"/>
                  </a:lnTo>
                  <a:lnTo>
                    <a:pt x="285638" y="899594"/>
                  </a:lnTo>
                  <a:lnTo>
                    <a:pt x="237686" y="955158"/>
                  </a:lnTo>
                  <a:lnTo>
                    <a:pt x="193839" y="1011839"/>
                  </a:lnTo>
                  <a:lnTo>
                    <a:pt x="154195" y="1069586"/>
                  </a:lnTo>
                  <a:lnTo>
                    <a:pt x="118850" y="1128348"/>
                  </a:lnTo>
                  <a:lnTo>
                    <a:pt x="87902" y="1188077"/>
                  </a:lnTo>
                  <a:lnTo>
                    <a:pt x="61448" y="1248720"/>
                  </a:lnTo>
                  <a:lnTo>
                    <a:pt x="39586" y="1310228"/>
                  </a:lnTo>
                  <a:lnTo>
                    <a:pt x="22413" y="1372551"/>
                  </a:lnTo>
                  <a:lnTo>
                    <a:pt x="10026" y="1435638"/>
                  </a:lnTo>
                  <a:lnTo>
                    <a:pt x="2522" y="1499438"/>
                  </a:lnTo>
                  <a:lnTo>
                    <a:pt x="0" y="1563903"/>
                  </a:lnTo>
                  <a:lnTo>
                    <a:pt x="632" y="1596214"/>
                  </a:lnTo>
                  <a:lnTo>
                    <a:pt x="5658" y="1660353"/>
                  </a:lnTo>
                  <a:lnTo>
                    <a:pt x="15615" y="1723802"/>
                  </a:lnTo>
                  <a:lnTo>
                    <a:pt x="30407" y="1786512"/>
                  </a:lnTo>
                  <a:lnTo>
                    <a:pt x="49937" y="1848434"/>
                  </a:lnTo>
                  <a:lnTo>
                    <a:pt x="74107" y="1909515"/>
                  </a:lnTo>
                  <a:lnTo>
                    <a:pt x="102820" y="1969707"/>
                  </a:lnTo>
                  <a:lnTo>
                    <a:pt x="135979" y="2028958"/>
                  </a:lnTo>
                  <a:lnTo>
                    <a:pt x="173485" y="2087219"/>
                  </a:lnTo>
                  <a:lnTo>
                    <a:pt x="215243" y="2144438"/>
                  </a:lnTo>
                  <a:lnTo>
                    <a:pt x="261155" y="2200567"/>
                  </a:lnTo>
                  <a:lnTo>
                    <a:pt x="311123" y="2255554"/>
                  </a:lnTo>
                  <a:lnTo>
                    <a:pt x="365050" y="2309350"/>
                  </a:lnTo>
                  <a:lnTo>
                    <a:pt x="393468" y="2335785"/>
                  </a:lnTo>
                  <a:lnTo>
                    <a:pt x="422839" y="2361903"/>
                  </a:lnTo>
                  <a:lnTo>
                    <a:pt x="453151" y="2387698"/>
                  </a:lnTo>
                  <a:lnTo>
                    <a:pt x="484392" y="2413164"/>
                  </a:lnTo>
                  <a:lnTo>
                    <a:pt x="516550" y="2438294"/>
                  </a:lnTo>
                  <a:lnTo>
                    <a:pt x="549613" y="2463082"/>
                  </a:lnTo>
                  <a:lnTo>
                    <a:pt x="583568" y="2487521"/>
                  </a:lnTo>
                  <a:lnTo>
                    <a:pt x="618403" y="2511607"/>
                  </a:lnTo>
                  <a:lnTo>
                    <a:pt x="654107" y="2535331"/>
                  </a:lnTo>
                  <a:lnTo>
                    <a:pt x="690667" y="2558688"/>
                  </a:lnTo>
                  <a:lnTo>
                    <a:pt x="728070" y="2581672"/>
                  </a:lnTo>
                  <a:lnTo>
                    <a:pt x="766305" y="2604276"/>
                  </a:lnTo>
                  <a:lnTo>
                    <a:pt x="805360" y="2626494"/>
                  </a:lnTo>
                  <a:lnTo>
                    <a:pt x="845221" y="2648320"/>
                  </a:lnTo>
                  <a:lnTo>
                    <a:pt x="885878" y="2669747"/>
                  </a:lnTo>
                  <a:lnTo>
                    <a:pt x="927319" y="2690770"/>
                  </a:lnTo>
                  <a:lnTo>
                    <a:pt x="969530" y="2711381"/>
                  </a:lnTo>
                  <a:lnTo>
                    <a:pt x="1012499" y="2731575"/>
                  </a:lnTo>
                  <a:lnTo>
                    <a:pt x="1056215" y="2751345"/>
                  </a:lnTo>
                  <a:lnTo>
                    <a:pt x="1100666" y="2770685"/>
                  </a:lnTo>
                  <a:lnTo>
                    <a:pt x="1145839" y="2789589"/>
                  </a:lnTo>
                  <a:lnTo>
                    <a:pt x="1191721" y="2808050"/>
                  </a:lnTo>
                  <a:lnTo>
                    <a:pt x="1238302" y="2826062"/>
                  </a:lnTo>
                  <a:lnTo>
                    <a:pt x="1285568" y="2843619"/>
                  </a:lnTo>
                  <a:lnTo>
                    <a:pt x="1333508" y="2860715"/>
                  </a:lnTo>
                  <a:lnTo>
                    <a:pt x="1382109" y="2877342"/>
                  </a:lnTo>
                  <a:lnTo>
                    <a:pt x="1431360" y="2893496"/>
                  </a:lnTo>
                  <a:lnTo>
                    <a:pt x="1481248" y="2909170"/>
                  </a:lnTo>
                  <a:lnTo>
                    <a:pt x="1531760" y="2924357"/>
                  </a:lnTo>
                  <a:lnTo>
                    <a:pt x="1582885" y="2939050"/>
                  </a:lnTo>
                  <a:lnTo>
                    <a:pt x="1634611" y="2953245"/>
                  </a:lnTo>
                  <a:lnTo>
                    <a:pt x="1686925" y="2966934"/>
                  </a:lnTo>
                  <a:lnTo>
                    <a:pt x="1739816" y="2980112"/>
                  </a:lnTo>
                  <a:lnTo>
                    <a:pt x="1793270" y="2992771"/>
                  </a:lnTo>
                  <a:lnTo>
                    <a:pt x="1847277" y="3004906"/>
                  </a:lnTo>
                  <a:lnTo>
                    <a:pt x="1901823" y="3016511"/>
                  </a:lnTo>
                  <a:lnTo>
                    <a:pt x="1956897" y="3027578"/>
                  </a:lnTo>
                  <a:lnTo>
                    <a:pt x="2012486" y="3038102"/>
                  </a:lnTo>
                  <a:lnTo>
                    <a:pt x="2068579" y="3048077"/>
                  </a:lnTo>
                  <a:lnTo>
                    <a:pt x="2125162" y="3057496"/>
                  </a:lnTo>
                  <a:lnTo>
                    <a:pt x="2182225" y="3066353"/>
                  </a:lnTo>
                  <a:lnTo>
                    <a:pt x="2239754" y="3074641"/>
                  </a:lnTo>
                  <a:lnTo>
                    <a:pt x="2297739" y="3082355"/>
                  </a:lnTo>
                  <a:lnTo>
                    <a:pt x="2356165" y="3089488"/>
                  </a:lnTo>
                  <a:lnTo>
                    <a:pt x="2415022" y="3096033"/>
                  </a:lnTo>
                  <a:lnTo>
                    <a:pt x="2474297" y="3101985"/>
                  </a:lnTo>
                  <a:lnTo>
                    <a:pt x="2533978" y="3107337"/>
                  </a:lnTo>
                  <a:lnTo>
                    <a:pt x="2594052" y="3112083"/>
                  </a:lnTo>
                  <a:lnTo>
                    <a:pt x="2654509" y="3116217"/>
                  </a:lnTo>
                  <a:lnTo>
                    <a:pt x="2715335" y="3119732"/>
                  </a:lnTo>
                  <a:lnTo>
                    <a:pt x="2776518" y="3122622"/>
                  </a:lnTo>
                  <a:lnTo>
                    <a:pt x="2838046" y="3124881"/>
                  </a:lnTo>
                  <a:lnTo>
                    <a:pt x="2899908" y="3126502"/>
                  </a:lnTo>
                  <a:lnTo>
                    <a:pt x="2962090" y="3127479"/>
                  </a:lnTo>
                  <a:lnTo>
                    <a:pt x="3024581" y="3127806"/>
                  </a:lnTo>
                  <a:lnTo>
                    <a:pt x="3084375" y="3127507"/>
                  </a:lnTo>
                  <a:lnTo>
                    <a:pt x="3143886" y="3126612"/>
                  </a:lnTo>
                  <a:lnTo>
                    <a:pt x="3203105" y="3125127"/>
                  </a:lnTo>
                  <a:lnTo>
                    <a:pt x="3262021" y="3123058"/>
                  </a:lnTo>
                  <a:lnTo>
                    <a:pt x="3320622" y="3120410"/>
                  </a:lnTo>
                  <a:lnTo>
                    <a:pt x="3378899" y="3117189"/>
                  </a:lnTo>
                  <a:lnTo>
                    <a:pt x="3436841" y="3113400"/>
                  </a:lnTo>
                  <a:lnTo>
                    <a:pt x="3494436" y="3109049"/>
                  </a:lnTo>
                  <a:lnTo>
                    <a:pt x="3551675" y="3104141"/>
                  </a:lnTo>
                  <a:lnTo>
                    <a:pt x="3608547" y="3098681"/>
                  </a:lnTo>
                  <a:lnTo>
                    <a:pt x="3665041" y="3092676"/>
                  </a:lnTo>
                  <a:lnTo>
                    <a:pt x="3721146" y="3086131"/>
                  </a:lnTo>
                  <a:lnTo>
                    <a:pt x="3776852" y="3079051"/>
                  </a:lnTo>
                  <a:lnTo>
                    <a:pt x="3832147" y="3071441"/>
                  </a:lnTo>
                  <a:lnTo>
                    <a:pt x="3887023" y="3063308"/>
                  </a:lnTo>
                  <a:lnTo>
                    <a:pt x="3941467" y="3054656"/>
                  </a:lnTo>
                  <a:lnTo>
                    <a:pt x="3995470" y="3045492"/>
                  </a:lnTo>
                  <a:lnTo>
                    <a:pt x="4049019" y="3035821"/>
                  </a:lnTo>
                  <a:lnTo>
                    <a:pt x="4102106" y="3025648"/>
                  </a:lnTo>
                  <a:lnTo>
                    <a:pt x="4154719" y="3014978"/>
                  </a:lnTo>
                  <a:lnTo>
                    <a:pt x="4206848" y="3003818"/>
                  </a:lnTo>
                  <a:lnTo>
                    <a:pt x="4258481" y="2992173"/>
                  </a:lnTo>
                  <a:lnTo>
                    <a:pt x="4309609" y="2980048"/>
                  </a:lnTo>
                  <a:lnTo>
                    <a:pt x="4360220" y="2967449"/>
                  </a:lnTo>
                  <a:lnTo>
                    <a:pt x="4410304" y="2954381"/>
                  </a:lnTo>
                  <a:lnTo>
                    <a:pt x="4459851" y="2940850"/>
                  </a:lnTo>
                  <a:lnTo>
                    <a:pt x="4508849" y="2926861"/>
                  </a:lnTo>
                  <a:lnTo>
                    <a:pt x="4557288" y="2912421"/>
                  </a:lnTo>
                  <a:lnTo>
                    <a:pt x="4605158" y="2897533"/>
                  </a:lnTo>
                  <a:lnTo>
                    <a:pt x="4652447" y="2882204"/>
                  </a:lnTo>
                  <a:lnTo>
                    <a:pt x="4699145" y="2866440"/>
                  </a:lnTo>
                  <a:lnTo>
                    <a:pt x="4745242" y="2850246"/>
                  </a:lnTo>
                  <a:lnTo>
                    <a:pt x="4790726" y="2833627"/>
                  </a:lnTo>
                  <a:lnTo>
                    <a:pt x="4835588" y="2816589"/>
                  </a:lnTo>
                  <a:lnTo>
                    <a:pt x="4879816" y="2799137"/>
                  </a:lnTo>
                  <a:lnTo>
                    <a:pt x="4923399" y="2781277"/>
                  </a:lnTo>
                  <a:lnTo>
                    <a:pt x="4966328" y="2763015"/>
                  </a:lnTo>
                  <a:lnTo>
                    <a:pt x="5008592" y="2744356"/>
                  </a:lnTo>
                  <a:lnTo>
                    <a:pt x="5050179" y="2725304"/>
                  </a:lnTo>
                  <a:lnTo>
                    <a:pt x="5091079" y="2705867"/>
                  </a:lnTo>
                  <a:lnTo>
                    <a:pt x="5131282" y="2686050"/>
                  </a:lnTo>
                  <a:lnTo>
                    <a:pt x="5170777" y="2665857"/>
                  </a:lnTo>
                  <a:lnTo>
                    <a:pt x="5209553" y="2645295"/>
                  </a:lnTo>
                  <a:lnTo>
                    <a:pt x="5247600" y="2624369"/>
                  </a:lnTo>
                  <a:lnTo>
                    <a:pt x="5284907" y="2603084"/>
                  </a:lnTo>
                  <a:lnTo>
                    <a:pt x="5321463" y="2581446"/>
                  </a:lnTo>
                  <a:lnTo>
                    <a:pt x="5357257" y="2559461"/>
                  </a:lnTo>
                  <a:lnTo>
                    <a:pt x="5392280" y="2537133"/>
                  </a:lnTo>
                  <a:lnTo>
                    <a:pt x="5426520" y="2514469"/>
                  </a:lnTo>
                  <a:lnTo>
                    <a:pt x="5459967" y="2491475"/>
                  </a:lnTo>
                  <a:lnTo>
                    <a:pt x="5492609" y="2468154"/>
                  </a:lnTo>
                  <a:lnTo>
                    <a:pt x="5524437" y="2444514"/>
                  </a:lnTo>
                  <a:lnTo>
                    <a:pt x="5555440" y="2420559"/>
                  </a:lnTo>
                  <a:lnTo>
                    <a:pt x="5585607" y="2396295"/>
                  </a:lnTo>
                  <a:lnTo>
                    <a:pt x="5614927" y="2371728"/>
                  </a:lnTo>
                  <a:lnTo>
                    <a:pt x="5670985" y="2321706"/>
                  </a:lnTo>
                  <a:lnTo>
                    <a:pt x="5697702" y="2296261"/>
                  </a:lnTo>
                  <a:lnTo>
                    <a:pt x="5786311" y="2311253"/>
                  </a:lnTo>
                  <a:lnTo>
                    <a:pt x="5963753" y="2361272"/>
                  </a:lnTo>
                  <a:lnTo>
                    <a:pt x="6137830" y="2414569"/>
                  </a:lnTo>
                  <a:lnTo>
                    <a:pt x="6216345" y="2439390"/>
                  </a:lnTo>
                  <a:lnTo>
                    <a:pt x="5974658" y="2294741"/>
                  </a:lnTo>
                  <a:lnTo>
                    <a:pt x="5852764" y="2217699"/>
                  </a:lnTo>
                  <a:lnTo>
                    <a:pt x="5813464" y="2182319"/>
                  </a:lnTo>
                  <a:lnTo>
                    <a:pt x="5819559" y="2162657"/>
                  </a:lnTo>
                  <a:lnTo>
                    <a:pt x="5852516" y="2119784"/>
                  </a:lnTo>
                  <a:lnTo>
                    <a:pt x="5883077" y="2076300"/>
                  </a:lnTo>
                  <a:lnTo>
                    <a:pt x="5911202" y="2032228"/>
                  </a:lnTo>
                  <a:lnTo>
                    <a:pt x="5936847" y="1987589"/>
                  </a:lnTo>
                  <a:lnTo>
                    <a:pt x="5959971" y="1942404"/>
                  </a:lnTo>
                  <a:lnTo>
                    <a:pt x="5980532" y="1896696"/>
                  </a:lnTo>
                  <a:lnTo>
                    <a:pt x="5998488" y="1850486"/>
                  </a:lnTo>
                  <a:lnTo>
                    <a:pt x="6013797" y="1803796"/>
                  </a:lnTo>
                  <a:lnTo>
                    <a:pt x="6026416" y="1756648"/>
                  </a:lnTo>
                  <a:lnTo>
                    <a:pt x="6036304" y="1709062"/>
                  </a:lnTo>
                  <a:lnTo>
                    <a:pt x="6043419" y="1661062"/>
                  </a:lnTo>
                  <a:lnTo>
                    <a:pt x="6047719" y="1612668"/>
                  </a:lnTo>
                  <a:lnTo>
                    <a:pt x="6049162" y="1563903"/>
                  </a:lnTo>
                  <a:lnTo>
                    <a:pt x="6048529" y="1531591"/>
                  </a:lnTo>
                  <a:lnTo>
                    <a:pt x="6043504" y="1467452"/>
                  </a:lnTo>
                  <a:lnTo>
                    <a:pt x="6033546" y="1404002"/>
                  </a:lnTo>
                  <a:lnTo>
                    <a:pt x="6018754" y="1341291"/>
                  </a:lnTo>
                  <a:lnTo>
                    <a:pt x="5999224" y="1279369"/>
                  </a:lnTo>
                  <a:lnTo>
                    <a:pt x="5975054" y="1218287"/>
                  </a:lnTo>
                  <a:lnTo>
                    <a:pt x="5946341" y="1158095"/>
                  </a:lnTo>
                  <a:lnTo>
                    <a:pt x="5913183" y="1098843"/>
                  </a:lnTo>
                  <a:lnTo>
                    <a:pt x="5875676" y="1040582"/>
                  </a:lnTo>
                  <a:lnTo>
                    <a:pt x="5833918" y="983362"/>
                  </a:lnTo>
                  <a:lnTo>
                    <a:pt x="5788007" y="927233"/>
                  </a:lnTo>
                  <a:lnTo>
                    <a:pt x="5738039" y="872246"/>
                  </a:lnTo>
                  <a:lnTo>
                    <a:pt x="5684111" y="818451"/>
                  </a:lnTo>
                  <a:lnTo>
                    <a:pt x="5655694" y="792016"/>
                  </a:lnTo>
                  <a:lnTo>
                    <a:pt x="5626323" y="765897"/>
                  </a:lnTo>
                  <a:lnTo>
                    <a:pt x="5596010" y="740102"/>
                  </a:lnTo>
                  <a:lnTo>
                    <a:pt x="5564769" y="714637"/>
                  </a:lnTo>
                  <a:lnTo>
                    <a:pt x="5532611" y="689507"/>
                  </a:lnTo>
                  <a:lnTo>
                    <a:pt x="5499549" y="664719"/>
                  </a:lnTo>
                  <a:lnTo>
                    <a:pt x="5465593" y="640279"/>
                  </a:lnTo>
                  <a:lnTo>
                    <a:pt x="5430758" y="616194"/>
                  </a:lnTo>
                  <a:lnTo>
                    <a:pt x="5395054" y="592469"/>
                  </a:lnTo>
                  <a:lnTo>
                    <a:pt x="5358495" y="569112"/>
                  </a:lnTo>
                  <a:lnTo>
                    <a:pt x="5321092" y="546128"/>
                  </a:lnTo>
                  <a:lnTo>
                    <a:pt x="5282856" y="523524"/>
                  </a:lnTo>
                  <a:lnTo>
                    <a:pt x="5243802" y="501306"/>
                  </a:lnTo>
                  <a:lnTo>
                    <a:pt x="5203940" y="479481"/>
                  </a:lnTo>
                  <a:lnTo>
                    <a:pt x="5163283" y="458054"/>
                  </a:lnTo>
                  <a:lnTo>
                    <a:pt x="5121843" y="437031"/>
                  </a:lnTo>
                  <a:lnTo>
                    <a:pt x="5079632" y="416420"/>
                  </a:lnTo>
                  <a:lnTo>
                    <a:pt x="5036662" y="396227"/>
                  </a:lnTo>
                  <a:lnTo>
                    <a:pt x="4992946" y="376457"/>
                  </a:lnTo>
                  <a:lnTo>
                    <a:pt x="4948496" y="357117"/>
                  </a:lnTo>
                  <a:lnTo>
                    <a:pt x="4903323" y="338213"/>
                  </a:lnTo>
                  <a:lnTo>
                    <a:pt x="4857440" y="319752"/>
                  </a:lnTo>
                  <a:lnTo>
                    <a:pt x="4810859" y="301740"/>
                  </a:lnTo>
                  <a:lnTo>
                    <a:pt x="4763593" y="284183"/>
                  </a:lnTo>
                  <a:lnTo>
                    <a:pt x="4715653" y="267088"/>
                  </a:lnTo>
                  <a:lnTo>
                    <a:pt x="4667052" y="250460"/>
                  </a:lnTo>
                  <a:lnTo>
                    <a:pt x="4617801" y="234306"/>
                  </a:lnTo>
                  <a:lnTo>
                    <a:pt x="4567914" y="218633"/>
                  </a:lnTo>
                  <a:lnTo>
                    <a:pt x="4517401" y="203447"/>
                  </a:lnTo>
                  <a:lnTo>
                    <a:pt x="4466276" y="188753"/>
                  </a:lnTo>
                  <a:lnTo>
                    <a:pt x="4414550" y="174558"/>
                  </a:lnTo>
                  <a:lnTo>
                    <a:pt x="4362236" y="160869"/>
                  </a:lnTo>
                  <a:lnTo>
                    <a:pt x="4309346" y="147692"/>
                  </a:lnTo>
                  <a:lnTo>
                    <a:pt x="4255891" y="135033"/>
                  </a:lnTo>
                  <a:lnTo>
                    <a:pt x="4201885" y="122898"/>
                  </a:lnTo>
                  <a:lnTo>
                    <a:pt x="4147338" y="111294"/>
                  </a:lnTo>
                  <a:lnTo>
                    <a:pt x="4092264" y="100226"/>
                  </a:lnTo>
                  <a:lnTo>
                    <a:pt x="4036675" y="89702"/>
                  </a:lnTo>
                  <a:lnTo>
                    <a:pt x="3980583" y="79728"/>
                  </a:lnTo>
                  <a:lnTo>
                    <a:pt x="3923999" y="70309"/>
                  </a:lnTo>
                  <a:lnTo>
                    <a:pt x="3866936" y="61452"/>
                  </a:lnTo>
                  <a:lnTo>
                    <a:pt x="3809407" y="53164"/>
                  </a:lnTo>
                  <a:lnTo>
                    <a:pt x="3751423" y="45450"/>
                  </a:lnTo>
                  <a:lnTo>
                    <a:pt x="3692996" y="38318"/>
                  </a:lnTo>
                  <a:lnTo>
                    <a:pt x="3634140" y="31772"/>
                  </a:lnTo>
                  <a:lnTo>
                    <a:pt x="3574865" y="25820"/>
                  </a:lnTo>
                  <a:lnTo>
                    <a:pt x="3515184" y="20468"/>
                  </a:lnTo>
                  <a:lnTo>
                    <a:pt x="3455109" y="15722"/>
                  </a:lnTo>
                  <a:lnTo>
                    <a:pt x="3394653" y="11589"/>
                  </a:lnTo>
                  <a:lnTo>
                    <a:pt x="3333827" y="8074"/>
                  </a:lnTo>
                  <a:lnTo>
                    <a:pt x="3272644" y="5184"/>
                  </a:lnTo>
                  <a:lnTo>
                    <a:pt x="3211115" y="2925"/>
                  </a:lnTo>
                  <a:lnTo>
                    <a:pt x="3149254" y="1304"/>
                  </a:lnTo>
                  <a:lnTo>
                    <a:pt x="3087072" y="327"/>
                  </a:lnTo>
                  <a:lnTo>
                    <a:pt x="3024581" y="0"/>
                  </a:lnTo>
                  <a:close/>
                </a:path>
              </a:pathLst>
            </a:custGeom>
            <a:solidFill>
              <a:srgbClr val="CCEEF4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971943" y="814925"/>
            <a:ext cx="4810125" cy="20262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ts val="3120"/>
              </a:lnSpc>
              <a:spcBef>
                <a:spcPts val="330"/>
              </a:spcBef>
            </a:pPr>
            <a:r>
              <a:rPr sz="2700" b="0" spc="-15" dirty="0">
                <a:latin typeface="Gill Sans MT"/>
                <a:cs typeface="Gill Sans MT"/>
              </a:rPr>
              <a:t>Our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60" dirty="0">
                <a:latin typeface="Gill Sans MT"/>
                <a:cs typeface="Gill Sans MT"/>
              </a:rPr>
              <a:t>‘</a:t>
            </a:r>
            <a:r>
              <a:rPr sz="2700" spc="-40" dirty="0"/>
              <a:t>ba</a:t>
            </a:r>
            <a:r>
              <a:rPr sz="2700" spc="-110" dirty="0"/>
              <a:t>b</a:t>
            </a:r>
            <a:r>
              <a:rPr sz="2700" spc="114" dirty="0"/>
              <a:t>y</a:t>
            </a:r>
            <a:r>
              <a:rPr sz="2700" b="0" spc="60" dirty="0">
                <a:latin typeface="Gill Sans MT"/>
                <a:cs typeface="Gill Sans MT"/>
              </a:rPr>
              <a:t>’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60" dirty="0">
                <a:latin typeface="Gill Sans MT"/>
                <a:cs typeface="Gill Sans MT"/>
              </a:rPr>
              <a:t>t</a:t>
            </a:r>
            <a:r>
              <a:rPr sz="2700" b="0" spc="155" dirty="0">
                <a:latin typeface="Gill Sans MT"/>
                <a:cs typeface="Gill Sans MT"/>
              </a:rPr>
              <a:t>eeth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130" dirty="0">
                <a:latin typeface="Gill Sans MT"/>
                <a:cs typeface="Gill Sans MT"/>
              </a:rPr>
              <a:t>sta</a:t>
            </a:r>
            <a:r>
              <a:rPr sz="2700" b="0" spc="185" dirty="0">
                <a:latin typeface="Gill Sans MT"/>
                <a:cs typeface="Gill Sans MT"/>
              </a:rPr>
              <a:t>r</a:t>
            </a:r>
            <a:r>
              <a:rPr sz="2700" b="0" spc="145" dirty="0">
                <a:latin typeface="Gill Sans MT"/>
                <a:cs typeface="Gill Sans MT"/>
              </a:rPr>
              <a:t>t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60" dirty="0">
                <a:latin typeface="Gill Sans MT"/>
                <a:cs typeface="Gill Sans MT"/>
              </a:rPr>
              <a:t>t</a:t>
            </a:r>
            <a:r>
              <a:rPr sz="2700" b="0" spc="70" dirty="0">
                <a:latin typeface="Gill Sans MT"/>
                <a:cs typeface="Gill Sans MT"/>
              </a:rPr>
              <a:t>o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80" dirty="0">
                <a:latin typeface="Gill Sans MT"/>
                <a:cs typeface="Gill Sans MT"/>
              </a:rPr>
              <a:t>c</a:t>
            </a:r>
            <a:r>
              <a:rPr sz="2700" b="0" spc="125" dirty="0">
                <a:latin typeface="Gill Sans MT"/>
                <a:cs typeface="Gill Sans MT"/>
              </a:rPr>
              <a:t>ome  </a:t>
            </a:r>
            <a:r>
              <a:rPr sz="2700" b="0" spc="65" dirty="0">
                <a:latin typeface="Gill Sans MT"/>
                <a:cs typeface="Gill Sans MT"/>
              </a:rPr>
              <a:t>th</a:t>
            </a:r>
            <a:r>
              <a:rPr sz="2700" b="0" spc="-5" dirty="0">
                <a:latin typeface="Gill Sans MT"/>
                <a:cs typeface="Gill Sans MT"/>
              </a:rPr>
              <a:t>r</a:t>
            </a:r>
            <a:r>
              <a:rPr sz="2700" b="0" spc="165" dirty="0">
                <a:latin typeface="Gill Sans MT"/>
                <a:cs typeface="Gill Sans MT"/>
              </a:rPr>
              <a:t>ough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50" dirty="0">
                <a:latin typeface="Gill Sans MT"/>
                <a:cs typeface="Gill Sans MT"/>
              </a:rPr>
              <a:t>(erupt)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114" dirty="0">
                <a:latin typeface="Gill Sans MT"/>
                <a:cs typeface="Gill Sans MT"/>
              </a:rPr>
              <a:t>when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-25" dirty="0">
                <a:latin typeface="Gill Sans MT"/>
                <a:cs typeface="Gill Sans MT"/>
              </a:rPr>
              <a:t>w</a:t>
            </a:r>
            <a:r>
              <a:rPr sz="2700" b="0" spc="165" dirty="0">
                <a:latin typeface="Gill Sans MT"/>
                <a:cs typeface="Gill Sans MT"/>
              </a:rPr>
              <a:t>e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65" dirty="0">
                <a:latin typeface="Gill Sans MT"/>
                <a:cs typeface="Gill Sans MT"/>
              </a:rPr>
              <a:t>a</a:t>
            </a:r>
            <a:r>
              <a:rPr sz="2700" b="0" spc="-10" dirty="0">
                <a:latin typeface="Gill Sans MT"/>
                <a:cs typeface="Gill Sans MT"/>
              </a:rPr>
              <a:t>r</a:t>
            </a:r>
            <a:r>
              <a:rPr sz="2700" b="0" spc="120" dirty="0">
                <a:latin typeface="Gill Sans MT"/>
                <a:cs typeface="Gill Sans MT"/>
              </a:rPr>
              <a:t>e  </a:t>
            </a:r>
            <a:r>
              <a:rPr sz="2700" b="0" spc="65" dirty="0">
                <a:latin typeface="Gill Sans MT"/>
                <a:cs typeface="Gill Sans MT"/>
              </a:rPr>
              <a:t>a</a:t>
            </a:r>
            <a:r>
              <a:rPr sz="2700" b="0" spc="-10" dirty="0">
                <a:latin typeface="Gill Sans MT"/>
                <a:cs typeface="Gill Sans MT"/>
              </a:rPr>
              <a:t>r</a:t>
            </a:r>
            <a:r>
              <a:rPr sz="2700" b="0" spc="114" dirty="0">
                <a:latin typeface="Gill Sans MT"/>
                <a:cs typeface="Gill Sans MT"/>
              </a:rPr>
              <a:t>ound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spc="-5" dirty="0"/>
              <a:t>6</a:t>
            </a:r>
            <a:r>
              <a:rPr sz="2700" spc="-260" dirty="0"/>
              <a:t> </a:t>
            </a:r>
            <a:r>
              <a:rPr sz="2700" spc="-30" dirty="0"/>
              <a:t>months</a:t>
            </a:r>
            <a:r>
              <a:rPr sz="2700" spc="-260" dirty="0"/>
              <a:t> </a:t>
            </a:r>
            <a:r>
              <a:rPr sz="2700" spc="-45" dirty="0"/>
              <a:t>ol</a:t>
            </a:r>
            <a:r>
              <a:rPr sz="2700" spc="-65" dirty="0"/>
              <a:t>d</a:t>
            </a:r>
            <a:r>
              <a:rPr sz="2700" b="0" spc="100" dirty="0">
                <a:latin typeface="Gill Sans MT"/>
                <a:cs typeface="Gill Sans MT"/>
              </a:rPr>
              <a:t>.</a:t>
            </a:r>
            <a:r>
              <a:rPr sz="2700" b="0" spc="235" dirty="0">
                <a:latin typeface="Gill Sans MT"/>
                <a:cs typeface="Gill Sans MT"/>
              </a:rPr>
              <a:t> </a:t>
            </a:r>
            <a:r>
              <a:rPr sz="2700" b="0" spc="-530" dirty="0">
                <a:latin typeface="Gill Sans MT"/>
                <a:cs typeface="Gill Sans MT"/>
              </a:rPr>
              <a:t>W</a:t>
            </a:r>
            <a:r>
              <a:rPr sz="2700" b="0" spc="120" dirty="0">
                <a:latin typeface="Gill Sans MT"/>
                <a:cs typeface="Gill Sans MT"/>
              </a:rPr>
              <a:t>e  </a:t>
            </a:r>
            <a:r>
              <a:rPr sz="2700" b="0" spc="90" dirty="0">
                <a:latin typeface="Gill Sans MT"/>
                <a:cs typeface="Gill Sans MT"/>
              </a:rPr>
              <a:t>normally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180" dirty="0">
                <a:latin typeface="Gill Sans MT"/>
                <a:cs typeface="Gill Sans MT"/>
              </a:rPr>
              <a:t>h</a:t>
            </a:r>
            <a:r>
              <a:rPr sz="2700" b="0" spc="100" dirty="0">
                <a:latin typeface="Gill Sans MT"/>
                <a:cs typeface="Gill Sans MT"/>
              </a:rPr>
              <a:t>a</a:t>
            </a:r>
            <a:r>
              <a:rPr sz="2700" b="0" spc="114" dirty="0">
                <a:latin typeface="Gill Sans MT"/>
                <a:cs typeface="Gill Sans MT"/>
              </a:rPr>
              <a:t>v</a:t>
            </a:r>
            <a:r>
              <a:rPr sz="2700" b="0" spc="165" dirty="0">
                <a:latin typeface="Gill Sans MT"/>
                <a:cs typeface="Gill Sans MT"/>
              </a:rPr>
              <a:t>e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135" dirty="0">
                <a:latin typeface="Gill Sans MT"/>
                <a:cs typeface="Gill Sans MT"/>
              </a:rPr>
              <a:t>20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60" dirty="0">
                <a:latin typeface="Gill Sans MT"/>
                <a:cs typeface="Gill Sans MT"/>
              </a:rPr>
              <a:t>‘</a:t>
            </a:r>
            <a:r>
              <a:rPr sz="2700" spc="-40" dirty="0"/>
              <a:t>ba</a:t>
            </a:r>
            <a:r>
              <a:rPr sz="2700" spc="-110" dirty="0"/>
              <a:t>b</a:t>
            </a:r>
            <a:r>
              <a:rPr sz="2700" spc="114" dirty="0"/>
              <a:t>y</a:t>
            </a:r>
            <a:r>
              <a:rPr sz="2700" b="0" spc="60" dirty="0">
                <a:latin typeface="Gill Sans MT"/>
                <a:cs typeface="Gill Sans MT"/>
              </a:rPr>
              <a:t>’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60" dirty="0">
                <a:latin typeface="Gill Sans MT"/>
                <a:cs typeface="Gill Sans MT"/>
              </a:rPr>
              <a:t>t</a:t>
            </a:r>
            <a:r>
              <a:rPr sz="2700" b="0" spc="155" dirty="0">
                <a:latin typeface="Gill Sans MT"/>
                <a:cs typeface="Gill Sans MT"/>
              </a:rPr>
              <a:t>eeth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75" dirty="0">
                <a:latin typeface="Gill Sans MT"/>
                <a:cs typeface="Gill Sans MT"/>
              </a:rPr>
              <a:t>b</a:t>
            </a:r>
            <a:r>
              <a:rPr sz="2700" b="0" spc="140" dirty="0">
                <a:latin typeface="Gill Sans MT"/>
                <a:cs typeface="Gill Sans MT"/>
              </a:rPr>
              <a:t>y  </a:t>
            </a:r>
            <a:r>
              <a:rPr sz="2700" b="0" spc="150" dirty="0">
                <a:latin typeface="Gill Sans MT"/>
                <a:cs typeface="Gill Sans MT"/>
              </a:rPr>
              <a:t>the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140" dirty="0">
                <a:latin typeface="Gill Sans MT"/>
                <a:cs typeface="Gill Sans MT"/>
              </a:rPr>
              <a:t>time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-25" dirty="0">
                <a:latin typeface="Gill Sans MT"/>
                <a:cs typeface="Gill Sans MT"/>
              </a:rPr>
              <a:t>w</a:t>
            </a:r>
            <a:r>
              <a:rPr sz="2700" b="0" spc="165" dirty="0">
                <a:latin typeface="Gill Sans MT"/>
                <a:cs typeface="Gill Sans MT"/>
              </a:rPr>
              <a:t>e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b="0" spc="65" dirty="0">
                <a:latin typeface="Gill Sans MT"/>
                <a:cs typeface="Gill Sans MT"/>
              </a:rPr>
              <a:t>a</a:t>
            </a:r>
            <a:r>
              <a:rPr sz="2700" b="0" spc="-10" dirty="0">
                <a:latin typeface="Gill Sans MT"/>
                <a:cs typeface="Gill Sans MT"/>
              </a:rPr>
              <a:t>r</a:t>
            </a:r>
            <a:r>
              <a:rPr sz="2700" b="0" spc="165" dirty="0">
                <a:latin typeface="Gill Sans MT"/>
                <a:cs typeface="Gill Sans MT"/>
              </a:rPr>
              <a:t>e</a:t>
            </a:r>
            <a:r>
              <a:rPr sz="2700" b="0" spc="-260" dirty="0">
                <a:latin typeface="Gill Sans MT"/>
                <a:cs typeface="Gill Sans MT"/>
              </a:rPr>
              <a:t> </a:t>
            </a:r>
            <a:r>
              <a:rPr sz="2700" spc="10" dirty="0"/>
              <a:t>2.5</a:t>
            </a:r>
            <a:r>
              <a:rPr sz="2700" spc="-260" dirty="0"/>
              <a:t> </a:t>
            </a:r>
            <a:r>
              <a:rPr sz="2700" spc="50" dirty="0"/>
              <a:t>y</a:t>
            </a:r>
            <a:r>
              <a:rPr sz="2700" spc="-70" dirty="0"/>
              <a:t>ea</a:t>
            </a:r>
            <a:r>
              <a:rPr sz="2700" spc="-105" dirty="0"/>
              <a:t>r</a:t>
            </a:r>
            <a:r>
              <a:rPr sz="2700" spc="160" dirty="0"/>
              <a:t>s</a:t>
            </a:r>
            <a:r>
              <a:rPr sz="2700" spc="-260" dirty="0"/>
              <a:t> </a:t>
            </a:r>
            <a:r>
              <a:rPr sz="2700" spc="-45" dirty="0"/>
              <a:t>ol</a:t>
            </a:r>
            <a:r>
              <a:rPr sz="2700" spc="-65" dirty="0"/>
              <a:t>d</a:t>
            </a:r>
            <a:r>
              <a:rPr sz="2700" b="0" spc="100" dirty="0">
                <a:latin typeface="Gill Sans MT"/>
                <a:cs typeface="Gill Sans MT"/>
              </a:rPr>
              <a:t>.</a:t>
            </a:r>
            <a:endParaRPr sz="2700">
              <a:latin typeface="Gill Sans MT"/>
              <a:cs typeface="Gill Sans M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206278" y="631050"/>
            <a:ext cx="9199880" cy="6929120"/>
            <a:chOff x="1206278" y="631050"/>
            <a:chExt cx="9199880" cy="6929120"/>
          </a:xfrm>
        </p:grpSpPr>
        <p:pic>
          <p:nvPicPr>
            <p:cNvPr id="56" name="object 5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4145" y="631050"/>
              <a:ext cx="4161701" cy="692895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206278" y="3669188"/>
              <a:ext cx="2281555" cy="3077210"/>
            </a:xfrm>
            <a:custGeom>
              <a:avLst/>
              <a:gdLst/>
              <a:ahLst/>
              <a:cxnLst/>
              <a:rect l="l" t="t" r="r" b="b"/>
              <a:pathLst>
                <a:path w="2281554" h="3077209">
                  <a:moveTo>
                    <a:pt x="1140587" y="0"/>
                  </a:moveTo>
                  <a:lnTo>
                    <a:pt x="1099677" y="971"/>
                  </a:lnTo>
                  <a:lnTo>
                    <a:pt x="1059130" y="3862"/>
                  </a:lnTo>
                  <a:lnTo>
                    <a:pt x="1018969" y="8642"/>
                  </a:lnTo>
                  <a:lnTo>
                    <a:pt x="979219" y="15277"/>
                  </a:lnTo>
                  <a:lnTo>
                    <a:pt x="939904" y="23735"/>
                  </a:lnTo>
                  <a:lnTo>
                    <a:pt x="901048" y="33983"/>
                  </a:lnTo>
                  <a:lnTo>
                    <a:pt x="862674" y="45989"/>
                  </a:lnTo>
                  <a:lnTo>
                    <a:pt x="824808" y="59720"/>
                  </a:lnTo>
                  <a:lnTo>
                    <a:pt x="787472" y="75144"/>
                  </a:lnTo>
                  <a:lnTo>
                    <a:pt x="750693" y="92228"/>
                  </a:lnTo>
                  <a:lnTo>
                    <a:pt x="714492" y="110940"/>
                  </a:lnTo>
                  <a:lnTo>
                    <a:pt x="678895" y="131247"/>
                  </a:lnTo>
                  <a:lnTo>
                    <a:pt x="643926" y="153116"/>
                  </a:lnTo>
                  <a:lnTo>
                    <a:pt x="609609" y="176515"/>
                  </a:lnTo>
                  <a:lnTo>
                    <a:pt x="575968" y="201412"/>
                  </a:lnTo>
                  <a:lnTo>
                    <a:pt x="543027" y="227774"/>
                  </a:lnTo>
                  <a:lnTo>
                    <a:pt x="510810" y="255568"/>
                  </a:lnTo>
                  <a:lnTo>
                    <a:pt x="479341" y="284762"/>
                  </a:lnTo>
                  <a:lnTo>
                    <a:pt x="448645" y="315323"/>
                  </a:lnTo>
                  <a:lnTo>
                    <a:pt x="418746" y="347219"/>
                  </a:lnTo>
                  <a:lnTo>
                    <a:pt x="389667" y="380418"/>
                  </a:lnTo>
                  <a:lnTo>
                    <a:pt x="361433" y="414886"/>
                  </a:lnTo>
                  <a:lnTo>
                    <a:pt x="334068" y="450591"/>
                  </a:lnTo>
                  <a:lnTo>
                    <a:pt x="307596" y="487500"/>
                  </a:lnTo>
                  <a:lnTo>
                    <a:pt x="282042" y="525582"/>
                  </a:lnTo>
                  <a:lnTo>
                    <a:pt x="257429" y="564803"/>
                  </a:lnTo>
                  <a:lnTo>
                    <a:pt x="233781" y="605132"/>
                  </a:lnTo>
                  <a:lnTo>
                    <a:pt x="211123" y="646534"/>
                  </a:lnTo>
                  <a:lnTo>
                    <a:pt x="189478" y="688979"/>
                  </a:lnTo>
                  <a:lnTo>
                    <a:pt x="168871" y="732433"/>
                  </a:lnTo>
                  <a:lnTo>
                    <a:pt x="149327" y="776864"/>
                  </a:lnTo>
                  <a:lnTo>
                    <a:pt x="130868" y="822239"/>
                  </a:lnTo>
                  <a:lnTo>
                    <a:pt x="113520" y="868525"/>
                  </a:lnTo>
                  <a:lnTo>
                    <a:pt x="97306" y="915691"/>
                  </a:lnTo>
                  <a:lnTo>
                    <a:pt x="82251" y="963704"/>
                  </a:lnTo>
                  <a:lnTo>
                    <a:pt x="68378" y="1012530"/>
                  </a:lnTo>
                  <a:lnTo>
                    <a:pt x="55711" y="1062139"/>
                  </a:lnTo>
                  <a:lnTo>
                    <a:pt x="44276" y="1112496"/>
                  </a:lnTo>
                  <a:lnTo>
                    <a:pt x="34096" y="1163570"/>
                  </a:lnTo>
                  <a:lnTo>
                    <a:pt x="25195" y="1215327"/>
                  </a:lnTo>
                  <a:lnTo>
                    <a:pt x="17597" y="1267736"/>
                  </a:lnTo>
                  <a:lnTo>
                    <a:pt x="11326" y="1320764"/>
                  </a:lnTo>
                  <a:lnTo>
                    <a:pt x="6407" y="1374379"/>
                  </a:lnTo>
                  <a:lnTo>
                    <a:pt x="2863" y="1428547"/>
                  </a:lnTo>
                  <a:lnTo>
                    <a:pt x="719" y="1483236"/>
                  </a:lnTo>
                  <a:lnTo>
                    <a:pt x="0" y="1538414"/>
                  </a:lnTo>
                  <a:lnTo>
                    <a:pt x="719" y="1593593"/>
                  </a:lnTo>
                  <a:lnTo>
                    <a:pt x="2863" y="1648283"/>
                  </a:lnTo>
                  <a:lnTo>
                    <a:pt x="6407" y="1702452"/>
                  </a:lnTo>
                  <a:lnTo>
                    <a:pt x="11326" y="1756067"/>
                  </a:lnTo>
                  <a:lnTo>
                    <a:pt x="17597" y="1809095"/>
                  </a:lnTo>
                  <a:lnTo>
                    <a:pt x="25195" y="1861505"/>
                  </a:lnTo>
                  <a:lnTo>
                    <a:pt x="34096" y="1913263"/>
                  </a:lnTo>
                  <a:lnTo>
                    <a:pt x="44276" y="1964338"/>
                  </a:lnTo>
                  <a:lnTo>
                    <a:pt x="55711" y="2014695"/>
                  </a:lnTo>
                  <a:lnTo>
                    <a:pt x="68378" y="2064304"/>
                  </a:lnTo>
                  <a:lnTo>
                    <a:pt x="82251" y="2113131"/>
                  </a:lnTo>
                  <a:lnTo>
                    <a:pt x="97306" y="2161144"/>
                  </a:lnTo>
                  <a:lnTo>
                    <a:pt x="113520" y="2208311"/>
                  </a:lnTo>
                  <a:lnTo>
                    <a:pt x="130868" y="2254598"/>
                  </a:lnTo>
                  <a:lnTo>
                    <a:pt x="149327" y="2299973"/>
                  </a:lnTo>
                  <a:lnTo>
                    <a:pt x="168871" y="2344404"/>
                  </a:lnTo>
                  <a:lnTo>
                    <a:pt x="189478" y="2387859"/>
                  </a:lnTo>
                  <a:lnTo>
                    <a:pt x="211123" y="2430303"/>
                  </a:lnTo>
                  <a:lnTo>
                    <a:pt x="233781" y="2471706"/>
                  </a:lnTo>
                  <a:lnTo>
                    <a:pt x="257429" y="2512035"/>
                  </a:lnTo>
                  <a:lnTo>
                    <a:pt x="282042" y="2551256"/>
                  </a:lnTo>
                  <a:lnTo>
                    <a:pt x="307596" y="2589338"/>
                  </a:lnTo>
                  <a:lnTo>
                    <a:pt x="334068" y="2626248"/>
                  </a:lnTo>
                  <a:lnTo>
                    <a:pt x="361433" y="2661954"/>
                  </a:lnTo>
                  <a:lnTo>
                    <a:pt x="389667" y="2696422"/>
                  </a:lnTo>
                  <a:lnTo>
                    <a:pt x="418746" y="2729620"/>
                  </a:lnTo>
                  <a:lnTo>
                    <a:pt x="448645" y="2761516"/>
                  </a:lnTo>
                  <a:lnTo>
                    <a:pt x="479341" y="2792078"/>
                  </a:lnTo>
                  <a:lnTo>
                    <a:pt x="510810" y="2821272"/>
                  </a:lnTo>
                  <a:lnTo>
                    <a:pt x="543027" y="2849066"/>
                  </a:lnTo>
                  <a:lnTo>
                    <a:pt x="575968" y="2875428"/>
                  </a:lnTo>
                  <a:lnTo>
                    <a:pt x="609609" y="2900325"/>
                  </a:lnTo>
                  <a:lnTo>
                    <a:pt x="643926" y="2923725"/>
                  </a:lnTo>
                  <a:lnTo>
                    <a:pt x="678895" y="2945594"/>
                  </a:lnTo>
                  <a:lnTo>
                    <a:pt x="714492" y="2965901"/>
                  </a:lnTo>
                  <a:lnTo>
                    <a:pt x="750693" y="2984613"/>
                  </a:lnTo>
                  <a:lnTo>
                    <a:pt x="787472" y="3001697"/>
                  </a:lnTo>
                  <a:lnTo>
                    <a:pt x="824808" y="3017121"/>
                  </a:lnTo>
                  <a:lnTo>
                    <a:pt x="862674" y="3030852"/>
                  </a:lnTo>
                  <a:lnTo>
                    <a:pt x="901048" y="3042858"/>
                  </a:lnTo>
                  <a:lnTo>
                    <a:pt x="939904" y="3053106"/>
                  </a:lnTo>
                  <a:lnTo>
                    <a:pt x="979219" y="3061564"/>
                  </a:lnTo>
                  <a:lnTo>
                    <a:pt x="1018969" y="3068199"/>
                  </a:lnTo>
                  <a:lnTo>
                    <a:pt x="1059130" y="3072979"/>
                  </a:lnTo>
                  <a:lnTo>
                    <a:pt x="1099677" y="3075870"/>
                  </a:lnTo>
                  <a:lnTo>
                    <a:pt x="1140587" y="3076841"/>
                  </a:lnTo>
                  <a:lnTo>
                    <a:pt x="1181496" y="3075870"/>
                  </a:lnTo>
                  <a:lnTo>
                    <a:pt x="1222043" y="3072979"/>
                  </a:lnTo>
                  <a:lnTo>
                    <a:pt x="1262204" y="3068199"/>
                  </a:lnTo>
                  <a:lnTo>
                    <a:pt x="1301954" y="3061564"/>
                  </a:lnTo>
                  <a:lnTo>
                    <a:pt x="1341269" y="3053106"/>
                  </a:lnTo>
                  <a:lnTo>
                    <a:pt x="1380125" y="3042858"/>
                  </a:lnTo>
                  <a:lnTo>
                    <a:pt x="1418499" y="3030852"/>
                  </a:lnTo>
                  <a:lnTo>
                    <a:pt x="1456365" y="3017121"/>
                  </a:lnTo>
                  <a:lnTo>
                    <a:pt x="1493701" y="3001697"/>
                  </a:lnTo>
                  <a:lnTo>
                    <a:pt x="1530480" y="2984613"/>
                  </a:lnTo>
                  <a:lnTo>
                    <a:pt x="1566681" y="2965901"/>
                  </a:lnTo>
                  <a:lnTo>
                    <a:pt x="1602278" y="2945594"/>
                  </a:lnTo>
                  <a:lnTo>
                    <a:pt x="1637247" y="2923725"/>
                  </a:lnTo>
                  <a:lnTo>
                    <a:pt x="1671564" y="2900325"/>
                  </a:lnTo>
                  <a:lnTo>
                    <a:pt x="1705205" y="2875428"/>
                  </a:lnTo>
                  <a:lnTo>
                    <a:pt x="1738146" y="2849066"/>
                  </a:lnTo>
                  <a:lnTo>
                    <a:pt x="1770363" y="2821272"/>
                  </a:lnTo>
                  <a:lnTo>
                    <a:pt x="1801832" y="2792078"/>
                  </a:lnTo>
                  <a:lnTo>
                    <a:pt x="1832528" y="2761516"/>
                  </a:lnTo>
                  <a:lnTo>
                    <a:pt x="1862427" y="2729620"/>
                  </a:lnTo>
                  <a:lnTo>
                    <a:pt x="1891506" y="2696422"/>
                  </a:lnTo>
                  <a:lnTo>
                    <a:pt x="1919740" y="2661954"/>
                  </a:lnTo>
                  <a:lnTo>
                    <a:pt x="1947105" y="2626248"/>
                  </a:lnTo>
                  <a:lnTo>
                    <a:pt x="1973577" y="2589338"/>
                  </a:lnTo>
                  <a:lnTo>
                    <a:pt x="1999131" y="2551256"/>
                  </a:lnTo>
                  <a:lnTo>
                    <a:pt x="2023744" y="2512035"/>
                  </a:lnTo>
                  <a:lnTo>
                    <a:pt x="2047392" y="2471706"/>
                  </a:lnTo>
                  <a:lnTo>
                    <a:pt x="2070050" y="2430303"/>
                  </a:lnTo>
                  <a:lnTo>
                    <a:pt x="2091695" y="2387859"/>
                  </a:lnTo>
                  <a:lnTo>
                    <a:pt x="2112302" y="2344404"/>
                  </a:lnTo>
                  <a:lnTo>
                    <a:pt x="2131846" y="2299973"/>
                  </a:lnTo>
                  <a:lnTo>
                    <a:pt x="2150305" y="2254598"/>
                  </a:lnTo>
                  <a:lnTo>
                    <a:pt x="2167653" y="2208311"/>
                  </a:lnTo>
                  <a:lnTo>
                    <a:pt x="2183867" y="2161144"/>
                  </a:lnTo>
                  <a:lnTo>
                    <a:pt x="2198922" y="2113131"/>
                  </a:lnTo>
                  <a:lnTo>
                    <a:pt x="2212795" y="2064304"/>
                  </a:lnTo>
                  <a:lnTo>
                    <a:pt x="2225462" y="2014695"/>
                  </a:lnTo>
                  <a:lnTo>
                    <a:pt x="2236897" y="1964338"/>
                  </a:lnTo>
                  <a:lnTo>
                    <a:pt x="2247077" y="1913263"/>
                  </a:lnTo>
                  <a:lnTo>
                    <a:pt x="2255978" y="1861505"/>
                  </a:lnTo>
                  <a:lnTo>
                    <a:pt x="2263576" y="1809095"/>
                  </a:lnTo>
                  <a:lnTo>
                    <a:pt x="2269847" y="1756067"/>
                  </a:lnTo>
                  <a:lnTo>
                    <a:pt x="2274766" y="1702452"/>
                  </a:lnTo>
                  <a:lnTo>
                    <a:pt x="2278310" y="1648283"/>
                  </a:lnTo>
                  <a:lnTo>
                    <a:pt x="2280454" y="1593593"/>
                  </a:lnTo>
                  <a:lnTo>
                    <a:pt x="2281174" y="1538414"/>
                  </a:lnTo>
                  <a:lnTo>
                    <a:pt x="2280454" y="1483236"/>
                  </a:lnTo>
                  <a:lnTo>
                    <a:pt x="2278310" y="1428547"/>
                  </a:lnTo>
                  <a:lnTo>
                    <a:pt x="2274766" y="1374379"/>
                  </a:lnTo>
                  <a:lnTo>
                    <a:pt x="2269847" y="1320764"/>
                  </a:lnTo>
                  <a:lnTo>
                    <a:pt x="2263576" y="1267736"/>
                  </a:lnTo>
                  <a:lnTo>
                    <a:pt x="2255978" y="1215327"/>
                  </a:lnTo>
                  <a:lnTo>
                    <a:pt x="2247077" y="1163570"/>
                  </a:lnTo>
                  <a:lnTo>
                    <a:pt x="2236897" y="1112496"/>
                  </a:lnTo>
                  <a:lnTo>
                    <a:pt x="2225462" y="1062139"/>
                  </a:lnTo>
                  <a:lnTo>
                    <a:pt x="2212795" y="1012530"/>
                  </a:lnTo>
                  <a:lnTo>
                    <a:pt x="2198922" y="963704"/>
                  </a:lnTo>
                  <a:lnTo>
                    <a:pt x="2183867" y="915691"/>
                  </a:lnTo>
                  <a:lnTo>
                    <a:pt x="2167653" y="868525"/>
                  </a:lnTo>
                  <a:lnTo>
                    <a:pt x="2150305" y="822239"/>
                  </a:lnTo>
                  <a:lnTo>
                    <a:pt x="2131846" y="776864"/>
                  </a:lnTo>
                  <a:lnTo>
                    <a:pt x="2112302" y="732433"/>
                  </a:lnTo>
                  <a:lnTo>
                    <a:pt x="2091695" y="688979"/>
                  </a:lnTo>
                  <a:lnTo>
                    <a:pt x="2070050" y="646534"/>
                  </a:lnTo>
                  <a:lnTo>
                    <a:pt x="2047392" y="605132"/>
                  </a:lnTo>
                  <a:lnTo>
                    <a:pt x="2023744" y="564803"/>
                  </a:lnTo>
                  <a:lnTo>
                    <a:pt x="1999131" y="525582"/>
                  </a:lnTo>
                  <a:lnTo>
                    <a:pt x="1973577" y="487500"/>
                  </a:lnTo>
                  <a:lnTo>
                    <a:pt x="1947105" y="450591"/>
                  </a:lnTo>
                  <a:lnTo>
                    <a:pt x="1919740" y="414886"/>
                  </a:lnTo>
                  <a:lnTo>
                    <a:pt x="1891506" y="380418"/>
                  </a:lnTo>
                  <a:lnTo>
                    <a:pt x="1862427" y="347219"/>
                  </a:lnTo>
                  <a:lnTo>
                    <a:pt x="1832528" y="315323"/>
                  </a:lnTo>
                  <a:lnTo>
                    <a:pt x="1801832" y="284762"/>
                  </a:lnTo>
                  <a:lnTo>
                    <a:pt x="1770363" y="255568"/>
                  </a:lnTo>
                  <a:lnTo>
                    <a:pt x="1738146" y="227774"/>
                  </a:lnTo>
                  <a:lnTo>
                    <a:pt x="1705205" y="201412"/>
                  </a:lnTo>
                  <a:lnTo>
                    <a:pt x="1671564" y="176515"/>
                  </a:lnTo>
                  <a:lnTo>
                    <a:pt x="1637247" y="153116"/>
                  </a:lnTo>
                  <a:lnTo>
                    <a:pt x="1602278" y="131247"/>
                  </a:lnTo>
                  <a:lnTo>
                    <a:pt x="1566681" y="110940"/>
                  </a:lnTo>
                  <a:lnTo>
                    <a:pt x="1530480" y="92228"/>
                  </a:lnTo>
                  <a:lnTo>
                    <a:pt x="1493701" y="75144"/>
                  </a:lnTo>
                  <a:lnTo>
                    <a:pt x="1456365" y="59720"/>
                  </a:lnTo>
                  <a:lnTo>
                    <a:pt x="1418499" y="45989"/>
                  </a:lnTo>
                  <a:lnTo>
                    <a:pt x="1380125" y="33983"/>
                  </a:lnTo>
                  <a:lnTo>
                    <a:pt x="1341269" y="23735"/>
                  </a:lnTo>
                  <a:lnTo>
                    <a:pt x="1301954" y="15277"/>
                  </a:lnTo>
                  <a:lnTo>
                    <a:pt x="1262204" y="8642"/>
                  </a:lnTo>
                  <a:lnTo>
                    <a:pt x="1222043" y="3862"/>
                  </a:lnTo>
                  <a:lnTo>
                    <a:pt x="1181496" y="971"/>
                  </a:lnTo>
                  <a:lnTo>
                    <a:pt x="1140587" y="0"/>
                  </a:lnTo>
                  <a:close/>
                </a:path>
              </a:pathLst>
            </a:custGeom>
            <a:solidFill>
              <a:srgbClr val="D6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44705" y="4406960"/>
              <a:ext cx="375920" cy="386080"/>
            </a:xfrm>
            <a:custGeom>
              <a:avLst/>
              <a:gdLst/>
              <a:ahLst/>
              <a:cxnLst/>
              <a:rect l="l" t="t" r="r" b="b"/>
              <a:pathLst>
                <a:path w="375919" h="386079">
                  <a:moveTo>
                    <a:pt x="54084" y="0"/>
                  </a:moveTo>
                  <a:lnTo>
                    <a:pt x="0" y="27433"/>
                  </a:lnTo>
                  <a:lnTo>
                    <a:pt x="11757" y="120708"/>
                  </a:lnTo>
                  <a:lnTo>
                    <a:pt x="79587" y="307681"/>
                  </a:lnTo>
                  <a:lnTo>
                    <a:pt x="272412" y="380761"/>
                  </a:lnTo>
                  <a:lnTo>
                    <a:pt x="363216" y="385827"/>
                  </a:lnTo>
                  <a:lnTo>
                    <a:pt x="375878" y="305516"/>
                  </a:lnTo>
                  <a:lnTo>
                    <a:pt x="334273" y="122464"/>
                  </a:lnTo>
                  <a:lnTo>
                    <a:pt x="183778" y="10552"/>
                  </a:lnTo>
                  <a:lnTo>
                    <a:pt x="54084" y="0"/>
                  </a:lnTo>
                  <a:close/>
                </a:path>
              </a:pathLst>
            </a:custGeom>
            <a:solidFill>
              <a:srgbClr val="610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8581" y="4400473"/>
              <a:ext cx="294949" cy="32677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7421" y="4481186"/>
              <a:ext cx="164553" cy="14870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2082461" y="3822091"/>
              <a:ext cx="253365" cy="391160"/>
            </a:xfrm>
            <a:custGeom>
              <a:avLst/>
              <a:gdLst/>
              <a:ahLst/>
              <a:cxnLst/>
              <a:rect l="l" t="t" r="r" b="b"/>
              <a:pathLst>
                <a:path w="253364" h="391160">
                  <a:moveTo>
                    <a:pt x="168094" y="0"/>
                  </a:moveTo>
                  <a:lnTo>
                    <a:pt x="120638" y="18811"/>
                  </a:lnTo>
                  <a:lnTo>
                    <a:pt x="37366" y="75247"/>
                  </a:lnTo>
                  <a:lnTo>
                    <a:pt x="1953" y="257944"/>
                  </a:lnTo>
                  <a:lnTo>
                    <a:pt x="0" y="350196"/>
                  </a:lnTo>
                  <a:lnTo>
                    <a:pt x="40370" y="380221"/>
                  </a:lnTo>
                  <a:lnTo>
                    <a:pt x="131930" y="376237"/>
                  </a:lnTo>
                  <a:lnTo>
                    <a:pt x="214796" y="391072"/>
                  </a:lnTo>
                  <a:lnTo>
                    <a:pt x="252266" y="364664"/>
                  </a:lnTo>
                  <a:lnTo>
                    <a:pt x="253203" y="268795"/>
                  </a:lnTo>
                  <a:lnTo>
                    <a:pt x="226469" y="75247"/>
                  </a:lnTo>
                  <a:lnTo>
                    <a:pt x="197461" y="18811"/>
                  </a:lnTo>
                  <a:lnTo>
                    <a:pt x="168094" y="0"/>
                  </a:lnTo>
                  <a:close/>
                </a:path>
              </a:pathLst>
            </a:custGeom>
            <a:solidFill>
              <a:srgbClr val="610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3993" y="3845776"/>
              <a:ext cx="164630" cy="3663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252972" y="3890783"/>
              <a:ext cx="77470" cy="268605"/>
            </a:xfrm>
            <a:custGeom>
              <a:avLst/>
              <a:gdLst/>
              <a:ahLst/>
              <a:cxnLst/>
              <a:rect l="l" t="t" r="r" b="b"/>
              <a:pathLst>
                <a:path w="77469" h="268604">
                  <a:moveTo>
                    <a:pt x="9639" y="0"/>
                  </a:moveTo>
                  <a:lnTo>
                    <a:pt x="25776" y="102945"/>
                  </a:lnTo>
                  <a:lnTo>
                    <a:pt x="30151" y="165196"/>
                  </a:lnTo>
                  <a:lnTo>
                    <a:pt x="21860" y="211896"/>
                  </a:lnTo>
                  <a:lnTo>
                    <a:pt x="0" y="268185"/>
                  </a:lnTo>
                  <a:lnTo>
                    <a:pt x="17144" y="268185"/>
                  </a:lnTo>
                  <a:lnTo>
                    <a:pt x="62733" y="184978"/>
                  </a:lnTo>
                  <a:lnTo>
                    <a:pt x="77147" y="129306"/>
                  </a:lnTo>
                  <a:lnTo>
                    <a:pt x="59684" y="76027"/>
                  </a:lnTo>
                  <a:lnTo>
                    <a:pt x="9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6938" y="3958880"/>
              <a:ext cx="317500" cy="354330"/>
            </a:xfrm>
            <a:custGeom>
              <a:avLst/>
              <a:gdLst/>
              <a:ahLst/>
              <a:cxnLst/>
              <a:rect l="l" t="t" r="r" b="b"/>
              <a:pathLst>
                <a:path w="317500" h="354329">
                  <a:moveTo>
                    <a:pt x="152835" y="0"/>
                  </a:moveTo>
                  <a:lnTo>
                    <a:pt x="120368" y="7177"/>
                  </a:lnTo>
                  <a:lnTo>
                    <a:pt x="77936" y="45464"/>
                  </a:lnTo>
                  <a:lnTo>
                    <a:pt x="8254" y="125351"/>
                  </a:lnTo>
                  <a:lnTo>
                    <a:pt x="0" y="184862"/>
                  </a:lnTo>
                  <a:lnTo>
                    <a:pt x="11226" y="225200"/>
                  </a:lnTo>
                  <a:lnTo>
                    <a:pt x="54513" y="264817"/>
                  </a:lnTo>
                  <a:lnTo>
                    <a:pt x="142442" y="322163"/>
                  </a:lnTo>
                  <a:lnTo>
                    <a:pt x="269599" y="353736"/>
                  </a:lnTo>
                  <a:lnTo>
                    <a:pt x="317212" y="332102"/>
                  </a:lnTo>
                  <a:lnTo>
                    <a:pt x="289984" y="228317"/>
                  </a:lnTo>
                  <a:lnTo>
                    <a:pt x="192620" y="13438"/>
                  </a:lnTo>
                  <a:lnTo>
                    <a:pt x="152835" y="0"/>
                  </a:lnTo>
                  <a:close/>
                </a:path>
              </a:pathLst>
            </a:custGeom>
            <a:solidFill>
              <a:srgbClr val="610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6102" y="3951210"/>
              <a:ext cx="243512" cy="31220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7665" y="4005484"/>
              <a:ext cx="92531" cy="22185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677779" y="4173015"/>
              <a:ext cx="381635" cy="414020"/>
            </a:xfrm>
            <a:custGeom>
              <a:avLst/>
              <a:gdLst/>
              <a:ahLst/>
              <a:cxnLst/>
              <a:rect l="l" t="t" r="r" b="b"/>
              <a:pathLst>
                <a:path w="381635" h="414020">
                  <a:moveTo>
                    <a:pt x="90616" y="0"/>
                  </a:moveTo>
                  <a:lnTo>
                    <a:pt x="51608" y="11216"/>
                  </a:lnTo>
                  <a:lnTo>
                    <a:pt x="26346" y="65843"/>
                  </a:lnTo>
                  <a:lnTo>
                    <a:pt x="0" y="179075"/>
                  </a:lnTo>
                  <a:lnTo>
                    <a:pt x="273791" y="367553"/>
                  </a:lnTo>
                  <a:lnTo>
                    <a:pt x="381534" y="413495"/>
                  </a:lnTo>
                  <a:lnTo>
                    <a:pt x="338061" y="301709"/>
                  </a:lnTo>
                  <a:lnTo>
                    <a:pt x="158203" y="16998"/>
                  </a:lnTo>
                  <a:lnTo>
                    <a:pt x="90616" y="0"/>
                  </a:lnTo>
                  <a:close/>
                </a:path>
              </a:pathLst>
            </a:custGeom>
            <a:solidFill>
              <a:srgbClr val="610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4906" y="4170476"/>
              <a:ext cx="259992" cy="28411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9584" y="4204112"/>
              <a:ext cx="120357" cy="19621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276" y="4531348"/>
              <a:ext cx="127252" cy="16785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478677" y="4693908"/>
              <a:ext cx="423545" cy="480059"/>
            </a:xfrm>
            <a:custGeom>
              <a:avLst/>
              <a:gdLst/>
              <a:ahLst/>
              <a:cxnLst/>
              <a:rect l="l" t="t" r="r" b="b"/>
              <a:pathLst>
                <a:path w="423544" h="480060">
                  <a:moveTo>
                    <a:pt x="25502" y="0"/>
                  </a:moveTo>
                  <a:lnTo>
                    <a:pt x="0" y="110639"/>
                  </a:lnTo>
                  <a:lnTo>
                    <a:pt x="6698" y="364175"/>
                  </a:lnTo>
                  <a:lnTo>
                    <a:pt x="72716" y="445578"/>
                  </a:lnTo>
                  <a:lnTo>
                    <a:pt x="115222" y="479947"/>
                  </a:lnTo>
                  <a:lnTo>
                    <a:pt x="152666" y="473794"/>
                  </a:lnTo>
                  <a:lnTo>
                    <a:pt x="203497" y="433631"/>
                  </a:lnTo>
                  <a:lnTo>
                    <a:pt x="363038" y="324443"/>
                  </a:lnTo>
                  <a:lnTo>
                    <a:pt x="423453" y="254684"/>
                  </a:lnTo>
                  <a:lnTo>
                    <a:pt x="391254" y="194328"/>
                  </a:lnTo>
                  <a:lnTo>
                    <a:pt x="272953" y="113350"/>
                  </a:lnTo>
                  <a:lnTo>
                    <a:pt x="108166" y="8741"/>
                  </a:lnTo>
                  <a:lnTo>
                    <a:pt x="25502" y="0"/>
                  </a:lnTo>
                  <a:close/>
                </a:path>
              </a:pathLst>
            </a:custGeom>
            <a:solidFill>
              <a:srgbClr val="610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2514" y="4743221"/>
              <a:ext cx="337175" cy="38770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6824" y="4871066"/>
              <a:ext cx="274111" cy="197311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411207" y="5224011"/>
              <a:ext cx="408305" cy="527685"/>
            </a:xfrm>
            <a:custGeom>
              <a:avLst/>
              <a:gdLst/>
              <a:ahLst/>
              <a:cxnLst/>
              <a:rect l="l" t="t" r="r" b="b"/>
              <a:pathLst>
                <a:path w="408305" h="527685">
                  <a:moveTo>
                    <a:pt x="332836" y="0"/>
                  </a:moveTo>
                  <a:lnTo>
                    <a:pt x="257947" y="23633"/>
                  </a:lnTo>
                  <a:lnTo>
                    <a:pt x="112871" y="128301"/>
                  </a:lnTo>
                  <a:lnTo>
                    <a:pt x="28217" y="180881"/>
                  </a:lnTo>
                  <a:lnTo>
                    <a:pt x="0" y="230566"/>
                  </a:lnTo>
                  <a:lnTo>
                    <a:pt x="28217" y="306300"/>
                  </a:lnTo>
                  <a:lnTo>
                    <a:pt x="112871" y="437026"/>
                  </a:lnTo>
                  <a:lnTo>
                    <a:pt x="146822" y="504855"/>
                  </a:lnTo>
                  <a:lnTo>
                    <a:pt x="175023" y="527465"/>
                  </a:lnTo>
                  <a:lnTo>
                    <a:pt x="212671" y="504855"/>
                  </a:lnTo>
                  <a:lnTo>
                    <a:pt x="274961" y="437026"/>
                  </a:lnTo>
                  <a:lnTo>
                    <a:pt x="367569" y="433890"/>
                  </a:lnTo>
                  <a:lnTo>
                    <a:pt x="408085" y="411941"/>
                  </a:lnTo>
                  <a:lnTo>
                    <a:pt x="405191" y="352367"/>
                  </a:lnTo>
                  <a:lnTo>
                    <a:pt x="367569" y="236353"/>
                  </a:lnTo>
                  <a:lnTo>
                    <a:pt x="361418" y="67529"/>
                  </a:lnTo>
                  <a:lnTo>
                    <a:pt x="332836" y="0"/>
                  </a:lnTo>
                  <a:close/>
                </a:path>
              </a:pathLst>
            </a:custGeom>
            <a:solidFill>
              <a:srgbClr val="610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721" y="5278564"/>
              <a:ext cx="332661" cy="41790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2802" y="5439118"/>
              <a:ext cx="186220" cy="13174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510745" y="5714634"/>
              <a:ext cx="384810" cy="445134"/>
            </a:xfrm>
            <a:custGeom>
              <a:avLst/>
              <a:gdLst/>
              <a:ahLst/>
              <a:cxnLst/>
              <a:rect l="l" t="t" r="r" b="b"/>
              <a:pathLst>
                <a:path w="384810" h="445135">
                  <a:moveTo>
                    <a:pt x="282826" y="0"/>
                  </a:moveTo>
                  <a:lnTo>
                    <a:pt x="92234" y="20513"/>
                  </a:lnTo>
                  <a:lnTo>
                    <a:pt x="5053" y="49906"/>
                  </a:lnTo>
                  <a:lnTo>
                    <a:pt x="0" y="108476"/>
                  </a:lnTo>
                  <a:lnTo>
                    <a:pt x="55788" y="216522"/>
                  </a:lnTo>
                  <a:lnTo>
                    <a:pt x="51389" y="382510"/>
                  </a:lnTo>
                  <a:lnTo>
                    <a:pt x="78462" y="444674"/>
                  </a:lnTo>
                  <a:lnTo>
                    <a:pt x="162692" y="409164"/>
                  </a:lnTo>
                  <a:lnTo>
                    <a:pt x="329765" y="282130"/>
                  </a:lnTo>
                  <a:lnTo>
                    <a:pt x="374609" y="180038"/>
                  </a:lnTo>
                  <a:lnTo>
                    <a:pt x="384667" y="116619"/>
                  </a:lnTo>
                  <a:lnTo>
                    <a:pt x="355540" y="65423"/>
                  </a:lnTo>
                  <a:lnTo>
                    <a:pt x="282826" y="0"/>
                  </a:lnTo>
                  <a:close/>
                </a:path>
              </a:pathLst>
            </a:custGeom>
            <a:solidFill>
              <a:srgbClr val="610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2371" y="5699201"/>
              <a:ext cx="312131" cy="35929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5504" y="5780652"/>
              <a:ext cx="165207" cy="20838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6315" y="6041008"/>
              <a:ext cx="274527" cy="30281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181" y="6214668"/>
              <a:ext cx="125323" cy="8876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1063" y="6044496"/>
              <a:ext cx="161150" cy="15364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4647" y="6192999"/>
              <a:ext cx="266572" cy="31799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7512" y="6395186"/>
              <a:ext cx="129273" cy="5595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4818" y="6211614"/>
              <a:ext cx="111899" cy="14257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9725" y="6294192"/>
              <a:ext cx="200753" cy="27043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4560" y="6511048"/>
              <a:ext cx="144348" cy="230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461" y="6317043"/>
              <a:ext cx="71783" cy="16391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7305" y="4392142"/>
              <a:ext cx="384660" cy="39230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5923" y="4472844"/>
              <a:ext cx="164541" cy="148704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2342230" y="3811827"/>
              <a:ext cx="253365" cy="391160"/>
            </a:xfrm>
            <a:custGeom>
              <a:avLst/>
              <a:gdLst/>
              <a:ahLst/>
              <a:cxnLst/>
              <a:rect l="l" t="t" r="r" b="b"/>
              <a:pathLst>
                <a:path w="253364" h="391160">
                  <a:moveTo>
                    <a:pt x="85103" y="0"/>
                  </a:moveTo>
                  <a:lnTo>
                    <a:pt x="55741" y="18811"/>
                  </a:lnTo>
                  <a:lnTo>
                    <a:pt x="26740" y="75247"/>
                  </a:lnTo>
                  <a:lnTo>
                    <a:pt x="0" y="268795"/>
                  </a:lnTo>
                  <a:lnTo>
                    <a:pt x="934" y="364664"/>
                  </a:lnTo>
                  <a:lnTo>
                    <a:pt x="38406" y="391072"/>
                  </a:lnTo>
                  <a:lnTo>
                    <a:pt x="121279" y="376237"/>
                  </a:lnTo>
                  <a:lnTo>
                    <a:pt x="212832" y="380214"/>
                  </a:lnTo>
                  <a:lnTo>
                    <a:pt x="253197" y="350186"/>
                  </a:lnTo>
                  <a:lnTo>
                    <a:pt x="251238" y="257937"/>
                  </a:lnTo>
                  <a:lnTo>
                    <a:pt x="215818" y="75247"/>
                  </a:lnTo>
                  <a:lnTo>
                    <a:pt x="132553" y="18811"/>
                  </a:lnTo>
                  <a:lnTo>
                    <a:pt x="85103" y="0"/>
                  </a:lnTo>
                  <a:close/>
                </a:path>
              </a:pathLst>
            </a:custGeom>
            <a:solidFill>
              <a:srgbClr val="610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6939" y="3832720"/>
              <a:ext cx="210052" cy="34660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2228" y="3824338"/>
              <a:ext cx="253198" cy="36042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2347778" y="3882433"/>
              <a:ext cx="77470" cy="268605"/>
            </a:xfrm>
            <a:custGeom>
              <a:avLst/>
              <a:gdLst/>
              <a:ahLst/>
              <a:cxnLst/>
              <a:rect l="l" t="t" r="r" b="b"/>
              <a:pathLst>
                <a:path w="77469" h="268604">
                  <a:moveTo>
                    <a:pt x="67498" y="0"/>
                  </a:moveTo>
                  <a:lnTo>
                    <a:pt x="17461" y="76035"/>
                  </a:lnTo>
                  <a:lnTo>
                    <a:pt x="0" y="129317"/>
                  </a:lnTo>
                  <a:lnTo>
                    <a:pt x="14411" y="184990"/>
                  </a:lnTo>
                  <a:lnTo>
                    <a:pt x="59993" y="268198"/>
                  </a:lnTo>
                  <a:lnTo>
                    <a:pt x="77138" y="268198"/>
                  </a:lnTo>
                  <a:lnTo>
                    <a:pt x="55292" y="211915"/>
                  </a:lnTo>
                  <a:lnTo>
                    <a:pt x="47005" y="165217"/>
                  </a:lnTo>
                  <a:lnTo>
                    <a:pt x="51376" y="102960"/>
                  </a:lnTo>
                  <a:lnTo>
                    <a:pt x="67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6330" y="3942867"/>
              <a:ext cx="323708" cy="35922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1584" y="3942879"/>
              <a:ext cx="157340" cy="10853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689" y="3997147"/>
              <a:ext cx="92532" cy="22185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8571" y="4162132"/>
              <a:ext cx="394414" cy="41604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2765" y="4170857"/>
              <a:ext cx="127355" cy="12915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356" y="4523012"/>
              <a:ext cx="127241" cy="167855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7940" y="4195780"/>
              <a:ext cx="120370" cy="19620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5756" y="4685562"/>
              <a:ext cx="428923" cy="47995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6951" y="4862725"/>
              <a:ext cx="274111" cy="19731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1750" y="5230846"/>
              <a:ext cx="408073" cy="52746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2005" y="5445955"/>
              <a:ext cx="186232" cy="131735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617" y="5706033"/>
              <a:ext cx="397523" cy="46010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0334" y="5787486"/>
              <a:ext cx="165193" cy="20838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6640" y="6047841"/>
              <a:ext cx="268075" cy="29616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6539" y="6221501"/>
              <a:ext cx="125310" cy="88760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9485" y="6051338"/>
              <a:ext cx="170484" cy="15363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9800" y="6192999"/>
              <a:ext cx="266597" cy="31799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4246" y="6402032"/>
              <a:ext cx="129260" cy="6969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4298" y="6218443"/>
              <a:ext cx="111912" cy="14259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0555" y="6301044"/>
              <a:ext cx="213438" cy="27042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2123" y="6517881"/>
              <a:ext cx="144335" cy="39146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2460711" y="6335495"/>
              <a:ext cx="60325" cy="152400"/>
            </a:xfrm>
            <a:custGeom>
              <a:avLst/>
              <a:gdLst/>
              <a:ahLst/>
              <a:cxnLst/>
              <a:rect l="l" t="t" r="r" b="b"/>
              <a:pathLst>
                <a:path w="60325" h="152400">
                  <a:moveTo>
                    <a:pt x="0" y="0"/>
                  </a:moveTo>
                  <a:lnTo>
                    <a:pt x="20281" y="51029"/>
                  </a:lnTo>
                  <a:lnTo>
                    <a:pt x="29810" y="83721"/>
                  </a:lnTo>
                  <a:lnTo>
                    <a:pt x="31075" y="112189"/>
                  </a:lnTo>
                  <a:lnTo>
                    <a:pt x="26568" y="150545"/>
                  </a:lnTo>
                  <a:lnTo>
                    <a:pt x="48425" y="152311"/>
                  </a:lnTo>
                  <a:lnTo>
                    <a:pt x="59581" y="80041"/>
                  </a:lnTo>
                  <a:lnTo>
                    <a:pt x="59858" y="40216"/>
                  </a:lnTo>
                  <a:lnTo>
                    <a:pt x="46156" y="18671"/>
                  </a:lnTo>
                  <a:lnTo>
                    <a:pt x="15379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3011285" y="4824044"/>
            <a:ext cx="73152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18185" algn="l"/>
              </a:tabLst>
            </a:pPr>
            <a:r>
              <a:rPr sz="1000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	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848334" y="5736573"/>
            <a:ext cx="894715" cy="492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760095" algn="l"/>
              </a:tabLst>
            </a:pPr>
            <a:r>
              <a:rPr sz="1000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	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868680" algn="l"/>
              </a:tabLst>
            </a:pPr>
            <a:r>
              <a:rPr sz="1000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	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119" name="object 119"/>
          <p:cNvGraphicFramePr>
            <a:graphicFrameLocks noGrp="1"/>
          </p:cNvGraphicFramePr>
          <p:nvPr/>
        </p:nvGraphicFramePr>
        <p:xfrm>
          <a:off x="3784425" y="3746359"/>
          <a:ext cx="1040130" cy="284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0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815">
                <a:tc>
                  <a:txBody>
                    <a:bodyPr/>
                    <a:lstStyle/>
                    <a:p>
                      <a:pPr marL="45720">
                        <a:lnSpc>
                          <a:spcPts val="1185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Upper</a:t>
                      </a:r>
                      <a:r>
                        <a:rPr sz="1000" b="1" spc="-1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eeth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D6F1F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ncisor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T w="6350">
                      <a:solidFill>
                        <a:srgbClr val="D6F1F6"/>
                      </a:solidFill>
                      <a:prstDash val="solid"/>
                    </a:lnT>
                    <a:lnB w="6350">
                      <a:solidFill>
                        <a:srgbClr val="D6F1F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ncisor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T w="6350">
                      <a:solidFill>
                        <a:srgbClr val="D6F1F6"/>
                      </a:solidFill>
                      <a:prstDash val="solid"/>
                    </a:lnT>
                    <a:lnB w="6350">
                      <a:solidFill>
                        <a:srgbClr val="D6F1F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Canine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T w="6350">
                      <a:solidFill>
                        <a:srgbClr val="D6F1F6"/>
                      </a:solidFill>
                      <a:prstDash val="solid"/>
                    </a:lnT>
                    <a:lnB w="6350">
                      <a:solidFill>
                        <a:srgbClr val="D6F1F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irst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olar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T w="6350">
                      <a:solidFill>
                        <a:srgbClr val="D6F1F6"/>
                      </a:solidFill>
                      <a:prstDash val="solid"/>
                    </a:lnT>
                    <a:lnB w="6350">
                      <a:solidFill>
                        <a:srgbClr val="D6F1F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ond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olar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T w="6350">
                      <a:solidFill>
                        <a:srgbClr val="D6F1F6"/>
                      </a:solidFill>
                      <a:prstDash val="solid"/>
                    </a:lnT>
                    <a:lnB w="6350">
                      <a:solidFill>
                        <a:srgbClr val="D6F1F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Lo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w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er</a:t>
                      </a:r>
                      <a:r>
                        <a:rPr sz="1000" b="1" spc="-1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eeth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T w="6350">
                      <a:solidFill>
                        <a:srgbClr val="D6F1F6"/>
                      </a:solidFill>
                      <a:prstDash val="solid"/>
                    </a:lnT>
                    <a:lnB w="6350">
                      <a:solidFill>
                        <a:srgbClr val="D6F1F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ond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olar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T w="6350">
                      <a:solidFill>
                        <a:srgbClr val="D6F1F6"/>
                      </a:solidFill>
                      <a:prstDash val="solid"/>
                    </a:lnT>
                    <a:lnB w="6350">
                      <a:solidFill>
                        <a:srgbClr val="D6F1F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irst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olar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T w="6350">
                      <a:solidFill>
                        <a:srgbClr val="D6F1F6"/>
                      </a:solidFill>
                      <a:prstDash val="solid"/>
                    </a:lnT>
                    <a:lnB w="6350">
                      <a:solidFill>
                        <a:srgbClr val="D6F1F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Canine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T w="6350">
                      <a:solidFill>
                        <a:srgbClr val="D6F1F6"/>
                      </a:solidFill>
                      <a:prstDash val="solid"/>
                    </a:lnT>
                    <a:lnB w="6350">
                      <a:solidFill>
                        <a:srgbClr val="D6F1F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ncisor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T w="6350">
                      <a:solidFill>
                        <a:srgbClr val="D6F1F6"/>
                      </a:solidFill>
                      <a:prstDash val="solid"/>
                    </a:lnT>
                    <a:lnB w="6350">
                      <a:solidFill>
                        <a:srgbClr val="D6F1F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45720">
                        <a:lnSpc>
                          <a:spcPts val="1150"/>
                        </a:lnSpc>
                        <a:spcBef>
                          <a:spcPts val="105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ncisor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T w="6350">
                      <a:solidFill>
                        <a:srgbClr val="D6F1F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0" name="object 120"/>
          <p:cNvGrpSpPr/>
          <p:nvPr/>
        </p:nvGrpSpPr>
        <p:grpSpPr>
          <a:xfrm>
            <a:off x="0" y="4018167"/>
            <a:ext cx="10692130" cy="3542029"/>
            <a:chOff x="0" y="4018167"/>
            <a:chExt cx="10692130" cy="3542029"/>
          </a:xfrm>
        </p:grpSpPr>
        <p:sp>
          <p:nvSpPr>
            <p:cNvPr id="121" name="object 121"/>
            <p:cNvSpPr/>
            <p:nvPr/>
          </p:nvSpPr>
          <p:spPr>
            <a:xfrm>
              <a:off x="2469950" y="4023913"/>
              <a:ext cx="1260475" cy="0"/>
            </a:xfrm>
            <a:custGeom>
              <a:avLst/>
              <a:gdLst/>
              <a:ahLst/>
              <a:cxnLst/>
              <a:rect l="l" t="t" r="r" b="b"/>
              <a:pathLst>
                <a:path w="1260475">
                  <a:moveTo>
                    <a:pt x="0" y="0"/>
                  </a:moveTo>
                  <a:lnTo>
                    <a:pt x="1260157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04419" y="4208910"/>
              <a:ext cx="1026160" cy="0"/>
            </a:xfrm>
            <a:custGeom>
              <a:avLst/>
              <a:gdLst/>
              <a:ahLst/>
              <a:cxnLst/>
              <a:rect l="l" t="t" r="r" b="b"/>
              <a:pathLst>
                <a:path w="1026160">
                  <a:moveTo>
                    <a:pt x="0" y="0"/>
                  </a:moveTo>
                  <a:lnTo>
                    <a:pt x="1025690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61034" y="4393904"/>
              <a:ext cx="869315" cy="0"/>
            </a:xfrm>
            <a:custGeom>
              <a:avLst/>
              <a:gdLst/>
              <a:ahLst/>
              <a:cxnLst/>
              <a:rect l="l" t="t" r="r" b="b"/>
              <a:pathLst>
                <a:path w="869314">
                  <a:moveTo>
                    <a:pt x="0" y="0"/>
                  </a:moveTo>
                  <a:lnTo>
                    <a:pt x="869073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969668" y="4578900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>
                  <a:moveTo>
                    <a:pt x="0" y="0"/>
                  </a:moveTo>
                  <a:lnTo>
                    <a:pt x="760437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023985" y="5503876"/>
              <a:ext cx="706120" cy="0"/>
            </a:xfrm>
            <a:custGeom>
              <a:avLst/>
              <a:gdLst/>
              <a:ahLst/>
              <a:cxnLst/>
              <a:rect l="l" t="t" r="r" b="b"/>
              <a:pathLst>
                <a:path w="706120">
                  <a:moveTo>
                    <a:pt x="0" y="0"/>
                  </a:moveTo>
                  <a:lnTo>
                    <a:pt x="706120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635436" y="6336253"/>
              <a:ext cx="1094740" cy="0"/>
            </a:xfrm>
            <a:custGeom>
              <a:avLst/>
              <a:gdLst/>
              <a:ahLst/>
              <a:cxnLst/>
              <a:rect l="l" t="t" r="r" b="b"/>
              <a:pathLst>
                <a:path w="1094739">
                  <a:moveTo>
                    <a:pt x="0" y="0"/>
                  </a:moveTo>
                  <a:lnTo>
                    <a:pt x="1094676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69950" y="6479370"/>
              <a:ext cx="1260475" cy="0"/>
            </a:xfrm>
            <a:custGeom>
              <a:avLst/>
              <a:gdLst/>
              <a:ahLst/>
              <a:cxnLst/>
              <a:rect l="l" t="t" r="r" b="b"/>
              <a:pathLst>
                <a:path w="1260475">
                  <a:moveTo>
                    <a:pt x="0" y="0"/>
                  </a:moveTo>
                  <a:lnTo>
                    <a:pt x="1260157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0049" y="7109597"/>
              <a:ext cx="1221145" cy="325210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3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33" name="object 133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84844"/>
            <a:ext cx="10692130" cy="6587490"/>
            <a:chOff x="0" y="684844"/>
            <a:chExt cx="10692130" cy="658749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513" y="991412"/>
              <a:ext cx="2955290" cy="28845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75662" y="786117"/>
              <a:ext cx="5046345" cy="3318510"/>
            </a:xfrm>
            <a:custGeom>
              <a:avLst/>
              <a:gdLst/>
              <a:ahLst/>
              <a:cxnLst/>
              <a:rect l="l" t="t" r="r" b="b"/>
              <a:pathLst>
                <a:path w="5046345" h="3318510">
                  <a:moveTo>
                    <a:pt x="2608084" y="0"/>
                  </a:moveTo>
                  <a:lnTo>
                    <a:pt x="2551350" y="440"/>
                  </a:lnTo>
                  <a:lnTo>
                    <a:pt x="2494933" y="1755"/>
                  </a:lnTo>
                  <a:lnTo>
                    <a:pt x="2438848" y="3935"/>
                  </a:lnTo>
                  <a:lnTo>
                    <a:pt x="2383109" y="6970"/>
                  </a:lnTo>
                  <a:lnTo>
                    <a:pt x="2327728" y="10851"/>
                  </a:lnTo>
                  <a:lnTo>
                    <a:pt x="2272722" y="15569"/>
                  </a:lnTo>
                  <a:lnTo>
                    <a:pt x="2218102" y="21113"/>
                  </a:lnTo>
                  <a:lnTo>
                    <a:pt x="2163885" y="27474"/>
                  </a:lnTo>
                  <a:lnTo>
                    <a:pt x="2110083" y="34643"/>
                  </a:lnTo>
                  <a:lnTo>
                    <a:pt x="2056711" y="42611"/>
                  </a:lnTo>
                  <a:lnTo>
                    <a:pt x="2003782" y="51366"/>
                  </a:lnTo>
                  <a:lnTo>
                    <a:pt x="1951311" y="60901"/>
                  </a:lnTo>
                  <a:lnTo>
                    <a:pt x="1899312" y="71206"/>
                  </a:lnTo>
                  <a:lnTo>
                    <a:pt x="1847798" y="82270"/>
                  </a:lnTo>
                  <a:lnTo>
                    <a:pt x="1796784" y="94085"/>
                  </a:lnTo>
                  <a:lnTo>
                    <a:pt x="1746284" y="106641"/>
                  </a:lnTo>
                  <a:lnTo>
                    <a:pt x="1696312" y="119928"/>
                  </a:lnTo>
                  <a:lnTo>
                    <a:pt x="1646881" y="133937"/>
                  </a:lnTo>
                  <a:lnTo>
                    <a:pt x="1598006" y="148658"/>
                  </a:lnTo>
                  <a:lnTo>
                    <a:pt x="1549701" y="164082"/>
                  </a:lnTo>
                  <a:lnTo>
                    <a:pt x="1501980" y="180199"/>
                  </a:lnTo>
                  <a:lnTo>
                    <a:pt x="1454857" y="197000"/>
                  </a:lnTo>
                  <a:lnTo>
                    <a:pt x="1408346" y="214474"/>
                  </a:lnTo>
                  <a:lnTo>
                    <a:pt x="1362461" y="232614"/>
                  </a:lnTo>
                  <a:lnTo>
                    <a:pt x="1317216" y="251408"/>
                  </a:lnTo>
                  <a:lnTo>
                    <a:pt x="1272624" y="270848"/>
                  </a:lnTo>
                  <a:lnTo>
                    <a:pt x="1228701" y="290924"/>
                  </a:lnTo>
                  <a:lnTo>
                    <a:pt x="1185460" y="311626"/>
                  </a:lnTo>
                  <a:lnTo>
                    <a:pt x="1142915" y="332945"/>
                  </a:lnTo>
                  <a:lnTo>
                    <a:pt x="1101080" y="354871"/>
                  </a:lnTo>
                  <a:lnTo>
                    <a:pt x="1059969" y="377395"/>
                  </a:lnTo>
                  <a:lnTo>
                    <a:pt x="1019596" y="400507"/>
                  </a:lnTo>
                  <a:lnTo>
                    <a:pt x="979976" y="424198"/>
                  </a:lnTo>
                  <a:lnTo>
                    <a:pt x="941121" y="448457"/>
                  </a:lnTo>
                  <a:lnTo>
                    <a:pt x="903047" y="473277"/>
                  </a:lnTo>
                  <a:lnTo>
                    <a:pt x="865767" y="498646"/>
                  </a:lnTo>
                  <a:lnTo>
                    <a:pt x="829295" y="524556"/>
                  </a:lnTo>
                  <a:lnTo>
                    <a:pt x="793646" y="550997"/>
                  </a:lnTo>
                  <a:lnTo>
                    <a:pt x="758833" y="577960"/>
                  </a:lnTo>
                  <a:lnTo>
                    <a:pt x="724870" y="605434"/>
                  </a:lnTo>
                  <a:lnTo>
                    <a:pt x="691771" y="633410"/>
                  </a:lnTo>
                  <a:lnTo>
                    <a:pt x="659551" y="661880"/>
                  </a:lnTo>
                  <a:lnTo>
                    <a:pt x="628223" y="690832"/>
                  </a:lnTo>
                  <a:lnTo>
                    <a:pt x="597802" y="720258"/>
                  </a:lnTo>
                  <a:lnTo>
                    <a:pt x="568301" y="750149"/>
                  </a:lnTo>
                  <a:lnTo>
                    <a:pt x="539735" y="780494"/>
                  </a:lnTo>
                  <a:lnTo>
                    <a:pt x="512117" y="811284"/>
                  </a:lnTo>
                  <a:lnTo>
                    <a:pt x="485461" y="842509"/>
                  </a:lnTo>
                  <a:lnTo>
                    <a:pt x="459783" y="874161"/>
                  </a:lnTo>
                  <a:lnTo>
                    <a:pt x="435094" y="906229"/>
                  </a:lnTo>
                  <a:lnTo>
                    <a:pt x="411411" y="938703"/>
                  </a:lnTo>
                  <a:lnTo>
                    <a:pt x="388745" y="971576"/>
                  </a:lnTo>
                  <a:lnTo>
                    <a:pt x="367113" y="1004836"/>
                  </a:lnTo>
                  <a:lnTo>
                    <a:pt x="346527" y="1038474"/>
                  </a:lnTo>
                  <a:lnTo>
                    <a:pt x="327002" y="1072481"/>
                  </a:lnTo>
                  <a:lnTo>
                    <a:pt x="308551" y="1106847"/>
                  </a:lnTo>
                  <a:lnTo>
                    <a:pt x="291190" y="1141563"/>
                  </a:lnTo>
                  <a:lnTo>
                    <a:pt x="274931" y="1176618"/>
                  </a:lnTo>
                  <a:lnTo>
                    <a:pt x="259788" y="1212005"/>
                  </a:lnTo>
                  <a:lnTo>
                    <a:pt x="245777" y="1247712"/>
                  </a:lnTo>
                  <a:lnTo>
                    <a:pt x="232910" y="1283731"/>
                  </a:lnTo>
                  <a:lnTo>
                    <a:pt x="221202" y="1320052"/>
                  </a:lnTo>
                  <a:lnTo>
                    <a:pt x="201319" y="1393561"/>
                  </a:lnTo>
                  <a:lnTo>
                    <a:pt x="186240" y="1468163"/>
                  </a:lnTo>
                  <a:lnTo>
                    <a:pt x="180537" y="1505850"/>
                  </a:lnTo>
                  <a:lnTo>
                    <a:pt x="176077" y="1543782"/>
                  </a:lnTo>
                  <a:lnTo>
                    <a:pt x="172873" y="1581949"/>
                  </a:lnTo>
                  <a:lnTo>
                    <a:pt x="170941" y="1620341"/>
                  </a:lnTo>
                  <a:lnTo>
                    <a:pt x="170294" y="1658950"/>
                  </a:lnTo>
                  <a:lnTo>
                    <a:pt x="171446" y="1710442"/>
                  </a:lnTo>
                  <a:lnTo>
                    <a:pt x="174880" y="1761544"/>
                  </a:lnTo>
                  <a:lnTo>
                    <a:pt x="180564" y="1812233"/>
                  </a:lnTo>
                  <a:lnTo>
                    <a:pt x="188462" y="1862486"/>
                  </a:lnTo>
                  <a:lnTo>
                    <a:pt x="198542" y="1912282"/>
                  </a:lnTo>
                  <a:lnTo>
                    <a:pt x="210770" y="1961595"/>
                  </a:lnTo>
                  <a:lnTo>
                    <a:pt x="225113" y="2010405"/>
                  </a:lnTo>
                  <a:lnTo>
                    <a:pt x="241538" y="2058688"/>
                  </a:lnTo>
                  <a:lnTo>
                    <a:pt x="260010" y="2106422"/>
                  </a:lnTo>
                  <a:lnTo>
                    <a:pt x="280497" y="2153583"/>
                  </a:lnTo>
                  <a:lnTo>
                    <a:pt x="302965" y="2200148"/>
                  </a:lnTo>
                  <a:lnTo>
                    <a:pt x="327380" y="2246096"/>
                  </a:lnTo>
                  <a:lnTo>
                    <a:pt x="279559" y="2291010"/>
                  </a:lnTo>
                  <a:lnTo>
                    <a:pt x="166652" y="2375976"/>
                  </a:lnTo>
                  <a:lnTo>
                    <a:pt x="52264" y="2458280"/>
                  </a:lnTo>
                  <a:lnTo>
                    <a:pt x="0" y="2495207"/>
                  </a:lnTo>
                  <a:lnTo>
                    <a:pt x="215285" y="2394820"/>
                  </a:lnTo>
                  <a:lnTo>
                    <a:pt x="326917" y="2344908"/>
                  </a:lnTo>
                  <a:lnTo>
                    <a:pt x="370778" y="2330668"/>
                  </a:lnTo>
                  <a:lnTo>
                    <a:pt x="382752" y="2337295"/>
                  </a:lnTo>
                  <a:lnTo>
                    <a:pt x="405257" y="2370445"/>
                  </a:lnTo>
                  <a:lnTo>
                    <a:pt x="428795" y="2403196"/>
                  </a:lnTo>
                  <a:lnTo>
                    <a:pt x="453352" y="2435539"/>
                  </a:lnTo>
                  <a:lnTo>
                    <a:pt x="478914" y="2467463"/>
                  </a:lnTo>
                  <a:lnTo>
                    <a:pt x="505466" y="2498959"/>
                  </a:lnTo>
                  <a:lnTo>
                    <a:pt x="532994" y="2530017"/>
                  </a:lnTo>
                  <a:lnTo>
                    <a:pt x="561484" y="2560629"/>
                  </a:lnTo>
                  <a:lnTo>
                    <a:pt x="590921" y="2590783"/>
                  </a:lnTo>
                  <a:lnTo>
                    <a:pt x="621292" y="2620470"/>
                  </a:lnTo>
                  <a:lnTo>
                    <a:pt x="652583" y="2649681"/>
                  </a:lnTo>
                  <a:lnTo>
                    <a:pt x="684778" y="2678405"/>
                  </a:lnTo>
                  <a:lnTo>
                    <a:pt x="717863" y="2706634"/>
                  </a:lnTo>
                  <a:lnTo>
                    <a:pt x="751825" y="2734357"/>
                  </a:lnTo>
                  <a:lnTo>
                    <a:pt x="786650" y="2761565"/>
                  </a:lnTo>
                  <a:lnTo>
                    <a:pt x="822322" y="2788248"/>
                  </a:lnTo>
                  <a:lnTo>
                    <a:pt x="858828" y="2814396"/>
                  </a:lnTo>
                  <a:lnTo>
                    <a:pt x="896153" y="2840000"/>
                  </a:lnTo>
                  <a:lnTo>
                    <a:pt x="934283" y="2865050"/>
                  </a:lnTo>
                  <a:lnTo>
                    <a:pt x="973205" y="2889537"/>
                  </a:lnTo>
                  <a:lnTo>
                    <a:pt x="1012903" y="2913449"/>
                  </a:lnTo>
                  <a:lnTo>
                    <a:pt x="1053363" y="2936779"/>
                  </a:lnTo>
                  <a:lnTo>
                    <a:pt x="1094572" y="2959516"/>
                  </a:lnTo>
                  <a:lnTo>
                    <a:pt x="1136515" y="2981651"/>
                  </a:lnTo>
                  <a:lnTo>
                    <a:pt x="1179177" y="3003173"/>
                  </a:lnTo>
                  <a:lnTo>
                    <a:pt x="1222545" y="3024073"/>
                  </a:lnTo>
                  <a:lnTo>
                    <a:pt x="1266604" y="3044342"/>
                  </a:lnTo>
                  <a:lnTo>
                    <a:pt x="1311340" y="3063969"/>
                  </a:lnTo>
                  <a:lnTo>
                    <a:pt x="1356739" y="3082946"/>
                  </a:lnTo>
                  <a:lnTo>
                    <a:pt x="1402786" y="3101262"/>
                  </a:lnTo>
                  <a:lnTo>
                    <a:pt x="1449467" y="3118907"/>
                  </a:lnTo>
                  <a:lnTo>
                    <a:pt x="1496768" y="3135873"/>
                  </a:lnTo>
                  <a:lnTo>
                    <a:pt x="1544676" y="3152148"/>
                  </a:lnTo>
                  <a:lnTo>
                    <a:pt x="1593174" y="3167725"/>
                  </a:lnTo>
                  <a:lnTo>
                    <a:pt x="1642250" y="3182592"/>
                  </a:lnTo>
                  <a:lnTo>
                    <a:pt x="1691889" y="3196740"/>
                  </a:lnTo>
                  <a:lnTo>
                    <a:pt x="1742077" y="3210160"/>
                  </a:lnTo>
                  <a:lnTo>
                    <a:pt x="1792799" y="3222842"/>
                  </a:lnTo>
                  <a:lnTo>
                    <a:pt x="1844041" y="3234775"/>
                  </a:lnTo>
                  <a:lnTo>
                    <a:pt x="1895789" y="3245951"/>
                  </a:lnTo>
                  <a:lnTo>
                    <a:pt x="1948030" y="3256360"/>
                  </a:lnTo>
                  <a:lnTo>
                    <a:pt x="2000747" y="3265992"/>
                  </a:lnTo>
                  <a:lnTo>
                    <a:pt x="2053928" y="3274837"/>
                  </a:lnTo>
                  <a:lnTo>
                    <a:pt x="2107558" y="3282886"/>
                  </a:lnTo>
                  <a:lnTo>
                    <a:pt x="2161623" y="3290128"/>
                  </a:lnTo>
                  <a:lnTo>
                    <a:pt x="2216108" y="3296555"/>
                  </a:lnTo>
                  <a:lnTo>
                    <a:pt x="2271000" y="3302156"/>
                  </a:lnTo>
                  <a:lnTo>
                    <a:pt x="2326284" y="3306923"/>
                  </a:lnTo>
                  <a:lnTo>
                    <a:pt x="2381945" y="3310844"/>
                  </a:lnTo>
                  <a:lnTo>
                    <a:pt x="2437970" y="3313911"/>
                  </a:lnTo>
                  <a:lnTo>
                    <a:pt x="2494345" y="3316113"/>
                  </a:lnTo>
                  <a:lnTo>
                    <a:pt x="2551054" y="3317442"/>
                  </a:lnTo>
                  <a:lnTo>
                    <a:pt x="2608084" y="3317887"/>
                  </a:lnTo>
                  <a:lnTo>
                    <a:pt x="2664818" y="3317447"/>
                  </a:lnTo>
                  <a:lnTo>
                    <a:pt x="2721235" y="3316132"/>
                  </a:lnTo>
                  <a:lnTo>
                    <a:pt x="2777320" y="3313952"/>
                  </a:lnTo>
                  <a:lnTo>
                    <a:pt x="2833060" y="3310917"/>
                  </a:lnTo>
                  <a:lnTo>
                    <a:pt x="2888440" y="3307036"/>
                  </a:lnTo>
                  <a:lnTo>
                    <a:pt x="2943447" y="3302318"/>
                  </a:lnTo>
                  <a:lnTo>
                    <a:pt x="2998066" y="3296774"/>
                  </a:lnTo>
                  <a:lnTo>
                    <a:pt x="3052283" y="3290413"/>
                  </a:lnTo>
                  <a:lnTo>
                    <a:pt x="3106085" y="3283243"/>
                  </a:lnTo>
                  <a:lnTo>
                    <a:pt x="3159458" y="3275276"/>
                  </a:lnTo>
                  <a:lnTo>
                    <a:pt x="3212386" y="3266520"/>
                  </a:lnTo>
                  <a:lnTo>
                    <a:pt x="3264858" y="3256985"/>
                  </a:lnTo>
                  <a:lnTo>
                    <a:pt x="3316857" y="3246681"/>
                  </a:lnTo>
                  <a:lnTo>
                    <a:pt x="3368371" y="3235616"/>
                  </a:lnTo>
                  <a:lnTo>
                    <a:pt x="3419384" y="3223802"/>
                  </a:lnTo>
                  <a:lnTo>
                    <a:pt x="3469885" y="3211246"/>
                  </a:lnTo>
                  <a:lnTo>
                    <a:pt x="3519857" y="3197959"/>
                  </a:lnTo>
                  <a:lnTo>
                    <a:pt x="3569287" y="3183950"/>
                  </a:lnTo>
                  <a:lnTo>
                    <a:pt x="3618162" y="3169229"/>
                  </a:lnTo>
                  <a:lnTo>
                    <a:pt x="3666467" y="3153805"/>
                  </a:lnTo>
                  <a:lnTo>
                    <a:pt x="3714188" y="3137688"/>
                  </a:lnTo>
                  <a:lnTo>
                    <a:pt x="3761311" y="3120887"/>
                  </a:lnTo>
                  <a:lnTo>
                    <a:pt x="3807822" y="3103413"/>
                  </a:lnTo>
                  <a:lnTo>
                    <a:pt x="3853707" y="3085273"/>
                  </a:lnTo>
                  <a:lnTo>
                    <a:pt x="3898953" y="3066479"/>
                  </a:lnTo>
                  <a:lnTo>
                    <a:pt x="3943544" y="3047039"/>
                  </a:lnTo>
                  <a:lnTo>
                    <a:pt x="3987467" y="3026964"/>
                  </a:lnTo>
                  <a:lnTo>
                    <a:pt x="4030708" y="3006262"/>
                  </a:lnTo>
                  <a:lnTo>
                    <a:pt x="4073253" y="2984943"/>
                  </a:lnTo>
                  <a:lnTo>
                    <a:pt x="4115088" y="2963017"/>
                  </a:lnTo>
                  <a:lnTo>
                    <a:pt x="4156199" y="2940493"/>
                  </a:lnTo>
                  <a:lnTo>
                    <a:pt x="4196572" y="2917381"/>
                  </a:lnTo>
                  <a:lnTo>
                    <a:pt x="4236193" y="2893690"/>
                  </a:lnTo>
                  <a:lnTo>
                    <a:pt x="4275047" y="2869431"/>
                  </a:lnTo>
                  <a:lnTo>
                    <a:pt x="4313121" y="2844611"/>
                  </a:lnTo>
                  <a:lnTo>
                    <a:pt x="4350401" y="2819242"/>
                  </a:lnTo>
                  <a:lnTo>
                    <a:pt x="4386873" y="2793332"/>
                  </a:lnTo>
                  <a:lnTo>
                    <a:pt x="4422523" y="2766891"/>
                  </a:lnTo>
                  <a:lnTo>
                    <a:pt x="4457336" y="2739929"/>
                  </a:lnTo>
                  <a:lnTo>
                    <a:pt x="4491299" y="2712455"/>
                  </a:lnTo>
                  <a:lnTo>
                    <a:pt x="4524397" y="2684479"/>
                  </a:lnTo>
                  <a:lnTo>
                    <a:pt x="4556617" y="2656010"/>
                  </a:lnTo>
                  <a:lnTo>
                    <a:pt x="4587945" y="2627057"/>
                  </a:lnTo>
                  <a:lnTo>
                    <a:pt x="4618366" y="2597631"/>
                  </a:lnTo>
                  <a:lnTo>
                    <a:pt x="4647867" y="2567741"/>
                  </a:lnTo>
                  <a:lnTo>
                    <a:pt x="4676434" y="2537396"/>
                  </a:lnTo>
                  <a:lnTo>
                    <a:pt x="4704052" y="2506607"/>
                  </a:lnTo>
                  <a:lnTo>
                    <a:pt x="4730707" y="2475381"/>
                  </a:lnTo>
                  <a:lnTo>
                    <a:pt x="4756386" y="2443730"/>
                  </a:lnTo>
                  <a:lnTo>
                    <a:pt x="4781074" y="2411662"/>
                  </a:lnTo>
                  <a:lnTo>
                    <a:pt x="4804758" y="2379188"/>
                  </a:lnTo>
                  <a:lnTo>
                    <a:pt x="4827423" y="2346316"/>
                  </a:lnTo>
                  <a:lnTo>
                    <a:pt x="4849056" y="2313056"/>
                  </a:lnTo>
                  <a:lnTo>
                    <a:pt x="4869641" y="2279418"/>
                  </a:lnTo>
                  <a:lnTo>
                    <a:pt x="4889167" y="2245412"/>
                  </a:lnTo>
                  <a:lnTo>
                    <a:pt x="4907617" y="2211046"/>
                  </a:lnTo>
                  <a:lnTo>
                    <a:pt x="4924979" y="2176331"/>
                  </a:lnTo>
                  <a:lnTo>
                    <a:pt x="4941238" y="2141275"/>
                  </a:lnTo>
                  <a:lnTo>
                    <a:pt x="4956380" y="2105889"/>
                  </a:lnTo>
                  <a:lnTo>
                    <a:pt x="4970392" y="2070182"/>
                  </a:lnTo>
                  <a:lnTo>
                    <a:pt x="4983258" y="2034164"/>
                  </a:lnTo>
                  <a:lnTo>
                    <a:pt x="4994966" y="1997844"/>
                  </a:lnTo>
                  <a:lnTo>
                    <a:pt x="5014849" y="1924335"/>
                  </a:lnTo>
                  <a:lnTo>
                    <a:pt x="5029928" y="1849734"/>
                  </a:lnTo>
                  <a:lnTo>
                    <a:pt x="5035632" y="1812047"/>
                  </a:lnTo>
                  <a:lnTo>
                    <a:pt x="5040092" y="1774116"/>
                  </a:lnTo>
                  <a:lnTo>
                    <a:pt x="5043295" y="1735950"/>
                  </a:lnTo>
                  <a:lnTo>
                    <a:pt x="5045227" y="1697558"/>
                  </a:lnTo>
                  <a:lnTo>
                    <a:pt x="5045875" y="1658950"/>
                  </a:lnTo>
                  <a:lnTo>
                    <a:pt x="5045227" y="1620341"/>
                  </a:lnTo>
                  <a:lnTo>
                    <a:pt x="5043295" y="1581949"/>
                  </a:lnTo>
                  <a:lnTo>
                    <a:pt x="5040092" y="1543782"/>
                  </a:lnTo>
                  <a:lnTo>
                    <a:pt x="5035632" y="1505850"/>
                  </a:lnTo>
                  <a:lnTo>
                    <a:pt x="5029928" y="1468163"/>
                  </a:lnTo>
                  <a:lnTo>
                    <a:pt x="5014849" y="1393561"/>
                  </a:lnTo>
                  <a:lnTo>
                    <a:pt x="4994966" y="1320052"/>
                  </a:lnTo>
                  <a:lnTo>
                    <a:pt x="4983258" y="1283731"/>
                  </a:lnTo>
                  <a:lnTo>
                    <a:pt x="4970392" y="1247712"/>
                  </a:lnTo>
                  <a:lnTo>
                    <a:pt x="4956380" y="1212005"/>
                  </a:lnTo>
                  <a:lnTo>
                    <a:pt x="4941238" y="1176618"/>
                  </a:lnTo>
                  <a:lnTo>
                    <a:pt x="4924979" y="1141563"/>
                  </a:lnTo>
                  <a:lnTo>
                    <a:pt x="4907617" y="1106847"/>
                  </a:lnTo>
                  <a:lnTo>
                    <a:pt x="4889167" y="1072481"/>
                  </a:lnTo>
                  <a:lnTo>
                    <a:pt x="4869641" y="1038474"/>
                  </a:lnTo>
                  <a:lnTo>
                    <a:pt x="4849056" y="1004836"/>
                  </a:lnTo>
                  <a:lnTo>
                    <a:pt x="4827423" y="971576"/>
                  </a:lnTo>
                  <a:lnTo>
                    <a:pt x="4804758" y="938703"/>
                  </a:lnTo>
                  <a:lnTo>
                    <a:pt x="4781074" y="906229"/>
                  </a:lnTo>
                  <a:lnTo>
                    <a:pt x="4756386" y="874161"/>
                  </a:lnTo>
                  <a:lnTo>
                    <a:pt x="4730707" y="842509"/>
                  </a:lnTo>
                  <a:lnTo>
                    <a:pt x="4704052" y="811284"/>
                  </a:lnTo>
                  <a:lnTo>
                    <a:pt x="4676434" y="780494"/>
                  </a:lnTo>
                  <a:lnTo>
                    <a:pt x="4647867" y="750149"/>
                  </a:lnTo>
                  <a:lnTo>
                    <a:pt x="4618366" y="720258"/>
                  </a:lnTo>
                  <a:lnTo>
                    <a:pt x="4587945" y="690832"/>
                  </a:lnTo>
                  <a:lnTo>
                    <a:pt x="4556617" y="661880"/>
                  </a:lnTo>
                  <a:lnTo>
                    <a:pt x="4524397" y="633410"/>
                  </a:lnTo>
                  <a:lnTo>
                    <a:pt x="4491299" y="605434"/>
                  </a:lnTo>
                  <a:lnTo>
                    <a:pt x="4457336" y="577960"/>
                  </a:lnTo>
                  <a:lnTo>
                    <a:pt x="4422523" y="550997"/>
                  </a:lnTo>
                  <a:lnTo>
                    <a:pt x="4386873" y="524556"/>
                  </a:lnTo>
                  <a:lnTo>
                    <a:pt x="4350401" y="498646"/>
                  </a:lnTo>
                  <a:lnTo>
                    <a:pt x="4313121" y="473277"/>
                  </a:lnTo>
                  <a:lnTo>
                    <a:pt x="4275047" y="448457"/>
                  </a:lnTo>
                  <a:lnTo>
                    <a:pt x="4236193" y="424198"/>
                  </a:lnTo>
                  <a:lnTo>
                    <a:pt x="4196572" y="400507"/>
                  </a:lnTo>
                  <a:lnTo>
                    <a:pt x="4156199" y="377395"/>
                  </a:lnTo>
                  <a:lnTo>
                    <a:pt x="4115088" y="354871"/>
                  </a:lnTo>
                  <a:lnTo>
                    <a:pt x="4073253" y="332945"/>
                  </a:lnTo>
                  <a:lnTo>
                    <a:pt x="4030708" y="311626"/>
                  </a:lnTo>
                  <a:lnTo>
                    <a:pt x="3987467" y="290924"/>
                  </a:lnTo>
                  <a:lnTo>
                    <a:pt x="3943544" y="270848"/>
                  </a:lnTo>
                  <a:lnTo>
                    <a:pt x="3898953" y="251408"/>
                  </a:lnTo>
                  <a:lnTo>
                    <a:pt x="3853707" y="232614"/>
                  </a:lnTo>
                  <a:lnTo>
                    <a:pt x="3807822" y="214474"/>
                  </a:lnTo>
                  <a:lnTo>
                    <a:pt x="3761311" y="197000"/>
                  </a:lnTo>
                  <a:lnTo>
                    <a:pt x="3714188" y="180199"/>
                  </a:lnTo>
                  <a:lnTo>
                    <a:pt x="3666467" y="164082"/>
                  </a:lnTo>
                  <a:lnTo>
                    <a:pt x="3618162" y="148658"/>
                  </a:lnTo>
                  <a:lnTo>
                    <a:pt x="3569287" y="133937"/>
                  </a:lnTo>
                  <a:lnTo>
                    <a:pt x="3519857" y="119928"/>
                  </a:lnTo>
                  <a:lnTo>
                    <a:pt x="3469885" y="106641"/>
                  </a:lnTo>
                  <a:lnTo>
                    <a:pt x="3419384" y="94085"/>
                  </a:lnTo>
                  <a:lnTo>
                    <a:pt x="3368371" y="82270"/>
                  </a:lnTo>
                  <a:lnTo>
                    <a:pt x="3316857" y="71206"/>
                  </a:lnTo>
                  <a:lnTo>
                    <a:pt x="3264858" y="60901"/>
                  </a:lnTo>
                  <a:lnTo>
                    <a:pt x="3212386" y="51366"/>
                  </a:lnTo>
                  <a:lnTo>
                    <a:pt x="3159458" y="42611"/>
                  </a:lnTo>
                  <a:lnTo>
                    <a:pt x="3106085" y="34643"/>
                  </a:lnTo>
                  <a:lnTo>
                    <a:pt x="3052283" y="27474"/>
                  </a:lnTo>
                  <a:lnTo>
                    <a:pt x="2998066" y="21113"/>
                  </a:lnTo>
                  <a:lnTo>
                    <a:pt x="2943447" y="15569"/>
                  </a:lnTo>
                  <a:lnTo>
                    <a:pt x="2888440" y="10851"/>
                  </a:lnTo>
                  <a:lnTo>
                    <a:pt x="2833060" y="6970"/>
                  </a:lnTo>
                  <a:lnTo>
                    <a:pt x="2777320" y="3935"/>
                  </a:lnTo>
                  <a:lnTo>
                    <a:pt x="2721235" y="1755"/>
                  </a:lnTo>
                  <a:lnTo>
                    <a:pt x="2664818" y="440"/>
                  </a:lnTo>
                  <a:lnTo>
                    <a:pt x="2608084" y="0"/>
                  </a:lnTo>
                  <a:close/>
                </a:path>
              </a:pathLst>
            </a:custGeom>
            <a:solidFill>
              <a:srgbClr val="CCEEF4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75563"/>
              <a:ext cx="3021863" cy="62964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83788" y="3299137"/>
              <a:ext cx="6046470" cy="3594100"/>
            </a:xfrm>
            <a:custGeom>
              <a:avLst/>
              <a:gdLst/>
              <a:ahLst/>
              <a:cxnLst/>
              <a:rect l="l" t="t" r="r" b="b"/>
              <a:pathLst>
                <a:path w="6046470" h="3594100">
                  <a:moveTo>
                    <a:pt x="3125139" y="0"/>
                  </a:moveTo>
                  <a:lnTo>
                    <a:pt x="3066255" y="357"/>
                  </a:lnTo>
                  <a:lnTo>
                    <a:pt x="3007655" y="1426"/>
                  </a:lnTo>
                  <a:lnTo>
                    <a:pt x="2949349" y="3200"/>
                  </a:lnTo>
                  <a:lnTo>
                    <a:pt x="2891348" y="5671"/>
                  </a:lnTo>
                  <a:lnTo>
                    <a:pt x="2833664" y="8833"/>
                  </a:lnTo>
                  <a:lnTo>
                    <a:pt x="2776306" y="12680"/>
                  </a:lnTo>
                  <a:lnTo>
                    <a:pt x="2719287" y="17204"/>
                  </a:lnTo>
                  <a:lnTo>
                    <a:pt x="2662616" y="22400"/>
                  </a:lnTo>
                  <a:lnTo>
                    <a:pt x="2606306" y="28259"/>
                  </a:lnTo>
                  <a:lnTo>
                    <a:pt x="2550366" y="34776"/>
                  </a:lnTo>
                  <a:lnTo>
                    <a:pt x="2494807" y="41944"/>
                  </a:lnTo>
                  <a:lnTo>
                    <a:pt x="2439642" y="49755"/>
                  </a:lnTo>
                  <a:lnTo>
                    <a:pt x="2384879" y="58205"/>
                  </a:lnTo>
                  <a:lnTo>
                    <a:pt x="2330531" y="67284"/>
                  </a:lnTo>
                  <a:lnTo>
                    <a:pt x="2276609" y="76988"/>
                  </a:lnTo>
                  <a:lnTo>
                    <a:pt x="2223122" y="87309"/>
                  </a:lnTo>
                  <a:lnTo>
                    <a:pt x="2170083" y="98241"/>
                  </a:lnTo>
                  <a:lnTo>
                    <a:pt x="2117502" y="109776"/>
                  </a:lnTo>
                  <a:lnTo>
                    <a:pt x="2065389" y="121909"/>
                  </a:lnTo>
                  <a:lnTo>
                    <a:pt x="2013757" y="134631"/>
                  </a:lnTo>
                  <a:lnTo>
                    <a:pt x="1962615" y="147938"/>
                  </a:lnTo>
                  <a:lnTo>
                    <a:pt x="1911974" y="161822"/>
                  </a:lnTo>
                  <a:lnTo>
                    <a:pt x="1861847" y="176275"/>
                  </a:lnTo>
                  <a:lnTo>
                    <a:pt x="1812242" y="191293"/>
                  </a:lnTo>
                  <a:lnTo>
                    <a:pt x="1763172" y="206867"/>
                  </a:lnTo>
                  <a:lnTo>
                    <a:pt x="1714648" y="222991"/>
                  </a:lnTo>
                  <a:lnTo>
                    <a:pt x="1666679" y="239659"/>
                  </a:lnTo>
                  <a:lnTo>
                    <a:pt x="1619278" y="256864"/>
                  </a:lnTo>
                  <a:lnTo>
                    <a:pt x="1572454" y="274598"/>
                  </a:lnTo>
                  <a:lnTo>
                    <a:pt x="1526220" y="292856"/>
                  </a:lnTo>
                  <a:lnTo>
                    <a:pt x="1480585" y="311631"/>
                  </a:lnTo>
                  <a:lnTo>
                    <a:pt x="1435561" y="330915"/>
                  </a:lnTo>
                  <a:lnTo>
                    <a:pt x="1391158" y="350702"/>
                  </a:lnTo>
                  <a:lnTo>
                    <a:pt x="1347388" y="370986"/>
                  </a:lnTo>
                  <a:lnTo>
                    <a:pt x="1304262" y="391760"/>
                  </a:lnTo>
                  <a:lnTo>
                    <a:pt x="1261790" y="413017"/>
                  </a:lnTo>
                  <a:lnTo>
                    <a:pt x="1219983" y="434750"/>
                  </a:lnTo>
                  <a:lnTo>
                    <a:pt x="1178852" y="456953"/>
                  </a:lnTo>
                  <a:lnTo>
                    <a:pt x="1138408" y="479618"/>
                  </a:lnTo>
                  <a:lnTo>
                    <a:pt x="1098662" y="502740"/>
                  </a:lnTo>
                  <a:lnTo>
                    <a:pt x="1059626" y="526311"/>
                  </a:lnTo>
                  <a:lnTo>
                    <a:pt x="1021308" y="550325"/>
                  </a:lnTo>
                  <a:lnTo>
                    <a:pt x="983722" y="574776"/>
                  </a:lnTo>
                  <a:lnTo>
                    <a:pt x="946877" y="599655"/>
                  </a:lnTo>
                  <a:lnTo>
                    <a:pt x="910785" y="624957"/>
                  </a:lnTo>
                  <a:lnTo>
                    <a:pt x="875456" y="650675"/>
                  </a:lnTo>
                  <a:lnTo>
                    <a:pt x="840901" y="676803"/>
                  </a:lnTo>
                  <a:lnTo>
                    <a:pt x="807132" y="703332"/>
                  </a:lnTo>
                  <a:lnTo>
                    <a:pt x="774159" y="730258"/>
                  </a:lnTo>
                  <a:lnTo>
                    <a:pt x="741993" y="757573"/>
                  </a:lnTo>
                  <a:lnTo>
                    <a:pt x="710644" y="785270"/>
                  </a:lnTo>
                  <a:lnTo>
                    <a:pt x="680125" y="813343"/>
                  </a:lnTo>
                  <a:lnTo>
                    <a:pt x="650445" y="841784"/>
                  </a:lnTo>
                  <a:lnTo>
                    <a:pt x="621616" y="870589"/>
                  </a:lnTo>
                  <a:lnTo>
                    <a:pt x="593649" y="899748"/>
                  </a:lnTo>
                  <a:lnTo>
                    <a:pt x="566554" y="929257"/>
                  </a:lnTo>
                  <a:lnTo>
                    <a:pt x="540343" y="959107"/>
                  </a:lnTo>
                  <a:lnTo>
                    <a:pt x="515025" y="989293"/>
                  </a:lnTo>
                  <a:lnTo>
                    <a:pt x="490613" y="1019808"/>
                  </a:lnTo>
                  <a:lnTo>
                    <a:pt x="467118" y="1050644"/>
                  </a:lnTo>
                  <a:lnTo>
                    <a:pt x="444549" y="1081796"/>
                  </a:lnTo>
                  <a:lnTo>
                    <a:pt x="422918" y="1113257"/>
                  </a:lnTo>
                  <a:lnTo>
                    <a:pt x="382513" y="1177077"/>
                  </a:lnTo>
                  <a:lnTo>
                    <a:pt x="345992" y="1242051"/>
                  </a:lnTo>
                  <a:lnTo>
                    <a:pt x="313440" y="1308124"/>
                  </a:lnTo>
                  <a:lnTo>
                    <a:pt x="284945" y="1375245"/>
                  </a:lnTo>
                  <a:lnTo>
                    <a:pt x="260595" y="1443358"/>
                  </a:lnTo>
                  <a:lnTo>
                    <a:pt x="240476" y="1512410"/>
                  </a:lnTo>
                  <a:lnTo>
                    <a:pt x="224676" y="1582347"/>
                  </a:lnTo>
                  <a:lnTo>
                    <a:pt x="213283" y="1653116"/>
                  </a:lnTo>
                  <a:lnTo>
                    <a:pt x="206383" y="1724664"/>
                  </a:lnTo>
                  <a:lnTo>
                    <a:pt x="204063" y="1796935"/>
                  </a:lnTo>
                  <a:lnTo>
                    <a:pt x="205240" y="1848438"/>
                  </a:lnTo>
                  <a:lnTo>
                    <a:pt x="208748" y="1899581"/>
                  </a:lnTo>
                  <a:lnTo>
                    <a:pt x="214558" y="1950346"/>
                  </a:lnTo>
                  <a:lnTo>
                    <a:pt x="222637" y="2000714"/>
                  </a:lnTo>
                  <a:lnTo>
                    <a:pt x="232954" y="2050665"/>
                  </a:lnTo>
                  <a:lnTo>
                    <a:pt x="245477" y="2100179"/>
                  </a:lnTo>
                  <a:lnTo>
                    <a:pt x="260176" y="2149238"/>
                  </a:lnTo>
                  <a:lnTo>
                    <a:pt x="277018" y="2197822"/>
                  </a:lnTo>
                  <a:lnTo>
                    <a:pt x="295973" y="2245911"/>
                  </a:lnTo>
                  <a:lnTo>
                    <a:pt x="317009" y="2293487"/>
                  </a:lnTo>
                  <a:lnTo>
                    <a:pt x="340095" y="2340530"/>
                  </a:lnTo>
                  <a:lnTo>
                    <a:pt x="365199" y="2387020"/>
                  </a:lnTo>
                  <a:lnTo>
                    <a:pt x="392290" y="2432939"/>
                  </a:lnTo>
                  <a:lnTo>
                    <a:pt x="334986" y="2481581"/>
                  </a:lnTo>
                  <a:lnTo>
                    <a:pt x="199693" y="2573613"/>
                  </a:lnTo>
                  <a:lnTo>
                    <a:pt x="62625" y="2662764"/>
                  </a:lnTo>
                  <a:lnTo>
                    <a:pt x="0" y="2702763"/>
                  </a:lnTo>
                  <a:lnTo>
                    <a:pt x="257968" y="2594027"/>
                  </a:lnTo>
                  <a:lnTo>
                    <a:pt x="391733" y="2539965"/>
                  </a:lnTo>
                  <a:lnTo>
                    <a:pt x="444289" y="2524540"/>
                  </a:lnTo>
                  <a:lnTo>
                    <a:pt x="458635" y="2531719"/>
                  </a:lnTo>
                  <a:lnTo>
                    <a:pt x="481545" y="2562356"/>
                  </a:lnTo>
                  <a:lnTo>
                    <a:pt x="505356" y="2592680"/>
                  </a:lnTo>
                  <a:lnTo>
                    <a:pt x="530058" y="2622684"/>
                  </a:lnTo>
                  <a:lnTo>
                    <a:pt x="555641" y="2652363"/>
                  </a:lnTo>
                  <a:lnTo>
                    <a:pt x="582093" y="2681709"/>
                  </a:lnTo>
                  <a:lnTo>
                    <a:pt x="609404" y="2710716"/>
                  </a:lnTo>
                  <a:lnTo>
                    <a:pt x="637564" y="2739378"/>
                  </a:lnTo>
                  <a:lnTo>
                    <a:pt x="666562" y="2767688"/>
                  </a:lnTo>
                  <a:lnTo>
                    <a:pt x="696387" y="2795640"/>
                  </a:lnTo>
                  <a:lnTo>
                    <a:pt x="727028" y="2823227"/>
                  </a:lnTo>
                  <a:lnTo>
                    <a:pt x="758477" y="2850442"/>
                  </a:lnTo>
                  <a:lnTo>
                    <a:pt x="790720" y="2877279"/>
                  </a:lnTo>
                  <a:lnTo>
                    <a:pt x="823749" y="2903732"/>
                  </a:lnTo>
                  <a:lnTo>
                    <a:pt x="857552" y="2929794"/>
                  </a:lnTo>
                  <a:lnTo>
                    <a:pt x="892119" y="2955458"/>
                  </a:lnTo>
                  <a:lnTo>
                    <a:pt x="927440" y="2980719"/>
                  </a:lnTo>
                  <a:lnTo>
                    <a:pt x="963503" y="3005569"/>
                  </a:lnTo>
                  <a:lnTo>
                    <a:pt x="1000298" y="3030002"/>
                  </a:lnTo>
                  <a:lnTo>
                    <a:pt x="1037816" y="3054012"/>
                  </a:lnTo>
                  <a:lnTo>
                    <a:pt x="1076044" y="3077592"/>
                  </a:lnTo>
                  <a:lnTo>
                    <a:pt x="1114972" y="3100735"/>
                  </a:lnTo>
                  <a:lnTo>
                    <a:pt x="1154591" y="3123435"/>
                  </a:lnTo>
                  <a:lnTo>
                    <a:pt x="1194889" y="3145686"/>
                  </a:lnTo>
                  <a:lnTo>
                    <a:pt x="1235856" y="3167481"/>
                  </a:lnTo>
                  <a:lnTo>
                    <a:pt x="1277480" y="3188813"/>
                  </a:lnTo>
                  <a:lnTo>
                    <a:pt x="1319753" y="3209676"/>
                  </a:lnTo>
                  <a:lnTo>
                    <a:pt x="1362662" y="3230064"/>
                  </a:lnTo>
                  <a:lnTo>
                    <a:pt x="1406198" y="3249970"/>
                  </a:lnTo>
                  <a:lnTo>
                    <a:pt x="1450350" y="3269387"/>
                  </a:lnTo>
                  <a:lnTo>
                    <a:pt x="1495108" y="3288310"/>
                  </a:lnTo>
                  <a:lnTo>
                    <a:pt x="1540460" y="3306730"/>
                  </a:lnTo>
                  <a:lnTo>
                    <a:pt x="1586396" y="3324643"/>
                  </a:lnTo>
                  <a:lnTo>
                    <a:pt x="1632905" y="3342041"/>
                  </a:lnTo>
                  <a:lnTo>
                    <a:pt x="1679978" y="3358919"/>
                  </a:lnTo>
                  <a:lnTo>
                    <a:pt x="1727604" y="3375268"/>
                  </a:lnTo>
                  <a:lnTo>
                    <a:pt x="1775771" y="3391084"/>
                  </a:lnTo>
                  <a:lnTo>
                    <a:pt x="1824469" y="3406359"/>
                  </a:lnTo>
                  <a:lnTo>
                    <a:pt x="1873688" y="3421087"/>
                  </a:lnTo>
                  <a:lnTo>
                    <a:pt x="1923418" y="3435261"/>
                  </a:lnTo>
                  <a:lnTo>
                    <a:pt x="1973647" y="3448876"/>
                  </a:lnTo>
                  <a:lnTo>
                    <a:pt x="2024365" y="3461923"/>
                  </a:lnTo>
                  <a:lnTo>
                    <a:pt x="2075561" y="3474398"/>
                  </a:lnTo>
                  <a:lnTo>
                    <a:pt x="2127226" y="3486293"/>
                  </a:lnTo>
                  <a:lnTo>
                    <a:pt x="2179348" y="3497602"/>
                  </a:lnTo>
                  <a:lnTo>
                    <a:pt x="2231916" y="3508319"/>
                  </a:lnTo>
                  <a:lnTo>
                    <a:pt x="2284921" y="3518436"/>
                  </a:lnTo>
                  <a:lnTo>
                    <a:pt x="2338351" y="3527948"/>
                  </a:lnTo>
                  <a:lnTo>
                    <a:pt x="2392196" y="3536848"/>
                  </a:lnTo>
                  <a:lnTo>
                    <a:pt x="2446446" y="3545129"/>
                  </a:lnTo>
                  <a:lnTo>
                    <a:pt x="2501089" y="3552785"/>
                  </a:lnTo>
                  <a:lnTo>
                    <a:pt x="2556116" y="3559809"/>
                  </a:lnTo>
                  <a:lnTo>
                    <a:pt x="2611515" y="3566196"/>
                  </a:lnTo>
                  <a:lnTo>
                    <a:pt x="2667277" y="3571937"/>
                  </a:lnTo>
                  <a:lnTo>
                    <a:pt x="2723390" y="3577028"/>
                  </a:lnTo>
                  <a:lnTo>
                    <a:pt x="2779845" y="3581461"/>
                  </a:lnTo>
                  <a:lnTo>
                    <a:pt x="2836629" y="3585230"/>
                  </a:lnTo>
                  <a:lnTo>
                    <a:pt x="2893734" y="3588328"/>
                  </a:lnTo>
                  <a:lnTo>
                    <a:pt x="2951148" y="3590749"/>
                  </a:lnTo>
                  <a:lnTo>
                    <a:pt x="3008860" y="3592486"/>
                  </a:lnTo>
                  <a:lnTo>
                    <a:pt x="3066861" y="3593533"/>
                  </a:lnTo>
                  <a:lnTo>
                    <a:pt x="3125139" y="3593884"/>
                  </a:lnTo>
                  <a:lnTo>
                    <a:pt x="3184023" y="3593526"/>
                  </a:lnTo>
                  <a:lnTo>
                    <a:pt x="3242624" y="3592457"/>
                  </a:lnTo>
                  <a:lnTo>
                    <a:pt x="3300930" y="3590683"/>
                  </a:lnTo>
                  <a:lnTo>
                    <a:pt x="3358931" y="3588212"/>
                  </a:lnTo>
                  <a:lnTo>
                    <a:pt x="3416615" y="3585050"/>
                  </a:lnTo>
                  <a:lnTo>
                    <a:pt x="3473973" y="3581203"/>
                  </a:lnTo>
                  <a:lnTo>
                    <a:pt x="3530992" y="3576679"/>
                  </a:lnTo>
                  <a:lnTo>
                    <a:pt x="3587663" y="3571484"/>
                  </a:lnTo>
                  <a:lnTo>
                    <a:pt x="3643973" y="3565624"/>
                  </a:lnTo>
                  <a:lnTo>
                    <a:pt x="3699913" y="3559107"/>
                  </a:lnTo>
                  <a:lnTo>
                    <a:pt x="3755472" y="3551940"/>
                  </a:lnTo>
                  <a:lnTo>
                    <a:pt x="3810638" y="3544128"/>
                  </a:lnTo>
                  <a:lnTo>
                    <a:pt x="3865400" y="3535679"/>
                  </a:lnTo>
                  <a:lnTo>
                    <a:pt x="3919748" y="3526599"/>
                  </a:lnTo>
                  <a:lnTo>
                    <a:pt x="3973671" y="3516895"/>
                  </a:lnTo>
                  <a:lnTo>
                    <a:pt x="4027158" y="3506574"/>
                  </a:lnTo>
                  <a:lnTo>
                    <a:pt x="4080197" y="3495642"/>
                  </a:lnTo>
                  <a:lnTo>
                    <a:pt x="4132779" y="3484107"/>
                  </a:lnTo>
                  <a:lnTo>
                    <a:pt x="4184891" y="3471974"/>
                  </a:lnTo>
                  <a:lnTo>
                    <a:pt x="4236524" y="3459251"/>
                  </a:lnTo>
                  <a:lnTo>
                    <a:pt x="4287666" y="3445945"/>
                  </a:lnTo>
                  <a:lnTo>
                    <a:pt x="4338306" y="3432061"/>
                  </a:lnTo>
                  <a:lnTo>
                    <a:pt x="4388434" y="3417607"/>
                  </a:lnTo>
                  <a:lnTo>
                    <a:pt x="4438039" y="3402590"/>
                  </a:lnTo>
                  <a:lnTo>
                    <a:pt x="4487109" y="3387016"/>
                  </a:lnTo>
                  <a:lnTo>
                    <a:pt x="4535634" y="3370891"/>
                  </a:lnTo>
                  <a:lnTo>
                    <a:pt x="4583603" y="3354223"/>
                  </a:lnTo>
                  <a:lnTo>
                    <a:pt x="4631004" y="3337019"/>
                  </a:lnTo>
                  <a:lnTo>
                    <a:pt x="4677828" y="3319284"/>
                  </a:lnTo>
                  <a:lnTo>
                    <a:pt x="4724063" y="3301026"/>
                  </a:lnTo>
                  <a:lnTo>
                    <a:pt x="4769698" y="3282252"/>
                  </a:lnTo>
                  <a:lnTo>
                    <a:pt x="4814722" y="3262967"/>
                  </a:lnTo>
                  <a:lnTo>
                    <a:pt x="4859125" y="3243180"/>
                  </a:lnTo>
                  <a:lnTo>
                    <a:pt x="4902895" y="3222896"/>
                  </a:lnTo>
                  <a:lnTo>
                    <a:pt x="4946022" y="3202122"/>
                  </a:lnTo>
                  <a:lnTo>
                    <a:pt x="4988494" y="3180865"/>
                  </a:lnTo>
                  <a:lnTo>
                    <a:pt x="5030301" y="3159132"/>
                  </a:lnTo>
                  <a:lnTo>
                    <a:pt x="5071432" y="3136929"/>
                  </a:lnTo>
                  <a:lnTo>
                    <a:pt x="5111876" y="3114264"/>
                  </a:lnTo>
                  <a:lnTo>
                    <a:pt x="5151622" y="3091142"/>
                  </a:lnTo>
                  <a:lnTo>
                    <a:pt x="5190659" y="3067570"/>
                  </a:lnTo>
                  <a:lnTo>
                    <a:pt x="5228977" y="3043556"/>
                  </a:lnTo>
                  <a:lnTo>
                    <a:pt x="5266563" y="3019106"/>
                  </a:lnTo>
                  <a:lnTo>
                    <a:pt x="5303408" y="2994226"/>
                  </a:lnTo>
                  <a:lnTo>
                    <a:pt x="5339501" y="2968924"/>
                  </a:lnTo>
                  <a:lnTo>
                    <a:pt x="5374830" y="2943206"/>
                  </a:lnTo>
                  <a:lnTo>
                    <a:pt x="5409385" y="2917078"/>
                  </a:lnTo>
                  <a:lnTo>
                    <a:pt x="5443155" y="2890548"/>
                  </a:lnTo>
                  <a:lnTo>
                    <a:pt x="5476128" y="2863622"/>
                  </a:lnTo>
                  <a:lnTo>
                    <a:pt x="5508294" y="2836307"/>
                  </a:lnTo>
                  <a:lnTo>
                    <a:pt x="5539643" y="2808610"/>
                  </a:lnTo>
                  <a:lnTo>
                    <a:pt x="5570162" y="2780537"/>
                  </a:lnTo>
                  <a:lnTo>
                    <a:pt x="5599842" y="2752095"/>
                  </a:lnTo>
                  <a:lnTo>
                    <a:pt x="5628671" y="2723291"/>
                  </a:lnTo>
                  <a:lnTo>
                    <a:pt x="5656639" y="2694131"/>
                  </a:lnTo>
                  <a:lnTo>
                    <a:pt x="5683734" y="2664623"/>
                  </a:lnTo>
                  <a:lnTo>
                    <a:pt x="5709946" y="2634772"/>
                  </a:lnTo>
                  <a:lnTo>
                    <a:pt x="5735263" y="2604586"/>
                  </a:lnTo>
                  <a:lnTo>
                    <a:pt x="5759675" y="2574071"/>
                  </a:lnTo>
                  <a:lnTo>
                    <a:pt x="5783171" y="2543234"/>
                  </a:lnTo>
                  <a:lnTo>
                    <a:pt x="5805740" y="2512082"/>
                  </a:lnTo>
                  <a:lnTo>
                    <a:pt x="5827372" y="2480621"/>
                  </a:lnTo>
                  <a:lnTo>
                    <a:pt x="5867776" y="2416800"/>
                  </a:lnTo>
                  <a:lnTo>
                    <a:pt x="5904298" y="2351826"/>
                  </a:lnTo>
                  <a:lnTo>
                    <a:pt x="5936850" y="2285751"/>
                  </a:lnTo>
                  <a:lnTo>
                    <a:pt x="5965345" y="2218630"/>
                  </a:lnTo>
                  <a:lnTo>
                    <a:pt x="5989696" y="2150517"/>
                  </a:lnTo>
                  <a:lnTo>
                    <a:pt x="6009815" y="2081464"/>
                  </a:lnTo>
                  <a:lnTo>
                    <a:pt x="6025615" y="2011526"/>
                  </a:lnTo>
                  <a:lnTo>
                    <a:pt x="6037009" y="1940756"/>
                  </a:lnTo>
                  <a:lnTo>
                    <a:pt x="6043909" y="1869208"/>
                  </a:lnTo>
                  <a:lnTo>
                    <a:pt x="6046228" y="1796935"/>
                  </a:lnTo>
                  <a:lnTo>
                    <a:pt x="6045647" y="1760712"/>
                  </a:lnTo>
                  <a:lnTo>
                    <a:pt x="6041026" y="1688796"/>
                  </a:lnTo>
                  <a:lnTo>
                    <a:pt x="6031868" y="1617631"/>
                  </a:lnTo>
                  <a:lnTo>
                    <a:pt x="6018260" y="1547271"/>
                  </a:lnTo>
                  <a:lnTo>
                    <a:pt x="6000290" y="1477770"/>
                  </a:lnTo>
                  <a:lnTo>
                    <a:pt x="5978044" y="1409180"/>
                  </a:lnTo>
                  <a:lnTo>
                    <a:pt x="5951611" y="1341557"/>
                  </a:lnTo>
                  <a:lnTo>
                    <a:pt x="5921076" y="1274953"/>
                  </a:lnTo>
                  <a:lnTo>
                    <a:pt x="5886528" y="1209423"/>
                  </a:lnTo>
                  <a:lnTo>
                    <a:pt x="5848054" y="1145019"/>
                  </a:lnTo>
                  <a:lnTo>
                    <a:pt x="5805740" y="1081796"/>
                  </a:lnTo>
                  <a:lnTo>
                    <a:pt x="5783171" y="1050644"/>
                  </a:lnTo>
                  <a:lnTo>
                    <a:pt x="5759675" y="1019808"/>
                  </a:lnTo>
                  <a:lnTo>
                    <a:pt x="5735263" y="989293"/>
                  </a:lnTo>
                  <a:lnTo>
                    <a:pt x="5709946" y="959107"/>
                  </a:lnTo>
                  <a:lnTo>
                    <a:pt x="5683734" y="929257"/>
                  </a:lnTo>
                  <a:lnTo>
                    <a:pt x="5656639" y="899748"/>
                  </a:lnTo>
                  <a:lnTo>
                    <a:pt x="5628671" y="870589"/>
                  </a:lnTo>
                  <a:lnTo>
                    <a:pt x="5599842" y="841784"/>
                  </a:lnTo>
                  <a:lnTo>
                    <a:pt x="5570162" y="813343"/>
                  </a:lnTo>
                  <a:lnTo>
                    <a:pt x="5539643" y="785270"/>
                  </a:lnTo>
                  <a:lnTo>
                    <a:pt x="5508294" y="757573"/>
                  </a:lnTo>
                  <a:lnTo>
                    <a:pt x="5476128" y="730258"/>
                  </a:lnTo>
                  <a:lnTo>
                    <a:pt x="5443155" y="703332"/>
                  </a:lnTo>
                  <a:lnTo>
                    <a:pt x="5409385" y="676803"/>
                  </a:lnTo>
                  <a:lnTo>
                    <a:pt x="5374830" y="650675"/>
                  </a:lnTo>
                  <a:lnTo>
                    <a:pt x="5339501" y="624957"/>
                  </a:lnTo>
                  <a:lnTo>
                    <a:pt x="5303408" y="599655"/>
                  </a:lnTo>
                  <a:lnTo>
                    <a:pt x="5266563" y="574776"/>
                  </a:lnTo>
                  <a:lnTo>
                    <a:pt x="5228977" y="550325"/>
                  </a:lnTo>
                  <a:lnTo>
                    <a:pt x="5190659" y="526311"/>
                  </a:lnTo>
                  <a:lnTo>
                    <a:pt x="5151622" y="502740"/>
                  </a:lnTo>
                  <a:lnTo>
                    <a:pt x="5111876" y="479618"/>
                  </a:lnTo>
                  <a:lnTo>
                    <a:pt x="5071432" y="456953"/>
                  </a:lnTo>
                  <a:lnTo>
                    <a:pt x="5030301" y="434750"/>
                  </a:lnTo>
                  <a:lnTo>
                    <a:pt x="4988494" y="413017"/>
                  </a:lnTo>
                  <a:lnTo>
                    <a:pt x="4946022" y="391760"/>
                  </a:lnTo>
                  <a:lnTo>
                    <a:pt x="4902895" y="370986"/>
                  </a:lnTo>
                  <a:lnTo>
                    <a:pt x="4859125" y="350702"/>
                  </a:lnTo>
                  <a:lnTo>
                    <a:pt x="4814722" y="330915"/>
                  </a:lnTo>
                  <a:lnTo>
                    <a:pt x="4769698" y="311631"/>
                  </a:lnTo>
                  <a:lnTo>
                    <a:pt x="4724063" y="292856"/>
                  </a:lnTo>
                  <a:lnTo>
                    <a:pt x="4677828" y="274598"/>
                  </a:lnTo>
                  <a:lnTo>
                    <a:pt x="4631004" y="256864"/>
                  </a:lnTo>
                  <a:lnTo>
                    <a:pt x="4583603" y="239659"/>
                  </a:lnTo>
                  <a:lnTo>
                    <a:pt x="4535634" y="222991"/>
                  </a:lnTo>
                  <a:lnTo>
                    <a:pt x="4487109" y="206867"/>
                  </a:lnTo>
                  <a:lnTo>
                    <a:pt x="4438039" y="191293"/>
                  </a:lnTo>
                  <a:lnTo>
                    <a:pt x="4388434" y="176275"/>
                  </a:lnTo>
                  <a:lnTo>
                    <a:pt x="4338306" y="161822"/>
                  </a:lnTo>
                  <a:lnTo>
                    <a:pt x="4287666" y="147938"/>
                  </a:lnTo>
                  <a:lnTo>
                    <a:pt x="4236524" y="134631"/>
                  </a:lnTo>
                  <a:lnTo>
                    <a:pt x="4184891" y="121909"/>
                  </a:lnTo>
                  <a:lnTo>
                    <a:pt x="4132779" y="109776"/>
                  </a:lnTo>
                  <a:lnTo>
                    <a:pt x="4080197" y="98241"/>
                  </a:lnTo>
                  <a:lnTo>
                    <a:pt x="4027158" y="87309"/>
                  </a:lnTo>
                  <a:lnTo>
                    <a:pt x="3973671" y="76988"/>
                  </a:lnTo>
                  <a:lnTo>
                    <a:pt x="3919748" y="67284"/>
                  </a:lnTo>
                  <a:lnTo>
                    <a:pt x="3865400" y="58205"/>
                  </a:lnTo>
                  <a:lnTo>
                    <a:pt x="3810638" y="49755"/>
                  </a:lnTo>
                  <a:lnTo>
                    <a:pt x="3755472" y="41944"/>
                  </a:lnTo>
                  <a:lnTo>
                    <a:pt x="3699913" y="34776"/>
                  </a:lnTo>
                  <a:lnTo>
                    <a:pt x="3643973" y="28259"/>
                  </a:lnTo>
                  <a:lnTo>
                    <a:pt x="3587663" y="22400"/>
                  </a:lnTo>
                  <a:lnTo>
                    <a:pt x="3530992" y="17204"/>
                  </a:lnTo>
                  <a:lnTo>
                    <a:pt x="3473973" y="12680"/>
                  </a:lnTo>
                  <a:lnTo>
                    <a:pt x="3416615" y="8833"/>
                  </a:lnTo>
                  <a:lnTo>
                    <a:pt x="3358931" y="5671"/>
                  </a:lnTo>
                  <a:lnTo>
                    <a:pt x="3300930" y="3200"/>
                  </a:lnTo>
                  <a:lnTo>
                    <a:pt x="3242624" y="1426"/>
                  </a:lnTo>
                  <a:lnTo>
                    <a:pt x="3184023" y="357"/>
                  </a:lnTo>
                  <a:lnTo>
                    <a:pt x="3125139" y="0"/>
                  </a:lnTo>
                  <a:close/>
                </a:path>
              </a:pathLst>
            </a:custGeom>
            <a:solidFill>
              <a:srgbClr val="CCEEF4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27375" y="1390798"/>
            <a:ext cx="6214110" cy="514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46070" indent="-8255" algn="ctr">
              <a:lnSpc>
                <a:spcPct val="109400"/>
              </a:lnSpc>
              <a:spcBef>
                <a:spcPts val="100"/>
              </a:spcBef>
            </a:pPr>
            <a:r>
              <a:rPr sz="3200" spc="-85" dirty="0">
                <a:solidFill>
                  <a:srgbClr val="25408F"/>
                </a:solidFill>
                <a:latin typeface="Gill Sans MT"/>
                <a:cs typeface="Gill Sans MT"/>
              </a:rPr>
              <a:t>Whe</a:t>
            </a:r>
            <a:r>
              <a:rPr sz="3200" spc="-15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-120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3200" spc="18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200" spc="-8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18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65" dirty="0">
                <a:solidFill>
                  <a:srgbClr val="25408F"/>
                </a:solidFill>
                <a:latin typeface="Gill Sans MT"/>
                <a:cs typeface="Gill Sans MT"/>
              </a:rPr>
              <a:t>about  </a:t>
            </a:r>
            <a:r>
              <a:rPr sz="3200" b="1" spc="-25" dirty="0">
                <a:solidFill>
                  <a:srgbClr val="25408F"/>
                </a:solidFill>
                <a:latin typeface="Gill Sans MT"/>
                <a:cs typeface="Gill Sans MT"/>
              </a:rPr>
              <a:t>6</a:t>
            </a:r>
            <a:r>
              <a:rPr sz="3200" b="1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b="1" spc="-2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200" b="1" spc="-165" dirty="0">
                <a:solidFill>
                  <a:srgbClr val="25408F"/>
                </a:solidFill>
                <a:latin typeface="Gill Sans MT"/>
                <a:cs typeface="Gill Sans MT"/>
              </a:rPr>
              <a:t>ea</a:t>
            </a:r>
            <a:r>
              <a:rPr sz="3200" b="1" spc="-20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b="1" spc="17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200" b="1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b="1" spc="-140" dirty="0">
                <a:solidFill>
                  <a:srgbClr val="25408F"/>
                </a:solidFill>
                <a:latin typeface="Gill Sans MT"/>
                <a:cs typeface="Gill Sans MT"/>
              </a:rPr>
              <a:t>old</a:t>
            </a:r>
            <a:r>
              <a:rPr sz="3200" spc="110" dirty="0">
                <a:solidFill>
                  <a:srgbClr val="25408F"/>
                </a:solidFill>
                <a:latin typeface="Gill Sans MT"/>
                <a:cs typeface="Gill Sans MT"/>
              </a:rPr>
              <a:t>,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-9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200" spc="-2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20" dirty="0">
                <a:solidFill>
                  <a:srgbClr val="25408F"/>
                </a:solidFill>
                <a:latin typeface="Gill Sans MT"/>
                <a:cs typeface="Gill Sans MT"/>
              </a:rPr>
              <a:t>olde</a:t>
            </a:r>
            <a:r>
              <a:rPr sz="3200" spc="-52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130" dirty="0">
                <a:solidFill>
                  <a:srgbClr val="25408F"/>
                </a:solidFill>
                <a:latin typeface="Gill Sans MT"/>
                <a:cs typeface="Gill Sans MT"/>
              </a:rPr>
              <a:t>,  </a:t>
            </a:r>
            <a:r>
              <a:rPr sz="3200" spc="-120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3200" spc="18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75" dirty="0">
                <a:solidFill>
                  <a:srgbClr val="25408F"/>
                </a:solidFill>
                <a:latin typeface="Gill Sans MT"/>
                <a:cs typeface="Gill Sans MT"/>
              </a:rPr>
              <a:t>sta</a:t>
            </a:r>
            <a:r>
              <a:rPr sz="3200" spc="14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1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200" dirty="0">
                <a:solidFill>
                  <a:srgbClr val="25408F"/>
                </a:solidFill>
                <a:latin typeface="Gill Sans MT"/>
                <a:cs typeface="Gill Sans MT"/>
              </a:rPr>
              <a:t>ge</a:t>
            </a:r>
            <a:r>
              <a:rPr sz="3200" spc="19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-40" dirty="0">
                <a:solidFill>
                  <a:srgbClr val="25408F"/>
                </a:solidFill>
                <a:latin typeface="Gill Sans MT"/>
                <a:cs typeface="Gill Sans MT"/>
              </a:rPr>
              <a:t>our  </a:t>
            </a:r>
            <a:r>
              <a:rPr sz="3200" spc="-5" dirty="0">
                <a:solidFill>
                  <a:srgbClr val="25408F"/>
                </a:solidFill>
                <a:latin typeface="Gill Sans MT"/>
                <a:cs typeface="Gill Sans MT"/>
              </a:rPr>
              <a:t>‘</a:t>
            </a:r>
            <a:r>
              <a:rPr sz="3200" b="1" spc="-110" dirty="0">
                <a:solidFill>
                  <a:srgbClr val="25408F"/>
                </a:solidFill>
                <a:latin typeface="Gill Sans MT"/>
                <a:cs typeface="Gill Sans MT"/>
              </a:rPr>
              <a:t>adult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’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90" dirty="0">
                <a:solidFill>
                  <a:srgbClr val="25408F"/>
                </a:solidFill>
                <a:latin typeface="Gill Sans MT"/>
                <a:cs typeface="Gill Sans MT"/>
              </a:rPr>
              <a:t>eeth.</a:t>
            </a:r>
            <a:endParaRPr sz="3200">
              <a:latin typeface="Gill Sans MT"/>
              <a:cs typeface="Gill Sans MT"/>
            </a:endParaRPr>
          </a:p>
          <a:p>
            <a:pPr marL="1831339" marR="5080" algn="ctr">
              <a:lnSpc>
                <a:spcPct val="109400"/>
              </a:lnSpc>
              <a:spcBef>
                <a:spcPts val="2480"/>
              </a:spcBef>
            </a:pPr>
            <a:r>
              <a:rPr sz="3200" spc="55" dirty="0">
                <a:solidFill>
                  <a:srgbClr val="25408F"/>
                </a:solidFill>
                <a:latin typeface="Gill Sans MT"/>
                <a:cs typeface="Gill Sans MT"/>
              </a:rPr>
              <a:t>Thi</a:t>
            </a:r>
            <a:r>
              <a:rPr sz="3200" spc="10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25" dirty="0">
                <a:solidFill>
                  <a:srgbClr val="25408F"/>
                </a:solidFill>
                <a:latin typeface="Gill Sans MT"/>
                <a:cs typeface="Gill Sans MT"/>
              </a:rPr>
              <a:t>normall</a:t>
            </a:r>
            <a:r>
              <a:rPr sz="3200" spc="9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75" dirty="0">
                <a:solidFill>
                  <a:srgbClr val="25408F"/>
                </a:solidFill>
                <a:latin typeface="Gill Sans MT"/>
                <a:cs typeface="Gill Sans MT"/>
              </a:rPr>
              <a:t>sta</a:t>
            </a:r>
            <a:r>
              <a:rPr sz="3200" spc="14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14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23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25408F"/>
                </a:solidFill>
                <a:latin typeface="Gill Sans MT"/>
                <a:cs typeface="Gill Sans MT"/>
              </a:rPr>
              <a:t>with  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200" spc="17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90" dirty="0">
                <a:solidFill>
                  <a:srgbClr val="25408F"/>
                </a:solidFill>
                <a:latin typeface="Gill Sans MT"/>
                <a:cs typeface="Gill Sans MT"/>
              </a:rPr>
              <a:t>eet</a:t>
            </a:r>
            <a:r>
              <a:rPr sz="3200" spc="185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5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200" spc="17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200" spc="17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-10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200" spc="-5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75" dirty="0">
                <a:solidFill>
                  <a:srgbClr val="25408F"/>
                </a:solidFill>
                <a:latin typeface="Gill Sans MT"/>
                <a:cs typeface="Gill Sans MT"/>
              </a:rPr>
              <a:t>on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70" dirty="0">
                <a:solidFill>
                  <a:srgbClr val="25408F"/>
                </a:solidFill>
                <a:latin typeface="Gill Sans MT"/>
                <a:cs typeface="Gill Sans MT"/>
              </a:rPr>
              <a:t>of  </a:t>
            </a:r>
            <a:r>
              <a:rPr sz="3200" spc="-30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3200" spc="2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14" dirty="0">
                <a:solidFill>
                  <a:srgbClr val="25408F"/>
                </a:solidFill>
                <a:latin typeface="Gill Sans MT"/>
                <a:cs typeface="Gill Sans MT"/>
              </a:rPr>
              <a:t>mouth</a:t>
            </a:r>
            <a:r>
              <a:rPr sz="3200" spc="-1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200" spc="110" dirty="0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105" dirty="0">
                <a:solidFill>
                  <a:srgbClr val="25408F"/>
                </a:solidFill>
                <a:latin typeface="Gill Sans MT"/>
                <a:cs typeface="Gill Sans MT"/>
              </a:rPr>
              <a:t>ac</a:t>
            </a:r>
            <a:r>
              <a:rPr sz="3200" spc="195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65" dirty="0">
                <a:solidFill>
                  <a:srgbClr val="25408F"/>
                </a:solidFill>
                <a:latin typeface="Gill Sans MT"/>
                <a:cs typeface="Gill Sans MT"/>
              </a:rPr>
              <a:t>on</a:t>
            </a:r>
            <a:r>
              <a:rPr sz="3200" spc="12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-75" dirty="0">
                <a:solidFill>
                  <a:srgbClr val="25408F"/>
                </a:solidFill>
                <a:latin typeface="Gill Sans MT"/>
                <a:cs typeface="Gill Sans MT"/>
              </a:rPr>
              <a:t>will  </a:t>
            </a:r>
            <a:r>
              <a:rPr sz="3200" spc="110" dirty="0">
                <a:solidFill>
                  <a:srgbClr val="25408F"/>
                </a:solidFill>
                <a:latin typeface="Gill Sans MT"/>
                <a:cs typeface="Gill Sans MT"/>
              </a:rPr>
              <a:t>be</a:t>
            </a:r>
            <a:r>
              <a:rPr sz="3200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200" spc="114" dirty="0">
                <a:solidFill>
                  <a:srgbClr val="25408F"/>
                </a:solidFill>
                <a:latin typeface="Gill Sans MT"/>
                <a:cs typeface="Gill Sans MT"/>
              </a:rPr>
              <a:t>om</a:t>
            </a:r>
            <a:r>
              <a:rPr sz="3200" spc="13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229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-25" dirty="0">
                <a:solidFill>
                  <a:srgbClr val="25408F"/>
                </a:solidFill>
                <a:latin typeface="Gill Sans MT"/>
                <a:cs typeface="Gill Sans MT"/>
              </a:rPr>
              <a:t>li</a:t>
            </a:r>
            <a:r>
              <a:rPr sz="3200" spc="-5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20" dirty="0">
                <a:solidFill>
                  <a:srgbClr val="25408F"/>
                </a:solidFill>
                <a:latin typeface="Gill Sans MT"/>
                <a:cs typeface="Gill Sans MT"/>
              </a:rPr>
              <a:t>tl</a:t>
            </a:r>
            <a:r>
              <a:rPr sz="3200" spc="14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55" dirty="0">
                <a:solidFill>
                  <a:srgbClr val="25408F"/>
                </a:solidFill>
                <a:latin typeface="Gill Sans MT"/>
                <a:cs typeface="Gill Sans MT"/>
              </a:rPr>
              <a:t>loose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,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70" dirty="0">
                <a:solidFill>
                  <a:srgbClr val="25408F"/>
                </a:solidFill>
                <a:latin typeface="Gill Sans MT"/>
                <a:cs typeface="Gill Sans MT"/>
              </a:rPr>
              <a:t>then  </a:t>
            </a:r>
            <a:r>
              <a:rPr sz="3200" spc="229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45" dirty="0">
                <a:solidFill>
                  <a:srgbClr val="25408F"/>
                </a:solidFill>
                <a:latin typeface="Gill Sans MT"/>
                <a:cs typeface="Gill Sans MT"/>
              </a:rPr>
              <a:t>bi</a:t>
            </a:r>
            <a:r>
              <a:rPr sz="3200" spc="1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-5" dirty="0">
                <a:solidFill>
                  <a:srgbClr val="25408F"/>
                </a:solidFill>
                <a:latin typeface="Gill Sans MT"/>
                <a:cs typeface="Gill Sans MT"/>
              </a:rPr>
              <a:t>‘</a:t>
            </a:r>
            <a:r>
              <a:rPr sz="3200" b="1" spc="-160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3200" b="1" spc="-100" dirty="0">
                <a:solidFill>
                  <a:srgbClr val="25408F"/>
                </a:solidFill>
                <a:latin typeface="Gill Sans MT"/>
                <a:cs typeface="Gill Sans MT"/>
              </a:rPr>
              <a:t>obbly</a:t>
            </a:r>
            <a:r>
              <a:rPr sz="3200" spc="-459" dirty="0">
                <a:solidFill>
                  <a:srgbClr val="25408F"/>
                </a:solidFill>
                <a:latin typeface="Gill Sans MT"/>
                <a:cs typeface="Gill Sans MT"/>
              </a:rPr>
              <a:t>’.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0049" y="7109597"/>
              <a:ext cx="1221145" cy="3252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33840"/>
            <a:ext cx="10692130" cy="6364605"/>
            <a:chOff x="0" y="433840"/>
            <a:chExt cx="10692130" cy="6364605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859" y="4096935"/>
              <a:ext cx="5731852" cy="27014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9996" y="433840"/>
              <a:ext cx="5866130" cy="3241040"/>
            </a:xfrm>
            <a:custGeom>
              <a:avLst/>
              <a:gdLst/>
              <a:ahLst/>
              <a:cxnLst/>
              <a:rect l="l" t="t" r="r" b="b"/>
              <a:pathLst>
                <a:path w="5866130" h="3241040">
                  <a:moveTo>
                    <a:pt x="2649397" y="0"/>
                  </a:moveTo>
                  <a:lnTo>
                    <a:pt x="2590232" y="396"/>
                  </a:lnTo>
                  <a:lnTo>
                    <a:pt x="2531383" y="1578"/>
                  </a:lnTo>
                  <a:lnTo>
                    <a:pt x="2472865" y="3540"/>
                  </a:lnTo>
                  <a:lnTo>
                    <a:pt x="2414691" y="6271"/>
                  </a:lnTo>
                  <a:lnTo>
                    <a:pt x="2356874" y="9765"/>
                  </a:lnTo>
                  <a:lnTo>
                    <a:pt x="2299428" y="14012"/>
                  </a:lnTo>
                  <a:lnTo>
                    <a:pt x="2242366" y="19004"/>
                  </a:lnTo>
                  <a:lnTo>
                    <a:pt x="2185702" y="24734"/>
                  </a:lnTo>
                  <a:lnTo>
                    <a:pt x="2129450" y="31194"/>
                  </a:lnTo>
                  <a:lnTo>
                    <a:pt x="2073622" y="38373"/>
                  </a:lnTo>
                  <a:lnTo>
                    <a:pt x="2018232" y="46266"/>
                  </a:lnTo>
                  <a:lnTo>
                    <a:pt x="1963294" y="54863"/>
                  </a:lnTo>
                  <a:lnTo>
                    <a:pt x="1908821" y="64156"/>
                  </a:lnTo>
                  <a:lnTo>
                    <a:pt x="1854826" y="74137"/>
                  </a:lnTo>
                  <a:lnTo>
                    <a:pt x="1801324" y="84797"/>
                  </a:lnTo>
                  <a:lnTo>
                    <a:pt x="1748327" y="96129"/>
                  </a:lnTo>
                  <a:lnTo>
                    <a:pt x="1695849" y="108124"/>
                  </a:lnTo>
                  <a:lnTo>
                    <a:pt x="1643903" y="120774"/>
                  </a:lnTo>
                  <a:lnTo>
                    <a:pt x="1592503" y="134071"/>
                  </a:lnTo>
                  <a:lnTo>
                    <a:pt x="1541662" y="148006"/>
                  </a:lnTo>
                  <a:lnTo>
                    <a:pt x="1491395" y="162572"/>
                  </a:lnTo>
                  <a:lnTo>
                    <a:pt x="1441713" y="177760"/>
                  </a:lnTo>
                  <a:lnTo>
                    <a:pt x="1392631" y="193561"/>
                  </a:lnTo>
                  <a:lnTo>
                    <a:pt x="1344163" y="209968"/>
                  </a:lnTo>
                  <a:lnTo>
                    <a:pt x="1296320" y="226972"/>
                  </a:lnTo>
                  <a:lnTo>
                    <a:pt x="1249118" y="244565"/>
                  </a:lnTo>
                  <a:lnTo>
                    <a:pt x="1202570" y="262740"/>
                  </a:lnTo>
                  <a:lnTo>
                    <a:pt x="1156689" y="281487"/>
                  </a:lnTo>
                  <a:lnTo>
                    <a:pt x="1111488" y="300798"/>
                  </a:lnTo>
                  <a:lnTo>
                    <a:pt x="1066980" y="320665"/>
                  </a:lnTo>
                  <a:lnTo>
                    <a:pt x="1023181" y="341080"/>
                  </a:lnTo>
                  <a:lnTo>
                    <a:pt x="980102" y="362035"/>
                  </a:lnTo>
                  <a:lnTo>
                    <a:pt x="937757" y="383522"/>
                  </a:lnTo>
                  <a:lnTo>
                    <a:pt x="896161" y="405532"/>
                  </a:lnTo>
                  <a:lnTo>
                    <a:pt x="855325" y="428056"/>
                  </a:lnTo>
                  <a:lnTo>
                    <a:pt x="815264" y="451088"/>
                  </a:lnTo>
                  <a:lnTo>
                    <a:pt x="775992" y="474618"/>
                  </a:lnTo>
                  <a:lnTo>
                    <a:pt x="737521" y="498638"/>
                  </a:lnTo>
                  <a:lnTo>
                    <a:pt x="699865" y="523140"/>
                  </a:lnTo>
                  <a:lnTo>
                    <a:pt x="663037" y="548116"/>
                  </a:lnTo>
                  <a:lnTo>
                    <a:pt x="627052" y="573558"/>
                  </a:lnTo>
                  <a:lnTo>
                    <a:pt x="591922" y="599457"/>
                  </a:lnTo>
                  <a:lnTo>
                    <a:pt x="557661" y="625805"/>
                  </a:lnTo>
                  <a:lnTo>
                    <a:pt x="524282" y="652594"/>
                  </a:lnTo>
                  <a:lnTo>
                    <a:pt x="491799" y="679816"/>
                  </a:lnTo>
                  <a:lnTo>
                    <a:pt x="460226" y="707462"/>
                  </a:lnTo>
                  <a:lnTo>
                    <a:pt x="429575" y="735524"/>
                  </a:lnTo>
                  <a:lnTo>
                    <a:pt x="399861" y="763995"/>
                  </a:lnTo>
                  <a:lnTo>
                    <a:pt x="371096" y="792865"/>
                  </a:lnTo>
                  <a:lnTo>
                    <a:pt x="343294" y="822126"/>
                  </a:lnTo>
                  <a:lnTo>
                    <a:pt x="316469" y="851771"/>
                  </a:lnTo>
                  <a:lnTo>
                    <a:pt x="290634" y="881791"/>
                  </a:lnTo>
                  <a:lnTo>
                    <a:pt x="265803" y="912177"/>
                  </a:lnTo>
                  <a:lnTo>
                    <a:pt x="241988" y="942923"/>
                  </a:lnTo>
                  <a:lnTo>
                    <a:pt x="219204" y="974018"/>
                  </a:lnTo>
                  <a:lnTo>
                    <a:pt x="197464" y="1005456"/>
                  </a:lnTo>
                  <a:lnTo>
                    <a:pt x="157170" y="1069324"/>
                  </a:lnTo>
                  <a:lnTo>
                    <a:pt x="121212" y="1134462"/>
                  </a:lnTo>
                  <a:lnTo>
                    <a:pt x="89700" y="1200804"/>
                  </a:lnTo>
                  <a:lnTo>
                    <a:pt x="62740" y="1268283"/>
                  </a:lnTo>
                  <a:lnTo>
                    <a:pt x="40441" y="1336835"/>
                  </a:lnTo>
                  <a:lnTo>
                    <a:pt x="22909" y="1406393"/>
                  </a:lnTo>
                  <a:lnTo>
                    <a:pt x="10253" y="1476890"/>
                  </a:lnTo>
                  <a:lnTo>
                    <a:pt x="2581" y="1548263"/>
                  </a:lnTo>
                  <a:lnTo>
                    <a:pt x="0" y="1620443"/>
                  </a:lnTo>
                  <a:lnTo>
                    <a:pt x="647" y="1656631"/>
                  </a:lnTo>
                  <a:lnTo>
                    <a:pt x="5788" y="1728415"/>
                  </a:lnTo>
                  <a:lnTo>
                    <a:pt x="15965" y="1799359"/>
                  </a:lnTo>
                  <a:lnTo>
                    <a:pt x="31072" y="1869395"/>
                  </a:lnTo>
                  <a:lnTo>
                    <a:pt x="51001" y="1938457"/>
                  </a:lnTo>
                  <a:lnTo>
                    <a:pt x="75644" y="2006481"/>
                  </a:lnTo>
                  <a:lnTo>
                    <a:pt x="104894" y="2073400"/>
                  </a:lnTo>
                  <a:lnTo>
                    <a:pt x="138642" y="2139148"/>
                  </a:lnTo>
                  <a:lnTo>
                    <a:pt x="176782" y="2203660"/>
                  </a:lnTo>
                  <a:lnTo>
                    <a:pt x="219204" y="2266869"/>
                  </a:lnTo>
                  <a:lnTo>
                    <a:pt x="241988" y="2297964"/>
                  </a:lnTo>
                  <a:lnTo>
                    <a:pt x="265803" y="2328709"/>
                  </a:lnTo>
                  <a:lnTo>
                    <a:pt x="290634" y="2359096"/>
                  </a:lnTo>
                  <a:lnTo>
                    <a:pt x="316469" y="2389116"/>
                  </a:lnTo>
                  <a:lnTo>
                    <a:pt x="343294" y="2418760"/>
                  </a:lnTo>
                  <a:lnTo>
                    <a:pt x="371096" y="2448022"/>
                  </a:lnTo>
                  <a:lnTo>
                    <a:pt x="399861" y="2476892"/>
                  </a:lnTo>
                  <a:lnTo>
                    <a:pt x="429575" y="2505362"/>
                  </a:lnTo>
                  <a:lnTo>
                    <a:pt x="460226" y="2533424"/>
                  </a:lnTo>
                  <a:lnTo>
                    <a:pt x="491799" y="2561071"/>
                  </a:lnTo>
                  <a:lnTo>
                    <a:pt x="524282" y="2588292"/>
                  </a:lnTo>
                  <a:lnTo>
                    <a:pt x="557661" y="2615081"/>
                  </a:lnTo>
                  <a:lnTo>
                    <a:pt x="591922" y="2641430"/>
                  </a:lnTo>
                  <a:lnTo>
                    <a:pt x="627052" y="2667329"/>
                  </a:lnTo>
                  <a:lnTo>
                    <a:pt x="663037" y="2692770"/>
                  </a:lnTo>
                  <a:lnTo>
                    <a:pt x="699865" y="2717747"/>
                  </a:lnTo>
                  <a:lnTo>
                    <a:pt x="737521" y="2742249"/>
                  </a:lnTo>
                  <a:lnTo>
                    <a:pt x="775992" y="2766269"/>
                  </a:lnTo>
                  <a:lnTo>
                    <a:pt x="815264" y="2789799"/>
                  </a:lnTo>
                  <a:lnTo>
                    <a:pt x="855325" y="2812830"/>
                  </a:lnTo>
                  <a:lnTo>
                    <a:pt x="896161" y="2835355"/>
                  </a:lnTo>
                  <a:lnTo>
                    <a:pt x="937757" y="2857365"/>
                  </a:lnTo>
                  <a:lnTo>
                    <a:pt x="980102" y="2878851"/>
                  </a:lnTo>
                  <a:lnTo>
                    <a:pt x="1023181" y="2899806"/>
                  </a:lnTo>
                  <a:lnTo>
                    <a:pt x="1066980" y="2920221"/>
                  </a:lnTo>
                  <a:lnTo>
                    <a:pt x="1111488" y="2940089"/>
                  </a:lnTo>
                  <a:lnTo>
                    <a:pt x="1156689" y="2959400"/>
                  </a:lnTo>
                  <a:lnTo>
                    <a:pt x="1202570" y="2978147"/>
                  </a:lnTo>
                  <a:lnTo>
                    <a:pt x="1249118" y="2996321"/>
                  </a:lnTo>
                  <a:lnTo>
                    <a:pt x="1296320" y="3013914"/>
                  </a:lnTo>
                  <a:lnTo>
                    <a:pt x="1344163" y="3030919"/>
                  </a:lnTo>
                  <a:lnTo>
                    <a:pt x="1392631" y="3047326"/>
                  </a:lnTo>
                  <a:lnTo>
                    <a:pt x="1441713" y="3063127"/>
                  </a:lnTo>
                  <a:lnTo>
                    <a:pt x="1491395" y="3078315"/>
                  </a:lnTo>
                  <a:lnTo>
                    <a:pt x="1541662" y="3092880"/>
                  </a:lnTo>
                  <a:lnTo>
                    <a:pt x="1592503" y="3106815"/>
                  </a:lnTo>
                  <a:lnTo>
                    <a:pt x="1643903" y="3120112"/>
                  </a:lnTo>
                  <a:lnTo>
                    <a:pt x="1695849" y="3132762"/>
                  </a:lnTo>
                  <a:lnTo>
                    <a:pt x="1748327" y="3144758"/>
                  </a:lnTo>
                  <a:lnTo>
                    <a:pt x="1801324" y="3156089"/>
                  </a:lnTo>
                  <a:lnTo>
                    <a:pt x="1854826" y="3166750"/>
                  </a:lnTo>
                  <a:lnTo>
                    <a:pt x="1908821" y="3176731"/>
                  </a:lnTo>
                  <a:lnTo>
                    <a:pt x="1963294" y="3186024"/>
                  </a:lnTo>
                  <a:lnTo>
                    <a:pt x="2018232" y="3194621"/>
                  </a:lnTo>
                  <a:lnTo>
                    <a:pt x="2073622" y="3202513"/>
                  </a:lnTo>
                  <a:lnTo>
                    <a:pt x="2129450" y="3209693"/>
                  </a:lnTo>
                  <a:lnTo>
                    <a:pt x="2185702" y="3216152"/>
                  </a:lnTo>
                  <a:lnTo>
                    <a:pt x="2242366" y="3221882"/>
                  </a:lnTo>
                  <a:lnTo>
                    <a:pt x="2299428" y="3226875"/>
                  </a:lnTo>
                  <a:lnTo>
                    <a:pt x="2356874" y="3231122"/>
                  </a:lnTo>
                  <a:lnTo>
                    <a:pt x="2414691" y="3234616"/>
                  </a:lnTo>
                  <a:lnTo>
                    <a:pt x="2472865" y="3237347"/>
                  </a:lnTo>
                  <a:lnTo>
                    <a:pt x="2531383" y="3239308"/>
                  </a:lnTo>
                  <a:lnTo>
                    <a:pt x="2590232" y="3240491"/>
                  </a:lnTo>
                  <a:lnTo>
                    <a:pt x="2649397" y="3240887"/>
                  </a:lnTo>
                  <a:lnTo>
                    <a:pt x="2708708" y="3240489"/>
                  </a:lnTo>
                  <a:lnTo>
                    <a:pt x="2767701" y="3239300"/>
                  </a:lnTo>
                  <a:lnTo>
                    <a:pt x="2826361" y="3237330"/>
                  </a:lnTo>
                  <a:lnTo>
                    <a:pt x="2884675" y="3234585"/>
                  </a:lnTo>
                  <a:lnTo>
                    <a:pt x="2942631" y="3231075"/>
                  </a:lnTo>
                  <a:lnTo>
                    <a:pt x="3000213" y="3226807"/>
                  </a:lnTo>
                  <a:lnTo>
                    <a:pt x="3057409" y="3221790"/>
                  </a:lnTo>
                  <a:lnTo>
                    <a:pt x="3114205" y="3216032"/>
                  </a:lnTo>
                  <a:lnTo>
                    <a:pt x="3170587" y="3209542"/>
                  </a:lnTo>
                  <a:lnTo>
                    <a:pt x="3226542" y="3202328"/>
                  </a:lnTo>
                  <a:lnTo>
                    <a:pt x="3282056" y="3194398"/>
                  </a:lnTo>
                  <a:lnTo>
                    <a:pt x="3337117" y="3185760"/>
                  </a:lnTo>
                  <a:lnTo>
                    <a:pt x="3391709" y="3176423"/>
                  </a:lnTo>
                  <a:lnTo>
                    <a:pt x="3445820" y="3166395"/>
                  </a:lnTo>
                  <a:lnTo>
                    <a:pt x="3499436" y="3155684"/>
                  </a:lnTo>
                  <a:lnTo>
                    <a:pt x="3552544" y="3144299"/>
                  </a:lnTo>
                  <a:lnTo>
                    <a:pt x="3605130" y="3132247"/>
                  </a:lnTo>
                  <a:lnTo>
                    <a:pt x="3657180" y="3119538"/>
                  </a:lnTo>
                  <a:lnTo>
                    <a:pt x="3708681" y="3106179"/>
                  </a:lnTo>
                  <a:lnTo>
                    <a:pt x="3759619" y="3092180"/>
                  </a:lnTo>
                  <a:lnTo>
                    <a:pt x="3809981" y="3077547"/>
                  </a:lnTo>
                  <a:lnTo>
                    <a:pt x="3859753" y="3062289"/>
                  </a:lnTo>
                  <a:lnTo>
                    <a:pt x="3908922" y="3046415"/>
                  </a:lnTo>
                  <a:lnTo>
                    <a:pt x="3957474" y="3029933"/>
                  </a:lnTo>
                  <a:lnTo>
                    <a:pt x="4005395" y="3012851"/>
                  </a:lnTo>
                  <a:lnTo>
                    <a:pt x="4052672" y="2995178"/>
                  </a:lnTo>
                  <a:lnTo>
                    <a:pt x="4099291" y="2976921"/>
                  </a:lnTo>
                  <a:lnTo>
                    <a:pt x="4145240" y="2958090"/>
                  </a:lnTo>
                  <a:lnTo>
                    <a:pt x="4190503" y="2938692"/>
                  </a:lnTo>
                  <a:lnTo>
                    <a:pt x="4235069" y="2918736"/>
                  </a:lnTo>
                  <a:lnTo>
                    <a:pt x="4278922" y="2898229"/>
                  </a:lnTo>
                  <a:lnTo>
                    <a:pt x="4322050" y="2877181"/>
                  </a:lnTo>
                  <a:lnTo>
                    <a:pt x="4364439" y="2855600"/>
                  </a:lnTo>
                  <a:lnTo>
                    <a:pt x="4406075" y="2833493"/>
                  </a:lnTo>
                  <a:lnTo>
                    <a:pt x="4446945" y="2810870"/>
                  </a:lnTo>
                  <a:lnTo>
                    <a:pt x="4487036" y="2787738"/>
                  </a:lnTo>
                  <a:lnTo>
                    <a:pt x="4526333" y="2764106"/>
                  </a:lnTo>
                  <a:lnTo>
                    <a:pt x="4564824" y="2739981"/>
                  </a:lnTo>
                  <a:lnTo>
                    <a:pt x="4602494" y="2715374"/>
                  </a:lnTo>
                  <a:lnTo>
                    <a:pt x="4639330" y="2690290"/>
                  </a:lnTo>
                  <a:lnTo>
                    <a:pt x="4675319" y="2664740"/>
                  </a:lnTo>
                  <a:lnTo>
                    <a:pt x="4710447" y="2638731"/>
                  </a:lnTo>
                  <a:lnTo>
                    <a:pt x="4744700" y="2612271"/>
                  </a:lnTo>
                  <a:lnTo>
                    <a:pt x="4778065" y="2585370"/>
                  </a:lnTo>
                  <a:lnTo>
                    <a:pt x="4810528" y="2558034"/>
                  </a:lnTo>
                  <a:lnTo>
                    <a:pt x="4842076" y="2530273"/>
                  </a:lnTo>
                  <a:lnTo>
                    <a:pt x="4872695" y="2502094"/>
                  </a:lnTo>
                  <a:lnTo>
                    <a:pt x="4902372" y="2473506"/>
                  </a:lnTo>
                  <a:lnTo>
                    <a:pt x="4931093" y="2444518"/>
                  </a:lnTo>
                  <a:lnTo>
                    <a:pt x="4958844" y="2415137"/>
                  </a:lnTo>
                  <a:lnTo>
                    <a:pt x="4985612" y="2385372"/>
                  </a:lnTo>
                  <a:lnTo>
                    <a:pt x="5011384" y="2355232"/>
                  </a:lnTo>
                  <a:lnTo>
                    <a:pt x="5036145" y="2324723"/>
                  </a:lnTo>
                  <a:lnTo>
                    <a:pt x="5059883" y="2293856"/>
                  </a:lnTo>
                  <a:lnTo>
                    <a:pt x="5082583" y="2262637"/>
                  </a:lnTo>
                  <a:lnTo>
                    <a:pt x="5104232" y="2231076"/>
                  </a:lnTo>
                  <a:lnTo>
                    <a:pt x="5144324" y="2166959"/>
                  </a:lnTo>
                  <a:lnTo>
                    <a:pt x="5180050" y="2101570"/>
                  </a:lnTo>
                  <a:lnTo>
                    <a:pt x="5293572" y="2107051"/>
                  </a:lnTo>
                  <a:lnTo>
                    <a:pt x="5528498" y="2148281"/>
                  </a:lnTo>
                  <a:lnTo>
                    <a:pt x="5760574" y="2195121"/>
                  </a:lnTo>
                  <a:lnTo>
                    <a:pt x="5865545" y="2217432"/>
                  </a:lnTo>
                  <a:lnTo>
                    <a:pt x="5504467" y="2068413"/>
                  </a:lnTo>
                  <a:lnTo>
                    <a:pt x="5319880" y="1989304"/>
                  </a:lnTo>
                  <a:lnTo>
                    <a:pt x="5253980" y="1953612"/>
                  </a:lnTo>
                  <a:lnTo>
                    <a:pt x="5248960" y="1934844"/>
                  </a:lnTo>
                  <a:lnTo>
                    <a:pt x="5264002" y="1883713"/>
                  </a:lnTo>
                  <a:lnTo>
                    <a:pt x="5276409" y="1832037"/>
                  </a:lnTo>
                  <a:lnTo>
                    <a:pt x="5286136" y="1779844"/>
                  </a:lnTo>
                  <a:lnTo>
                    <a:pt x="5293139" y="1727163"/>
                  </a:lnTo>
                  <a:lnTo>
                    <a:pt x="5297374" y="1674020"/>
                  </a:lnTo>
                  <a:lnTo>
                    <a:pt x="5298795" y="1620443"/>
                  </a:lnTo>
                  <a:lnTo>
                    <a:pt x="5298148" y="1584256"/>
                  </a:lnTo>
                  <a:lnTo>
                    <a:pt x="5293007" y="1512471"/>
                  </a:lnTo>
                  <a:lnTo>
                    <a:pt x="5282829" y="1441528"/>
                  </a:lnTo>
                  <a:lnTo>
                    <a:pt x="5267722" y="1371492"/>
                  </a:lnTo>
                  <a:lnTo>
                    <a:pt x="5247793" y="1302429"/>
                  </a:lnTo>
                  <a:lnTo>
                    <a:pt x="5223150" y="1234406"/>
                  </a:lnTo>
                  <a:lnTo>
                    <a:pt x="5193901" y="1167487"/>
                  </a:lnTo>
                  <a:lnTo>
                    <a:pt x="5160152" y="1101739"/>
                  </a:lnTo>
                  <a:lnTo>
                    <a:pt x="5122013" y="1037227"/>
                  </a:lnTo>
                  <a:lnTo>
                    <a:pt x="5079590" y="974018"/>
                  </a:lnTo>
                  <a:lnTo>
                    <a:pt x="5056806" y="942923"/>
                  </a:lnTo>
                  <a:lnTo>
                    <a:pt x="5032992" y="912177"/>
                  </a:lnTo>
                  <a:lnTo>
                    <a:pt x="5008160" y="881791"/>
                  </a:lnTo>
                  <a:lnTo>
                    <a:pt x="4982326" y="851771"/>
                  </a:lnTo>
                  <a:lnTo>
                    <a:pt x="4955500" y="822126"/>
                  </a:lnTo>
                  <a:lnTo>
                    <a:pt x="4927699" y="792865"/>
                  </a:lnTo>
                  <a:lnTo>
                    <a:pt x="4898934" y="763995"/>
                  </a:lnTo>
                  <a:lnTo>
                    <a:pt x="4869219" y="735524"/>
                  </a:lnTo>
                  <a:lnTo>
                    <a:pt x="4838569" y="707462"/>
                  </a:lnTo>
                  <a:lnTo>
                    <a:pt x="4806995" y="679816"/>
                  </a:lnTo>
                  <a:lnTo>
                    <a:pt x="4774512" y="652594"/>
                  </a:lnTo>
                  <a:lnTo>
                    <a:pt x="4741134" y="625805"/>
                  </a:lnTo>
                  <a:lnTo>
                    <a:pt x="4706873" y="599457"/>
                  </a:lnTo>
                  <a:lnTo>
                    <a:pt x="4671743" y="573558"/>
                  </a:lnTo>
                  <a:lnTo>
                    <a:pt x="4635757" y="548116"/>
                  </a:lnTo>
                  <a:lnTo>
                    <a:pt x="4598930" y="523140"/>
                  </a:lnTo>
                  <a:lnTo>
                    <a:pt x="4561274" y="498638"/>
                  </a:lnTo>
                  <a:lnTo>
                    <a:pt x="4522803" y="474618"/>
                  </a:lnTo>
                  <a:lnTo>
                    <a:pt x="4483530" y="451088"/>
                  </a:lnTo>
                  <a:lnTo>
                    <a:pt x="4443469" y="428056"/>
                  </a:lnTo>
                  <a:lnTo>
                    <a:pt x="4402634" y="405532"/>
                  </a:lnTo>
                  <a:lnTo>
                    <a:pt x="4361037" y="383522"/>
                  </a:lnTo>
                  <a:lnTo>
                    <a:pt x="4318693" y="362035"/>
                  </a:lnTo>
                  <a:lnTo>
                    <a:pt x="4275614" y="341080"/>
                  </a:lnTo>
                  <a:lnTo>
                    <a:pt x="4231814" y="320665"/>
                  </a:lnTo>
                  <a:lnTo>
                    <a:pt x="4187307" y="300798"/>
                  </a:lnTo>
                  <a:lnTo>
                    <a:pt x="4142106" y="281487"/>
                  </a:lnTo>
                  <a:lnTo>
                    <a:pt x="4096225" y="262740"/>
                  </a:lnTo>
                  <a:lnTo>
                    <a:pt x="4049676" y="244565"/>
                  </a:lnTo>
                  <a:lnTo>
                    <a:pt x="4002474" y="226972"/>
                  </a:lnTo>
                  <a:lnTo>
                    <a:pt x="3954632" y="209968"/>
                  </a:lnTo>
                  <a:lnTo>
                    <a:pt x="3906163" y="193561"/>
                  </a:lnTo>
                  <a:lnTo>
                    <a:pt x="3857081" y="177760"/>
                  </a:lnTo>
                  <a:lnTo>
                    <a:pt x="3807400" y="162572"/>
                  </a:lnTo>
                  <a:lnTo>
                    <a:pt x="3757132" y="148006"/>
                  </a:lnTo>
                  <a:lnTo>
                    <a:pt x="3706292" y="134071"/>
                  </a:lnTo>
                  <a:lnTo>
                    <a:pt x="3654892" y="120774"/>
                  </a:lnTo>
                  <a:lnTo>
                    <a:pt x="3602946" y="108124"/>
                  </a:lnTo>
                  <a:lnTo>
                    <a:pt x="3550468" y="96129"/>
                  </a:lnTo>
                  <a:lnTo>
                    <a:pt x="3497471" y="84797"/>
                  </a:lnTo>
                  <a:lnTo>
                    <a:pt x="3443968" y="74137"/>
                  </a:lnTo>
                  <a:lnTo>
                    <a:pt x="3389974" y="64156"/>
                  </a:lnTo>
                  <a:lnTo>
                    <a:pt x="3335501" y="54863"/>
                  </a:lnTo>
                  <a:lnTo>
                    <a:pt x="3280563" y="46266"/>
                  </a:lnTo>
                  <a:lnTo>
                    <a:pt x="3225173" y="38373"/>
                  </a:lnTo>
                  <a:lnTo>
                    <a:pt x="3169345" y="31194"/>
                  </a:lnTo>
                  <a:lnTo>
                    <a:pt x="3113092" y="24734"/>
                  </a:lnTo>
                  <a:lnTo>
                    <a:pt x="3056428" y="19004"/>
                  </a:lnTo>
                  <a:lnTo>
                    <a:pt x="2999367" y="14012"/>
                  </a:lnTo>
                  <a:lnTo>
                    <a:pt x="2941921" y="9765"/>
                  </a:lnTo>
                  <a:lnTo>
                    <a:pt x="2884104" y="6271"/>
                  </a:lnTo>
                  <a:lnTo>
                    <a:pt x="2825930" y="3540"/>
                  </a:lnTo>
                  <a:lnTo>
                    <a:pt x="2767412" y="1578"/>
                  </a:lnTo>
                  <a:lnTo>
                    <a:pt x="2708563" y="396"/>
                  </a:lnTo>
                  <a:lnTo>
                    <a:pt x="2649397" y="0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58697" y="856319"/>
            <a:ext cx="4307205" cy="23418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3600"/>
              </a:lnSpc>
              <a:spcBef>
                <a:spcPts val="420"/>
              </a:spcBef>
            </a:pPr>
            <a:r>
              <a:rPr sz="3200" spc="120" dirty="0">
                <a:solidFill>
                  <a:srgbClr val="25408F"/>
                </a:solidFill>
                <a:latin typeface="Gill Sans MT"/>
                <a:cs typeface="Gill Sans MT"/>
              </a:rPr>
              <a:t>This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40" dirty="0">
                <a:solidFill>
                  <a:srgbClr val="25408F"/>
                </a:solidFill>
                <a:latin typeface="Gill Sans MT"/>
                <a:cs typeface="Gill Sans MT"/>
              </a:rPr>
              <a:t>is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90" dirty="0">
                <a:solidFill>
                  <a:srgbClr val="25408F"/>
                </a:solidFill>
                <a:latin typeface="Gill Sans MT"/>
                <a:cs typeface="Gill Sans MT"/>
              </a:rPr>
              <a:t>because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35" dirty="0">
                <a:solidFill>
                  <a:srgbClr val="25408F"/>
                </a:solidFill>
                <a:latin typeface="Gill Sans MT"/>
                <a:cs typeface="Gill Sans MT"/>
              </a:rPr>
              <a:t>the  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‘</a:t>
            </a:r>
            <a:r>
              <a:rPr sz="3200" b="1" spc="-45" dirty="0">
                <a:solidFill>
                  <a:srgbClr val="25408F"/>
                </a:solidFill>
                <a:latin typeface="Gill Sans MT"/>
                <a:cs typeface="Gill Sans MT"/>
              </a:rPr>
              <a:t>adult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’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165" dirty="0">
                <a:solidFill>
                  <a:srgbClr val="25408F"/>
                </a:solidFill>
                <a:latin typeface="Gill Sans MT"/>
                <a:cs typeface="Gill Sans MT"/>
              </a:rPr>
              <a:t>eeth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6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200" spc="-2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18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45" dirty="0">
                <a:solidFill>
                  <a:srgbClr val="25408F"/>
                </a:solidFill>
                <a:latin typeface="Gill Sans MT"/>
                <a:cs typeface="Gill Sans MT"/>
              </a:rPr>
              <a:t>g</a:t>
            </a:r>
            <a:r>
              <a:rPr sz="3200" spc="5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1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200" spc="114" dirty="0">
                <a:solidFill>
                  <a:srgbClr val="25408F"/>
                </a:solidFill>
                <a:latin typeface="Gill Sans MT"/>
                <a:cs typeface="Gill Sans MT"/>
              </a:rPr>
              <a:t>wing  </a:t>
            </a:r>
            <a:r>
              <a:rPr sz="3200" spc="130" dirty="0">
                <a:solidFill>
                  <a:srgbClr val="25408F"/>
                </a:solidFill>
                <a:latin typeface="Gill Sans MT"/>
                <a:cs typeface="Gill Sans MT"/>
              </a:rPr>
              <a:t>underneath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65" dirty="0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65" dirty="0">
                <a:solidFill>
                  <a:srgbClr val="25408F"/>
                </a:solidFill>
                <a:latin typeface="Gill Sans MT"/>
                <a:cs typeface="Gill Sans MT"/>
              </a:rPr>
              <a:t>pushing  </a:t>
            </a:r>
            <a:r>
              <a:rPr sz="3200" spc="16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55" dirty="0">
                <a:solidFill>
                  <a:srgbClr val="25408F"/>
                </a:solidFill>
                <a:latin typeface="Gill Sans MT"/>
                <a:cs typeface="Gill Sans MT"/>
              </a:rPr>
              <a:t>‘</a:t>
            </a:r>
            <a:r>
              <a:rPr sz="3200" b="1" spc="-65" dirty="0">
                <a:solidFill>
                  <a:srgbClr val="25408F"/>
                </a:solidFill>
                <a:latin typeface="Gill Sans MT"/>
                <a:cs typeface="Gill Sans MT"/>
              </a:rPr>
              <a:t>ba</a:t>
            </a:r>
            <a:r>
              <a:rPr sz="3200" b="1" spc="-150" dirty="0">
                <a:solidFill>
                  <a:srgbClr val="25408F"/>
                </a:solidFill>
                <a:latin typeface="Gill Sans MT"/>
                <a:cs typeface="Gill Sans MT"/>
              </a:rPr>
              <a:t>b</a:t>
            </a:r>
            <a:r>
              <a:rPr sz="3200" b="1" spc="12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’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165" dirty="0">
                <a:solidFill>
                  <a:srgbClr val="25408F"/>
                </a:solidFill>
                <a:latin typeface="Gill Sans MT"/>
                <a:cs typeface="Gill Sans MT"/>
              </a:rPr>
              <a:t>eeth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20" dirty="0">
                <a:solidFill>
                  <a:srgbClr val="25408F"/>
                </a:solidFill>
                <a:latin typeface="Gill Sans MT"/>
                <a:cs typeface="Gill Sans MT"/>
              </a:rPr>
              <a:t>out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35" dirty="0">
                <a:solidFill>
                  <a:srgbClr val="25408F"/>
                </a:solidFill>
                <a:latin typeface="Gill Sans MT"/>
                <a:cs typeface="Gill Sans MT"/>
              </a:rPr>
              <a:t>of  </a:t>
            </a:r>
            <a:r>
              <a:rPr sz="3200" spc="16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50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3200" spc="20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200" spc="-75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200" spc="110" dirty="0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76797" y="818325"/>
            <a:ext cx="6415405" cy="6741795"/>
            <a:chOff x="4276797" y="818325"/>
            <a:chExt cx="6415405" cy="6741795"/>
          </a:xfrm>
        </p:grpSpPr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4008" y="818325"/>
              <a:ext cx="3257994" cy="67416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76797" y="2658611"/>
              <a:ext cx="4122420" cy="3249930"/>
            </a:xfrm>
            <a:custGeom>
              <a:avLst/>
              <a:gdLst/>
              <a:ahLst/>
              <a:cxnLst/>
              <a:rect l="l" t="t" r="r" b="b"/>
              <a:pathLst>
                <a:path w="4122420" h="3249929">
                  <a:moveTo>
                    <a:pt x="1861858" y="0"/>
                  </a:moveTo>
                  <a:lnTo>
                    <a:pt x="1810609" y="603"/>
                  </a:lnTo>
                  <a:lnTo>
                    <a:pt x="1759703" y="2404"/>
                  </a:lnTo>
                  <a:lnTo>
                    <a:pt x="1709157" y="5386"/>
                  </a:lnTo>
                  <a:lnTo>
                    <a:pt x="1658989" y="9534"/>
                  </a:lnTo>
                  <a:lnTo>
                    <a:pt x="1609216" y="14833"/>
                  </a:lnTo>
                  <a:lnTo>
                    <a:pt x="1559856" y="21267"/>
                  </a:lnTo>
                  <a:lnTo>
                    <a:pt x="1510928" y="28821"/>
                  </a:lnTo>
                  <a:lnTo>
                    <a:pt x="1462448" y="37478"/>
                  </a:lnTo>
                  <a:lnTo>
                    <a:pt x="1414434" y="47224"/>
                  </a:lnTo>
                  <a:lnTo>
                    <a:pt x="1366905" y="58044"/>
                  </a:lnTo>
                  <a:lnTo>
                    <a:pt x="1319877" y="69921"/>
                  </a:lnTo>
                  <a:lnTo>
                    <a:pt x="1273369" y="82840"/>
                  </a:lnTo>
                  <a:lnTo>
                    <a:pt x="1227399" y="96786"/>
                  </a:lnTo>
                  <a:lnTo>
                    <a:pt x="1181984" y="111742"/>
                  </a:lnTo>
                  <a:lnTo>
                    <a:pt x="1137142" y="127695"/>
                  </a:lnTo>
                  <a:lnTo>
                    <a:pt x="1092890" y="144628"/>
                  </a:lnTo>
                  <a:lnTo>
                    <a:pt x="1049247" y="162525"/>
                  </a:lnTo>
                  <a:lnTo>
                    <a:pt x="1006230" y="181372"/>
                  </a:lnTo>
                  <a:lnTo>
                    <a:pt x="963857" y="201152"/>
                  </a:lnTo>
                  <a:lnTo>
                    <a:pt x="922146" y="221851"/>
                  </a:lnTo>
                  <a:lnTo>
                    <a:pt x="881114" y="243453"/>
                  </a:lnTo>
                  <a:lnTo>
                    <a:pt x="840779" y="265941"/>
                  </a:lnTo>
                  <a:lnTo>
                    <a:pt x="801159" y="289302"/>
                  </a:lnTo>
                  <a:lnTo>
                    <a:pt x="762272" y="313518"/>
                  </a:lnTo>
                  <a:lnTo>
                    <a:pt x="724135" y="338576"/>
                  </a:lnTo>
                  <a:lnTo>
                    <a:pt x="686766" y="364459"/>
                  </a:lnTo>
                  <a:lnTo>
                    <a:pt x="650183" y="391151"/>
                  </a:lnTo>
                  <a:lnTo>
                    <a:pt x="614404" y="418639"/>
                  </a:lnTo>
                  <a:lnTo>
                    <a:pt x="579447" y="446904"/>
                  </a:lnTo>
                  <a:lnTo>
                    <a:pt x="545328" y="475934"/>
                  </a:lnTo>
                  <a:lnTo>
                    <a:pt x="512066" y="505711"/>
                  </a:lnTo>
                  <a:lnTo>
                    <a:pt x="479679" y="536220"/>
                  </a:lnTo>
                  <a:lnTo>
                    <a:pt x="448185" y="567447"/>
                  </a:lnTo>
                  <a:lnTo>
                    <a:pt x="417600" y="599374"/>
                  </a:lnTo>
                  <a:lnTo>
                    <a:pt x="387943" y="631988"/>
                  </a:lnTo>
                  <a:lnTo>
                    <a:pt x="359232" y="665272"/>
                  </a:lnTo>
                  <a:lnTo>
                    <a:pt x="331485" y="699211"/>
                  </a:lnTo>
                  <a:lnTo>
                    <a:pt x="304718" y="733790"/>
                  </a:lnTo>
                  <a:lnTo>
                    <a:pt x="278950" y="768992"/>
                  </a:lnTo>
                  <a:lnTo>
                    <a:pt x="254199" y="804803"/>
                  </a:lnTo>
                  <a:lnTo>
                    <a:pt x="230483" y="841207"/>
                  </a:lnTo>
                  <a:lnTo>
                    <a:pt x="207818" y="878189"/>
                  </a:lnTo>
                  <a:lnTo>
                    <a:pt x="186223" y="915732"/>
                  </a:lnTo>
                  <a:lnTo>
                    <a:pt x="165716" y="953822"/>
                  </a:lnTo>
                  <a:lnTo>
                    <a:pt x="146315" y="992443"/>
                  </a:lnTo>
                  <a:lnTo>
                    <a:pt x="128036" y="1031580"/>
                  </a:lnTo>
                  <a:lnTo>
                    <a:pt x="110898" y="1071216"/>
                  </a:lnTo>
                  <a:lnTo>
                    <a:pt x="94919" y="1111338"/>
                  </a:lnTo>
                  <a:lnTo>
                    <a:pt x="80116" y="1151928"/>
                  </a:lnTo>
                  <a:lnTo>
                    <a:pt x="66507" y="1192972"/>
                  </a:lnTo>
                  <a:lnTo>
                    <a:pt x="54110" y="1234454"/>
                  </a:lnTo>
                  <a:lnTo>
                    <a:pt x="42943" y="1276359"/>
                  </a:lnTo>
                  <a:lnTo>
                    <a:pt x="33023" y="1318670"/>
                  </a:lnTo>
                  <a:lnTo>
                    <a:pt x="24368" y="1361374"/>
                  </a:lnTo>
                  <a:lnTo>
                    <a:pt x="16996" y="1404453"/>
                  </a:lnTo>
                  <a:lnTo>
                    <a:pt x="10925" y="1447894"/>
                  </a:lnTo>
                  <a:lnTo>
                    <a:pt x="6172" y="1491679"/>
                  </a:lnTo>
                  <a:lnTo>
                    <a:pt x="2754" y="1535794"/>
                  </a:lnTo>
                  <a:lnTo>
                    <a:pt x="691" y="1580224"/>
                  </a:lnTo>
                  <a:lnTo>
                    <a:pt x="0" y="1624952"/>
                  </a:lnTo>
                  <a:lnTo>
                    <a:pt x="691" y="1669679"/>
                  </a:lnTo>
                  <a:lnTo>
                    <a:pt x="2754" y="1714108"/>
                  </a:lnTo>
                  <a:lnTo>
                    <a:pt x="6172" y="1758223"/>
                  </a:lnTo>
                  <a:lnTo>
                    <a:pt x="10925" y="1802008"/>
                  </a:lnTo>
                  <a:lnTo>
                    <a:pt x="16996" y="1845447"/>
                  </a:lnTo>
                  <a:lnTo>
                    <a:pt x="24368" y="1888527"/>
                  </a:lnTo>
                  <a:lnTo>
                    <a:pt x="33023" y="1931230"/>
                  </a:lnTo>
                  <a:lnTo>
                    <a:pt x="42943" y="1973541"/>
                  </a:lnTo>
                  <a:lnTo>
                    <a:pt x="54110" y="2015445"/>
                  </a:lnTo>
                  <a:lnTo>
                    <a:pt x="66507" y="2056927"/>
                  </a:lnTo>
                  <a:lnTo>
                    <a:pt x="80116" y="2097971"/>
                  </a:lnTo>
                  <a:lnTo>
                    <a:pt x="94919" y="2138561"/>
                  </a:lnTo>
                  <a:lnTo>
                    <a:pt x="110898" y="2178682"/>
                  </a:lnTo>
                  <a:lnTo>
                    <a:pt x="128036" y="2218319"/>
                  </a:lnTo>
                  <a:lnTo>
                    <a:pt x="146315" y="2257455"/>
                  </a:lnTo>
                  <a:lnTo>
                    <a:pt x="165716" y="2296076"/>
                  </a:lnTo>
                  <a:lnTo>
                    <a:pt x="186223" y="2334166"/>
                  </a:lnTo>
                  <a:lnTo>
                    <a:pt x="207818" y="2371709"/>
                  </a:lnTo>
                  <a:lnTo>
                    <a:pt x="230483" y="2408691"/>
                  </a:lnTo>
                  <a:lnTo>
                    <a:pt x="254199" y="2445095"/>
                  </a:lnTo>
                  <a:lnTo>
                    <a:pt x="278950" y="2480906"/>
                  </a:lnTo>
                  <a:lnTo>
                    <a:pt x="304718" y="2516108"/>
                  </a:lnTo>
                  <a:lnTo>
                    <a:pt x="331485" y="2550687"/>
                  </a:lnTo>
                  <a:lnTo>
                    <a:pt x="359232" y="2584626"/>
                  </a:lnTo>
                  <a:lnTo>
                    <a:pt x="387943" y="2617910"/>
                  </a:lnTo>
                  <a:lnTo>
                    <a:pt x="417600" y="2650524"/>
                  </a:lnTo>
                  <a:lnTo>
                    <a:pt x="448185" y="2682452"/>
                  </a:lnTo>
                  <a:lnTo>
                    <a:pt x="479679" y="2713678"/>
                  </a:lnTo>
                  <a:lnTo>
                    <a:pt x="512066" y="2744188"/>
                  </a:lnTo>
                  <a:lnTo>
                    <a:pt x="545328" y="2773965"/>
                  </a:lnTo>
                  <a:lnTo>
                    <a:pt x="579447" y="2802995"/>
                  </a:lnTo>
                  <a:lnTo>
                    <a:pt x="614404" y="2831261"/>
                  </a:lnTo>
                  <a:lnTo>
                    <a:pt x="650183" y="2858748"/>
                  </a:lnTo>
                  <a:lnTo>
                    <a:pt x="686766" y="2885441"/>
                  </a:lnTo>
                  <a:lnTo>
                    <a:pt x="724135" y="2911324"/>
                  </a:lnTo>
                  <a:lnTo>
                    <a:pt x="762272" y="2936382"/>
                  </a:lnTo>
                  <a:lnTo>
                    <a:pt x="801159" y="2960598"/>
                  </a:lnTo>
                  <a:lnTo>
                    <a:pt x="840779" y="2983959"/>
                  </a:lnTo>
                  <a:lnTo>
                    <a:pt x="881114" y="3006448"/>
                  </a:lnTo>
                  <a:lnTo>
                    <a:pt x="922146" y="3028050"/>
                  </a:lnTo>
                  <a:lnTo>
                    <a:pt x="963857" y="3048749"/>
                  </a:lnTo>
                  <a:lnTo>
                    <a:pt x="1006230" y="3068529"/>
                  </a:lnTo>
                  <a:lnTo>
                    <a:pt x="1049247" y="3087376"/>
                  </a:lnTo>
                  <a:lnTo>
                    <a:pt x="1092890" y="3105274"/>
                  </a:lnTo>
                  <a:lnTo>
                    <a:pt x="1137142" y="3122207"/>
                  </a:lnTo>
                  <a:lnTo>
                    <a:pt x="1181984" y="3138160"/>
                  </a:lnTo>
                  <a:lnTo>
                    <a:pt x="1227399" y="3153117"/>
                  </a:lnTo>
                  <a:lnTo>
                    <a:pt x="1273369" y="3167063"/>
                  </a:lnTo>
                  <a:lnTo>
                    <a:pt x="1319877" y="3179982"/>
                  </a:lnTo>
                  <a:lnTo>
                    <a:pt x="1366905" y="3191859"/>
                  </a:lnTo>
                  <a:lnTo>
                    <a:pt x="1414434" y="3202678"/>
                  </a:lnTo>
                  <a:lnTo>
                    <a:pt x="1462448" y="3212425"/>
                  </a:lnTo>
                  <a:lnTo>
                    <a:pt x="1510928" y="3221083"/>
                  </a:lnTo>
                  <a:lnTo>
                    <a:pt x="1559856" y="3228636"/>
                  </a:lnTo>
                  <a:lnTo>
                    <a:pt x="1609216" y="3235070"/>
                  </a:lnTo>
                  <a:lnTo>
                    <a:pt x="1658989" y="3240369"/>
                  </a:lnTo>
                  <a:lnTo>
                    <a:pt x="1709157" y="3244517"/>
                  </a:lnTo>
                  <a:lnTo>
                    <a:pt x="1759703" y="3247500"/>
                  </a:lnTo>
                  <a:lnTo>
                    <a:pt x="1810609" y="3249300"/>
                  </a:lnTo>
                  <a:lnTo>
                    <a:pt x="1861858" y="3249904"/>
                  </a:lnTo>
                  <a:lnTo>
                    <a:pt x="1915028" y="3249254"/>
                  </a:lnTo>
                  <a:lnTo>
                    <a:pt x="1967829" y="3247316"/>
                  </a:lnTo>
                  <a:lnTo>
                    <a:pt x="2020241" y="3244107"/>
                  </a:lnTo>
                  <a:lnTo>
                    <a:pt x="2072244" y="3239645"/>
                  </a:lnTo>
                  <a:lnTo>
                    <a:pt x="2123818" y="3233946"/>
                  </a:lnTo>
                  <a:lnTo>
                    <a:pt x="2174944" y="3227028"/>
                  </a:lnTo>
                  <a:lnTo>
                    <a:pt x="2225601" y="3218909"/>
                  </a:lnTo>
                  <a:lnTo>
                    <a:pt x="2275771" y="3209605"/>
                  </a:lnTo>
                  <a:lnTo>
                    <a:pt x="2325432" y="3199135"/>
                  </a:lnTo>
                  <a:lnTo>
                    <a:pt x="2374566" y="3187514"/>
                  </a:lnTo>
                  <a:lnTo>
                    <a:pt x="2423152" y="3174761"/>
                  </a:lnTo>
                  <a:lnTo>
                    <a:pt x="2471171" y="3160893"/>
                  </a:lnTo>
                  <a:lnTo>
                    <a:pt x="2518602" y="3145927"/>
                  </a:lnTo>
                  <a:lnTo>
                    <a:pt x="2565426" y="3129881"/>
                  </a:lnTo>
                  <a:lnTo>
                    <a:pt x="2611623" y="3112771"/>
                  </a:lnTo>
                  <a:lnTo>
                    <a:pt x="2657174" y="3094616"/>
                  </a:lnTo>
                  <a:lnTo>
                    <a:pt x="2702058" y="3075431"/>
                  </a:lnTo>
                  <a:lnTo>
                    <a:pt x="2746255" y="3055236"/>
                  </a:lnTo>
                  <a:lnTo>
                    <a:pt x="2789746" y="3034046"/>
                  </a:lnTo>
                  <a:lnTo>
                    <a:pt x="2832512" y="3011880"/>
                  </a:lnTo>
                  <a:lnTo>
                    <a:pt x="2874531" y="2988754"/>
                  </a:lnTo>
                  <a:lnTo>
                    <a:pt x="2915784" y="2964686"/>
                  </a:lnTo>
                  <a:lnTo>
                    <a:pt x="2956253" y="2939694"/>
                  </a:lnTo>
                  <a:lnTo>
                    <a:pt x="2995915" y="2913793"/>
                  </a:lnTo>
                  <a:lnTo>
                    <a:pt x="3034753" y="2887003"/>
                  </a:lnTo>
                  <a:lnTo>
                    <a:pt x="3072745" y="2859340"/>
                  </a:lnTo>
                  <a:lnTo>
                    <a:pt x="3109873" y="2830821"/>
                  </a:lnTo>
                  <a:lnTo>
                    <a:pt x="3146116" y="2801464"/>
                  </a:lnTo>
                  <a:lnTo>
                    <a:pt x="3181454" y="2771285"/>
                  </a:lnTo>
                  <a:lnTo>
                    <a:pt x="3215868" y="2740303"/>
                  </a:lnTo>
                  <a:lnTo>
                    <a:pt x="3249338" y="2708535"/>
                  </a:lnTo>
                  <a:lnTo>
                    <a:pt x="3281844" y="2675998"/>
                  </a:lnTo>
                  <a:lnTo>
                    <a:pt x="3313367" y="2642709"/>
                  </a:lnTo>
                  <a:lnTo>
                    <a:pt x="3343885" y="2608685"/>
                  </a:lnTo>
                  <a:lnTo>
                    <a:pt x="3373381" y="2573944"/>
                  </a:lnTo>
                  <a:lnTo>
                    <a:pt x="3401832" y="2538503"/>
                  </a:lnTo>
                  <a:lnTo>
                    <a:pt x="3429221" y="2502380"/>
                  </a:lnTo>
                  <a:lnTo>
                    <a:pt x="3455527" y="2465592"/>
                  </a:lnTo>
                  <a:lnTo>
                    <a:pt x="3480730" y="2428155"/>
                  </a:lnTo>
                  <a:lnTo>
                    <a:pt x="3504811" y="2390088"/>
                  </a:lnTo>
                  <a:lnTo>
                    <a:pt x="3527749" y="2351407"/>
                  </a:lnTo>
                  <a:lnTo>
                    <a:pt x="3549525" y="2312131"/>
                  </a:lnTo>
                  <a:lnTo>
                    <a:pt x="3570118" y="2272275"/>
                  </a:lnTo>
                  <a:lnTo>
                    <a:pt x="3589510" y="2231858"/>
                  </a:lnTo>
                  <a:lnTo>
                    <a:pt x="3607681" y="2190897"/>
                  </a:lnTo>
                  <a:lnTo>
                    <a:pt x="3624609" y="2149410"/>
                  </a:lnTo>
                  <a:lnTo>
                    <a:pt x="3640277" y="2107412"/>
                  </a:lnTo>
                  <a:lnTo>
                    <a:pt x="3720047" y="2112912"/>
                  </a:lnTo>
                  <a:lnTo>
                    <a:pt x="3885139" y="2154259"/>
                  </a:lnTo>
                  <a:lnTo>
                    <a:pt x="4048231" y="2201231"/>
                  </a:lnTo>
                  <a:lnTo>
                    <a:pt x="4122000" y="2223604"/>
                  </a:lnTo>
                  <a:lnTo>
                    <a:pt x="3868256" y="2074166"/>
                  </a:lnTo>
                  <a:lnTo>
                    <a:pt x="3738538" y="1994835"/>
                  </a:lnTo>
                  <a:lnTo>
                    <a:pt x="3692223" y="1959045"/>
                  </a:lnTo>
                  <a:lnTo>
                    <a:pt x="3688689" y="1940229"/>
                  </a:lnTo>
                  <a:lnTo>
                    <a:pt x="3699261" y="1888952"/>
                  </a:lnTo>
                  <a:lnTo>
                    <a:pt x="3707981" y="1837132"/>
                  </a:lnTo>
                  <a:lnTo>
                    <a:pt x="3714818" y="1784796"/>
                  </a:lnTo>
                  <a:lnTo>
                    <a:pt x="3719740" y="1731969"/>
                  </a:lnTo>
                  <a:lnTo>
                    <a:pt x="3722717" y="1678679"/>
                  </a:lnTo>
                  <a:lnTo>
                    <a:pt x="3723716" y="1624952"/>
                  </a:lnTo>
                  <a:lnTo>
                    <a:pt x="3723024" y="1580224"/>
                  </a:lnTo>
                  <a:lnTo>
                    <a:pt x="3720961" y="1535794"/>
                  </a:lnTo>
                  <a:lnTo>
                    <a:pt x="3717544" y="1491679"/>
                  </a:lnTo>
                  <a:lnTo>
                    <a:pt x="3712790" y="1447894"/>
                  </a:lnTo>
                  <a:lnTo>
                    <a:pt x="3706719" y="1404453"/>
                  </a:lnTo>
                  <a:lnTo>
                    <a:pt x="3699347" y="1361374"/>
                  </a:lnTo>
                  <a:lnTo>
                    <a:pt x="3690692" y="1318670"/>
                  </a:lnTo>
                  <a:lnTo>
                    <a:pt x="3680772" y="1276359"/>
                  </a:lnTo>
                  <a:lnTo>
                    <a:pt x="3669605" y="1234454"/>
                  </a:lnTo>
                  <a:lnTo>
                    <a:pt x="3657208" y="1192972"/>
                  </a:lnTo>
                  <a:lnTo>
                    <a:pt x="3643599" y="1151928"/>
                  </a:lnTo>
                  <a:lnTo>
                    <a:pt x="3628796" y="1111338"/>
                  </a:lnTo>
                  <a:lnTo>
                    <a:pt x="3612817" y="1071216"/>
                  </a:lnTo>
                  <a:lnTo>
                    <a:pt x="3595679" y="1031580"/>
                  </a:lnTo>
                  <a:lnTo>
                    <a:pt x="3577401" y="992443"/>
                  </a:lnTo>
                  <a:lnTo>
                    <a:pt x="3557999" y="953822"/>
                  </a:lnTo>
                  <a:lnTo>
                    <a:pt x="3537492" y="915732"/>
                  </a:lnTo>
                  <a:lnTo>
                    <a:pt x="3515897" y="878189"/>
                  </a:lnTo>
                  <a:lnTo>
                    <a:pt x="3493232" y="841207"/>
                  </a:lnTo>
                  <a:lnTo>
                    <a:pt x="3469516" y="804803"/>
                  </a:lnTo>
                  <a:lnTo>
                    <a:pt x="3444765" y="768992"/>
                  </a:lnTo>
                  <a:lnTo>
                    <a:pt x="3418997" y="733790"/>
                  </a:lnTo>
                  <a:lnTo>
                    <a:pt x="3392231" y="699211"/>
                  </a:lnTo>
                  <a:lnTo>
                    <a:pt x="3364483" y="665272"/>
                  </a:lnTo>
                  <a:lnTo>
                    <a:pt x="3335772" y="631988"/>
                  </a:lnTo>
                  <a:lnTo>
                    <a:pt x="3306115" y="599374"/>
                  </a:lnTo>
                  <a:lnTo>
                    <a:pt x="3275531" y="567447"/>
                  </a:lnTo>
                  <a:lnTo>
                    <a:pt x="3244036" y="536220"/>
                  </a:lnTo>
                  <a:lnTo>
                    <a:pt x="3211649" y="505711"/>
                  </a:lnTo>
                  <a:lnTo>
                    <a:pt x="3178387" y="475934"/>
                  </a:lnTo>
                  <a:lnTo>
                    <a:pt x="3144269" y="446904"/>
                  </a:lnTo>
                  <a:lnTo>
                    <a:pt x="3109311" y="418639"/>
                  </a:lnTo>
                  <a:lnTo>
                    <a:pt x="3073532" y="391151"/>
                  </a:lnTo>
                  <a:lnTo>
                    <a:pt x="3036949" y="364459"/>
                  </a:lnTo>
                  <a:lnTo>
                    <a:pt x="2999580" y="338576"/>
                  </a:lnTo>
                  <a:lnTo>
                    <a:pt x="2961444" y="313518"/>
                  </a:lnTo>
                  <a:lnTo>
                    <a:pt x="2922556" y="289302"/>
                  </a:lnTo>
                  <a:lnTo>
                    <a:pt x="2882936" y="265941"/>
                  </a:lnTo>
                  <a:lnTo>
                    <a:pt x="2842602" y="243453"/>
                  </a:lnTo>
                  <a:lnTo>
                    <a:pt x="2801570" y="221851"/>
                  </a:lnTo>
                  <a:lnTo>
                    <a:pt x="2759858" y="201152"/>
                  </a:lnTo>
                  <a:lnTo>
                    <a:pt x="2717485" y="181372"/>
                  </a:lnTo>
                  <a:lnTo>
                    <a:pt x="2674468" y="162525"/>
                  </a:lnTo>
                  <a:lnTo>
                    <a:pt x="2630825" y="144628"/>
                  </a:lnTo>
                  <a:lnTo>
                    <a:pt x="2586574" y="127695"/>
                  </a:lnTo>
                  <a:lnTo>
                    <a:pt x="2541731" y="111742"/>
                  </a:lnTo>
                  <a:lnTo>
                    <a:pt x="2496316" y="96786"/>
                  </a:lnTo>
                  <a:lnTo>
                    <a:pt x="2450346" y="82840"/>
                  </a:lnTo>
                  <a:lnTo>
                    <a:pt x="2403838" y="69921"/>
                  </a:lnTo>
                  <a:lnTo>
                    <a:pt x="2356811" y="58044"/>
                  </a:lnTo>
                  <a:lnTo>
                    <a:pt x="2309281" y="47224"/>
                  </a:lnTo>
                  <a:lnTo>
                    <a:pt x="2261268" y="37478"/>
                  </a:lnTo>
                  <a:lnTo>
                    <a:pt x="2212788" y="28821"/>
                  </a:lnTo>
                  <a:lnTo>
                    <a:pt x="2163859" y="21267"/>
                  </a:lnTo>
                  <a:lnTo>
                    <a:pt x="2114499" y="14833"/>
                  </a:lnTo>
                  <a:lnTo>
                    <a:pt x="2064726" y="9534"/>
                  </a:lnTo>
                  <a:lnTo>
                    <a:pt x="2014558" y="5386"/>
                  </a:lnTo>
                  <a:lnTo>
                    <a:pt x="1964012" y="2404"/>
                  </a:lnTo>
                  <a:lnTo>
                    <a:pt x="1913106" y="603"/>
                  </a:lnTo>
                  <a:lnTo>
                    <a:pt x="1861858" y="0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70219" y="2919164"/>
            <a:ext cx="18129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5" dirty="0">
                <a:solidFill>
                  <a:srgbClr val="25408F"/>
                </a:solidFill>
                <a:latin typeface="Gill Sans MT"/>
                <a:cs typeface="Gill Sans MT"/>
              </a:rPr>
              <a:t>It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80" dirty="0">
                <a:solidFill>
                  <a:srgbClr val="25408F"/>
                </a:solidFill>
                <a:latin typeface="Gill Sans MT"/>
                <a:cs typeface="Gill Sans MT"/>
              </a:rPr>
              <a:t>can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95" dirty="0">
                <a:solidFill>
                  <a:srgbClr val="25408F"/>
                </a:solidFill>
                <a:latin typeface="Gill Sans MT"/>
                <a:cs typeface="Gill Sans MT"/>
              </a:rPr>
              <a:t>ta</a:t>
            </a:r>
            <a:r>
              <a:rPr sz="3200" spc="-100" dirty="0">
                <a:solidFill>
                  <a:srgbClr val="25408F"/>
                </a:solidFill>
                <a:latin typeface="Gill Sans MT"/>
                <a:cs typeface="Gill Sans MT"/>
              </a:rPr>
              <a:t>k</a:t>
            </a:r>
            <a:r>
              <a:rPr sz="3200" spc="18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8903" y="3376364"/>
            <a:ext cx="2821940" cy="18846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635" algn="ctr">
              <a:lnSpc>
                <a:spcPts val="3600"/>
              </a:lnSpc>
              <a:spcBef>
                <a:spcPts val="420"/>
              </a:spcBef>
            </a:pPr>
            <a:r>
              <a:rPr sz="3200" spc="220" dirty="0">
                <a:solidFill>
                  <a:srgbClr val="25408F"/>
                </a:solidFill>
                <a:latin typeface="Gill Sans MT"/>
                <a:cs typeface="Gill Sans MT"/>
              </a:rPr>
              <a:t>ma</a:t>
            </a:r>
            <a:r>
              <a:rPr sz="3200" spc="114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200" spc="20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-55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3200" spc="165" dirty="0">
                <a:solidFill>
                  <a:srgbClr val="25408F"/>
                </a:solidFill>
                <a:latin typeface="Gill Sans MT"/>
                <a:cs typeface="Gill Sans MT"/>
              </a:rPr>
              <a:t>eeks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-15" dirty="0">
                <a:solidFill>
                  <a:srgbClr val="25408F"/>
                </a:solidFill>
                <a:latin typeface="Gill Sans MT"/>
                <a:cs typeface="Gill Sans MT"/>
              </a:rPr>
              <a:t>or  </a:t>
            </a:r>
            <a:r>
              <a:rPr sz="3200" spc="114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120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3200" spc="160" dirty="0">
                <a:solidFill>
                  <a:srgbClr val="25408F"/>
                </a:solidFill>
                <a:latin typeface="Gill Sans MT"/>
                <a:cs typeface="Gill Sans MT"/>
              </a:rPr>
              <a:t>en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50" dirty="0">
                <a:solidFill>
                  <a:srgbClr val="25408F"/>
                </a:solidFill>
                <a:latin typeface="Gill Sans MT"/>
                <a:cs typeface="Gill Sans MT"/>
              </a:rPr>
              <a:t>months  </a:t>
            </a:r>
            <a:r>
              <a:rPr sz="3200" spc="235" dirty="0">
                <a:solidFill>
                  <a:srgbClr val="25408F"/>
                </a:solidFill>
                <a:latin typeface="Gill Sans MT"/>
                <a:cs typeface="Gill Sans MT"/>
              </a:rPr>
              <a:t>be</a:t>
            </a:r>
            <a:r>
              <a:rPr sz="3200" spc="55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200" spc="-25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200" spc="-10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18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50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200" spc="11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20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6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200" spc="-2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130" dirty="0">
                <a:solidFill>
                  <a:srgbClr val="25408F"/>
                </a:solidFill>
                <a:latin typeface="Gill Sans MT"/>
                <a:cs typeface="Gill Sans MT"/>
              </a:rPr>
              <a:t>e  </a:t>
            </a:r>
            <a:r>
              <a:rPr sz="3200" spc="-18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185" dirty="0">
                <a:solidFill>
                  <a:srgbClr val="25408F"/>
                </a:solidFill>
                <a:latin typeface="Gill Sans MT"/>
                <a:cs typeface="Gill Sans MT"/>
              </a:rPr>
              <a:t>eady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to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90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all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14" dirty="0">
                <a:solidFill>
                  <a:srgbClr val="25408F"/>
                </a:solidFill>
                <a:latin typeface="Gill Sans MT"/>
                <a:cs typeface="Gill Sans MT"/>
              </a:rPr>
              <a:t>out.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12" name="object 12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0049" y="7109597"/>
              <a:ext cx="1221145" cy="32521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44255"/>
            <a:ext cx="10692130" cy="6628130"/>
            <a:chOff x="0" y="544255"/>
            <a:chExt cx="10692130" cy="662813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7730" y="3410178"/>
              <a:ext cx="3344684" cy="210605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15274" y="544258"/>
              <a:ext cx="6309995" cy="6243320"/>
            </a:xfrm>
            <a:custGeom>
              <a:avLst/>
              <a:gdLst/>
              <a:ahLst/>
              <a:cxnLst/>
              <a:rect l="l" t="t" r="r" b="b"/>
              <a:pathLst>
                <a:path w="6309995" h="6243320">
                  <a:moveTo>
                    <a:pt x="6309728" y="1631391"/>
                  </a:moveTo>
                  <a:lnTo>
                    <a:pt x="6307112" y="1557731"/>
                  </a:lnTo>
                  <a:lnTo>
                    <a:pt x="6299339" y="1484922"/>
                  </a:lnTo>
                  <a:lnTo>
                    <a:pt x="6286525" y="1413002"/>
                  </a:lnTo>
                  <a:lnTo>
                    <a:pt x="6268771" y="1342059"/>
                  </a:lnTo>
                  <a:lnTo>
                    <a:pt x="6246203" y="1272171"/>
                  </a:lnTo>
                  <a:lnTo>
                    <a:pt x="6218910" y="1203388"/>
                  </a:lnTo>
                  <a:lnTo>
                    <a:pt x="6187021" y="1135786"/>
                  </a:lnTo>
                  <a:lnTo>
                    <a:pt x="6150635" y="1069441"/>
                  </a:lnTo>
                  <a:lnTo>
                    <a:pt x="6130785" y="1036764"/>
                  </a:lnTo>
                  <a:lnTo>
                    <a:pt x="6109868" y="1004417"/>
                  </a:lnTo>
                  <a:lnTo>
                    <a:pt x="6087872" y="972426"/>
                  </a:lnTo>
                  <a:lnTo>
                    <a:pt x="6064834" y="940777"/>
                  </a:lnTo>
                  <a:lnTo>
                    <a:pt x="6040742" y="909510"/>
                  </a:lnTo>
                  <a:lnTo>
                    <a:pt x="6015634" y="878611"/>
                  </a:lnTo>
                  <a:lnTo>
                    <a:pt x="5989510" y="848080"/>
                  </a:lnTo>
                  <a:lnTo>
                    <a:pt x="5962383" y="817956"/>
                  </a:lnTo>
                  <a:lnTo>
                    <a:pt x="5934278" y="788225"/>
                  </a:lnTo>
                  <a:lnTo>
                    <a:pt x="5905195" y="758901"/>
                  </a:lnTo>
                  <a:lnTo>
                    <a:pt x="5875159" y="729996"/>
                  </a:lnTo>
                  <a:lnTo>
                    <a:pt x="5844184" y="701522"/>
                  </a:lnTo>
                  <a:lnTo>
                    <a:pt x="5812269" y="673468"/>
                  </a:lnTo>
                  <a:lnTo>
                    <a:pt x="5779440" y="645871"/>
                  </a:lnTo>
                  <a:lnTo>
                    <a:pt x="5745721" y="618718"/>
                  </a:lnTo>
                  <a:lnTo>
                    <a:pt x="5711101" y="592023"/>
                  </a:lnTo>
                  <a:lnTo>
                    <a:pt x="5675617" y="565797"/>
                  </a:lnTo>
                  <a:lnTo>
                    <a:pt x="5639270" y="540054"/>
                  </a:lnTo>
                  <a:lnTo>
                    <a:pt x="5602071" y="514794"/>
                  </a:lnTo>
                  <a:lnTo>
                    <a:pt x="5564035" y="490029"/>
                  </a:lnTo>
                  <a:lnTo>
                    <a:pt x="5525186" y="465759"/>
                  </a:lnTo>
                  <a:lnTo>
                    <a:pt x="5485536" y="442010"/>
                  </a:lnTo>
                  <a:lnTo>
                    <a:pt x="5445087" y="418769"/>
                  </a:lnTo>
                  <a:lnTo>
                    <a:pt x="5403875" y="396074"/>
                  </a:lnTo>
                  <a:lnTo>
                    <a:pt x="5361889" y="373900"/>
                  </a:lnTo>
                  <a:lnTo>
                    <a:pt x="5319153" y="352285"/>
                  </a:lnTo>
                  <a:lnTo>
                    <a:pt x="5275681" y="331216"/>
                  </a:lnTo>
                  <a:lnTo>
                    <a:pt x="5231485" y="310718"/>
                  </a:lnTo>
                  <a:lnTo>
                    <a:pt x="5186578" y="290779"/>
                  </a:lnTo>
                  <a:lnTo>
                    <a:pt x="5140985" y="271437"/>
                  </a:lnTo>
                  <a:lnTo>
                    <a:pt x="5094706" y="252666"/>
                  </a:lnTo>
                  <a:lnTo>
                    <a:pt x="5047754" y="234505"/>
                  </a:lnTo>
                  <a:lnTo>
                    <a:pt x="5000168" y="216954"/>
                  </a:lnTo>
                  <a:lnTo>
                    <a:pt x="4951920" y="200012"/>
                  </a:lnTo>
                  <a:lnTo>
                    <a:pt x="4903063" y="183692"/>
                  </a:lnTo>
                  <a:lnTo>
                    <a:pt x="4853584" y="168008"/>
                  </a:lnTo>
                  <a:lnTo>
                    <a:pt x="4803521" y="152971"/>
                  </a:lnTo>
                  <a:lnTo>
                    <a:pt x="4752860" y="138569"/>
                  </a:lnTo>
                  <a:lnTo>
                    <a:pt x="4701641" y="124841"/>
                  </a:lnTo>
                  <a:lnTo>
                    <a:pt x="4649851" y="111760"/>
                  </a:lnTo>
                  <a:lnTo>
                    <a:pt x="4597527" y="99377"/>
                  </a:lnTo>
                  <a:lnTo>
                    <a:pt x="4544669" y="87668"/>
                  </a:lnTo>
                  <a:lnTo>
                    <a:pt x="4491304" y="76644"/>
                  </a:lnTo>
                  <a:lnTo>
                    <a:pt x="4437431" y="66332"/>
                  </a:lnTo>
                  <a:lnTo>
                    <a:pt x="4383075" y="56730"/>
                  </a:lnTo>
                  <a:lnTo>
                    <a:pt x="4328249" y="47840"/>
                  </a:lnTo>
                  <a:lnTo>
                    <a:pt x="4272966" y="39687"/>
                  </a:lnTo>
                  <a:lnTo>
                    <a:pt x="4217225" y="32258"/>
                  </a:lnTo>
                  <a:lnTo>
                    <a:pt x="4161053" y="25577"/>
                  </a:lnTo>
                  <a:lnTo>
                    <a:pt x="4104475" y="19659"/>
                  </a:lnTo>
                  <a:lnTo>
                    <a:pt x="4047477" y="14490"/>
                  </a:lnTo>
                  <a:lnTo>
                    <a:pt x="3990098" y="10109"/>
                  </a:lnTo>
                  <a:lnTo>
                    <a:pt x="3932351" y="6489"/>
                  </a:lnTo>
                  <a:lnTo>
                    <a:pt x="3874224" y="3670"/>
                  </a:lnTo>
                  <a:lnTo>
                    <a:pt x="3815753" y="1638"/>
                  </a:lnTo>
                  <a:lnTo>
                    <a:pt x="3756952" y="419"/>
                  </a:lnTo>
                  <a:lnTo>
                    <a:pt x="3697833" y="0"/>
                  </a:lnTo>
                  <a:lnTo>
                    <a:pt x="3638702" y="419"/>
                  </a:lnTo>
                  <a:lnTo>
                    <a:pt x="3579901" y="1638"/>
                  </a:lnTo>
                  <a:lnTo>
                    <a:pt x="3521430" y="3670"/>
                  </a:lnTo>
                  <a:lnTo>
                    <a:pt x="3463315" y="6489"/>
                  </a:lnTo>
                  <a:lnTo>
                    <a:pt x="3405555" y="10109"/>
                  </a:lnTo>
                  <a:lnTo>
                    <a:pt x="3348177" y="14490"/>
                  </a:lnTo>
                  <a:lnTo>
                    <a:pt x="3291192" y="19659"/>
                  </a:lnTo>
                  <a:lnTo>
                    <a:pt x="3234601" y="25577"/>
                  </a:lnTo>
                  <a:lnTo>
                    <a:pt x="3178429" y="32258"/>
                  </a:lnTo>
                  <a:lnTo>
                    <a:pt x="3122701" y="39687"/>
                  </a:lnTo>
                  <a:lnTo>
                    <a:pt x="3067405" y="47840"/>
                  </a:lnTo>
                  <a:lnTo>
                    <a:pt x="3012579" y="56730"/>
                  </a:lnTo>
                  <a:lnTo>
                    <a:pt x="2958223" y="66332"/>
                  </a:lnTo>
                  <a:lnTo>
                    <a:pt x="2904350" y="76644"/>
                  </a:lnTo>
                  <a:lnTo>
                    <a:pt x="2850985" y="87668"/>
                  </a:lnTo>
                  <a:lnTo>
                    <a:pt x="2798127" y="99377"/>
                  </a:lnTo>
                  <a:lnTo>
                    <a:pt x="2745803" y="111760"/>
                  </a:lnTo>
                  <a:lnTo>
                    <a:pt x="2694025" y="124841"/>
                  </a:lnTo>
                  <a:lnTo>
                    <a:pt x="2642793" y="138569"/>
                  </a:lnTo>
                  <a:lnTo>
                    <a:pt x="2592146" y="152971"/>
                  </a:lnTo>
                  <a:lnTo>
                    <a:pt x="2542070" y="168008"/>
                  </a:lnTo>
                  <a:lnTo>
                    <a:pt x="2492591" y="183692"/>
                  </a:lnTo>
                  <a:lnTo>
                    <a:pt x="2443734" y="200012"/>
                  </a:lnTo>
                  <a:lnTo>
                    <a:pt x="2395499" y="216954"/>
                  </a:lnTo>
                  <a:lnTo>
                    <a:pt x="2347899" y="234505"/>
                  </a:lnTo>
                  <a:lnTo>
                    <a:pt x="2300948" y="252666"/>
                  </a:lnTo>
                  <a:lnTo>
                    <a:pt x="2254681" y="271437"/>
                  </a:lnTo>
                  <a:lnTo>
                    <a:pt x="2209076" y="290779"/>
                  </a:lnTo>
                  <a:lnTo>
                    <a:pt x="2164181" y="310718"/>
                  </a:lnTo>
                  <a:lnTo>
                    <a:pt x="2119985" y="331216"/>
                  </a:lnTo>
                  <a:lnTo>
                    <a:pt x="2076513" y="352285"/>
                  </a:lnTo>
                  <a:lnTo>
                    <a:pt x="2033778" y="373900"/>
                  </a:lnTo>
                  <a:lnTo>
                    <a:pt x="1991791" y="396074"/>
                  </a:lnTo>
                  <a:lnTo>
                    <a:pt x="1950567" y="418769"/>
                  </a:lnTo>
                  <a:lnTo>
                    <a:pt x="1910118" y="442010"/>
                  </a:lnTo>
                  <a:lnTo>
                    <a:pt x="1870468" y="465759"/>
                  </a:lnTo>
                  <a:lnTo>
                    <a:pt x="1831619" y="490029"/>
                  </a:lnTo>
                  <a:lnTo>
                    <a:pt x="1793595" y="514794"/>
                  </a:lnTo>
                  <a:lnTo>
                    <a:pt x="1756397" y="540054"/>
                  </a:lnTo>
                  <a:lnTo>
                    <a:pt x="1720049" y="565797"/>
                  </a:lnTo>
                  <a:lnTo>
                    <a:pt x="1684553" y="592023"/>
                  </a:lnTo>
                  <a:lnTo>
                    <a:pt x="1649945" y="618718"/>
                  </a:lnTo>
                  <a:lnTo>
                    <a:pt x="1616214" y="645871"/>
                  </a:lnTo>
                  <a:lnTo>
                    <a:pt x="1583385" y="673468"/>
                  </a:lnTo>
                  <a:lnTo>
                    <a:pt x="1551482" y="701522"/>
                  </a:lnTo>
                  <a:lnTo>
                    <a:pt x="1520494" y="729996"/>
                  </a:lnTo>
                  <a:lnTo>
                    <a:pt x="1490459" y="758901"/>
                  </a:lnTo>
                  <a:lnTo>
                    <a:pt x="1461389" y="788225"/>
                  </a:lnTo>
                  <a:lnTo>
                    <a:pt x="1433271" y="817956"/>
                  </a:lnTo>
                  <a:lnTo>
                    <a:pt x="1406156" y="848080"/>
                  </a:lnTo>
                  <a:lnTo>
                    <a:pt x="1380032" y="878611"/>
                  </a:lnTo>
                  <a:lnTo>
                    <a:pt x="1354912" y="909510"/>
                  </a:lnTo>
                  <a:lnTo>
                    <a:pt x="1330833" y="940777"/>
                  </a:lnTo>
                  <a:lnTo>
                    <a:pt x="1307782" y="972426"/>
                  </a:lnTo>
                  <a:lnTo>
                    <a:pt x="1285798" y="1004417"/>
                  </a:lnTo>
                  <a:lnTo>
                    <a:pt x="1264869" y="1036764"/>
                  </a:lnTo>
                  <a:lnTo>
                    <a:pt x="1245031" y="1069441"/>
                  </a:lnTo>
                  <a:lnTo>
                    <a:pt x="1208646" y="1135786"/>
                  </a:lnTo>
                  <a:lnTo>
                    <a:pt x="1176756" y="1203388"/>
                  </a:lnTo>
                  <a:lnTo>
                    <a:pt x="1149464" y="1272171"/>
                  </a:lnTo>
                  <a:lnTo>
                    <a:pt x="1126883" y="1342059"/>
                  </a:lnTo>
                  <a:lnTo>
                    <a:pt x="1109141" y="1413002"/>
                  </a:lnTo>
                  <a:lnTo>
                    <a:pt x="1096314" y="1484922"/>
                  </a:lnTo>
                  <a:lnTo>
                    <a:pt x="1088555" y="1557731"/>
                  </a:lnTo>
                  <a:lnTo>
                    <a:pt x="1085938" y="1631391"/>
                  </a:lnTo>
                  <a:lnTo>
                    <a:pt x="1087170" y="1682038"/>
                  </a:lnTo>
                  <a:lnTo>
                    <a:pt x="1090853" y="1732292"/>
                  </a:lnTo>
                  <a:lnTo>
                    <a:pt x="1096937" y="1782140"/>
                  </a:lnTo>
                  <a:lnTo>
                    <a:pt x="1105395" y="1831555"/>
                  </a:lnTo>
                  <a:lnTo>
                    <a:pt x="1116203" y="1880527"/>
                  </a:lnTo>
                  <a:lnTo>
                    <a:pt x="1129296" y="1929028"/>
                  </a:lnTo>
                  <a:lnTo>
                    <a:pt x="1144663" y="1977021"/>
                  </a:lnTo>
                  <a:lnTo>
                    <a:pt x="1162265" y="2024507"/>
                  </a:lnTo>
                  <a:lnTo>
                    <a:pt x="1182065" y="2071446"/>
                  </a:lnTo>
                  <a:lnTo>
                    <a:pt x="1204010" y="2117826"/>
                  </a:lnTo>
                  <a:lnTo>
                    <a:pt x="1228090" y="2163610"/>
                  </a:lnTo>
                  <a:lnTo>
                    <a:pt x="1254252" y="2208796"/>
                  </a:lnTo>
                  <a:lnTo>
                    <a:pt x="1184440" y="2271255"/>
                  </a:lnTo>
                  <a:lnTo>
                    <a:pt x="1022629" y="2395055"/>
                  </a:lnTo>
                  <a:lnTo>
                    <a:pt x="859243" y="2516238"/>
                  </a:lnTo>
                  <a:lnTo>
                    <a:pt x="784682" y="2570835"/>
                  </a:lnTo>
                  <a:lnTo>
                    <a:pt x="1084021" y="2404440"/>
                  </a:lnTo>
                  <a:lnTo>
                    <a:pt x="1238897" y="2320607"/>
                  </a:lnTo>
                  <a:lnTo>
                    <a:pt x="1298879" y="2293797"/>
                  </a:lnTo>
                  <a:lnTo>
                    <a:pt x="1313573" y="2298471"/>
                  </a:lnTo>
                  <a:lnTo>
                    <a:pt x="1336763" y="2329878"/>
                  </a:lnTo>
                  <a:lnTo>
                    <a:pt x="1360995" y="2360917"/>
                  </a:lnTo>
                  <a:lnTo>
                    <a:pt x="1386230" y="2391575"/>
                  </a:lnTo>
                  <a:lnTo>
                    <a:pt x="1412481" y="2421864"/>
                  </a:lnTo>
                  <a:lnTo>
                    <a:pt x="1439697" y="2451747"/>
                  </a:lnTo>
                  <a:lnTo>
                    <a:pt x="1467904" y="2481249"/>
                  </a:lnTo>
                  <a:lnTo>
                    <a:pt x="1497050" y="2510345"/>
                  </a:lnTo>
                  <a:lnTo>
                    <a:pt x="1527162" y="2539022"/>
                  </a:lnTo>
                  <a:lnTo>
                    <a:pt x="1558188" y="2567267"/>
                  </a:lnTo>
                  <a:lnTo>
                    <a:pt x="1590141" y="2595092"/>
                  </a:lnTo>
                  <a:lnTo>
                    <a:pt x="1622996" y="2622473"/>
                  </a:lnTo>
                  <a:lnTo>
                    <a:pt x="1656740" y="2649410"/>
                  </a:lnTo>
                  <a:lnTo>
                    <a:pt x="1691360" y="2675890"/>
                  </a:lnTo>
                  <a:lnTo>
                    <a:pt x="1726857" y="2701899"/>
                  </a:lnTo>
                  <a:lnTo>
                    <a:pt x="1763191" y="2727426"/>
                  </a:lnTo>
                  <a:lnTo>
                    <a:pt x="1800364" y="2752483"/>
                  </a:lnTo>
                  <a:lnTo>
                    <a:pt x="1838363" y="2777045"/>
                  </a:lnTo>
                  <a:lnTo>
                    <a:pt x="1877161" y="2801112"/>
                  </a:lnTo>
                  <a:lnTo>
                    <a:pt x="1916760" y="2824670"/>
                  </a:lnTo>
                  <a:lnTo>
                    <a:pt x="1957146" y="2847708"/>
                  </a:lnTo>
                  <a:lnTo>
                    <a:pt x="1998294" y="2870212"/>
                  </a:lnTo>
                  <a:lnTo>
                    <a:pt x="2040191" y="2892196"/>
                  </a:lnTo>
                  <a:lnTo>
                    <a:pt x="2082838" y="2913634"/>
                  </a:lnTo>
                  <a:lnTo>
                    <a:pt x="2126208" y="2934512"/>
                  </a:lnTo>
                  <a:lnTo>
                    <a:pt x="2156485" y="2948482"/>
                  </a:lnTo>
                  <a:lnTo>
                    <a:pt x="2138972" y="2952026"/>
                  </a:lnTo>
                  <a:lnTo>
                    <a:pt x="2086051" y="2963532"/>
                  </a:lnTo>
                  <a:lnTo>
                    <a:pt x="2033625" y="2975724"/>
                  </a:lnTo>
                  <a:lnTo>
                    <a:pt x="1981733" y="2988576"/>
                  </a:lnTo>
                  <a:lnTo>
                    <a:pt x="1930374" y="3002076"/>
                  </a:lnTo>
                  <a:lnTo>
                    <a:pt x="1879561" y="3016237"/>
                  </a:lnTo>
                  <a:lnTo>
                    <a:pt x="1829295" y="3031032"/>
                  </a:lnTo>
                  <a:lnTo>
                    <a:pt x="1779612" y="3046463"/>
                  </a:lnTo>
                  <a:lnTo>
                    <a:pt x="1730514" y="3062528"/>
                  </a:lnTo>
                  <a:lnTo>
                    <a:pt x="1682026" y="3079204"/>
                  </a:lnTo>
                  <a:lnTo>
                    <a:pt x="1634134" y="3096488"/>
                  </a:lnTo>
                  <a:lnTo>
                    <a:pt x="1586877" y="3114370"/>
                  </a:lnTo>
                  <a:lnTo>
                    <a:pt x="1540256" y="3132848"/>
                  </a:lnTo>
                  <a:lnTo>
                    <a:pt x="1494282" y="3151898"/>
                  </a:lnTo>
                  <a:lnTo>
                    <a:pt x="1448968" y="3171545"/>
                  </a:lnTo>
                  <a:lnTo>
                    <a:pt x="1404340" y="3191738"/>
                  </a:lnTo>
                  <a:lnTo>
                    <a:pt x="1360398" y="3212503"/>
                  </a:lnTo>
                  <a:lnTo>
                    <a:pt x="1317167" y="3233813"/>
                  </a:lnTo>
                  <a:lnTo>
                    <a:pt x="1274635" y="3255670"/>
                  </a:lnTo>
                  <a:lnTo>
                    <a:pt x="1232852" y="3278060"/>
                  </a:lnTo>
                  <a:lnTo>
                    <a:pt x="1191806" y="3300984"/>
                  </a:lnTo>
                  <a:lnTo>
                    <a:pt x="1151509" y="3324415"/>
                  </a:lnTo>
                  <a:lnTo>
                    <a:pt x="1111986" y="3348355"/>
                  </a:lnTo>
                  <a:lnTo>
                    <a:pt x="1073238" y="3372802"/>
                  </a:lnTo>
                  <a:lnTo>
                    <a:pt x="1035291" y="3397745"/>
                  </a:lnTo>
                  <a:lnTo>
                    <a:pt x="998156" y="3423170"/>
                  </a:lnTo>
                  <a:lnTo>
                    <a:pt x="961834" y="3449066"/>
                  </a:lnTo>
                  <a:lnTo>
                    <a:pt x="926350" y="3475431"/>
                  </a:lnTo>
                  <a:lnTo>
                    <a:pt x="891717" y="3502266"/>
                  </a:lnTo>
                  <a:lnTo>
                    <a:pt x="857935" y="3529546"/>
                  </a:lnTo>
                  <a:lnTo>
                    <a:pt x="825030" y="3557270"/>
                  </a:lnTo>
                  <a:lnTo>
                    <a:pt x="793013" y="3585438"/>
                  </a:lnTo>
                  <a:lnTo>
                    <a:pt x="761885" y="3614026"/>
                  </a:lnTo>
                  <a:lnTo>
                    <a:pt x="731685" y="3643033"/>
                  </a:lnTo>
                  <a:lnTo>
                    <a:pt x="702398" y="3672446"/>
                  </a:lnTo>
                  <a:lnTo>
                    <a:pt x="674065" y="3702266"/>
                  </a:lnTo>
                  <a:lnTo>
                    <a:pt x="646671" y="3732479"/>
                  </a:lnTo>
                  <a:lnTo>
                    <a:pt x="620242" y="3763086"/>
                  </a:lnTo>
                  <a:lnTo>
                    <a:pt x="594791" y="3794061"/>
                  </a:lnTo>
                  <a:lnTo>
                    <a:pt x="570331" y="3825405"/>
                  </a:lnTo>
                  <a:lnTo>
                    <a:pt x="546874" y="3857117"/>
                  </a:lnTo>
                  <a:lnTo>
                    <a:pt x="524446" y="3889184"/>
                  </a:lnTo>
                  <a:lnTo>
                    <a:pt x="503034" y="3921595"/>
                  </a:lnTo>
                  <a:lnTo>
                    <a:pt x="482663" y="3954335"/>
                  </a:lnTo>
                  <a:lnTo>
                    <a:pt x="463359" y="3987406"/>
                  </a:lnTo>
                  <a:lnTo>
                    <a:pt x="427964" y="4054513"/>
                  </a:lnTo>
                  <a:lnTo>
                    <a:pt x="396938" y="4122826"/>
                  </a:lnTo>
                  <a:lnTo>
                    <a:pt x="370408" y="4192282"/>
                  </a:lnTo>
                  <a:lnTo>
                    <a:pt x="348462" y="4262831"/>
                  </a:lnTo>
                  <a:lnTo>
                    <a:pt x="331216" y="4334395"/>
                  </a:lnTo>
                  <a:lnTo>
                    <a:pt x="318770" y="4406912"/>
                  </a:lnTo>
                  <a:lnTo>
                    <a:pt x="311226" y="4480306"/>
                  </a:lnTo>
                  <a:lnTo>
                    <a:pt x="308686" y="4554525"/>
                  </a:lnTo>
                  <a:lnTo>
                    <a:pt x="309765" y="4602924"/>
                  </a:lnTo>
                  <a:lnTo>
                    <a:pt x="312978" y="4650981"/>
                  </a:lnTo>
                  <a:lnTo>
                    <a:pt x="318300" y="4698682"/>
                  </a:lnTo>
                  <a:lnTo>
                    <a:pt x="325704" y="4746015"/>
                  </a:lnTo>
                  <a:lnTo>
                    <a:pt x="335153" y="4792954"/>
                  </a:lnTo>
                  <a:lnTo>
                    <a:pt x="346633" y="4839487"/>
                  </a:lnTo>
                  <a:lnTo>
                    <a:pt x="360095" y="4885588"/>
                  </a:lnTo>
                  <a:lnTo>
                    <a:pt x="375526" y="4931232"/>
                  </a:lnTo>
                  <a:lnTo>
                    <a:pt x="392887" y="4976431"/>
                  </a:lnTo>
                  <a:lnTo>
                    <a:pt x="412165" y="5021135"/>
                  </a:lnTo>
                  <a:lnTo>
                    <a:pt x="433311" y="5065331"/>
                  </a:lnTo>
                  <a:lnTo>
                    <a:pt x="456311" y="5109019"/>
                  </a:lnTo>
                  <a:lnTo>
                    <a:pt x="481126" y="5152174"/>
                  </a:lnTo>
                  <a:lnTo>
                    <a:pt x="409613" y="5216817"/>
                  </a:lnTo>
                  <a:lnTo>
                    <a:pt x="243814" y="5344960"/>
                  </a:lnTo>
                  <a:lnTo>
                    <a:pt x="76390" y="5470385"/>
                  </a:lnTo>
                  <a:lnTo>
                    <a:pt x="0" y="5526913"/>
                  </a:lnTo>
                  <a:lnTo>
                    <a:pt x="306717" y="5354675"/>
                  </a:lnTo>
                  <a:lnTo>
                    <a:pt x="465404" y="5267896"/>
                  </a:lnTo>
                  <a:lnTo>
                    <a:pt x="526859" y="5240147"/>
                  </a:lnTo>
                  <a:lnTo>
                    <a:pt x="541909" y="5244998"/>
                  </a:lnTo>
                  <a:lnTo>
                    <a:pt x="564807" y="5276342"/>
                  </a:lnTo>
                  <a:lnTo>
                    <a:pt x="588695" y="5307342"/>
                  </a:lnTo>
                  <a:lnTo>
                    <a:pt x="613549" y="5337975"/>
                  </a:lnTo>
                  <a:lnTo>
                    <a:pt x="639343" y="5368252"/>
                  </a:lnTo>
                  <a:lnTo>
                    <a:pt x="666089" y="5398147"/>
                  </a:lnTo>
                  <a:lnTo>
                    <a:pt x="693762" y="5427675"/>
                  </a:lnTo>
                  <a:lnTo>
                    <a:pt x="722350" y="5456809"/>
                  </a:lnTo>
                  <a:lnTo>
                    <a:pt x="751840" y="5485536"/>
                  </a:lnTo>
                  <a:lnTo>
                    <a:pt x="782231" y="5513870"/>
                  </a:lnTo>
                  <a:lnTo>
                    <a:pt x="813485" y="5541784"/>
                  </a:lnTo>
                  <a:lnTo>
                    <a:pt x="845616" y="5569280"/>
                  </a:lnTo>
                  <a:lnTo>
                    <a:pt x="878598" y="5596344"/>
                  </a:lnTo>
                  <a:lnTo>
                    <a:pt x="912431" y="5622976"/>
                  </a:lnTo>
                  <a:lnTo>
                    <a:pt x="947077" y="5649163"/>
                  </a:lnTo>
                  <a:lnTo>
                    <a:pt x="982548" y="5674893"/>
                  </a:lnTo>
                  <a:lnTo>
                    <a:pt x="1018819" y="5700166"/>
                  </a:lnTo>
                  <a:lnTo>
                    <a:pt x="1055878" y="5724969"/>
                  </a:lnTo>
                  <a:lnTo>
                    <a:pt x="1093724" y="5749302"/>
                  </a:lnTo>
                  <a:lnTo>
                    <a:pt x="1132332" y="5773153"/>
                  </a:lnTo>
                  <a:lnTo>
                    <a:pt x="1171689" y="5796496"/>
                  </a:lnTo>
                  <a:lnTo>
                    <a:pt x="1211783" y="5819356"/>
                  </a:lnTo>
                  <a:lnTo>
                    <a:pt x="1252613" y="5841708"/>
                  </a:lnTo>
                  <a:lnTo>
                    <a:pt x="1294168" y="5863539"/>
                  </a:lnTo>
                  <a:lnTo>
                    <a:pt x="1336408" y="5884837"/>
                  </a:lnTo>
                  <a:lnTo>
                    <a:pt x="1379347" y="5905614"/>
                  </a:lnTo>
                  <a:lnTo>
                    <a:pt x="1422971" y="5925858"/>
                  </a:lnTo>
                  <a:lnTo>
                    <a:pt x="1467256" y="5945543"/>
                  </a:lnTo>
                  <a:lnTo>
                    <a:pt x="1512189" y="5964682"/>
                  </a:lnTo>
                  <a:lnTo>
                    <a:pt x="1557769" y="5983262"/>
                  </a:lnTo>
                  <a:lnTo>
                    <a:pt x="1603971" y="6001258"/>
                  </a:lnTo>
                  <a:lnTo>
                    <a:pt x="1650796" y="6018682"/>
                  </a:lnTo>
                  <a:lnTo>
                    <a:pt x="1698218" y="6035522"/>
                  </a:lnTo>
                  <a:lnTo>
                    <a:pt x="1746237" y="6051766"/>
                  </a:lnTo>
                  <a:lnTo>
                    <a:pt x="1794827" y="6067399"/>
                  </a:lnTo>
                  <a:lnTo>
                    <a:pt x="1843989" y="6082436"/>
                  </a:lnTo>
                  <a:lnTo>
                    <a:pt x="1893709" y="6096851"/>
                  </a:lnTo>
                  <a:lnTo>
                    <a:pt x="1943963" y="6110630"/>
                  </a:lnTo>
                  <a:lnTo>
                    <a:pt x="1994738" y="6123787"/>
                  </a:lnTo>
                  <a:lnTo>
                    <a:pt x="2046033" y="6136297"/>
                  </a:lnTo>
                  <a:lnTo>
                    <a:pt x="2097836" y="6148159"/>
                  </a:lnTo>
                  <a:lnTo>
                    <a:pt x="2150135" y="6159360"/>
                  </a:lnTo>
                  <a:lnTo>
                    <a:pt x="2202904" y="6169888"/>
                  </a:lnTo>
                  <a:lnTo>
                    <a:pt x="2256129" y="6179756"/>
                  </a:lnTo>
                  <a:lnTo>
                    <a:pt x="2309825" y="6188938"/>
                  </a:lnTo>
                  <a:lnTo>
                    <a:pt x="2363952" y="6197435"/>
                  </a:lnTo>
                  <a:lnTo>
                    <a:pt x="2418499" y="6205232"/>
                  </a:lnTo>
                  <a:lnTo>
                    <a:pt x="2473477" y="6212319"/>
                  </a:lnTo>
                  <a:lnTo>
                    <a:pt x="2528849" y="6218707"/>
                  </a:lnTo>
                  <a:lnTo>
                    <a:pt x="2584615" y="6224359"/>
                  </a:lnTo>
                  <a:lnTo>
                    <a:pt x="2640761" y="6229286"/>
                  </a:lnTo>
                  <a:lnTo>
                    <a:pt x="2697264" y="6233477"/>
                  </a:lnTo>
                  <a:lnTo>
                    <a:pt x="2754122" y="6236932"/>
                  </a:lnTo>
                  <a:lnTo>
                    <a:pt x="2811322" y="6239624"/>
                  </a:lnTo>
                  <a:lnTo>
                    <a:pt x="2868853" y="6241554"/>
                  </a:lnTo>
                  <a:lnTo>
                    <a:pt x="2926702" y="6242723"/>
                  </a:lnTo>
                  <a:lnTo>
                    <a:pt x="2984843" y="6243117"/>
                  </a:lnTo>
                  <a:lnTo>
                    <a:pt x="3043809" y="6242710"/>
                  </a:lnTo>
                  <a:lnTo>
                    <a:pt x="3102470" y="6241516"/>
                  </a:lnTo>
                  <a:lnTo>
                    <a:pt x="3160801" y="6239522"/>
                  </a:lnTo>
                  <a:lnTo>
                    <a:pt x="3218789" y="6236754"/>
                  </a:lnTo>
                  <a:lnTo>
                    <a:pt x="3276435" y="6233211"/>
                  </a:lnTo>
                  <a:lnTo>
                    <a:pt x="3333724" y="6228893"/>
                  </a:lnTo>
                  <a:lnTo>
                    <a:pt x="3390620" y="6223825"/>
                  </a:lnTo>
                  <a:lnTo>
                    <a:pt x="3447135" y="6218009"/>
                  </a:lnTo>
                  <a:lnTo>
                    <a:pt x="3503244" y="6211455"/>
                  </a:lnTo>
                  <a:lnTo>
                    <a:pt x="3558946" y="6204166"/>
                  </a:lnTo>
                  <a:lnTo>
                    <a:pt x="3614204" y="6196152"/>
                  </a:lnTo>
                  <a:lnTo>
                    <a:pt x="3669030" y="6187427"/>
                  </a:lnTo>
                  <a:lnTo>
                    <a:pt x="3723398" y="6177991"/>
                  </a:lnTo>
                  <a:lnTo>
                    <a:pt x="3777297" y="6167856"/>
                  </a:lnTo>
                  <a:lnTo>
                    <a:pt x="3830713" y="6157036"/>
                  </a:lnTo>
                  <a:lnTo>
                    <a:pt x="3883634" y="6145517"/>
                  </a:lnTo>
                  <a:lnTo>
                    <a:pt x="3936060" y="6133338"/>
                  </a:lnTo>
                  <a:lnTo>
                    <a:pt x="3987952" y="6120485"/>
                  </a:lnTo>
                  <a:lnTo>
                    <a:pt x="4039311" y="6106985"/>
                  </a:lnTo>
                  <a:lnTo>
                    <a:pt x="4090124" y="6092825"/>
                  </a:lnTo>
                  <a:lnTo>
                    <a:pt x="4140390" y="6078017"/>
                  </a:lnTo>
                  <a:lnTo>
                    <a:pt x="4190073" y="6062586"/>
                  </a:lnTo>
                  <a:lnTo>
                    <a:pt x="4239171" y="6046533"/>
                  </a:lnTo>
                  <a:lnTo>
                    <a:pt x="4287659" y="6029858"/>
                  </a:lnTo>
                  <a:lnTo>
                    <a:pt x="4335551" y="6012573"/>
                  </a:lnTo>
                  <a:lnTo>
                    <a:pt x="4382808" y="5994692"/>
                  </a:lnTo>
                  <a:lnTo>
                    <a:pt x="4429430" y="5976213"/>
                  </a:lnTo>
                  <a:lnTo>
                    <a:pt x="4475404" y="5957151"/>
                  </a:lnTo>
                  <a:lnTo>
                    <a:pt x="4520717" y="5937516"/>
                  </a:lnTo>
                  <a:lnTo>
                    <a:pt x="4565345" y="5917311"/>
                  </a:lnTo>
                  <a:lnTo>
                    <a:pt x="4609287" y="5896559"/>
                  </a:lnTo>
                  <a:lnTo>
                    <a:pt x="4652518" y="5875236"/>
                  </a:lnTo>
                  <a:lnTo>
                    <a:pt x="4695050" y="5853379"/>
                  </a:lnTo>
                  <a:lnTo>
                    <a:pt x="4736833" y="5830989"/>
                  </a:lnTo>
                  <a:lnTo>
                    <a:pt x="4777879" y="5808078"/>
                  </a:lnTo>
                  <a:lnTo>
                    <a:pt x="4818177" y="5784647"/>
                  </a:lnTo>
                  <a:lnTo>
                    <a:pt x="4857699" y="5760694"/>
                  </a:lnTo>
                  <a:lnTo>
                    <a:pt x="4896447" y="5736260"/>
                  </a:lnTo>
                  <a:lnTo>
                    <a:pt x="4934394" y="5711317"/>
                  </a:lnTo>
                  <a:lnTo>
                    <a:pt x="4971529" y="5685891"/>
                  </a:lnTo>
                  <a:lnTo>
                    <a:pt x="5007851" y="5659996"/>
                  </a:lnTo>
                  <a:lnTo>
                    <a:pt x="5043335" y="5633618"/>
                  </a:lnTo>
                  <a:lnTo>
                    <a:pt x="5077968" y="5606796"/>
                  </a:lnTo>
                  <a:lnTo>
                    <a:pt x="5111750" y="5579516"/>
                  </a:lnTo>
                  <a:lnTo>
                    <a:pt x="5144655" y="5551779"/>
                  </a:lnTo>
                  <a:lnTo>
                    <a:pt x="5176672" y="5523623"/>
                  </a:lnTo>
                  <a:lnTo>
                    <a:pt x="5207800" y="5495036"/>
                  </a:lnTo>
                  <a:lnTo>
                    <a:pt x="5238000" y="5466029"/>
                  </a:lnTo>
                  <a:lnTo>
                    <a:pt x="5267287" y="5436616"/>
                  </a:lnTo>
                  <a:lnTo>
                    <a:pt x="5295620" y="5406783"/>
                  </a:lnTo>
                  <a:lnTo>
                    <a:pt x="5323014" y="5376570"/>
                  </a:lnTo>
                  <a:lnTo>
                    <a:pt x="5349443" y="5345976"/>
                  </a:lnTo>
                  <a:lnTo>
                    <a:pt x="5374894" y="5314988"/>
                  </a:lnTo>
                  <a:lnTo>
                    <a:pt x="5399354" y="5283644"/>
                  </a:lnTo>
                  <a:lnTo>
                    <a:pt x="5422811" y="5251932"/>
                  </a:lnTo>
                  <a:lnTo>
                    <a:pt x="5445239" y="5219865"/>
                  </a:lnTo>
                  <a:lnTo>
                    <a:pt x="5466651" y="5187467"/>
                  </a:lnTo>
                  <a:lnTo>
                    <a:pt x="5487022" y="5154714"/>
                  </a:lnTo>
                  <a:lnTo>
                    <a:pt x="5506326" y="5121643"/>
                  </a:lnTo>
                  <a:lnTo>
                    <a:pt x="5541721" y="5054549"/>
                  </a:lnTo>
                  <a:lnTo>
                    <a:pt x="5572747" y="4986236"/>
                  </a:lnTo>
                  <a:lnTo>
                    <a:pt x="5599277" y="4916767"/>
                  </a:lnTo>
                  <a:lnTo>
                    <a:pt x="5621223" y="4846218"/>
                  </a:lnTo>
                  <a:lnTo>
                    <a:pt x="5638470" y="4774654"/>
                  </a:lnTo>
                  <a:lnTo>
                    <a:pt x="5650916" y="4702137"/>
                  </a:lnTo>
                  <a:lnTo>
                    <a:pt x="5658459" y="4628743"/>
                  </a:lnTo>
                  <a:lnTo>
                    <a:pt x="5660999" y="4554525"/>
                  </a:lnTo>
                  <a:lnTo>
                    <a:pt x="5660364" y="4517314"/>
                  </a:lnTo>
                  <a:lnTo>
                    <a:pt x="5655310" y="4443501"/>
                  </a:lnTo>
                  <a:lnTo>
                    <a:pt x="5645302" y="4370540"/>
                  </a:lnTo>
                  <a:lnTo>
                    <a:pt x="5630430" y="4298493"/>
                  </a:lnTo>
                  <a:lnTo>
                    <a:pt x="5610822" y="4227423"/>
                  </a:lnTo>
                  <a:lnTo>
                    <a:pt x="5586577" y="4157408"/>
                  </a:lnTo>
                  <a:lnTo>
                    <a:pt x="5557786" y="4088523"/>
                  </a:lnTo>
                  <a:lnTo>
                    <a:pt x="5524563" y="4020807"/>
                  </a:lnTo>
                  <a:lnTo>
                    <a:pt x="5487022" y="3954335"/>
                  </a:lnTo>
                  <a:lnTo>
                    <a:pt x="5466651" y="3921595"/>
                  </a:lnTo>
                  <a:lnTo>
                    <a:pt x="5445239" y="3889184"/>
                  </a:lnTo>
                  <a:lnTo>
                    <a:pt x="5422811" y="3857117"/>
                  </a:lnTo>
                  <a:lnTo>
                    <a:pt x="5399354" y="3825405"/>
                  </a:lnTo>
                  <a:lnTo>
                    <a:pt x="5374894" y="3794061"/>
                  </a:lnTo>
                  <a:lnTo>
                    <a:pt x="5349443" y="3763086"/>
                  </a:lnTo>
                  <a:lnTo>
                    <a:pt x="5323014" y="3732479"/>
                  </a:lnTo>
                  <a:lnTo>
                    <a:pt x="5295620" y="3702266"/>
                  </a:lnTo>
                  <a:lnTo>
                    <a:pt x="5267287" y="3672446"/>
                  </a:lnTo>
                  <a:lnTo>
                    <a:pt x="5238000" y="3643033"/>
                  </a:lnTo>
                  <a:lnTo>
                    <a:pt x="5207800" y="3614026"/>
                  </a:lnTo>
                  <a:lnTo>
                    <a:pt x="5176672" y="3585438"/>
                  </a:lnTo>
                  <a:lnTo>
                    <a:pt x="5144655" y="3557270"/>
                  </a:lnTo>
                  <a:lnTo>
                    <a:pt x="5111750" y="3529546"/>
                  </a:lnTo>
                  <a:lnTo>
                    <a:pt x="5077968" y="3502266"/>
                  </a:lnTo>
                  <a:lnTo>
                    <a:pt x="5043335" y="3475431"/>
                  </a:lnTo>
                  <a:lnTo>
                    <a:pt x="5007851" y="3449066"/>
                  </a:lnTo>
                  <a:lnTo>
                    <a:pt x="4971529" y="3423170"/>
                  </a:lnTo>
                  <a:lnTo>
                    <a:pt x="4934394" y="3397745"/>
                  </a:lnTo>
                  <a:lnTo>
                    <a:pt x="4896447" y="3372802"/>
                  </a:lnTo>
                  <a:lnTo>
                    <a:pt x="4857699" y="3348355"/>
                  </a:lnTo>
                  <a:lnTo>
                    <a:pt x="4818177" y="3324415"/>
                  </a:lnTo>
                  <a:lnTo>
                    <a:pt x="4777879" y="3300984"/>
                  </a:lnTo>
                  <a:lnTo>
                    <a:pt x="4736833" y="3278060"/>
                  </a:lnTo>
                  <a:lnTo>
                    <a:pt x="4695050" y="3255670"/>
                  </a:lnTo>
                  <a:lnTo>
                    <a:pt x="4652518" y="3233813"/>
                  </a:lnTo>
                  <a:lnTo>
                    <a:pt x="4609287" y="3212503"/>
                  </a:lnTo>
                  <a:lnTo>
                    <a:pt x="4565345" y="3191738"/>
                  </a:lnTo>
                  <a:lnTo>
                    <a:pt x="4533646" y="3177400"/>
                  </a:lnTo>
                  <a:lnTo>
                    <a:pt x="4544669" y="3175127"/>
                  </a:lnTo>
                  <a:lnTo>
                    <a:pt x="4597527" y="3163417"/>
                  </a:lnTo>
                  <a:lnTo>
                    <a:pt x="4649851" y="3151022"/>
                  </a:lnTo>
                  <a:lnTo>
                    <a:pt x="4701641" y="3137954"/>
                  </a:lnTo>
                  <a:lnTo>
                    <a:pt x="4752860" y="3124212"/>
                  </a:lnTo>
                  <a:lnTo>
                    <a:pt x="4803521" y="3109823"/>
                  </a:lnTo>
                  <a:lnTo>
                    <a:pt x="4853584" y="3094786"/>
                  </a:lnTo>
                  <a:lnTo>
                    <a:pt x="4903063" y="3079089"/>
                  </a:lnTo>
                  <a:lnTo>
                    <a:pt x="4951920" y="3062782"/>
                  </a:lnTo>
                  <a:lnTo>
                    <a:pt x="5000168" y="3045841"/>
                  </a:lnTo>
                  <a:lnTo>
                    <a:pt x="5047754" y="3028277"/>
                  </a:lnTo>
                  <a:lnTo>
                    <a:pt x="5094706" y="3010116"/>
                  </a:lnTo>
                  <a:lnTo>
                    <a:pt x="5140985" y="2991358"/>
                  </a:lnTo>
                  <a:lnTo>
                    <a:pt x="5186578" y="2972003"/>
                  </a:lnTo>
                  <a:lnTo>
                    <a:pt x="5231485" y="2952077"/>
                  </a:lnTo>
                  <a:lnTo>
                    <a:pt x="5275681" y="2931579"/>
                  </a:lnTo>
                  <a:lnTo>
                    <a:pt x="5319153" y="2910509"/>
                  </a:lnTo>
                  <a:lnTo>
                    <a:pt x="5361889" y="2888881"/>
                  </a:lnTo>
                  <a:lnTo>
                    <a:pt x="5403875" y="2866720"/>
                  </a:lnTo>
                  <a:lnTo>
                    <a:pt x="5445087" y="2844012"/>
                  </a:lnTo>
                  <a:lnTo>
                    <a:pt x="5485536" y="2820784"/>
                  </a:lnTo>
                  <a:lnTo>
                    <a:pt x="5525186" y="2797035"/>
                  </a:lnTo>
                  <a:lnTo>
                    <a:pt x="5564035" y="2772765"/>
                  </a:lnTo>
                  <a:lnTo>
                    <a:pt x="5602071" y="2748000"/>
                  </a:lnTo>
                  <a:lnTo>
                    <a:pt x="5639270" y="2722740"/>
                  </a:lnTo>
                  <a:lnTo>
                    <a:pt x="5675617" y="2696984"/>
                  </a:lnTo>
                  <a:lnTo>
                    <a:pt x="5711101" y="2670759"/>
                  </a:lnTo>
                  <a:lnTo>
                    <a:pt x="5745721" y="2644076"/>
                  </a:lnTo>
                  <a:lnTo>
                    <a:pt x="5779440" y="2616924"/>
                  </a:lnTo>
                  <a:lnTo>
                    <a:pt x="5812269" y="2589314"/>
                  </a:lnTo>
                  <a:lnTo>
                    <a:pt x="5844184" y="2561272"/>
                  </a:lnTo>
                  <a:lnTo>
                    <a:pt x="5875159" y="2532786"/>
                  </a:lnTo>
                  <a:lnTo>
                    <a:pt x="5905195" y="2503881"/>
                  </a:lnTo>
                  <a:lnTo>
                    <a:pt x="5934278" y="2474557"/>
                  </a:lnTo>
                  <a:lnTo>
                    <a:pt x="5962383" y="2444839"/>
                  </a:lnTo>
                  <a:lnTo>
                    <a:pt x="5989510" y="2414701"/>
                  </a:lnTo>
                  <a:lnTo>
                    <a:pt x="6015634" y="2384183"/>
                  </a:lnTo>
                  <a:lnTo>
                    <a:pt x="6040742" y="2353284"/>
                  </a:lnTo>
                  <a:lnTo>
                    <a:pt x="6064834" y="2322004"/>
                  </a:lnTo>
                  <a:lnTo>
                    <a:pt x="6087872" y="2290368"/>
                  </a:lnTo>
                  <a:lnTo>
                    <a:pt x="6109868" y="2258377"/>
                  </a:lnTo>
                  <a:lnTo>
                    <a:pt x="6130785" y="2226030"/>
                  </a:lnTo>
                  <a:lnTo>
                    <a:pt x="6150635" y="2193353"/>
                  </a:lnTo>
                  <a:lnTo>
                    <a:pt x="6187021" y="2126996"/>
                  </a:lnTo>
                  <a:lnTo>
                    <a:pt x="6218910" y="2059406"/>
                  </a:lnTo>
                  <a:lnTo>
                    <a:pt x="6246203" y="1990623"/>
                  </a:lnTo>
                  <a:lnTo>
                    <a:pt x="6268771" y="1920722"/>
                  </a:lnTo>
                  <a:lnTo>
                    <a:pt x="6286525" y="1849793"/>
                  </a:lnTo>
                  <a:lnTo>
                    <a:pt x="6299339" y="1777873"/>
                  </a:lnTo>
                  <a:lnTo>
                    <a:pt x="6307112" y="1705051"/>
                  </a:lnTo>
                  <a:lnTo>
                    <a:pt x="6309068" y="1668322"/>
                  </a:lnTo>
                  <a:lnTo>
                    <a:pt x="6309728" y="1631391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24004"/>
              <a:ext cx="2637345" cy="624807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873965" y="1193083"/>
            <a:ext cx="4859105" cy="50799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325" marR="5080" indent="-635" algn="ctr">
              <a:lnSpc>
                <a:spcPts val="4000"/>
              </a:lnSpc>
              <a:spcBef>
                <a:spcPts val="100"/>
              </a:spcBef>
            </a:pPr>
            <a:r>
              <a:rPr sz="3200" dirty="0">
                <a:solidFill>
                  <a:srgbClr val="25408F"/>
                </a:solidFill>
                <a:latin typeface="Gill Sans MT"/>
                <a:cs typeface="Gill Sans MT"/>
              </a:rPr>
              <a:t>There is no reason to be  worried about </a:t>
            </a:r>
            <a:r>
              <a:rPr sz="3200" b="1" dirty="0">
                <a:solidFill>
                  <a:srgbClr val="25408F"/>
                </a:solidFill>
                <a:latin typeface="Gill Sans MT"/>
                <a:cs typeface="Gill Sans MT"/>
              </a:rPr>
              <a:t>wobbly  teeth</a:t>
            </a:r>
            <a:r>
              <a:rPr sz="3200" dirty="0">
                <a:solidFill>
                  <a:srgbClr val="25408F"/>
                </a:solidFill>
                <a:latin typeface="Gill Sans MT"/>
                <a:cs typeface="Gill Sans MT"/>
              </a:rPr>
              <a:t>, it just means that  we are growing up.</a:t>
            </a:r>
            <a:endParaRPr sz="32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 dirty="0">
              <a:latin typeface="Gill Sans MT"/>
              <a:cs typeface="Gill Sans MT"/>
            </a:endParaRPr>
          </a:p>
          <a:p>
            <a:pPr marL="12700" marR="840740" indent="-7620" algn="ctr">
              <a:lnSpc>
                <a:spcPct val="104200"/>
              </a:lnSpc>
            </a:pPr>
            <a:r>
              <a:rPr sz="3200" dirty="0">
                <a:solidFill>
                  <a:srgbClr val="25408F"/>
                </a:solidFill>
                <a:latin typeface="Gill Sans MT"/>
                <a:cs typeface="Gill Sans MT"/>
              </a:rPr>
              <a:t>Our </a:t>
            </a:r>
            <a:r>
              <a:rPr sz="3200" b="1" dirty="0">
                <a:solidFill>
                  <a:srgbClr val="25408F"/>
                </a:solidFill>
                <a:latin typeface="Gill Sans MT"/>
                <a:cs typeface="Gill Sans MT"/>
              </a:rPr>
              <a:t>baby teeth  </a:t>
            </a:r>
            <a:r>
              <a:rPr sz="3200" dirty="0">
                <a:solidFill>
                  <a:srgbClr val="25408F"/>
                </a:solidFill>
                <a:latin typeface="Gill Sans MT"/>
                <a:cs typeface="Gill Sans MT"/>
              </a:rPr>
              <a:t>continue to wobble out until we are about </a:t>
            </a:r>
            <a:r>
              <a:rPr sz="3200" b="1" dirty="0">
                <a:solidFill>
                  <a:srgbClr val="25408F"/>
                </a:solidFill>
                <a:latin typeface="Gill Sans MT"/>
                <a:cs typeface="Gill Sans MT"/>
              </a:rPr>
              <a:t>12 years old</a:t>
            </a:r>
            <a:r>
              <a:rPr sz="3200" dirty="0">
                <a:solidFill>
                  <a:srgbClr val="25408F"/>
                </a:solidFill>
                <a:latin typeface="Gill Sans MT"/>
                <a:cs typeface="Gill Sans MT"/>
              </a:rPr>
              <a:t>, then we  should have </a:t>
            </a:r>
            <a:r>
              <a:rPr sz="3200" b="1" dirty="0">
                <a:solidFill>
                  <a:srgbClr val="25408F"/>
                </a:solidFill>
                <a:latin typeface="Gill Sans MT"/>
                <a:cs typeface="Gill Sans MT"/>
              </a:rPr>
              <a:t>28 teeth</a:t>
            </a:r>
            <a:r>
              <a:rPr sz="3200" dirty="0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endParaRPr sz="3200" dirty="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0049" y="7109597"/>
              <a:ext cx="1221145" cy="3252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2" cy="75600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21632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1940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1940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1632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1632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60"/>
                </a:lnTo>
                <a:lnTo>
                  <a:pt x="762495" y="14668"/>
                </a:lnTo>
                <a:lnTo>
                  <a:pt x="747077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1632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1632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16" y="0"/>
                </a:lnTo>
                <a:lnTo>
                  <a:pt x="869416" y="15430"/>
                </a:lnTo>
                <a:lnTo>
                  <a:pt x="851814" y="74790"/>
                </a:lnTo>
                <a:lnTo>
                  <a:pt x="831938" y="131775"/>
                </a:lnTo>
                <a:lnTo>
                  <a:pt x="810348" y="184492"/>
                </a:lnTo>
                <a:lnTo>
                  <a:pt x="787057" y="232918"/>
                </a:lnTo>
                <a:lnTo>
                  <a:pt x="762063" y="277037"/>
                </a:lnTo>
                <a:lnTo>
                  <a:pt x="735380" y="316839"/>
                </a:lnTo>
                <a:lnTo>
                  <a:pt x="707009" y="352323"/>
                </a:lnTo>
                <a:lnTo>
                  <a:pt x="676973" y="383451"/>
                </a:lnTo>
                <a:lnTo>
                  <a:pt x="645261" y="410222"/>
                </a:lnTo>
                <a:lnTo>
                  <a:pt x="611886" y="432625"/>
                </a:lnTo>
                <a:lnTo>
                  <a:pt x="576846" y="450646"/>
                </a:lnTo>
                <a:lnTo>
                  <a:pt x="540181" y="464261"/>
                </a:lnTo>
                <a:lnTo>
                  <a:pt x="479958" y="476567"/>
                </a:lnTo>
                <a:lnTo>
                  <a:pt x="419836" y="478167"/>
                </a:lnTo>
                <a:lnTo>
                  <a:pt x="360794" y="470903"/>
                </a:lnTo>
                <a:lnTo>
                  <a:pt x="303796" y="456603"/>
                </a:lnTo>
                <a:lnTo>
                  <a:pt x="249809" y="437070"/>
                </a:lnTo>
                <a:lnTo>
                  <a:pt x="199809" y="414172"/>
                </a:lnTo>
                <a:lnTo>
                  <a:pt x="154774" y="389712"/>
                </a:lnTo>
                <a:lnTo>
                  <a:pt x="115671" y="365518"/>
                </a:lnTo>
                <a:lnTo>
                  <a:pt x="83464" y="343433"/>
                </a:lnTo>
                <a:lnTo>
                  <a:pt x="43637" y="312889"/>
                </a:lnTo>
                <a:lnTo>
                  <a:pt x="75971" y="301663"/>
                </a:lnTo>
                <a:lnTo>
                  <a:pt x="122199" y="299186"/>
                </a:lnTo>
                <a:lnTo>
                  <a:pt x="176085" y="303149"/>
                </a:lnTo>
                <a:lnTo>
                  <a:pt x="231381" y="311226"/>
                </a:lnTo>
                <a:lnTo>
                  <a:pt x="281838" y="321094"/>
                </a:lnTo>
                <a:lnTo>
                  <a:pt x="321246" y="330441"/>
                </a:lnTo>
                <a:lnTo>
                  <a:pt x="388772" y="336778"/>
                </a:lnTo>
                <a:lnTo>
                  <a:pt x="450392" y="330657"/>
                </a:lnTo>
                <a:lnTo>
                  <a:pt x="505587" y="315188"/>
                </a:lnTo>
                <a:lnTo>
                  <a:pt x="553796" y="293471"/>
                </a:lnTo>
                <a:lnTo>
                  <a:pt x="594525" y="268630"/>
                </a:lnTo>
                <a:lnTo>
                  <a:pt x="627227" y="243776"/>
                </a:lnTo>
                <a:lnTo>
                  <a:pt x="666445" y="206413"/>
                </a:lnTo>
                <a:lnTo>
                  <a:pt x="716559" y="147523"/>
                </a:lnTo>
                <a:lnTo>
                  <a:pt x="762406" y="101549"/>
                </a:lnTo>
                <a:lnTo>
                  <a:pt x="805726" y="63220"/>
                </a:lnTo>
                <a:lnTo>
                  <a:pt x="842568" y="33743"/>
                </a:lnTo>
                <a:lnTo>
                  <a:pt x="847204" y="30835"/>
                </a:lnTo>
                <a:lnTo>
                  <a:pt x="869416" y="15430"/>
                </a:lnTo>
                <a:lnTo>
                  <a:pt x="869416" y="0"/>
                </a:lnTo>
                <a:lnTo>
                  <a:pt x="753795" y="0"/>
                </a:lnTo>
                <a:lnTo>
                  <a:pt x="790473" y="2159"/>
                </a:lnTo>
                <a:lnTo>
                  <a:pt x="832777" y="2717"/>
                </a:lnTo>
                <a:lnTo>
                  <a:pt x="863701" y="2171"/>
                </a:lnTo>
                <a:lnTo>
                  <a:pt x="841006" y="18630"/>
                </a:lnTo>
                <a:lnTo>
                  <a:pt x="839495" y="19824"/>
                </a:lnTo>
                <a:lnTo>
                  <a:pt x="812723" y="37465"/>
                </a:lnTo>
                <a:lnTo>
                  <a:pt x="769975" y="62522"/>
                </a:lnTo>
                <a:lnTo>
                  <a:pt x="769975" y="77457"/>
                </a:lnTo>
                <a:lnTo>
                  <a:pt x="757682" y="88201"/>
                </a:lnTo>
                <a:lnTo>
                  <a:pt x="709129" y="136448"/>
                </a:lnTo>
                <a:lnTo>
                  <a:pt x="661708" y="192100"/>
                </a:lnTo>
                <a:lnTo>
                  <a:pt x="655129" y="199580"/>
                </a:lnTo>
                <a:lnTo>
                  <a:pt x="607758" y="242938"/>
                </a:lnTo>
                <a:lnTo>
                  <a:pt x="568439" y="270268"/>
                </a:lnTo>
                <a:lnTo>
                  <a:pt x="519671" y="295681"/>
                </a:lnTo>
                <a:lnTo>
                  <a:pt x="462203" y="314921"/>
                </a:lnTo>
                <a:lnTo>
                  <a:pt x="396773" y="323710"/>
                </a:lnTo>
                <a:lnTo>
                  <a:pt x="324129" y="317779"/>
                </a:lnTo>
                <a:lnTo>
                  <a:pt x="302298" y="312445"/>
                </a:lnTo>
                <a:lnTo>
                  <a:pt x="254368" y="302221"/>
                </a:lnTo>
                <a:lnTo>
                  <a:pt x="235927" y="299186"/>
                </a:lnTo>
                <a:lnTo>
                  <a:pt x="191706" y="291922"/>
                </a:lnTo>
                <a:lnTo>
                  <a:pt x="147840" y="288226"/>
                </a:lnTo>
                <a:lnTo>
                  <a:pt x="175310" y="283260"/>
                </a:lnTo>
                <a:lnTo>
                  <a:pt x="232384" y="271614"/>
                </a:lnTo>
                <a:lnTo>
                  <a:pt x="295783" y="257009"/>
                </a:lnTo>
                <a:lnTo>
                  <a:pt x="364350" y="239179"/>
                </a:lnTo>
                <a:lnTo>
                  <a:pt x="436880" y="217868"/>
                </a:lnTo>
                <a:lnTo>
                  <a:pt x="512178" y="192811"/>
                </a:lnTo>
                <a:lnTo>
                  <a:pt x="560527" y="174980"/>
                </a:lnTo>
                <a:lnTo>
                  <a:pt x="609206" y="155486"/>
                </a:lnTo>
                <a:lnTo>
                  <a:pt x="657923" y="134277"/>
                </a:lnTo>
                <a:lnTo>
                  <a:pt x="706374" y="111264"/>
                </a:lnTo>
                <a:lnTo>
                  <a:pt x="754278" y="86398"/>
                </a:lnTo>
                <a:lnTo>
                  <a:pt x="769975" y="77457"/>
                </a:lnTo>
                <a:lnTo>
                  <a:pt x="769975" y="62522"/>
                </a:lnTo>
                <a:lnTo>
                  <a:pt x="757275" y="69951"/>
                </a:lnTo>
                <a:lnTo>
                  <a:pt x="700519" y="99695"/>
                </a:lnTo>
                <a:lnTo>
                  <a:pt x="642962" y="126796"/>
                </a:lnTo>
                <a:lnTo>
                  <a:pt x="585114" y="151371"/>
                </a:lnTo>
                <a:lnTo>
                  <a:pt x="527469" y="173545"/>
                </a:lnTo>
                <a:lnTo>
                  <a:pt x="470535" y="193421"/>
                </a:lnTo>
                <a:lnTo>
                  <a:pt x="414832" y="211099"/>
                </a:lnTo>
                <a:lnTo>
                  <a:pt x="360845" y="226707"/>
                </a:lnTo>
                <a:lnTo>
                  <a:pt x="309092" y="240360"/>
                </a:lnTo>
                <a:lnTo>
                  <a:pt x="260083" y="252145"/>
                </a:lnTo>
                <a:lnTo>
                  <a:pt x="214312" y="262204"/>
                </a:lnTo>
                <a:lnTo>
                  <a:pt x="172300" y="270637"/>
                </a:lnTo>
                <a:lnTo>
                  <a:pt x="134543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82" y="249999"/>
                </a:lnTo>
                <a:lnTo>
                  <a:pt x="144614" y="213042"/>
                </a:lnTo>
                <a:lnTo>
                  <a:pt x="171640" y="185839"/>
                </a:lnTo>
                <a:lnTo>
                  <a:pt x="181749" y="174815"/>
                </a:lnTo>
                <a:lnTo>
                  <a:pt x="235331" y="115900"/>
                </a:lnTo>
                <a:lnTo>
                  <a:pt x="285800" y="82067"/>
                </a:lnTo>
                <a:lnTo>
                  <a:pt x="331419" y="67589"/>
                </a:lnTo>
                <a:lnTo>
                  <a:pt x="370408" y="66675"/>
                </a:lnTo>
                <a:lnTo>
                  <a:pt x="401040" y="73596"/>
                </a:lnTo>
                <a:lnTo>
                  <a:pt x="421538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30" y="72974"/>
                </a:lnTo>
                <a:lnTo>
                  <a:pt x="469506" y="36309"/>
                </a:lnTo>
                <a:lnTo>
                  <a:pt x="512432" y="6400"/>
                </a:lnTo>
                <a:lnTo>
                  <a:pt x="533107" y="0"/>
                </a:lnTo>
                <a:lnTo>
                  <a:pt x="499618" y="0"/>
                </a:lnTo>
                <a:lnTo>
                  <a:pt x="463423" y="23964"/>
                </a:lnTo>
                <a:lnTo>
                  <a:pt x="430631" y="72974"/>
                </a:lnTo>
                <a:lnTo>
                  <a:pt x="417182" y="66675"/>
                </a:lnTo>
                <a:lnTo>
                  <a:pt x="413270" y="64846"/>
                </a:lnTo>
                <a:lnTo>
                  <a:pt x="387019" y="57023"/>
                </a:lnTo>
                <a:lnTo>
                  <a:pt x="353288" y="53606"/>
                </a:lnTo>
                <a:lnTo>
                  <a:pt x="313474" y="58750"/>
                </a:lnTo>
                <a:lnTo>
                  <a:pt x="268986" y="76555"/>
                </a:lnTo>
                <a:lnTo>
                  <a:pt x="221246" y="111163"/>
                </a:lnTo>
                <a:lnTo>
                  <a:pt x="171640" y="166674"/>
                </a:lnTo>
                <a:lnTo>
                  <a:pt x="160007" y="179260"/>
                </a:lnTo>
                <a:lnTo>
                  <a:pt x="128663" y="210324"/>
                </a:lnTo>
                <a:lnTo>
                  <a:pt x="81508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75" y="305574"/>
                </a:lnTo>
                <a:lnTo>
                  <a:pt x="35547" y="305409"/>
                </a:lnTo>
                <a:lnTo>
                  <a:pt x="28917" y="308533"/>
                </a:lnTo>
                <a:lnTo>
                  <a:pt x="76212" y="354190"/>
                </a:lnTo>
                <a:lnTo>
                  <a:pt x="109181" y="376732"/>
                </a:lnTo>
                <a:lnTo>
                  <a:pt x="149174" y="401383"/>
                </a:lnTo>
                <a:lnTo>
                  <a:pt x="195224" y="426275"/>
                </a:lnTo>
                <a:lnTo>
                  <a:pt x="246354" y="449567"/>
                </a:lnTo>
                <a:lnTo>
                  <a:pt x="301586" y="469379"/>
                </a:lnTo>
                <a:lnTo>
                  <a:pt x="359943" y="483857"/>
                </a:lnTo>
                <a:lnTo>
                  <a:pt x="420433" y="491147"/>
                </a:lnTo>
                <a:lnTo>
                  <a:pt x="482079" y="489381"/>
                </a:lnTo>
                <a:lnTo>
                  <a:pt x="536790" y="478167"/>
                </a:lnTo>
                <a:lnTo>
                  <a:pt x="543928" y="476707"/>
                </a:lnTo>
                <a:lnTo>
                  <a:pt x="595071" y="456463"/>
                </a:lnTo>
                <a:lnTo>
                  <a:pt x="630148" y="436575"/>
                </a:lnTo>
                <a:lnTo>
                  <a:pt x="663549" y="412330"/>
                </a:lnTo>
                <a:lnTo>
                  <a:pt x="695274" y="383730"/>
                </a:lnTo>
                <a:lnTo>
                  <a:pt x="725284" y="350786"/>
                </a:lnTo>
                <a:lnTo>
                  <a:pt x="753668" y="313410"/>
                </a:lnTo>
                <a:lnTo>
                  <a:pt x="780199" y="271945"/>
                </a:lnTo>
                <a:lnTo>
                  <a:pt x="805065" y="226072"/>
                </a:lnTo>
                <a:lnTo>
                  <a:pt x="828192" y="175920"/>
                </a:lnTo>
                <a:lnTo>
                  <a:pt x="849579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901" y="4000"/>
                </a:lnTo>
                <a:lnTo>
                  <a:pt x="888593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1940" y="68484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1940" y="488918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1940" y="629062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76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5849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808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42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81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95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20" y="93573"/>
                </a:lnTo>
                <a:lnTo>
                  <a:pt x="401040" y="100495"/>
                </a:lnTo>
                <a:lnTo>
                  <a:pt x="421551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47243" y="99872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86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508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88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92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83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6157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6157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5849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808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42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81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95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20" y="93573"/>
                </a:lnTo>
                <a:lnTo>
                  <a:pt x="401040" y="100495"/>
                </a:lnTo>
                <a:lnTo>
                  <a:pt x="421551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47243" y="99872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86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508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88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92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83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5849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808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42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81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95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20" y="93573"/>
                </a:lnTo>
                <a:lnTo>
                  <a:pt x="401040" y="100495"/>
                </a:lnTo>
                <a:lnTo>
                  <a:pt x="421551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47243" y="99872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86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60"/>
                </a:lnTo>
                <a:lnTo>
                  <a:pt x="762508" y="14668"/>
                </a:lnTo>
                <a:lnTo>
                  <a:pt x="747077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88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92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83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65849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86" y="10629"/>
                </a:lnTo>
                <a:lnTo>
                  <a:pt x="884059" y="15303"/>
                </a:lnTo>
                <a:lnTo>
                  <a:pt x="869416" y="15900"/>
                </a:lnTo>
                <a:lnTo>
                  <a:pt x="869416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61" y="437121"/>
                </a:lnTo>
                <a:lnTo>
                  <a:pt x="611886" y="459524"/>
                </a:lnTo>
                <a:lnTo>
                  <a:pt x="576846" y="477545"/>
                </a:lnTo>
                <a:lnTo>
                  <a:pt x="540181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37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46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505587" y="342087"/>
                </a:lnTo>
                <a:lnTo>
                  <a:pt x="553808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16" y="42329"/>
                </a:lnTo>
                <a:lnTo>
                  <a:pt x="869416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708" y="218998"/>
                </a:lnTo>
                <a:lnTo>
                  <a:pt x="655142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29" y="344678"/>
                </a:lnTo>
                <a:lnTo>
                  <a:pt x="302298" y="339344"/>
                </a:lnTo>
                <a:lnTo>
                  <a:pt x="254381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84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32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43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95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20" y="93573"/>
                </a:lnTo>
                <a:lnTo>
                  <a:pt x="401040" y="100495"/>
                </a:lnTo>
                <a:lnTo>
                  <a:pt x="421551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47243" y="99872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86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508" y="14681"/>
                </a:lnTo>
                <a:lnTo>
                  <a:pt x="747052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63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88" y="332473"/>
                </a:lnTo>
                <a:lnTo>
                  <a:pt x="35547" y="332308"/>
                </a:lnTo>
                <a:lnTo>
                  <a:pt x="28917" y="335432"/>
                </a:lnTo>
                <a:lnTo>
                  <a:pt x="76212" y="381088"/>
                </a:lnTo>
                <a:lnTo>
                  <a:pt x="109181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92" y="516280"/>
                </a:lnTo>
                <a:lnTo>
                  <a:pt x="536790" y="505066"/>
                </a:lnTo>
                <a:lnTo>
                  <a:pt x="543928" y="503605"/>
                </a:lnTo>
                <a:lnTo>
                  <a:pt x="595083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74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99"/>
                </a:lnTo>
                <a:lnTo>
                  <a:pt x="888593" y="29019"/>
                </a:lnTo>
                <a:lnTo>
                  <a:pt x="891641" y="26898"/>
                </a:lnTo>
                <a:lnTo>
                  <a:pt x="905789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65849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16" y="0"/>
                </a:lnTo>
                <a:lnTo>
                  <a:pt x="869416" y="15430"/>
                </a:lnTo>
                <a:lnTo>
                  <a:pt x="851814" y="74790"/>
                </a:lnTo>
                <a:lnTo>
                  <a:pt x="831938" y="131775"/>
                </a:lnTo>
                <a:lnTo>
                  <a:pt x="810348" y="184492"/>
                </a:lnTo>
                <a:lnTo>
                  <a:pt x="787057" y="232918"/>
                </a:lnTo>
                <a:lnTo>
                  <a:pt x="762063" y="277037"/>
                </a:lnTo>
                <a:lnTo>
                  <a:pt x="735380" y="316839"/>
                </a:lnTo>
                <a:lnTo>
                  <a:pt x="707009" y="352323"/>
                </a:lnTo>
                <a:lnTo>
                  <a:pt x="676973" y="383451"/>
                </a:lnTo>
                <a:lnTo>
                  <a:pt x="645261" y="410222"/>
                </a:lnTo>
                <a:lnTo>
                  <a:pt x="611886" y="432625"/>
                </a:lnTo>
                <a:lnTo>
                  <a:pt x="576846" y="450646"/>
                </a:lnTo>
                <a:lnTo>
                  <a:pt x="540181" y="464261"/>
                </a:lnTo>
                <a:lnTo>
                  <a:pt x="479958" y="476567"/>
                </a:lnTo>
                <a:lnTo>
                  <a:pt x="419836" y="478167"/>
                </a:lnTo>
                <a:lnTo>
                  <a:pt x="360794" y="470903"/>
                </a:lnTo>
                <a:lnTo>
                  <a:pt x="303796" y="456603"/>
                </a:lnTo>
                <a:lnTo>
                  <a:pt x="249809" y="437070"/>
                </a:lnTo>
                <a:lnTo>
                  <a:pt x="199809" y="414172"/>
                </a:lnTo>
                <a:lnTo>
                  <a:pt x="154774" y="389712"/>
                </a:lnTo>
                <a:lnTo>
                  <a:pt x="115671" y="365518"/>
                </a:lnTo>
                <a:lnTo>
                  <a:pt x="83464" y="343433"/>
                </a:lnTo>
                <a:lnTo>
                  <a:pt x="43637" y="312889"/>
                </a:lnTo>
                <a:lnTo>
                  <a:pt x="75971" y="301663"/>
                </a:lnTo>
                <a:lnTo>
                  <a:pt x="122199" y="299186"/>
                </a:lnTo>
                <a:lnTo>
                  <a:pt x="176085" y="303149"/>
                </a:lnTo>
                <a:lnTo>
                  <a:pt x="231381" y="311226"/>
                </a:lnTo>
                <a:lnTo>
                  <a:pt x="281838" y="321094"/>
                </a:lnTo>
                <a:lnTo>
                  <a:pt x="321246" y="330441"/>
                </a:lnTo>
                <a:lnTo>
                  <a:pt x="388772" y="336778"/>
                </a:lnTo>
                <a:lnTo>
                  <a:pt x="450392" y="330657"/>
                </a:lnTo>
                <a:lnTo>
                  <a:pt x="505587" y="315188"/>
                </a:lnTo>
                <a:lnTo>
                  <a:pt x="553808" y="293471"/>
                </a:lnTo>
                <a:lnTo>
                  <a:pt x="594525" y="268630"/>
                </a:lnTo>
                <a:lnTo>
                  <a:pt x="627227" y="243776"/>
                </a:lnTo>
                <a:lnTo>
                  <a:pt x="666445" y="206413"/>
                </a:lnTo>
                <a:lnTo>
                  <a:pt x="716559" y="147523"/>
                </a:lnTo>
                <a:lnTo>
                  <a:pt x="762406" y="101549"/>
                </a:lnTo>
                <a:lnTo>
                  <a:pt x="805726" y="63220"/>
                </a:lnTo>
                <a:lnTo>
                  <a:pt x="842568" y="33743"/>
                </a:lnTo>
                <a:lnTo>
                  <a:pt x="847204" y="30835"/>
                </a:lnTo>
                <a:lnTo>
                  <a:pt x="869416" y="15430"/>
                </a:lnTo>
                <a:lnTo>
                  <a:pt x="869416" y="0"/>
                </a:lnTo>
                <a:lnTo>
                  <a:pt x="753795" y="0"/>
                </a:lnTo>
                <a:lnTo>
                  <a:pt x="790486" y="2159"/>
                </a:lnTo>
                <a:lnTo>
                  <a:pt x="832777" y="2717"/>
                </a:lnTo>
                <a:lnTo>
                  <a:pt x="863701" y="2171"/>
                </a:lnTo>
                <a:lnTo>
                  <a:pt x="841006" y="18630"/>
                </a:lnTo>
                <a:lnTo>
                  <a:pt x="839495" y="19824"/>
                </a:lnTo>
                <a:lnTo>
                  <a:pt x="812723" y="37465"/>
                </a:lnTo>
                <a:lnTo>
                  <a:pt x="769975" y="62522"/>
                </a:lnTo>
                <a:lnTo>
                  <a:pt x="769975" y="77457"/>
                </a:lnTo>
                <a:lnTo>
                  <a:pt x="757682" y="88201"/>
                </a:lnTo>
                <a:lnTo>
                  <a:pt x="709129" y="136448"/>
                </a:lnTo>
                <a:lnTo>
                  <a:pt x="661708" y="192100"/>
                </a:lnTo>
                <a:lnTo>
                  <a:pt x="655142" y="199580"/>
                </a:lnTo>
                <a:lnTo>
                  <a:pt x="607758" y="242938"/>
                </a:lnTo>
                <a:lnTo>
                  <a:pt x="568439" y="270268"/>
                </a:lnTo>
                <a:lnTo>
                  <a:pt x="519671" y="295681"/>
                </a:lnTo>
                <a:lnTo>
                  <a:pt x="462203" y="314921"/>
                </a:lnTo>
                <a:lnTo>
                  <a:pt x="396773" y="323710"/>
                </a:lnTo>
                <a:lnTo>
                  <a:pt x="324129" y="317779"/>
                </a:lnTo>
                <a:lnTo>
                  <a:pt x="302298" y="312445"/>
                </a:lnTo>
                <a:lnTo>
                  <a:pt x="254381" y="302221"/>
                </a:lnTo>
                <a:lnTo>
                  <a:pt x="235927" y="299186"/>
                </a:lnTo>
                <a:lnTo>
                  <a:pt x="191706" y="291922"/>
                </a:lnTo>
                <a:lnTo>
                  <a:pt x="147853" y="288226"/>
                </a:lnTo>
                <a:lnTo>
                  <a:pt x="175310" y="283260"/>
                </a:lnTo>
                <a:lnTo>
                  <a:pt x="232384" y="271614"/>
                </a:lnTo>
                <a:lnTo>
                  <a:pt x="295783" y="257009"/>
                </a:lnTo>
                <a:lnTo>
                  <a:pt x="364350" y="239179"/>
                </a:lnTo>
                <a:lnTo>
                  <a:pt x="436880" y="217868"/>
                </a:lnTo>
                <a:lnTo>
                  <a:pt x="512178" y="192811"/>
                </a:lnTo>
                <a:lnTo>
                  <a:pt x="560527" y="174980"/>
                </a:lnTo>
                <a:lnTo>
                  <a:pt x="609206" y="155486"/>
                </a:lnTo>
                <a:lnTo>
                  <a:pt x="657923" y="134277"/>
                </a:lnTo>
                <a:lnTo>
                  <a:pt x="706374" y="111264"/>
                </a:lnTo>
                <a:lnTo>
                  <a:pt x="754278" y="86398"/>
                </a:lnTo>
                <a:lnTo>
                  <a:pt x="769975" y="77457"/>
                </a:lnTo>
                <a:lnTo>
                  <a:pt x="769975" y="62522"/>
                </a:lnTo>
                <a:lnTo>
                  <a:pt x="757275" y="69951"/>
                </a:lnTo>
                <a:lnTo>
                  <a:pt x="700519" y="99695"/>
                </a:lnTo>
                <a:lnTo>
                  <a:pt x="642962" y="126796"/>
                </a:lnTo>
                <a:lnTo>
                  <a:pt x="585114" y="151371"/>
                </a:lnTo>
                <a:lnTo>
                  <a:pt x="527469" y="173545"/>
                </a:lnTo>
                <a:lnTo>
                  <a:pt x="470535" y="193421"/>
                </a:lnTo>
                <a:lnTo>
                  <a:pt x="414832" y="211099"/>
                </a:lnTo>
                <a:lnTo>
                  <a:pt x="360845" y="226707"/>
                </a:lnTo>
                <a:lnTo>
                  <a:pt x="309092" y="240360"/>
                </a:lnTo>
                <a:lnTo>
                  <a:pt x="260083" y="252145"/>
                </a:lnTo>
                <a:lnTo>
                  <a:pt x="214312" y="262204"/>
                </a:lnTo>
                <a:lnTo>
                  <a:pt x="172300" y="270637"/>
                </a:lnTo>
                <a:lnTo>
                  <a:pt x="134543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95" y="249999"/>
                </a:lnTo>
                <a:lnTo>
                  <a:pt x="144614" y="213042"/>
                </a:lnTo>
                <a:lnTo>
                  <a:pt x="171640" y="185839"/>
                </a:lnTo>
                <a:lnTo>
                  <a:pt x="181749" y="174815"/>
                </a:lnTo>
                <a:lnTo>
                  <a:pt x="235331" y="115900"/>
                </a:lnTo>
                <a:lnTo>
                  <a:pt x="285800" y="82067"/>
                </a:lnTo>
                <a:lnTo>
                  <a:pt x="331419" y="67589"/>
                </a:lnTo>
                <a:lnTo>
                  <a:pt x="370420" y="66675"/>
                </a:lnTo>
                <a:lnTo>
                  <a:pt x="401040" y="73596"/>
                </a:lnTo>
                <a:lnTo>
                  <a:pt x="421551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43" y="72974"/>
                </a:lnTo>
                <a:lnTo>
                  <a:pt x="469506" y="36309"/>
                </a:lnTo>
                <a:lnTo>
                  <a:pt x="512432" y="6400"/>
                </a:lnTo>
                <a:lnTo>
                  <a:pt x="533107" y="0"/>
                </a:lnTo>
                <a:lnTo>
                  <a:pt x="499618" y="0"/>
                </a:lnTo>
                <a:lnTo>
                  <a:pt x="463423" y="23964"/>
                </a:lnTo>
                <a:lnTo>
                  <a:pt x="430631" y="72974"/>
                </a:lnTo>
                <a:lnTo>
                  <a:pt x="417182" y="66675"/>
                </a:lnTo>
                <a:lnTo>
                  <a:pt x="413270" y="64846"/>
                </a:lnTo>
                <a:lnTo>
                  <a:pt x="387019" y="57023"/>
                </a:lnTo>
                <a:lnTo>
                  <a:pt x="353288" y="53606"/>
                </a:lnTo>
                <a:lnTo>
                  <a:pt x="313474" y="58750"/>
                </a:lnTo>
                <a:lnTo>
                  <a:pt x="268986" y="76555"/>
                </a:lnTo>
                <a:lnTo>
                  <a:pt x="221246" y="111163"/>
                </a:lnTo>
                <a:lnTo>
                  <a:pt x="171640" y="166674"/>
                </a:lnTo>
                <a:lnTo>
                  <a:pt x="160007" y="179260"/>
                </a:lnTo>
                <a:lnTo>
                  <a:pt x="128663" y="210324"/>
                </a:lnTo>
                <a:lnTo>
                  <a:pt x="81508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88" y="305574"/>
                </a:lnTo>
                <a:lnTo>
                  <a:pt x="35547" y="305409"/>
                </a:lnTo>
                <a:lnTo>
                  <a:pt x="28917" y="308533"/>
                </a:lnTo>
                <a:lnTo>
                  <a:pt x="76212" y="354190"/>
                </a:lnTo>
                <a:lnTo>
                  <a:pt x="109181" y="376732"/>
                </a:lnTo>
                <a:lnTo>
                  <a:pt x="149174" y="401383"/>
                </a:lnTo>
                <a:lnTo>
                  <a:pt x="195224" y="426275"/>
                </a:lnTo>
                <a:lnTo>
                  <a:pt x="246354" y="449567"/>
                </a:lnTo>
                <a:lnTo>
                  <a:pt x="301586" y="469379"/>
                </a:lnTo>
                <a:lnTo>
                  <a:pt x="359943" y="483857"/>
                </a:lnTo>
                <a:lnTo>
                  <a:pt x="420433" y="491147"/>
                </a:lnTo>
                <a:lnTo>
                  <a:pt x="482092" y="489381"/>
                </a:lnTo>
                <a:lnTo>
                  <a:pt x="536790" y="478167"/>
                </a:lnTo>
                <a:lnTo>
                  <a:pt x="543928" y="476707"/>
                </a:lnTo>
                <a:lnTo>
                  <a:pt x="595083" y="456463"/>
                </a:lnTo>
                <a:lnTo>
                  <a:pt x="630148" y="436575"/>
                </a:lnTo>
                <a:lnTo>
                  <a:pt x="663549" y="412330"/>
                </a:lnTo>
                <a:lnTo>
                  <a:pt x="695274" y="383730"/>
                </a:lnTo>
                <a:lnTo>
                  <a:pt x="725284" y="350786"/>
                </a:lnTo>
                <a:lnTo>
                  <a:pt x="753668" y="313410"/>
                </a:lnTo>
                <a:lnTo>
                  <a:pt x="780199" y="271945"/>
                </a:lnTo>
                <a:lnTo>
                  <a:pt x="805065" y="226072"/>
                </a:lnTo>
                <a:lnTo>
                  <a:pt x="828192" y="175920"/>
                </a:lnTo>
                <a:lnTo>
                  <a:pt x="849579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901" y="4000"/>
                </a:lnTo>
                <a:lnTo>
                  <a:pt x="888593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06157" y="68484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06157" y="488918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06157" y="629062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93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402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407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92" y="295579"/>
                </a:lnTo>
                <a:lnTo>
                  <a:pt x="113728" y="249656"/>
                </a:lnTo>
                <a:lnTo>
                  <a:pt x="88493" y="205054"/>
                </a:lnTo>
                <a:lnTo>
                  <a:pt x="68148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97" y="311632"/>
                </a:lnTo>
                <a:lnTo>
                  <a:pt x="425488" y="327761"/>
                </a:lnTo>
                <a:lnTo>
                  <a:pt x="477888" y="334899"/>
                </a:lnTo>
                <a:lnTo>
                  <a:pt x="525589" y="335407"/>
                </a:lnTo>
                <a:lnTo>
                  <a:pt x="566496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49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91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46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90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79" y="237972"/>
                </a:lnTo>
                <a:lnTo>
                  <a:pt x="597979" y="247243"/>
                </a:lnTo>
                <a:lnTo>
                  <a:pt x="650544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5002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507" y="49847"/>
                </a:lnTo>
                <a:lnTo>
                  <a:pt x="210832" y="41097"/>
                </a:lnTo>
                <a:lnTo>
                  <a:pt x="301904" y="15532"/>
                </a:lnTo>
                <a:lnTo>
                  <a:pt x="362635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71" y="72136"/>
                </a:lnTo>
                <a:lnTo>
                  <a:pt x="594931" y="69519"/>
                </a:lnTo>
                <a:lnTo>
                  <a:pt x="645477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101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48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31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93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705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37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91" y="436600"/>
                </a:lnTo>
                <a:lnTo>
                  <a:pt x="726681" y="410883"/>
                </a:lnTo>
                <a:lnTo>
                  <a:pt x="772883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10079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01" y="101688"/>
                </a:lnTo>
                <a:lnTo>
                  <a:pt x="831926" y="158673"/>
                </a:lnTo>
                <a:lnTo>
                  <a:pt x="810336" y="211391"/>
                </a:lnTo>
                <a:lnTo>
                  <a:pt x="787044" y="259816"/>
                </a:lnTo>
                <a:lnTo>
                  <a:pt x="762050" y="303936"/>
                </a:lnTo>
                <a:lnTo>
                  <a:pt x="735368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23" y="505066"/>
                </a:lnTo>
                <a:lnTo>
                  <a:pt x="360781" y="497801"/>
                </a:lnTo>
                <a:lnTo>
                  <a:pt x="303784" y="483501"/>
                </a:lnTo>
                <a:lnTo>
                  <a:pt x="249796" y="463969"/>
                </a:lnTo>
                <a:lnTo>
                  <a:pt x="199796" y="441071"/>
                </a:lnTo>
                <a:lnTo>
                  <a:pt x="154762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58" y="328561"/>
                </a:lnTo>
                <a:lnTo>
                  <a:pt x="122186" y="326085"/>
                </a:lnTo>
                <a:lnTo>
                  <a:pt x="176072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59" y="363677"/>
                </a:lnTo>
                <a:lnTo>
                  <a:pt x="450380" y="357555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12" y="295529"/>
                </a:lnTo>
                <a:lnTo>
                  <a:pt x="627214" y="270675"/>
                </a:lnTo>
                <a:lnTo>
                  <a:pt x="666445" y="233311"/>
                </a:lnTo>
                <a:lnTo>
                  <a:pt x="716546" y="174421"/>
                </a:lnTo>
                <a:lnTo>
                  <a:pt x="762393" y="128447"/>
                </a:lnTo>
                <a:lnTo>
                  <a:pt x="805713" y="90119"/>
                </a:lnTo>
                <a:lnTo>
                  <a:pt x="842556" y="60642"/>
                </a:lnTo>
                <a:lnTo>
                  <a:pt x="847191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48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0994" y="45529"/>
                </a:lnTo>
                <a:lnTo>
                  <a:pt x="839444" y="46748"/>
                </a:lnTo>
                <a:lnTo>
                  <a:pt x="812711" y="64363"/>
                </a:lnTo>
                <a:lnTo>
                  <a:pt x="769962" y="89420"/>
                </a:lnTo>
                <a:lnTo>
                  <a:pt x="769962" y="104355"/>
                </a:lnTo>
                <a:lnTo>
                  <a:pt x="757669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26" y="297167"/>
                </a:lnTo>
                <a:lnTo>
                  <a:pt x="519658" y="322580"/>
                </a:lnTo>
                <a:lnTo>
                  <a:pt x="462191" y="341820"/>
                </a:lnTo>
                <a:lnTo>
                  <a:pt x="396760" y="350608"/>
                </a:lnTo>
                <a:lnTo>
                  <a:pt x="324116" y="344678"/>
                </a:lnTo>
                <a:lnTo>
                  <a:pt x="302285" y="339344"/>
                </a:lnTo>
                <a:lnTo>
                  <a:pt x="254368" y="329120"/>
                </a:lnTo>
                <a:lnTo>
                  <a:pt x="235915" y="326085"/>
                </a:lnTo>
                <a:lnTo>
                  <a:pt x="191693" y="318820"/>
                </a:lnTo>
                <a:lnTo>
                  <a:pt x="147840" y="315125"/>
                </a:lnTo>
                <a:lnTo>
                  <a:pt x="175298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37" y="266090"/>
                </a:lnTo>
                <a:lnTo>
                  <a:pt x="436867" y="244779"/>
                </a:lnTo>
                <a:lnTo>
                  <a:pt x="512178" y="219710"/>
                </a:lnTo>
                <a:lnTo>
                  <a:pt x="560514" y="201879"/>
                </a:lnTo>
                <a:lnTo>
                  <a:pt x="609193" y="182384"/>
                </a:lnTo>
                <a:lnTo>
                  <a:pt x="657910" y="161175"/>
                </a:lnTo>
                <a:lnTo>
                  <a:pt x="706361" y="138163"/>
                </a:lnTo>
                <a:lnTo>
                  <a:pt x="754265" y="113296"/>
                </a:lnTo>
                <a:lnTo>
                  <a:pt x="769962" y="104355"/>
                </a:lnTo>
                <a:lnTo>
                  <a:pt x="769962" y="89420"/>
                </a:lnTo>
                <a:lnTo>
                  <a:pt x="757262" y="96850"/>
                </a:lnTo>
                <a:lnTo>
                  <a:pt x="700519" y="126593"/>
                </a:lnTo>
                <a:lnTo>
                  <a:pt x="642950" y="153695"/>
                </a:lnTo>
                <a:lnTo>
                  <a:pt x="585101" y="178269"/>
                </a:lnTo>
                <a:lnTo>
                  <a:pt x="527456" y="200444"/>
                </a:lnTo>
                <a:lnTo>
                  <a:pt x="470522" y="220319"/>
                </a:lnTo>
                <a:lnTo>
                  <a:pt x="414820" y="237998"/>
                </a:lnTo>
                <a:lnTo>
                  <a:pt x="360832" y="253606"/>
                </a:lnTo>
                <a:lnTo>
                  <a:pt x="309079" y="267258"/>
                </a:lnTo>
                <a:lnTo>
                  <a:pt x="260070" y="279044"/>
                </a:lnTo>
                <a:lnTo>
                  <a:pt x="214312" y="289102"/>
                </a:lnTo>
                <a:lnTo>
                  <a:pt x="172288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02" y="239941"/>
                </a:lnTo>
                <a:lnTo>
                  <a:pt x="171627" y="212737"/>
                </a:lnTo>
                <a:lnTo>
                  <a:pt x="181749" y="201714"/>
                </a:lnTo>
                <a:lnTo>
                  <a:pt x="235318" y="142798"/>
                </a:lnTo>
                <a:lnTo>
                  <a:pt x="285788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27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493" y="63207"/>
                </a:lnTo>
                <a:lnTo>
                  <a:pt x="512432" y="33299"/>
                </a:lnTo>
                <a:lnTo>
                  <a:pt x="562368" y="17856"/>
                </a:lnTo>
                <a:lnTo>
                  <a:pt x="612800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56" y="26390"/>
                </a:lnTo>
                <a:lnTo>
                  <a:pt x="790473" y="29057"/>
                </a:lnTo>
                <a:lnTo>
                  <a:pt x="832764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489" y="5524"/>
                </a:lnTo>
                <a:lnTo>
                  <a:pt x="659015" y="1536"/>
                </a:lnTo>
                <a:lnTo>
                  <a:pt x="613448" y="0"/>
                </a:lnTo>
                <a:lnTo>
                  <a:pt x="561327" y="4991"/>
                </a:lnTo>
                <a:lnTo>
                  <a:pt x="509143" y="20586"/>
                </a:lnTo>
                <a:lnTo>
                  <a:pt x="463410" y="50863"/>
                </a:lnTo>
                <a:lnTo>
                  <a:pt x="430631" y="99872"/>
                </a:lnTo>
                <a:lnTo>
                  <a:pt x="417169" y="93573"/>
                </a:lnTo>
                <a:lnTo>
                  <a:pt x="413258" y="91744"/>
                </a:lnTo>
                <a:lnTo>
                  <a:pt x="387007" y="83921"/>
                </a:lnTo>
                <a:lnTo>
                  <a:pt x="353275" y="80505"/>
                </a:lnTo>
                <a:lnTo>
                  <a:pt x="313461" y="85648"/>
                </a:lnTo>
                <a:lnTo>
                  <a:pt x="268973" y="103454"/>
                </a:lnTo>
                <a:lnTo>
                  <a:pt x="221234" y="138061"/>
                </a:lnTo>
                <a:lnTo>
                  <a:pt x="171640" y="193573"/>
                </a:lnTo>
                <a:lnTo>
                  <a:pt x="159994" y="206159"/>
                </a:lnTo>
                <a:lnTo>
                  <a:pt x="128651" y="237223"/>
                </a:lnTo>
                <a:lnTo>
                  <a:pt x="81495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00" y="381088"/>
                </a:lnTo>
                <a:lnTo>
                  <a:pt x="109169" y="403631"/>
                </a:lnTo>
                <a:lnTo>
                  <a:pt x="149161" y="428282"/>
                </a:lnTo>
                <a:lnTo>
                  <a:pt x="195211" y="453174"/>
                </a:lnTo>
                <a:lnTo>
                  <a:pt x="246341" y="476465"/>
                </a:lnTo>
                <a:lnTo>
                  <a:pt x="301574" y="496277"/>
                </a:lnTo>
                <a:lnTo>
                  <a:pt x="359930" y="510755"/>
                </a:lnTo>
                <a:lnTo>
                  <a:pt x="420420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36" y="439229"/>
                </a:lnTo>
                <a:lnTo>
                  <a:pt x="695261" y="410629"/>
                </a:lnTo>
                <a:lnTo>
                  <a:pt x="725271" y="377685"/>
                </a:lnTo>
                <a:lnTo>
                  <a:pt x="753656" y="340309"/>
                </a:lnTo>
                <a:lnTo>
                  <a:pt x="780186" y="298843"/>
                </a:lnTo>
                <a:lnTo>
                  <a:pt x="805053" y="252971"/>
                </a:lnTo>
                <a:lnTo>
                  <a:pt x="828179" y="202819"/>
                </a:lnTo>
                <a:lnTo>
                  <a:pt x="849566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50387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50387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5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10079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01" y="101688"/>
                </a:lnTo>
                <a:lnTo>
                  <a:pt x="831926" y="158673"/>
                </a:lnTo>
                <a:lnTo>
                  <a:pt x="810336" y="211391"/>
                </a:lnTo>
                <a:lnTo>
                  <a:pt x="787044" y="259816"/>
                </a:lnTo>
                <a:lnTo>
                  <a:pt x="762050" y="303936"/>
                </a:lnTo>
                <a:lnTo>
                  <a:pt x="735368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23" y="505066"/>
                </a:lnTo>
                <a:lnTo>
                  <a:pt x="360781" y="497801"/>
                </a:lnTo>
                <a:lnTo>
                  <a:pt x="303784" y="483501"/>
                </a:lnTo>
                <a:lnTo>
                  <a:pt x="249796" y="463969"/>
                </a:lnTo>
                <a:lnTo>
                  <a:pt x="199796" y="441071"/>
                </a:lnTo>
                <a:lnTo>
                  <a:pt x="154762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58" y="328561"/>
                </a:lnTo>
                <a:lnTo>
                  <a:pt x="122186" y="326085"/>
                </a:lnTo>
                <a:lnTo>
                  <a:pt x="176072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59" y="363677"/>
                </a:lnTo>
                <a:lnTo>
                  <a:pt x="450380" y="357555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12" y="295529"/>
                </a:lnTo>
                <a:lnTo>
                  <a:pt x="627214" y="270675"/>
                </a:lnTo>
                <a:lnTo>
                  <a:pt x="666445" y="233311"/>
                </a:lnTo>
                <a:lnTo>
                  <a:pt x="716546" y="174421"/>
                </a:lnTo>
                <a:lnTo>
                  <a:pt x="762393" y="128447"/>
                </a:lnTo>
                <a:lnTo>
                  <a:pt x="805713" y="90119"/>
                </a:lnTo>
                <a:lnTo>
                  <a:pt x="842556" y="60642"/>
                </a:lnTo>
                <a:lnTo>
                  <a:pt x="847191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48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0994" y="45529"/>
                </a:lnTo>
                <a:lnTo>
                  <a:pt x="839444" y="46748"/>
                </a:lnTo>
                <a:lnTo>
                  <a:pt x="812711" y="64363"/>
                </a:lnTo>
                <a:lnTo>
                  <a:pt x="769962" y="89420"/>
                </a:lnTo>
                <a:lnTo>
                  <a:pt x="769962" y="104355"/>
                </a:lnTo>
                <a:lnTo>
                  <a:pt x="757669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26" y="297167"/>
                </a:lnTo>
                <a:lnTo>
                  <a:pt x="519658" y="322580"/>
                </a:lnTo>
                <a:lnTo>
                  <a:pt x="462191" y="341820"/>
                </a:lnTo>
                <a:lnTo>
                  <a:pt x="396760" y="350608"/>
                </a:lnTo>
                <a:lnTo>
                  <a:pt x="324116" y="344678"/>
                </a:lnTo>
                <a:lnTo>
                  <a:pt x="302285" y="339344"/>
                </a:lnTo>
                <a:lnTo>
                  <a:pt x="254368" y="329120"/>
                </a:lnTo>
                <a:lnTo>
                  <a:pt x="235915" y="326085"/>
                </a:lnTo>
                <a:lnTo>
                  <a:pt x="191693" y="318820"/>
                </a:lnTo>
                <a:lnTo>
                  <a:pt x="147840" y="315125"/>
                </a:lnTo>
                <a:lnTo>
                  <a:pt x="175298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37" y="266090"/>
                </a:lnTo>
                <a:lnTo>
                  <a:pt x="436867" y="244779"/>
                </a:lnTo>
                <a:lnTo>
                  <a:pt x="512178" y="219710"/>
                </a:lnTo>
                <a:lnTo>
                  <a:pt x="560514" y="201879"/>
                </a:lnTo>
                <a:lnTo>
                  <a:pt x="609193" y="182384"/>
                </a:lnTo>
                <a:lnTo>
                  <a:pt x="657910" y="161175"/>
                </a:lnTo>
                <a:lnTo>
                  <a:pt x="706361" y="138163"/>
                </a:lnTo>
                <a:lnTo>
                  <a:pt x="754265" y="113296"/>
                </a:lnTo>
                <a:lnTo>
                  <a:pt x="769962" y="104355"/>
                </a:lnTo>
                <a:lnTo>
                  <a:pt x="769962" y="89420"/>
                </a:lnTo>
                <a:lnTo>
                  <a:pt x="757262" y="96850"/>
                </a:lnTo>
                <a:lnTo>
                  <a:pt x="700519" y="126593"/>
                </a:lnTo>
                <a:lnTo>
                  <a:pt x="642950" y="153695"/>
                </a:lnTo>
                <a:lnTo>
                  <a:pt x="585101" y="178269"/>
                </a:lnTo>
                <a:lnTo>
                  <a:pt x="527456" y="200444"/>
                </a:lnTo>
                <a:lnTo>
                  <a:pt x="470522" y="220319"/>
                </a:lnTo>
                <a:lnTo>
                  <a:pt x="414820" y="237998"/>
                </a:lnTo>
                <a:lnTo>
                  <a:pt x="360832" y="253606"/>
                </a:lnTo>
                <a:lnTo>
                  <a:pt x="309079" y="267258"/>
                </a:lnTo>
                <a:lnTo>
                  <a:pt x="260070" y="279044"/>
                </a:lnTo>
                <a:lnTo>
                  <a:pt x="214312" y="289102"/>
                </a:lnTo>
                <a:lnTo>
                  <a:pt x="172288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02" y="239941"/>
                </a:lnTo>
                <a:lnTo>
                  <a:pt x="171627" y="212737"/>
                </a:lnTo>
                <a:lnTo>
                  <a:pt x="181749" y="201714"/>
                </a:lnTo>
                <a:lnTo>
                  <a:pt x="235318" y="142798"/>
                </a:lnTo>
                <a:lnTo>
                  <a:pt x="285788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27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493" y="63207"/>
                </a:lnTo>
                <a:lnTo>
                  <a:pt x="512432" y="33299"/>
                </a:lnTo>
                <a:lnTo>
                  <a:pt x="562368" y="17856"/>
                </a:lnTo>
                <a:lnTo>
                  <a:pt x="612800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56" y="26390"/>
                </a:lnTo>
                <a:lnTo>
                  <a:pt x="790473" y="29057"/>
                </a:lnTo>
                <a:lnTo>
                  <a:pt x="832764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489" y="5524"/>
                </a:lnTo>
                <a:lnTo>
                  <a:pt x="659015" y="1536"/>
                </a:lnTo>
                <a:lnTo>
                  <a:pt x="613448" y="0"/>
                </a:lnTo>
                <a:lnTo>
                  <a:pt x="561327" y="4991"/>
                </a:lnTo>
                <a:lnTo>
                  <a:pt x="509143" y="20586"/>
                </a:lnTo>
                <a:lnTo>
                  <a:pt x="463410" y="50863"/>
                </a:lnTo>
                <a:lnTo>
                  <a:pt x="430631" y="99872"/>
                </a:lnTo>
                <a:lnTo>
                  <a:pt x="417169" y="93573"/>
                </a:lnTo>
                <a:lnTo>
                  <a:pt x="413258" y="91744"/>
                </a:lnTo>
                <a:lnTo>
                  <a:pt x="387007" y="83921"/>
                </a:lnTo>
                <a:lnTo>
                  <a:pt x="353275" y="80505"/>
                </a:lnTo>
                <a:lnTo>
                  <a:pt x="313461" y="85648"/>
                </a:lnTo>
                <a:lnTo>
                  <a:pt x="268973" y="103454"/>
                </a:lnTo>
                <a:lnTo>
                  <a:pt x="221234" y="138061"/>
                </a:lnTo>
                <a:lnTo>
                  <a:pt x="171640" y="193573"/>
                </a:lnTo>
                <a:lnTo>
                  <a:pt x="159994" y="206159"/>
                </a:lnTo>
                <a:lnTo>
                  <a:pt x="128651" y="237223"/>
                </a:lnTo>
                <a:lnTo>
                  <a:pt x="81495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00" y="381088"/>
                </a:lnTo>
                <a:lnTo>
                  <a:pt x="109169" y="403631"/>
                </a:lnTo>
                <a:lnTo>
                  <a:pt x="149161" y="428282"/>
                </a:lnTo>
                <a:lnTo>
                  <a:pt x="195211" y="453174"/>
                </a:lnTo>
                <a:lnTo>
                  <a:pt x="246341" y="476465"/>
                </a:lnTo>
                <a:lnTo>
                  <a:pt x="301574" y="496277"/>
                </a:lnTo>
                <a:lnTo>
                  <a:pt x="359930" y="510755"/>
                </a:lnTo>
                <a:lnTo>
                  <a:pt x="420420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36" y="439229"/>
                </a:lnTo>
                <a:lnTo>
                  <a:pt x="695261" y="410629"/>
                </a:lnTo>
                <a:lnTo>
                  <a:pt x="725271" y="377685"/>
                </a:lnTo>
                <a:lnTo>
                  <a:pt x="753656" y="340309"/>
                </a:lnTo>
                <a:lnTo>
                  <a:pt x="780186" y="298843"/>
                </a:lnTo>
                <a:lnTo>
                  <a:pt x="805053" y="252971"/>
                </a:lnTo>
                <a:lnTo>
                  <a:pt x="828179" y="202819"/>
                </a:lnTo>
                <a:lnTo>
                  <a:pt x="849566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10079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01" y="101688"/>
                </a:lnTo>
                <a:lnTo>
                  <a:pt x="831926" y="158673"/>
                </a:lnTo>
                <a:lnTo>
                  <a:pt x="810336" y="211391"/>
                </a:lnTo>
                <a:lnTo>
                  <a:pt x="787044" y="259816"/>
                </a:lnTo>
                <a:lnTo>
                  <a:pt x="762050" y="303936"/>
                </a:lnTo>
                <a:lnTo>
                  <a:pt x="735368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23" y="505066"/>
                </a:lnTo>
                <a:lnTo>
                  <a:pt x="360781" y="497801"/>
                </a:lnTo>
                <a:lnTo>
                  <a:pt x="303784" y="483501"/>
                </a:lnTo>
                <a:lnTo>
                  <a:pt x="249796" y="463969"/>
                </a:lnTo>
                <a:lnTo>
                  <a:pt x="199796" y="441071"/>
                </a:lnTo>
                <a:lnTo>
                  <a:pt x="154762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58" y="328561"/>
                </a:lnTo>
                <a:lnTo>
                  <a:pt x="122186" y="326085"/>
                </a:lnTo>
                <a:lnTo>
                  <a:pt x="176072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59" y="363677"/>
                </a:lnTo>
                <a:lnTo>
                  <a:pt x="450380" y="357555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12" y="295529"/>
                </a:lnTo>
                <a:lnTo>
                  <a:pt x="627214" y="270675"/>
                </a:lnTo>
                <a:lnTo>
                  <a:pt x="666445" y="233311"/>
                </a:lnTo>
                <a:lnTo>
                  <a:pt x="716546" y="174421"/>
                </a:lnTo>
                <a:lnTo>
                  <a:pt x="762393" y="128447"/>
                </a:lnTo>
                <a:lnTo>
                  <a:pt x="805713" y="90119"/>
                </a:lnTo>
                <a:lnTo>
                  <a:pt x="842556" y="60642"/>
                </a:lnTo>
                <a:lnTo>
                  <a:pt x="847191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48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0994" y="45529"/>
                </a:lnTo>
                <a:lnTo>
                  <a:pt x="839444" y="46748"/>
                </a:lnTo>
                <a:lnTo>
                  <a:pt x="812711" y="64363"/>
                </a:lnTo>
                <a:lnTo>
                  <a:pt x="769962" y="89420"/>
                </a:lnTo>
                <a:lnTo>
                  <a:pt x="769962" y="104355"/>
                </a:lnTo>
                <a:lnTo>
                  <a:pt x="757669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26" y="297167"/>
                </a:lnTo>
                <a:lnTo>
                  <a:pt x="519658" y="322580"/>
                </a:lnTo>
                <a:lnTo>
                  <a:pt x="462191" y="341820"/>
                </a:lnTo>
                <a:lnTo>
                  <a:pt x="396760" y="350608"/>
                </a:lnTo>
                <a:lnTo>
                  <a:pt x="324116" y="344678"/>
                </a:lnTo>
                <a:lnTo>
                  <a:pt x="302285" y="339344"/>
                </a:lnTo>
                <a:lnTo>
                  <a:pt x="254368" y="329120"/>
                </a:lnTo>
                <a:lnTo>
                  <a:pt x="235915" y="326085"/>
                </a:lnTo>
                <a:lnTo>
                  <a:pt x="191693" y="318820"/>
                </a:lnTo>
                <a:lnTo>
                  <a:pt x="147840" y="315125"/>
                </a:lnTo>
                <a:lnTo>
                  <a:pt x="175298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37" y="266090"/>
                </a:lnTo>
                <a:lnTo>
                  <a:pt x="436867" y="244779"/>
                </a:lnTo>
                <a:lnTo>
                  <a:pt x="512178" y="219710"/>
                </a:lnTo>
                <a:lnTo>
                  <a:pt x="560514" y="201879"/>
                </a:lnTo>
                <a:lnTo>
                  <a:pt x="609193" y="182384"/>
                </a:lnTo>
                <a:lnTo>
                  <a:pt x="657910" y="161175"/>
                </a:lnTo>
                <a:lnTo>
                  <a:pt x="706361" y="138163"/>
                </a:lnTo>
                <a:lnTo>
                  <a:pt x="754265" y="113296"/>
                </a:lnTo>
                <a:lnTo>
                  <a:pt x="769962" y="104355"/>
                </a:lnTo>
                <a:lnTo>
                  <a:pt x="769962" y="89420"/>
                </a:lnTo>
                <a:lnTo>
                  <a:pt x="757262" y="96850"/>
                </a:lnTo>
                <a:lnTo>
                  <a:pt x="700519" y="126593"/>
                </a:lnTo>
                <a:lnTo>
                  <a:pt x="642950" y="153695"/>
                </a:lnTo>
                <a:lnTo>
                  <a:pt x="585101" y="178269"/>
                </a:lnTo>
                <a:lnTo>
                  <a:pt x="527456" y="200444"/>
                </a:lnTo>
                <a:lnTo>
                  <a:pt x="470522" y="220319"/>
                </a:lnTo>
                <a:lnTo>
                  <a:pt x="414820" y="237998"/>
                </a:lnTo>
                <a:lnTo>
                  <a:pt x="360832" y="253606"/>
                </a:lnTo>
                <a:lnTo>
                  <a:pt x="309079" y="267258"/>
                </a:lnTo>
                <a:lnTo>
                  <a:pt x="260070" y="279044"/>
                </a:lnTo>
                <a:lnTo>
                  <a:pt x="214312" y="289102"/>
                </a:lnTo>
                <a:lnTo>
                  <a:pt x="172288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02" y="239941"/>
                </a:lnTo>
                <a:lnTo>
                  <a:pt x="171627" y="212737"/>
                </a:lnTo>
                <a:lnTo>
                  <a:pt x="181749" y="201714"/>
                </a:lnTo>
                <a:lnTo>
                  <a:pt x="235318" y="142798"/>
                </a:lnTo>
                <a:lnTo>
                  <a:pt x="285788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27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493" y="63207"/>
                </a:lnTo>
                <a:lnTo>
                  <a:pt x="512432" y="33299"/>
                </a:lnTo>
                <a:lnTo>
                  <a:pt x="562368" y="17856"/>
                </a:lnTo>
                <a:lnTo>
                  <a:pt x="612800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56" y="26390"/>
                </a:lnTo>
                <a:lnTo>
                  <a:pt x="790473" y="29057"/>
                </a:lnTo>
                <a:lnTo>
                  <a:pt x="832764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60"/>
                </a:lnTo>
                <a:lnTo>
                  <a:pt x="762495" y="14668"/>
                </a:lnTo>
                <a:lnTo>
                  <a:pt x="747064" y="12877"/>
                </a:lnTo>
                <a:lnTo>
                  <a:pt x="704405" y="7886"/>
                </a:lnTo>
                <a:lnTo>
                  <a:pt x="691489" y="5524"/>
                </a:lnTo>
                <a:lnTo>
                  <a:pt x="659015" y="1536"/>
                </a:lnTo>
                <a:lnTo>
                  <a:pt x="613448" y="0"/>
                </a:lnTo>
                <a:lnTo>
                  <a:pt x="561327" y="4991"/>
                </a:lnTo>
                <a:lnTo>
                  <a:pt x="509143" y="20586"/>
                </a:lnTo>
                <a:lnTo>
                  <a:pt x="463410" y="50863"/>
                </a:lnTo>
                <a:lnTo>
                  <a:pt x="430631" y="99872"/>
                </a:lnTo>
                <a:lnTo>
                  <a:pt x="417169" y="93573"/>
                </a:lnTo>
                <a:lnTo>
                  <a:pt x="413258" y="91744"/>
                </a:lnTo>
                <a:lnTo>
                  <a:pt x="387007" y="83921"/>
                </a:lnTo>
                <a:lnTo>
                  <a:pt x="353275" y="80505"/>
                </a:lnTo>
                <a:lnTo>
                  <a:pt x="313461" y="85648"/>
                </a:lnTo>
                <a:lnTo>
                  <a:pt x="268973" y="103454"/>
                </a:lnTo>
                <a:lnTo>
                  <a:pt x="221234" y="138061"/>
                </a:lnTo>
                <a:lnTo>
                  <a:pt x="171640" y="193573"/>
                </a:lnTo>
                <a:lnTo>
                  <a:pt x="159994" y="206159"/>
                </a:lnTo>
                <a:lnTo>
                  <a:pt x="128651" y="237223"/>
                </a:lnTo>
                <a:lnTo>
                  <a:pt x="81495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00" y="381088"/>
                </a:lnTo>
                <a:lnTo>
                  <a:pt x="109169" y="403631"/>
                </a:lnTo>
                <a:lnTo>
                  <a:pt x="149161" y="428282"/>
                </a:lnTo>
                <a:lnTo>
                  <a:pt x="195211" y="453174"/>
                </a:lnTo>
                <a:lnTo>
                  <a:pt x="246341" y="476465"/>
                </a:lnTo>
                <a:lnTo>
                  <a:pt x="301574" y="496277"/>
                </a:lnTo>
                <a:lnTo>
                  <a:pt x="359930" y="510755"/>
                </a:lnTo>
                <a:lnTo>
                  <a:pt x="420420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36" y="439229"/>
                </a:lnTo>
                <a:lnTo>
                  <a:pt x="695261" y="410629"/>
                </a:lnTo>
                <a:lnTo>
                  <a:pt x="725271" y="377685"/>
                </a:lnTo>
                <a:lnTo>
                  <a:pt x="753656" y="340309"/>
                </a:lnTo>
                <a:lnTo>
                  <a:pt x="780186" y="298843"/>
                </a:lnTo>
                <a:lnTo>
                  <a:pt x="805053" y="252971"/>
                </a:lnTo>
                <a:lnTo>
                  <a:pt x="828179" y="202819"/>
                </a:lnTo>
                <a:lnTo>
                  <a:pt x="849566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10079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4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01" y="101688"/>
                </a:lnTo>
                <a:lnTo>
                  <a:pt x="831926" y="158673"/>
                </a:lnTo>
                <a:lnTo>
                  <a:pt x="810336" y="211391"/>
                </a:lnTo>
                <a:lnTo>
                  <a:pt x="787044" y="259816"/>
                </a:lnTo>
                <a:lnTo>
                  <a:pt x="762050" y="303936"/>
                </a:lnTo>
                <a:lnTo>
                  <a:pt x="735368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23" y="505066"/>
                </a:lnTo>
                <a:lnTo>
                  <a:pt x="360781" y="497801"/>
                </a:lnTo>
                <a:lnTo>
                  <a:pt x="303784" y="483501"/>
                </a:lnTo>
                <a:lnTo>
                  <a:pt x="249796" y="463969"/>
                </a:lnTo>
                <a:lnTo>
                  <a:pt x="199796" y="441071"/>
                </a:lnTo>
                <a:lnTo>
                  <a:pt x="154762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58" y="328561"/>
                </a:lnTo>
                <a:lnTo>
                  <a:pt x="122186" y="326085"/>
                </a:lnTo>
                <a:lnTo>
                  <a:pt x="176072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59" y="363677"/>
                </a:lnTo>
                <a:lnTo>
                  <a:pt x="450380" y="357555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12" y="295529"/>
                </a:lnTo>
                <a:lnTo>
                  <a:pt x="627214" y="270675"/>
                </a:lnTo>
                <a:lnTo>
                  <a:pt x="666445" y="233311"/>
                </a:lnTo>
                <a:lnTo>
                  <a:pt x="716546" y="174421"/>
                </a:lnTo>
                <a:lnTo>
                  <a:pt x="762393" y="128447"/>
                </a:lnTo>
                <a:lnTo>
                  <a:pt x="805713" y="90119"/>
                </a:lnTo>
                <a:lnTo>
                  <a:pt x="842556" y="60642"/>
                </a:lnTo>
                <a:lnTo>
                  <a:pt x="847191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48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0994" y="45529"/>
                </a:lnTo>
                <a:lnTo>
                  <a:pt x="839444" y="46748"/>
                </a:lnTo>
                <a:lnTo>
                  <a:pt x="812711" y="64363"/>
                </a:lnTo>
                <a:lnTo>
                  <a:pt x="769962" y="89420"/>
                </a:lnTo>
                <a:lnTo>
                  <a:pt x="769962" y="104355"/>
                </a:lnTo>
                <a:lnTo>
                  <a:pt x="757669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26" y="297167"/>
                </a:lnTo>
                <a:lnTo>
                  <a:pt x="519658" y="322580"/>
                </a:lnTo>
                <a:lnTo>
                  <a:pt x="462191" y="341820"/>
                </a:lnTo>
                <a:lnTo>
                  <a:pt x="396760" y="350608"/>
                </a:lnTo>
                <a:lnTo>
                  <a:pt x="324116" y="344678"/>
                </a:lnTo>
                <a:lnTo>
                  <a:pt x="302285" y="339344"/>
                </a:lnTo>
                <a:lnTo>
                  <a:pt x="254368" y="329120"/>
                </a:lnTo>
                <a:lnTo>
                  <a:pt x="235915" y="326085"/>
                </a:lnTo>
                <a:lnTo>
                  <a:pt x="191693" y="318820"/>
                </a:lnTo>
                <a:lnTo>
                  <a:pt x="147840" y="315125"/>
                </a:lnTo>
                <a:lnTo>
                  <a:pt x="175298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37" y="266090"/>
                </a:lnTo>
                <a:lnTo>
                  <a:pt x="436867" y="244779"/>
                </a:lnTo>
                <a:lnTo>
                  <a:pt x="512178" y="219710"/>
                </a:lnTo>
                <a:lnTo>
                  <a:pt x="560514" y="201879"/>
                </a:lnTo>
                <a:lnTo>
                  <a:pt x="609193" y="182384"/>
                </a:lnTo>
                <a:lnTo>
                  <a:pt x="657910" y="161175"/>
                </a:lnTo>
                <a:lnTo>
                  <a:pt x="706361" y="138163"/>
                </a:lnTo>
                <a:lnTo>
                  <a:pt x="754265" y="113296"/>
                </a:lnTo>
                <a:lnTo>
                  <a:pt x="769962" y="104355"/>
                </a:lnTo>
                <a:lnTo>
                  <a:pt x="769962" y="89420"/>
                </a:lnTo>
                <a:lnTo>
                  <a:pt x="757262" y="96850"/>
                </a:lnTo>
                <a:lnTo>
                  <a:pt x="700519" y="126593"/>
                </a:lnTo>
                <a:lnTo>
                  <a:pt x="642950" y="153695"/>
                </a:lnTo>
                <a:lnTo>
                  <a:pt x="585101" y="178269"/>
                </a:lnTo>
                <a:lnTo>
                  <a:pt x="527456" y="200444"/>
                </a:lnTo>
                <a:lnTo>
                  <a:pt x="470522" y="220319"/>
                </a:lnTo>
                <a:lnTo>
                  <a:pt x="414820" y="237998"/>
                </a:lnTo>
                <a:lnTo>
                  <a:pt x="360832" y="253606"/>
                </a:lnTo>
                <a:lnTo>
                  <a:pt x="309079" y="267258"/>
                </a:lnTo>
                <a:lnTo>
                  <a:pt x="260070" y="279044"/>
                </a:lnTo>
                <a:lnTo>
                  <a:pt x="214312" y="289102"/>
                </a:lnTo>
                <a:lnTo>
                  <a:pt x="172288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02" y="239941"/>
                </a:lnTo>
                <a:lnTo>
                  <a:pt x="171627" y="212737"/>
                </a:lnTo>
                <a:lnTo>
                  <a:pt x="181749" y="201714"/>
                </a:lnTo>
                <a:lnTo>
                  <a:pt x="235318" y="142798"/>
                </a:lnTo>
                <a:lnTo>
                  <a:pt x="285788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27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493" y="63207"/>
                </a:lnTo>
                <a:lnTo>
                  <a:pt x="512432" y="33299"/>
                </a:lnTo>
                <a:lnTo>
                  <a:pt x="562368" y="17856"/>
                </a:lnTo>
                <a:lnTo>
                  <a:pt x="612800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56" y="26390"/>
                </a:lnTo>
                <a:lnTo>
                  <a:pt x="790473" y="29057"/>
                </a:lnTo>
                <a:lnTo>
                  <a:pt x="832764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489" y="5524"/>
                </a:lnTo>
                <a:lnTo>
                  <a:pt x="659015" y="1536"/>
                </a:lnTo>
                <a:lnTo>
                  <a:pt x="613448" y="0"/>
                </a:lnTo>
                <a:lnTo>
                  <a:pt x="561327" y="4991"/>
                </a:lnTo>
                <a:lnTo>
                  <a:pt x="509143" y="20586"/>
                </a:lnTo>
                <a:lnTo>
                  <a:pt x="463410" y="50863"/>
                </a:lnTo>
                <a:lnTo>
                  <a:pt x="430631" y="99872"/>
                </a:lnTo>
                <a:lnTo>
                  <a:pt x="417169" y="93573"/>
                </a:lnTo>
                <a:lnTo>
                  <a:pt x="413258" y="91744"/>
                </a:lnTo>
                <a:lnTo>
                  <a:pt x="387007" y="83921"/>
                </a:lnTo>
                <a:lnTo>
                  <a:pt x="353275" y="80505"/>
                </a:lnTo>
                <a:lnTo>
                  <a:pt x="313461" y="85648"/>
                </a:lnTo>
                <a:lnTo>
                  <a:pt x="268973" y="103454"/>
                </a:lnTo>
                <a:lnTo>
                  <a:pt x="221234" y="138061"/>
                </a:lnTo>
                <a:lnTo>
                  <a:pt x="171640" y="193573"/>
                </a:lnTo>
                <a:lnTo>
                  <a:pt x="159994" y="206159"/>
                </a:lnTo>
                <a:lnTo>
                  <a:pt x="128651" y="237223"/>
                </a:lnTo>
                <a:lnTo>
                  <a:pt x="81495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00" y="381088"/>
                </a:lnTo>
                <a:lnTo>
                  <a:pt x="109169" y="403631"/>
                </a:lnTo>
                <a:lnTo>
                  <a:pt x="149161" y="428282"/>
                </a:lnTo>
                <a:lnTo>
                  <a:pt x="195211" y="453174"/>
                </a:lnTo>
                <a:lnTo>
                  <a:pt x="246341" y="476465"/>
                </a:lnTo>
                <a:lnTo>
                  <a:pt x="301574" y="496277"/>
                </a:lnTo>
                <a:lnTo>
                  <a:pt x="359930" y="510755"/>
                </a:lnTo>
                <a:lnTo>
                  <a:pt x="420420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36" y="439229"/>
                </a:lnTo>
                <a:lnTo>
                  <a:pt x="695261" y="410629"/>
                </a:lnTo>
                <a:lnTo>
                  <a:pt x="725271" y="377685"/>
                </a:lnTo>
                <a:lnTo>
                  <a:pt x="753656" y="340309"/>
                </a:lnTo>
                <a:lnTo>
                  <a:pt x="780186" y="298843"/>
                </a:lnTo>
                <a:lnTo>
                  <a:pt x="805053" y="252971"/>
                </a:lnTo>
                <a:lnTo>
                  <a:pt x="828179" y="202819"/>
                </a:lnTo>
                <a:lnTo>
                  <a:pt x="849566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0079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03" y="0"/>
                </a:lnTo>
                <a:lnTo>
                  <a:pt x="869403" y="15430"/>
                </a:lnTo>
                <a:lnTo>
                  <a:pt x="851801" y="74790"/>
                </a:lnTo>
                <a:lnTo>
                  <a:pt x="831926" y="131775"/>
                </a:lnTo>
                <a:lnTo>
                  <a:pt x="810336" y="184492"/>
                </a:lnTo>
                <a:lnTo>
                  <a:pt x="787044" y="232918"/>
                </a:lnTo>
                <a:lnTo>
                  <a:pt x="762050" y="277037"/>
                </a:lnTo>
                <a:lnTo>
                  <a:pt x="735368" y="316839"/>
                </a:lnTo>
                <a:lnTo>
                  <a:pt x="707009" y="352323"/>
                </a:lnTo>
                <a:lnTo>
                  <a:pt x="676960" y="383451"/>
                </a:lnTo>
                <a:lnTo>
                  <a:pt x="645248" y="410222"/>
                </a:lnTo>
                <a:lnTo>
                  <a:pt x="611873" y="432625"/>
                </a:lnTo>
                <a:lnTo>
                  <a:pt x="576846" y="450646"/>
                </a:lnTo>
                <a:lnTo>
                  <a:pt x="540169" y="464261"/>
                </a:lnTo>
                <a:lnTo>
                  <a:pt x="479945" y="476567"/>
                </a:lnTo>
                <a:lnTo>
                  <a:pt x="419823" y="478167"/>
                </a:lnTo>
                <a:lnTo>
                  <a:pt x="360781" y="470903"/>
                </a:lnTo>
                <a:lnTo>
                  <a:pt x="303784" y="456603"/>
                </a:lnTo>
                <a:lnTo>
                  <a:pt x="249796" y="437070"/>
                </a:lnTo>
                <a:lnTo>
                  <a:pt x="199796" y="414172"/>
                </a:lnTo>
                <a:lnTo>
                  <a:pt x="154762" y="389712"/>
                </a:lnTo>
                <a:lnTo>
                  <a:pt x="115658" y="365518"/>
                </a:lnTo>
                <a:lnTo>
                  <a:pt x="83451" y="343433"/>
                </a:lnTo>
                <a:lnTo>
                  <a:pt x="43624" y="312889"/>
                </a:lnTo>
                <a:lnTo>
                  <a:pt x="75958" y="301663"/>
                </a:lnTo>
                <a:lnTo>
                  <a:pt x="122186" y="299186"/>
                </a:lnTo>
                <a:lnTo>
                  <a:pt x="176072" y="303149"/>
                </a:lnTo>
                <a:lnTo>
                  <a:pt x="231368" y="311226"/>
                </a:lnTo>
                <a:lnTo>
                  <a:pt x="281838" y="321094"/>
                </a:lnTo>
                <a:lnTo>
                  <a:pt x="321233" y="330441"/>
                </a:lnTo>
                <a:lnTo>
                  <a:pt x="388759" y="336778"/>
                </a:lnTo>
                <a:lnTo>
                  <a:pt x="450380" y="330657"/>
                </a:lnTo>
                <a:lnTo>
                  <a:pt x="505574" y="315188"/>
                </a:lnTo>
                <a:lnTo>
                  <a:pt x="553796" y="293471"/>
                </a:lnTo>
                <a:lnTo>
                  <a:pt x="594512" y="268630"/>
                </a:lnTo>
                <a:lnTo>
                  <a:pt x="627214" y="243776"/>
                </a:lnTo>
                <a:lnTo>
                  <a:pt x="666445" y="206413"/>
                </a:lnTo>
                <a:lnTo>
                  <a:pt x="716546" y="147523"/>
                </a:lnTo>
                <a:lnTo>
                  <a:pt x="762393" y="101549"/>
                </a:lnTo>
                <a:lnTo>
                  <a:pt x="805713" y="63220"/>
                </a:lnTo>
                <a:lnTo>
                  <a:pt x="842556" y="33743"/>
                </a:lnTo>
                <a:lnTo>
                  <a:pt x="847191" y="30835"/>
                </a:lnTo>
                <a:lnTo>
                  <a:pt x="869403" y="15430"/>
                </a:lnTo>
                <a:lnTo>
                  <a:pt x="869403" y="0"/>
                </a:lnTo>
                <a:lnTo>
                  <a:pt x="753783" y="0"/>
                </a:lnTo>
                <a:lnTo>
                  <a:pt x="790473" y="2159"/>
                </a:lnTo>
                <a:lnTo>
                  <a:pt x="832764" y="2717"/>
                </a:lnTo>
                <a:lnTo>
                  <a:pt x="863688" y="2171"/>
                </a:lnTo>
                <a:lnTo>
                  <a:pt x="840994" y="18630"/>
                </a:lnTo>
                <a:lnTo>
                  <a:pt x="839444" y="19850"/>
                </a:lnTo>
                <a:lnTo>
                  <a:pt x="812711" y="37465"/>
                </a:lnTo>
                <a:lnTo>
                  <a:pt x="769962" y="62522"/>
                </a:lnTo>
                <a:lnTo>
                  <a:pt x="769962" y="77457"/>
                </a:lnTo>
                <a:lnTo>
                  <a:pt x="757669" y="88201"/>
                </a:lnTo>
                <a:lnTo>
                  <a:pt x="709117" y="136448"/>
                </a:lnTo>
                <a:lnTo>
                  <a:pt x="661695" y="192100"/>
                </a:lnTo>
                <a:lnTo>
                  <a:pt x="655129" y="199580"/>
                </a:lnTo>
                <a:lnTo>
                  <a:pt x="607758" y="242938"/>
                </a:lnTo>
                <a:lnTo>
                  <a:pt x="568426" y="270268"/>
                </a:lnTo>
                <a:lnTo>
                  <a:pt x="519658" y="295681"/>
                </a:lnTo>
                <a:lnTo>
                  <a:pt x="462191" y="314921"/>
                </a:lnTo>
                <a:lnTo>
                  <a:pt x="396760" y="323710"/>
                </a:lnTo>
                <a:lnTo>
                  <a:pt x="324116" y="317779"/>
                </a:lnTo>
                <a:lnTo>
                  <a:pt x="302285" y="312445"/>
                </a:lnTo>
                <a:lnTo>
                  <a:pt x="254368" y="302221"/>
                </a:lnTo>
                <a:lnTo>
                  <a:pt x="235915" y="299186"/>
                </a:lnTo>
                <a:lnTo>
                  <a:pt x="191693" y="291922"/>
                </a:lnTo>
                <a:lnTo>
                  <a:pt x="147840" y="288226"/>
                </a:lnTo>
                <a:lnTo>
                  <a:pt x="175298" y="283260"/>
                </a:lnTo>
                <a:lnTo>
                  <a:pt x="232371" y="271614"/>
                </a:lnTo>
                <a:lnTo>
                  <a:pt x="295783" y="257009"/>
                </a:lnTo>
                <a:lnTo>
                  <a:pt x="364337" y="239179"/>
                </a:lnTo>
                <a:lnTo>
                  <a:pt x="436867" y="217868"/>
                </a:lnTo>
                <a:lnTo>
                  <a:pt x="512178" y="192811"/>
                </a:lnTo>
                <a:lnTo>
                  <a:pt x="560514" y="174980"/>
                </a:lnTo>
                <a:lnTo>
                  <a:pt x="609193" y="155486"/>
                </a:lnTo>
                <a:lnTo>
                  <a:pt x="657910" y="134277"/>
                </a:lnTo>
                <a:lnTo>
                  <a:pt x="706361" y="111264"/>
                </a:lnTo>
                <a:lnTo>
                  <a:pt x="754265" y="86398"/>
                </a:lnTo>
                <a:lnTo>
                  <a:pt x="769962" y="77457"/>
                </a:lnTo>
                <a:lnTo>
                  <a:pt x="769962" y="62522"/>
                </a:lnTo>
                <a:lnTo>
                  <a:pt x="757262" y="69951"/>
                </a:lnTo>
                <a:lnTo>
                  <a:pt x="700519" y="99695"/>
                </a:lnTo>
                <a:lnTo>
                  <a:pt x="642950" y="126796"/>
                </a:lnTo>
                <a:lnTo>
                  <a:pt x="585101" y="151371"/>
                </a:lnTo>
                <a:lnTo>
                  <a:pt x="527456" y="173545"/>
                </a:lnTo>
                <a:lnTo>
                  <a:pt x="470522" y="193421"/>
                </a:lnTo>
                <a:lnTo>
                  <a:pt x="414820" y="211099"/>
                </a:lnTo>
                <a:lnTo>
                  <a:pt x="360832" y="226707"/>
                </a:lnTo>
                <a:lnTo>
                  <a:pt x="309079" y="240360"/>
                </a:lnTo>
                <a:lnTo>
                  <a:pt x="260070" y="252145"/>
                </a:lnTo>
                <a:lnTo>
                  <a:pt x="214312" y="262204"/>
                </a:lnTo>
                <a:lnTo>
                  <a:pt x="172288" y="270637"/>
                </a:lnTo>
                <a:lnTo>
                  <a:pt x="134531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82" y="249999"/>
                </a:lnTo>
                <a:lnTo>
                  <a:pt x="144602" y="213042"/>
                </a:lnTo>
                <a:lnTo>
                  <a:pt x="171627" y="185839"/>
                </a:lnTo>
                <a:lnTo>
                  <a:pt x="181749" y="174815"/>
                </a:lnTo>
                <a:lnTo>
                  <a:pt x="235318" y="115900"/>
                </a:lnTo>
                <a:lnTo>
                  <a:pt x="285788" y="82067"/>
                </a:lnTo>
                <a:lnTo>
                  <a:pt x="331406" y="67589"/>
                </a:lnTo>
                <a:lnTo>
                  <a:pt x="370408" y="66675"/>
                </a:lnTo>
                <a:lnTo>
                  <a:pt x="401027" y="73596"/>
                </a:lnTo>
                <a:lnTo>
                  <a:pt x="421538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30" y="72974"/>
                </a:lnTo>
                <a:lnTo>
                  <a:pt x="469493" y="36309"/>
                </a:lnTo>
                <a:lnTo>
                  <a:pt x="512432" y="6400"/>
                </a:lnTo>
                <a:lnTo>
                  <a:pt x="533095" y="0"/>
                </a:lnTo>
                <a:lnTo>
                  <a:pt x="499605" y="0"/>
                </a:lnTo>
                <a:lnTo>
                  <a:pt x="463410" y="23964"/>
                </a:lnTo>
                <a:lnTo>
                  <a:pt x="430631" y="72974"/>
                </a:lnTo>
                <a:lnTo>
                  <a:pt x="417169" y="66675"/>
                </a:lnTo>
                <a:lnTo>
                  <a:pt x="413258" y="64846"/>
                </a:lnTo>
                <a:lnTo>
                  <a:pt x="387007" y="57023"/>
                </a:lnTo>
                <a:lnTo>
                  <a:pt x="353275" y="53606"/>
                </a:lnTo>
                <a:lnTo>
                  <a:pt x="313461" y="58750"/>
                </a:lnTo>
                <a:lnTo>
                  <a:pt x="268973" y="76555"/>
                </a:lnTo>
                <a:lnTo>
                  <a:pt x="221234" y="111163"/>
                </a:lnTo>
                <a:lnTo>
                  <a:pt x="171640" y="166674"/>
                </a:lnTo>
                <a:lnTo>
                  <a:pt x="159994" y="179260"/>
                </a:lnTo>
                <a:lnTo>
                  <a:pt x="128651" y="210324"/>
                </a:lnTo>
                <a:lnTo>
                  <a:pt x="81495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75" y="305574"/>
                </a:lnTo>
                <a:lnTo>
                  <a:pt x="35534" y="305409"/>
                </a:lnTo>
                <a:lnTo>
                  <a:pt x="28905" y="308533"/>
                </a:lnTo>
                <a:lnTo>
                  <a:pt x="76200" y="354190"/>
                </a:lnTo>
                <a:lnTo>
                  <a:pt x="109169" y="376732"/>
                </a:lnTo>
                <a:lnTo>
                  <a:pt x="149161" y="401383"/>
                </a:lnTo>
                <a:lnTo>
                  <a:pt x="195211" y="426275"/>
                </a:lnTo>
                <a:lnTo>
                  <a:pt x="246341" y="449567"/>
                </a:lnTo>
                <a:lnTo>
                  <a:pt x="301574" y="469379"/>
                </a:lnTo>
                <a:lnTo>
                  <a:pt x="359930" y="483857"/>
                </a:lnTo>
                <a:lnTo>
                  <a:pt x="420420" y="491147"/>
                </a:lnTo>
                <a:lnTo>
                  <a:pt x="482079" y="489381"/>
                </a:lnTo>
                <a:lnTo>
                  <a:pt x="536778" y="478167"/>
                </a:lnTo>
                <a:lnTo>
                  <a:pt x="543915" y="476707"/>
                </a:lnTo>
                <a:lnTo>
                  <a:pt x="595071" y="456463"/>
                </a:lnTo>
                <a:lnTo>
                  <a:pt x="630148" y="436575"/>
                </a:lnTo>
                <a:lnTo>
                  <a:pt x="663536" y="412330"/>
                </a:lnTo>
                <a:lnTo>
                  <a:pt x="695261" y="383730"/>
                </a:lnTo>
                <a:lnTo>
                  <a:pt x="725271" y="350786"/>
                </a:lnTo>
                <a:lnTo>
                  <a:pt x="753656" y="313410"/>
                </a:lnTo>
                <a:lnTo>
                  <a:pt x="780186" y="271945"/>
                </a:lnTo>
                <a:lnTo>
                  <a:pt x="805053" y="226072"/>
                </a:lnTo>
                <a:lnTo>
                  <a:pt x="828179" y="175920"/>
                </a:lnTo>
                <a:lnTo>
                  <a:pt x="849566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888" y="3987"/>
                </a:lnTo>
                <a:lnTo>
                  <a:pt x="888580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50387" y="68484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5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690" y="253365"/>
                </a:lnTo>
                <a:lnTo>
                  <a:pt x="775690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690" y="266268"/>
                </a:lnTo>
                <a:lnTo>
                  <a:pt x="775690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50387" y="488918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50387" y="629062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40" h="497204">
                <a:moveTo>
                  <a:pt x="941768" y="263461"/>
                </a:moveTo>
                <a:lnTo>
                  <a:pt x="926401" y="255003"/>
                </a:lnTo>
                <a:lnTo>
                  <a:pt x="924890" y="254177"/>
                </a:lnTo>
                <a:lnTo>
                  <a:pt x="928204" y="251053"/>
                </a:lnTo>
                <a:lnTo>
                  <a:pt x="919581" y="251193"/>
                </a:lnTo>
                <a:lnTo>
                  <a:pt x="905865" y="243357"/>
                </a:lnTo>
                <a:lnTo>
                  <a:pt x="895045" y="236804"/>
                </a:lnTo>
                <a:lnTo>
                  <a:pt x="895045" y="252095"/>
                </a:lnTo>
                <a:lnTo>
                  <a:pt x="892860" y="252247"/>
                </a:lnTo>
                <a:lnTo>
                  <a:pt x="892860" y="266357"/>
                </a:lnTo>
                <a:lnTo>
                  <a:pt x="846480" y="307365"/>
                </a:lnTo>
                <a:lnTo>
                  <a:pt x="799426" y="345160"/>
                </a:lnTo>
                <a:lnTo>
                  <a:pt x="753186" y="378434"/>
                </a:lnTo>
                <a:lnTo>
                  <a:pt x="707771" y="407149"/>
                </a:lnTo>
                <a:lnTo>
                  <a:pt x="663194" y="431330"/>
                </a:lnTo>
                <a:lnTo>
                  <a:pt x="619480" y="450938"/>
                </a:lnTo>
                <a:lnTo>
                  <a:pt x="576618" y="465988"/>
                </a:lnTo>
                <a:lnTo>
                  <a:pt x="534644" y="476478"/>
                </a:lnTo>
                <a:lnTo>
                  <a:pt x="493560" y="482371"/>
                </a:lnTo>
                <a:lnTo>
                  <a:pt x="453390" y="483692"/>
                </a:lnTo>
                <a:lnTo>
                  <a:pt x="414134" y="480402"/>
                </a:lnTo>
                <a:lnTo>
                  <a:pt x="375818" y="472516"/>
                </a:lnTo>
                <a:lnTo>
                  <a:pt x="318223" y="451040"/>
                </a:lnTo>
                <a:lnTo>
                  <a:pt x="266395" y="420535"/>
                </a:lnTo>
                <a:lnTo>
                  <a:pt x="220167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80" y="205054"/>
                </a:lnTo>
                <a:lnTo>
                  <a:pt x="68135" y="163817"/>
                </a:lnTo>
                <a:lnTo>
                  <a:pt x="52514" y="128016"/>
                </a:lnTo>
                <a:lnTo>
                  <a:pt x="34925" y="81000"/>
                </a:lnTo>
                <a:lnTo>
                  <a:pt x="68300" y="88620"/>
                </a:lnTo>
                <a:lnTo>
                  <a:pt x="108826" y="111023"/>
                </a:lnTo>
                <a:lnTo>
                  <a:pt x="152425" y="142938"/>
                </a:lnTo>
                <a:lnTo>
                  <a:pt x="195033" y="179095"/>
                </a:lnTo>
                <a:lnTo>
                  <a:pt x="232600" y="214210"/>
                </a:lnTo>
                <a:lnTo>
                  <a:pt x="261061" y="243001"/>
                </a:lnTo>
                <a:lnTo>
                  <a:pt x="314972" y="284162"/>
                </a:lnTo>
                <a:lnTo>
                  <a:pt x="370484" y="311632"/>
                </a:lnTo>
                <a:lnTo>
                  <a:pt x="425475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00" y="325983"/>
                </a:lnTo>
                <a:lnTo>
                  <a:pt x="610628" y="322961"/>
                </a:lnTo>
                <a:lnTo>
                  <a:pt x="619544" y="320751"/>
                </a:lnTo>
                <a:lnTo>
                  <a:pt x="627507" y="318312"/>
                </a:lnTo>
                <a:lnTo>
                  <a:pt x="693242" y="297370"/>
                </a:lnTo>
                <a:lnTo>
                  <a:pt x="756475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60" y="267639"/>
                </a:lnTo>
                <a:lnTo>
                  <a:pt x="892860" y="266357"/>
                </a:lnTo>
                <a:lnTo>
                  <a:pt x="892860" y="252247"/>
                </a:lnTo>
                <a:lnTo>
                  <a:pt x="867067" y="254012"/>
                </a:lnTo>
                <a:lnTo>
                  <a:pt x="865060" y="254241"/>
                </a:lnTo>
                <a:lnTo>
                  <a:pt x="833107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797" y="284035"/>
                </a:lnTo>
                <a:lnTo>
                  <a:pt x="623100" y="306095"/>
                </a:lnTo>
                <a:lnTo>
                  <a:pt x="613562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77" y="322961"/>
                </a:lnTo>
                <a:lnTo>
                  <a:pt x="447751" y="318681"/>
                </a:lnTo>
                <a:lnTo>
                  <a:pt x="388823" y="304546"/>
                </a:lnTo>
                <a:lnTo>
                  <a:pt x="328676" y="277317"/>
                </a:lnTo>
                <a:lnTo>
                  <a:pt x="270205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15" y="141706"/>
                </a:lnTo>
                <a:lnTo>
                  <a:pt x="136385" y="115328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84" y="167246"/>
                </a:lnTo>
                <a:lnTo>
                  <a:pt x="345973" y="188455"/>
                </a:lnTo>
                <a:lnTo>
                  <a:pt x="418769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66" y="247243"/>
                </a:lnTo>
                <a:lnTo>
                  <a:pt x="650532" y="255054"/>
                </a:lnTo>
                <a:lnTo>
                  <a:pt x="703808" y="261226"/>
                </a:lnTo>
                <a:lnTo>
                  <a:pt x="757605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70" y="253161"/>
                </a:lnTo>
                <a:lnTo>
                  <a:pt x="704989" y="248310"/>
                </a:lnTo>
                <a:lnTo>
                  <a:pt x="641807" y="240792"/>
                </a:lnTo>
                <a:lnTo>
                  <a:pt x="579716" y="230974"/>
                </a:lnTo>
                <a:lnTo>
                  <a:pt x="519087" y="219227"/>
                </a:lnTo>
                <a:lnTo>
                  <a:pt x="460273" y="205917"/>
                </a:lnTo>
                <a:lnTo>
                  <a:pt x="403656" y="191389"/>
                </a:lnTo>
                <a:lnTo>
                  <a:pt x="349605" y="176022"/>
                </a:lnTo>
                <a:lnTo>
                  <a:pt x="298488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33" y="113360"/>
                </a:lnTo>
                <a:lnTo>
                  <a:pt x="130759" y="99212"/>
                </a:lnTo>
                <a:lnTo>
                  <a:pt x="74091" y="75272"/>
                </a:lnTo>
                <a:lnTo>
                  <a:pt x="53873" y="66217"/>
                </a:lnTo>
                <a:lnTo>
                  <a:pt x="119189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78" y="25488"/>
                </a:lnTo>
                <a:lnTo>
                  <a:pt x="442531" y="45377"/>
                </a:lnTo>
                <a:lnTo>
                  <a:pt x="477469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18" y="69519"/>
                </a:lnTo>
                <a:lnTo>
                  <a:pt x="645464" y="82892"/>
                </a:lnTo>
                <a:lnTo>
                  <a:pt x="690867" y="105397"/>
                </a:lnTo>
                <a:lnTo>
                  <a:pt x="727735" y="130162"/>
                </a:lnTo>
                <a:lnTo>
                  <a:pt x="762203" y="159092"/>
                </a:lnTo>
                <a:lnTo>
                  <a:pt x="795782" y="186880"/>
                </a:lnTo>
                <a:lnTo>
                  <a:pt x="832954" y="213258"/>
                </a:lnTo>
                <a:lnTo>
                  <a:pt x="868527" y="236156"/>
                </a:lnTo>
                <a:lnTo>
                  <a:pt x="895045" y="252095"/>
                </a:lnTo>
                <a:lnTo>
                  <a:pt x="895045" y="236804"/>
                </a:lnTo>
                <a:lnTo>
                  <a:pt x="866089" y="219227"/>
                </a:lnTo>
                <a:lnTo>
                  <a:pt x="816851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53" y="120256"/>
                </a:lnTo>
                <a:lnTo>
                  <a:pt x="698233" y="94818"/>
                </a:lnTo>
                <a:lnTo>
                  <a:pt x="651383" y="71424"/>
                </a:lnTo>
                <a:lnTo>
                  <a:pt x="644436" y="69519"/>
                </a:lnTo>
                <a:lnTo>
                  <a:pt x="598868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33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82" y="0"/>
                </a:lnTo>
                <a:lnTo>
                  <a:pt x="292455" y="4051"/>
                </a:lnTo>
                <a:lnTo>
                  <a:pt x="220980" y="24853"/>
                </a:lnTo>
                <a:lnTo>
                  <a:pt x="204444" y="29349"/>
                </a:lnTo>
                <a:lnTo>
                  <a:pt x="161391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28" y="66548"/>
                </a:lnTo>
                <a:lnTo>
                  <a:pt x="30797" y="69811"/>
                </a:lnTo>
                <a:lnTo>
                  <a:pt x="31991" y="70370"/>
                </a:lnTo>
                <a:lnTo>
                  <a:pt x="24752" y="69507"/>
                </a:lnTo>
                <a:lnTo>
                  <a:pt x="18313" y="71234"/>
                </a:lnTo>
                <a:lnTo>
                  <a:pt x="20205" y="77622"/>
                </a:lnTo>
                <a:lnTo>
                  <a:pt x="22593" y="85077"/>
                </a:lnTo>
                <a:lnTo>
                  <a:pt x="40678" y="133299"/>
                </a:lnTo>
                <a:lnTo>
                  <a:pt x="56692" y="169887"/>
                </a:lnTo>
                <a:lnTo>
                  <a:pt x="77546" y="211988"/>
                </a:lnTo>
                <a:lnTo>
                  <a:pt x="103403" y="257505"/>
                </a:lnTo>
                <a:lnTo>
                  <a:pt x="134429" y="304355"/>
                </a:lnTo>
                <a:lnTo>
                  <a:pt x="170764" y="350418"/>
                </a:lnTo>
                <a:lnTo>
                  <a:pt x="212572" y="393623"/>
                </a:lnTo>
                <a:lnTo>
                  <a:pt x="260007" y="431863"/>
                </a:lnTo>
                <a:lnTo>
                  <a:pt x="313232" y="463042"/>
                </a:lnTo>
                <a:lnTo>
                  <a:pt x="372389" y="485051"/>
                </a:lnTo>
                <a:lnTo>
                  <a:pt x="426504" y="494982"/>
                </a:lnTo>
                <a:lnTo>
                  <a:pt x="466788" y="496709"/>
                </a:lnTo>
                <a:lnTo>
                  <a:pt x="507961" y="493852"/>
                </a:lnTo>
                <a:lnTo>
                  <a:pt x="550024" y="486397"/>
                </a:lnTo>
                <a:lnTo>
                  <a:pt x="592924" y="474370"/>
                </a:lnTo>
                <a:lnTo>
                  <a:pt x="636689" y="457771"/>
                </a:lnTo>
                <a:lnTo>
                  <a:pt x="681278" y="436600"/>
                </a:lnTo>
                <a:lnTo>
                  <a:pt x="726668" y="410883"/>
                </a:lnTo>
                <a:lnTo>
                  <a:pt x="772871" y="380606"/>
                </a:lnTo>
                <a:lnTo>
                  <a:pt x="819835" y="345782"/>
                </a:lnTo>
                <a:lnTo>
                  <a:pt x="867575" y="306412"/>
                </a:lnTo>
                <a:lnTo>
                  <a:pt x="912888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77414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62" y="89420"/>
                </a:lnTo>
                <a:lnTo>
                  <a:pt x="769962" y="104368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62" y="104368"/>
                </a:lnTo>
                <a:lnTo>
                  <a:pt x="769962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17722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17722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77414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62" y="89420"/>
                </a:lnTo>
                <a:lnTo>
                  <a:pt x="769962" y="104368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62" y="104368"/>
                </a:lnTo>
                <a:lnTo>
                  <a:pt x="769962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77414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62" y="89420"/>
                </a:lnTo>
                <a:lnTo>
                  <a:pt x="769962" y="104368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62" y="104368"/>
                </a:lnTo>
                <a:lnTo>
                  <a:pt x="769962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60"/>
                </a:lnTo>
                <a:lnTo>
                  <a:pt x="762495" y="14668"/>
                </a:lnTo>
                <a:lnTo>
                  <a:pt x="747077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89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77414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73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58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96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71" y="392417"/>
                </a:lnTo>
                <a:lnTo>
                  <a:pt x="83464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81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87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62" y="89420"/>
                </a:lnTo>
                <a:lnTo>
                  <a:pt x="769962" y="104368"/>
                </a:lnTo>
                <a:lnTo>
                  <a:pt x="757682" y="115100"/>
                </a:lnTo>
                <a:lnTo>
                  <a:pt x="709129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78" y="113296"/>
                </a:lnTo>
                <a:lnTo>
                  <a:pt x="769962" y="104368"/>
                </a:lnTo>
                <a:lnTo>
                  <a:pt x="769962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19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212" y="14351"/>
                </a:lnTo>
                <a:lnTo>
                  <a:pt x="689038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67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88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99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77414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03" y="0"/>
                </a:lnTo>
                <a:lnTo>
                  <a:pt x="869403" y="15430"/>
                </a:lnTo>
                <a:lnTo>
                  <a:pt x="851814" y="74790"/>
                </a:lnTo>
                <a:lnTo>
                  <a:pt x="831938" y="131775"/>
                </a:lnTo>
                <a:lnTo>
                  <a:pt x="810348" y="184492"/>
                </a:lnTo>
                <a:lnTo>
                  <a:pt x="787057" y="232918"/>
                </a:lnTo>
                <a:lnTo>
                  <a:pt x="762063" y="277037"/>
                </a:lnTo>
                <a:lnTo>
                  <a:pt x="735380" y="316839"/>
                </a:lnTo>
                <a:lnTo>
                  <a:pt x="707009" y="352323"/>
                </a:lnTo>
                <a:lnTo>
                  <a:pt x="676973" y="383451"/>
                </a:lnTo>
                <a:lnTo>
                  <a:pt x="645248" y="410222"/>
                </a:lnTo>
                <a:lnTo>
                  <a:pt x="611873" y="432625"/>
                </a:lnTo>
                <a:lnTo>
                  <a:pt x="576846" y="450646"/>
                </a:lnTo>
                <a:lnTo>
                  <a:pt x="540169" y="464261"/>
                </a:lnTo>
                <a:lnTo>
                  <a:pt x="479958" y="476567"/>
                </a:lnTo>
                <a:lnTo>
                  <a:pt x="419836" y="478167"/>
                </a:lnTo>
                <a:lnTo>
                  <a:pt x="360794" y="470903"/>
                </a:lnTo>
                <a:lnTo>
                  <a:pt x="303796" y="456603"/>
                </a:lnTo>
                <a:lnTo>
                  <a:pt x="249809" y="437070"/>
                </a:lnTo>
                <a:lnTo>
                  <a:pt x="199809" y="414172"/>
                </a:lnTo>
                <a:lnTo>
                  <a:pt x="154774" y="389712"/>
                </a:lnTo>
                <a:lnTo>
                  <a:pt x="115671" y="365518"/>
                </a:lnTo>
                <a:lnTo>
                  <a:pt x="83464" y="343433"/>
                </a:lnTo>
                <a:lnTo>
                  <a:pt x="43624" y="312889"/>
                </a:lnTo>
                <a:lnTo>
                  <a:pt x="75971" y="301663"/>
                </a:lnTo>
                <a:lnTo>
                  <a:pt x="122199" y="299186"/>
                </a:lnTo>
                <a:lnTo>
                  <a:pt x="176085" y="303149"/>
                </a:lnTo>
                <a:lnTo>
                  <a:pt x="231381" y="311226"/>
                </a:lnTo>
                <a:lnTo>
                  <a:pt x="281838" y="321094"/>
                </a:lnTo>
                <a:lnTo>
                  <a:pt x="321233" y="330441"/>
                </a:lnTo>
                <a:lnTo>
                  <a:pt x="388772" y="336778"/>
                </a:lnTo>
                <a:lnTo>
                  <a:pt x="450392" y="330657"/>
                </a:lnTo>
                <a:lnTo>
                  <a:pt x="475170" y="323710"/>
                </a:lnTo>
                <a:lnTo>
                  <a:pt x="505587" y="315188"/>
                </a:lnTo>
                <a:lnTo>
                  <a:pt x="553796" y="293471"/>
                </a:lnTo>
                <a:lnTo>
                  <a:pt x="594525" y="268630"/>
                </a:lnTo>
                <a:lnTo>
                  <a:pt x="627227" y="243776"/>
                </a:lnTo>
                <a:lnTo>
                  <a:pt x="666445" y="206413"/>
                </a:lnTo>
                <a:lnTo>
                  <a:pt x="716559" y="147523"/>
                </a:lnTo>
                <a:lnTo>
                  <a:pt x="762406" y="101549"/>
                </a:lnTo>
                <a:lnTo>
                  <a:pt x="805726" y="63220"/>
                </a:lnTo>
                <a:lnTo>
                  <a:pt x="842568" y="33743"/>
                </a:lnTo>
                <a:lnTo>
                  <a:pt x="847204" y="30835"/>
                </a:lnTo>
                <a:lnTo>
                  <a:pt x="869403" y="15430"/>
                </a:lnTo>
                <a:lnTo>
                  <a:pt x="869403" y="0"/>
                </a:lnTo>
                <a:lnTo>
                  <a:pt x="753795" y="0"/>
                </a:lnTo>
                <a:lnTo>
                  <a:pt x="790473" y="2159"/>
                </a:lnTo>
                <a:lnTo>
                  <a:pt x="832777" y="2717"/>
                </a:lnTo>
                <a:lnTo>
                  <a:pt x="863701" y="2171"/>
                </a:lnTo>
                <a:lnTo>
                  <a:pt x="841006" y="18630"/>
                </a:lnTo>
                <a:lnTo>
                  <a:pt x="839495" y="19824"/>
                </a:lnTo>
                <a:lnTo>
                  <a:pt x="812723" y="37465"/>
                </a:lnTo>
                <a:lnTo>
                  <a:pt x="769962" y="62522"/>
                </a:lnTo>
                <a:lnTo>
                  <a:pt x="769962" y="77470"/>
                </a:lnTo>
                <a:lnTo>
                  <a:pt x="757682" y="88201"/>
                </a:lnTo>
                <a:lnTo>
                  <a:pt x="709129" y="136448"/>
                </a:lnTo>
                <a:lnTo>
                  <a:pt x="661695" y="192100"/>
                </a:lnTo>
                <a:lnTo>
                  <a:pt x="655129" y="199580"/>
                </a:lnTo>
                <a:lnTo>
                  <a:pt x="607758" y="242938"/>
                </a:lnTo>
                <a:lnTo>
                  <a:pt x="568439" y="270268"/>
                </a:lnTo>
                <a:lnTo>
                  <a:pt x="519671" y="295681"/>
                </a:lnTo>
                <a:lnTo>
                  <a:pt x="462203" y="314921"/>
                </a:lnTo>
                <a:lnTo>
                  <a:pt x="396773" y="323710"/>
                </a:lnTo>
                <a:lnTo>
                  <a:pt x="324116" y="317779"/>
                </a:lnTo>
                <a:lnTo>
                  <a:pt x="302298" y="312445"/>
                </a:lnTo>
                <a:lnTo>
                  <a:pt x="254368" y="302221"/>
                </a:lnTo>
                <a:lnTo>
                  <a:pt x="235927" y="299186"/>
                </a:lnTo>
                <a:lnTo>
                  <a:pt x="191706" y="291922"/>
                </a:lnTo>
                <a:lnTo>
                  <a:pt x="147840" y="288226"/>
                </a:lnTo>
                <a:lnTo>
                  <a:pt x="175310" y="283260"/>
                </a:lnTo>
                <a:lnTo>
                  <a:pt x="232371" y="271614"/>
                </a:lnTo>
                <a:lnTo>
                  <a:pt x="295783" y="257009"/>
                </a:lnTo>
                <a:lnTo>
                  <a:pt x="364350" y="239179"/>
                </a:lnTo>
                <a:lnTo>
                  <a:pt x="436880" y="217868"/>
                </a:lnTo>
                <a:lnTo>
                  <a:pt x="512178" y="192811"/>
                </a:lnTo>
                <a:lnTo>
                  <a:pt x="560527" y="174980"/>
                </a:lnTo>
                <a:lnTo>
                  <a:pt x="609206" y="155486"/>
                </a:lnTo>
                <a:lnTo>
                  <a:pt x="657923" y="134277"/>
                </a:lnTo>
                <a:lnTo>
                  <a:pt x="706374" y="111264"/>
                </a:lnTo>
                <a:lnTo>
                  <a:pt x="754278" y="86398"/>
                </a:lnTo>
                <a:lnTo>
                  <a:pt x="769962" y="77470"/>
                </a:lnTo>
                <a:lnTo>
                  <a:pt x="769962" y="62522"/>
                </a:lnTo>
                <a:lnTo>
                  <a:pt x="757275" y="69951"/>
                </a:lnTo>
                <a:lnTo>
                  <a:pt x="700519" y="99695"/>
                </a:lnTo>
                <a:lnTo>
                  <a:pt x="642962" y="126796"/>
                </a:lnTo>
                <a:lnTo>
                  <a:pt x="585114" y="151371"/>
                </a:lnTo>
                <a:lnTo>
                  <a:pt x="527469" y="173545"/>
                </a:lnTo>
                <a:lnTo>
                  <a:pt x="470535" y="193421"/>
                </a:lnTo>
                <a:lnTo>
                  <a:pt x="414820" y="211099"/>
                </a:lnTo>
                <a:lnTo>
                  <a:pt x="360845" y="226707"/>
                </a:lnTo>
                <a:lnTo>
                  <a:pt x="309092" y="240360"/>
                </a:lnTo>
                <a:lnTo>
                  <a:pt x="260083" y="252145"/>
                </a:lnTo>
                <a:lnTo>
                  <a:pt x="214312" y="262204"/>
                </a:lnTo>
                <a:lnTo>
                  <a:pt x="172300" y="270637"/>
                </a:lnTo>
                <a:lnTo>
                  <a:pt x="134531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82" y="249999"/>
                </a:lnTo>
                <a:lnTo>
                  <a:pt x="144614" y="213042"/>
                </a:lnTo>
                <a:lnTo>
                  <a:pt x="171640" y="185839"/>
                </a:lnTo>
                <a:lnTo>
                  <a:pt x="181749" y="174815"/>
                </a:lnTo>
                <a:lnTo>
                  <a:pt x="235331" y="115900"/>
                </a:lnTo>
                <a:lnTo>
                  <a:pt x="285800" y="82067"/>
                </a:lnTo>
                <a:lnTo>
                  <a:pt x="331419" y="67589"/>
                </a:lnTo>
                <a:lnTo>
                  <a:pt x="370408" y="66675"/>
                </a:lnTo>
                <a:lnTo>
                  <a:pt x="401040" y="73596"/>
                </a:lnTo>
                <a:lnTo>
                  <a:pt x="421538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30" y="72974"/>
                </a:lnTo>
                <a:lnTo>
                  <a:pt x="469506" y="36309"/>
                </a:lnTo>
                <a:lnTo>
                  <a:pt x="512432" y="6400"/>
                </a:lnTo>
                <a:lnTo>
                  <a:pt x="533107" y="0"/>
                </a:lnTo>
                <a:lnTo>
                  <a:pt x="499618" y="0"/>
                </a:lnTo>
                <a:lnTo>
                  <a:pt x="463423" y="23964"/>
                </a:lnTo>
                <a:lnTo>
                  <a:pt x="430631" y="72974"/>
                </a:lnTo>
                <a:lnTo>
                  <a:pt x="417182" y="66675"/>
                </a:lnTo>
                <a:lnTo>
                  <a:pt x="413270" y="64846"/>
                </a:lnTo>
                <a:lnTo>
                  <a:pt x="387019" y="57023"/>
                </a:lnTo>
                <a:lnTo>
                  <a:pt x="353288" y="53606"/>
                </a:lnTo>
                <a:lnTo>
                  <a:pt x="313474" y="58750"/>
                </a:lnTo>
                <a:lnTo>
                  <a:pt x="268986" y="76555"/>
                </a:lnTo>
                <a:lnTo>
                  <a:pt x="221246" y="111163"/>
                </a:lnTo>
                <a:lnTo>
                  <a:pt x="171640" y="166674"/>
                </a:lnTo>
                <a:lnTo>
                  <a:pt x="160007" y="179260"/>
                </a:lnTo>
                <a:lnTo>
                  <a:pt x="128651" y="210324"/>
                </a:lnTo>
                <a:lnTo>
                  <a:pt x="81508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75" y="305574"/>
                </a:lnTo>
                <a:lnTo>
                  <a:pt x="35534" y="305409"/>
                </a:lnTo>
                <a:lnTo>
                  <a:pt x="28905" y="308533"/>
                </a:lnTo>
                <a:lnTo>
                  <a:pt x="76212" y="354190"/>
                </a:lnTo>
                <a:lnTo>
                  <a:pt x="109169" y="376732"/>
                </a:lnTo>
                <a:lnTo>
                  <a:pt x="149174" y="401383"/>
                </a:lnTo>
                <a:lnTo>
                  <a:pt x="195224" y="426275"/>
                </a:lnTo>
                <a:lnTo>
                  <a:pt x="246354" y="449567"/>
                </a:lnTo>
                <a:lnTo>
                  <a:pt x="301586" y="469379"/>
                </a:lnTo>
                <a:lnTo>
                  <a:pt x="359943" y="483857"/>
                </a:lnTo>
                <a:lnTo>
                  <a:pt x="420433" y="491147"/>
                </a:lnTo>
                <a:lnTo>
                  <a:pt x="482079" y="489381"/>
                </a:lnTo>
                <a:lnTo>
                  <a:pt x="536778" y="478167"/>
                </a:lnTo>
                <a:lnTo>
                  <a:pt x="543915" y="476707"/>
                </a:lnTo>
                <a:lnTo>
                  <a:pt x="595071" y="456463"/>
                </a:lnTo>
                <a:lnTo>
                  <a:pt x="630148" y="436575"/>
                </a:lnTo>
                <a:lnTo>
                  <a:pt x="663549" y="412330"/>
                </a:lnTo>
                <a:lnTo>
                  <a:pt x="695261" y="383730"/>
                </a:lnTo>
                <a:lnTo>
                  <a:pt x="725284" y="350786"/>
                </a:lnTo>
                <a:lnTo>
                  <a:pt x="753668" y="313410"/>
                </a:lnTo>
                <a:lnTo>
                  <a:pt x="780199" y="271945"/>
                </a:lnTo>
                <a:lnTo>
                  <a:pt x="805065" y="226072"/>
                </a:lnTo>
                <a:lnTo>
                  <a:pt x="828192" y="175920"/>
                </a:lnTo>
                <a:lnTo>
                  <a:pt x="849579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901" y="3987"/>
                </a:lnTo>
                <a:lnTo>
                  <a:pt x="888580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17722" y="68484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17722" y="488918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17722" y="629062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57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25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38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25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16" y="253365"/>
                </a:lnTo>
                <a:lnTo>
                  <a:pt x="775716" y="266268"/>
                </a:lnTo>
                <a:lnTo>
                  <a:pt x="759561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30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16" y="183642"/>
                </a:lnTo>
                <a:lnTo>
                  <a:pt x="171627" y="141706"/>
                </a:lnTo>
                <a:lnTo>
                  <a:pt x="136398" y="115328"/>
                </a:lnTo>
                <a:lnTo>
                  <a:pt x="162318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16" y="266268"/>
                </a:lnTo>
                <a:lnTo>
                  <a:pt x="775716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52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904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804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504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55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34936" y="25222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810" y="69811"/>
                </a:lnTo>
                <a:lnTo>
                  <a:pt x="32004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42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3197" y="277599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84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65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75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86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3505" y="3487737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4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44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25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27" y="141706"/>
                </a:lnTo>
                <a:lnTo>
                  <a:pt x="136398" y="115341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46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797" y="69811"/>
                </a:lnTo>
                <a:lnTo>
                  <a:pt x="31978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29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3505" y="2086292"/>
            <a:ext cx="942340" cy="497205"/>
          </a:xfrm>
          <a:custGeom>
            <a:avLst/>
            <a:gdLst/>
            <a:ahLst/>
            <a:cxnLst/>
            <a:rect l="l" t="t" r="r" b="b"/>
            <a:pathLst>
              <a:path w="942339" h="497205">
                <a:moveTo>
                  <a:pt x="941768" y="263461"/>
                </a:moveTo>
                <a:lnTo>
                  <a:pt x="926414" y="255003"/>
                </a:lnTo>
                <a:lnTo>
                  <a:pt x="924902" y="254177"/>
                </a:lnTo>
                <a:lnTo>
                  <a:pt x="928217" y="251053"/>
                </a:lnTo>
                <a:lnTo>
                  <a:pt x="919581" y="251193"/>
                </a:lnTo>
                <a:lnTo>
                  <a:pt x="905878" y="243357"/>
                </a:lnTo>
                <a:lnTo>
                  <a:pt x="895045" y="236791"/>
                </a:lnTo>
                <a:lnTo>
                  <a:pt x="895045" y="252095"/>
                </a:lnTo>
                <a:lnTo>
                  <a:pt x="892873" y="252247"/>
                </a:lnTo>
                <a:lnTo>
                  <a:pt x="892873" y="266357"/>
                </a:lnTo>
                <a:lnTo>
                  <a:pt x="846493" y="307365"/>
                </a:lnTo>
                <a:lnTo>
                  <a:pt x="799439" y="345160"/>
                </a:lnTo>
                <a:lnTo>
                  <a:pt x="753198" y="378434"/>
                </a:lnTo>
                <a:lnTo>
                  <a:pt x="707783" y="407149"/>
                </a:lnTo>
                <a:lnTo>
                  <a:pt x="663206" y="431330"/>
                </a:lnTo>
                <a:lnTo>
                  <a:pt x="619480" y="450938"/>
                </a:lnTo>
                <a:lnTo>
                  <a:pt x="576630" y="465988"/>
                </a:lnTo>
                <a:lnTo>
                  <a:pt x="534644" y="476478"/>
                </a:lnTo>
                <a:lnTo>
                  <a:pt x="493572" y="482371"/>
                </a:lnTo>
                <a:lnTo>
                  <a:pt x="453390" y="483692"/>
                </a:lnTo>
                <a:lnTo>
                  <a:pt x="414147" y="480402"/>
                </a:lnTo>
                <a:lnTo>
                  <a:pt x="375831" y="472516"/>
                </a:lnTo>
                <a:lnTo>
                  <a:pt x="318236" y="451040"/>
                </a:lnTo>
                <a:lnTo>
                  <a:pt x="266395" y="420535"/>
                </a:lnTo>
                <a:lnTo>
                  <a:pt x="220179" y="383082"/>
                </a:lnTo>
                <a:lnTo>
                  <a:pt x="179412" y="340741"/>
                </a:lnTo>
                <a:lnTo>
                  <a:pt x="143979" y="295579"/>
                </a:lnTo>
                <a:lnTo>
                  <a:pt x="113715" y="249656"/>
                </a:lnTo>
                <a:lnTo>
                  <a:pt x="88493" y="205054"/>
                </a:lnTo>
                <a:lnTo>
                  <a:pt x="68135" y="163817"/>
                </a:lnTo>
                <a:lnTo>
                  <a:pt x="52527" y="128016"/>
                </a:lnTo>
                <a:lnTo>
                  <a:pt x="34937" y="81000"/>
                </a:lnTo>
                <a:lnTo>
                  <a:pt x="68313" y="88620"/>
                </a:lnTo>
                <a:lnTo>
                  <a:pt x="108839" y="111023"/>
                </a:lnTo>
                <a:lnTo>
                  <a:pt x="152425" y="142938"/>
                </a:lnTo>
                <a:lnTo>
                  <a:pt x="195046" y="179095"/>
                </a:lnTo>
                <a:lnTo>
                  <a:pt x="232613" y="214210"/>
                </a:lnTo>
                <a:lnTo>
                  <a:pt x="261073" y="243001"/>
                </a:lnTo>
                <a:lnTo>
                  <a:pt x="314985" y="284162"/>
                </a:lnTo>
                <a:lnTo>
                  <a:pt x="370484" y="311632"/>
                </a:lnTo>
                <a:lnTo>
                  <a:pt x="425488" y="327761"/>
                </a:lnTo>
                <a:lnTo>
                  <a:pt x="477875" y="334899"/>
                </a:lnTo>
                <a:lnTo>
                  <a:pt x="525576" y="335407"/>
                </a:lnTo>
                <a:lnTo>
                  <a:pt x="566483" y="331660"/>
                </a:lnTo>
                <a:lnTo>
                  <a:pt x="598512" y="325983"/>
                </a:lnTo>
                <a:lnTo>
                  <a:pt x="610641" y="322961"/>
                </a:lnTo>
                <a:lnTo>
                  <a:pt x="619556" y="320751"/>
                </a:lnTo>
                <a:lnTo>
                  <a:pt x="627519" y="318312"/>
                </a:lnTo>
                <a:lnTo>
                  <a:pt x="693254" y="297370"/>
                </a:lnTo>
                <a:lnTo>
                  <a:pt x="756488" y="282676"/>
                </a:lnTo>
                <a:lnTo>
                  <a:pt x="813536" y="273126"/>
                </a:lnTo>
                <a:lnTo>
                  <a:pt x="860412" y="267652"/>
                </a:lnTo>
                <a:lnTo>
                  <a:pt x="865873" y="267639"/>
                </a:lnTo>
                <a:lnTo>
                  <a:pt x="892873" y="266357"/>
                </a:lnTo>
                <a:lnTo>
                  <a:pt x="892873" y="252247"/>
                </a:lnTo>
                <a:lnTo>
                  <a:pt x="867079" y="254012"/>
                </a:lnTo>
                <a:lnTo>
                  <a:pt x="865073" y="254241"/>
                </a:lnTo>
                <a:lnTo>
                  <a:pt x="833120" y="255003"/>
                </a:lnTo>
                <a:lnTo>
                  <a:pt x="775703" y="253365"/>
                </a:lnTo>
                <a:lnTo>
                  <a:pt x="775703" y="266268"/>
                </a:lnTo>
                <a:lnTo>
                  <a:pt x="759548" y="268859"/>
                </a:lnTo>
                <a:lnTo>
                  <a:pt x="692810" y="284035"/>
                </a:lnTo>
                <a:lnTo>
                  <a:pt x="623112" y="306095"/>
                </a:lnTo>
                <a:lnTo>
                  <a:pt x="613575" y="308965"/>
                </a:lnTo>
                <a:lnTo>
                  <a:pt x="588378" y="314883"/>
                </a:lnTo>
                <a:lnTo>
                  <a:pt x="550418" y="320624"/>
                </a:lnTo>
                <a:lnTo>
                  <a:pt x="502589" y="322961"/>
                </a:lnTo>
                <a:lnTo>
                  <a:pt x="447763" y="318681"/>
                </a:lnTo>
                <a:lnTo>
                  <a:pt x="388835" y="304546"/>
                </a:lnTo>
                <a:lnTo>
                  <a:pt x="328688" y="277317"/>
                </a:lnTo>
                <a:lnTo>
                  <a:pt x="270217" y="233794"/>
                </a:lnTo>
                <a:lnTo>
                  <a:pt x="254533" y="217703"/>
                </a:lnTo>
                <a:lnTo>
                  <a:pt x="219303" y="183642"/>
                </a:lnTo>
                <a:lnTo>
                  <a:pt x="171627" y="141706"/>
                </a:lnTo>
                <a:lnTo>
                  <a:pt x="136398" y="115341"/>
                </a:lnTo>
                <a:lnTo>
                  <a:pt x="162306" y="125666"/>
                </a:lnTo>
                <a:lnTo>
                  <a:pt x="216877" y="146024"/>
                </a:lnTo>
                <a:lnTo>
                  <a:pt x="278396" y="167246"/>
                </a:lnTo>
                <a:lnTo>
                  <a:pt x="345986" y="188455"/>
                </a:lnTo>
                <a:lnTo>
                  <a:pt x="418782" y="208826"/>
                </a:lnTo>
                <a:lnTo>
                  <a:pt x="495922" y="227482"/>
                </a:lnTo>
                <a:lnTo>
                  <a:pt x="546366" y="237972"/>
                </a:lnTo>
                <a:lnTo>
                  <a:pt x="597979" y="247243"/>
                </a:lnTo>
                <a:lnTo>
                  <a:pt x="650532" y="255054"/>
                </a:lnTo>
                <a:lnTo>
                  <a:pt x="703821" y="261226"/>
                </a:lnTo>
                <a:lnTo>
                  <a:pt x="757618" y="265518"/>
                </a:lnTo>
                <a:lnTo>
                  <a:pt x="775703" y="266268"/>
                </a:lnTo>
                <a:lnTo>
                  <a:pt x="775703" y="253365"/>
                </a:lnTo>
                <a:lnTo>
                  <a:pt x="768883" y="253161"/>
                </a:lnTo>
                <a:lnTo>
                  <a:pt x="704989" y="248310"/>
                </a:lnTo>
                <a:lnTo>
                  <a:pt x="641819" y="240792"/>
                </a:lnTo>
                <a:lnTo>
                  <a:pt x="579729" y="230974"/>
                </a:lnTo>
                <a:lnTo>
                  <a:pt x="519099" y="219227"/>
                </a:lnTo>
                <a:lnTo>
                  <a:pt x="460286" y="205917"/>
                </a:lnTo>
                <a:lnTo>
                  <a:pt x="403669" y="191389"/>
                </a:lnTo>
                <a:lnTo>
                  <a:pt x="349618" y="176022"/>
                </a:lnTo>
                <a:lnTo>
                  <a:pt x="298500" y="160172"/>
                </a:lnTo>
                <a:lnTo>
                  <a:pt x="250685" y="144208"/>
                </a:lnTo>
                <a:lnTo>
                  <a:pt x="206540" y="128473"/>
                </a:lnTo>
                <a:lnTo>
                  <a:pt x="166446" y="113360"/>
                </a:lnTo>
                <a:lnTo>
                  <a:pt x="130759" y="99212"/>
                </a:lnTo>
                <a:lnTo>
                  <a:pt x="74104" y="75272"/>
                </a:lnTo>
                <a:lnTo>
                  <a:pt x="53873" y="66217"/>
                </a:lnTo>
                <a:lnTo>
                  <a:pt x="119202" y="59512"/>
                </a:lnTo>
                <a:lnTo>
                  <a:pt x="173494" y="49847"/>
                </a:lnTo>
                <a:lnTo>
                  <a:pt x="210820" y="41097"/>
                </a:lnTo>
                <a:lnTo>
                  <a:pt x="301891" y="15532"/>
                </a:lnTo>
                <a:lnTo>
                  <a:pt x="362623" y="13601"/>
                </a:lnTo>
                <a:lnTo>
                  <a:pt x="408990" y="25488"/>
                </a:lnTo>
                <a:lnTo>
                  <a:pt x="442544" y="45377"/>
                </a:lnTo>
                <a:lnTo>
                  <a:pt x="477481" y="85953"/>
                </a:lnTo>
                <a:lnTo>
                  <a:pt x="485292" y="103085"/>
                </a:lnTo>
                <a:lnTo>
                  <a:pt x="492086" y="97612"/>
                </a:lnTo>
                <a:lnTo>
                  <a:pt x="521792" y="82651"/>
                </a:lnTo>
                <a:lnTo>
                  <a:pt x="542658" y="72136"/>
                </a:lnTo>
                <a:lnTo>
                  <a:pt x="594931" y="69519"/>
                </a:lnTo>
                <a:lnTo>
                  <a:pt x="645464" y="82892"/>
                </a:lnTo>
                <a:lnTo>
                  <a:pt x="690880" y="105397"/>
                </a:lnTo>
                <a:lnTo>
                  <a:pt x="727748" y="130162"/>
                </a:lnTo>
                <a:lnTo>
                  <a:pt x="762203" y="159092"/>
                </a:lnTo>
                <a:lnTo>
                  <a:pt x="795794" y="186880"/>
                </a:lnTo>
                <a:lnTo>
                  <a:pt x="832967" y="213258"/>
                </a:lnTo>
                <a:lnTo>
                  <a:pt x="868540" y="236156"/>
                </a:lnTo>
                <a:lnTo>
                  <a:pt x="895045" y="252095"/>
                </a:lnTo>
                <a:lnTo>
                  <a:pt x="895045" y="236791"/>
                </a:lnTo>
                <a:lnTo>
                  <a:pt x="866089" y="219227"/>
                </a:lnTo>
                <a:lnTo>
                  <a:pt x="816864" y="186245"/>
                </a:lnTo>
                <a:lnTo>
                  <a:pt x="771182" y="149720"/>
                </a:lnTo>
                <a:lnTo>
                  <a:pt x="761492" y="140855"/>
                </a:lnTo>
                <a:lnTo>
                  <a:pt x="736066" y="120256"/>
                </a:lnTo>
                <a:lnTo>
                  <a:pt x="698246" y="94818"/>
                </a:lnTo>
                <a:lnTo>
                  <a:pt x="651395" y="71424"/>
                </a:lnTo>
                <a:lnTo>
                  <a:pt x="644436" y="69519"/>
                </a:lnTo>
                <a:lnTo>
                  <a:pt x="598881" y="57010"/>
                </a:lnTo>
                <a:lnTo>
                  <a:pt x="544042" y="58445"/>
                </a:lnTo>
                <a:lnTo>
                  <a:pt x="490270" y="82651"/>
                </a:lnTo>
                <a:lnTo>
                  <a:pt x="479818" y="66509"/>
                </a:lnTo>
                <a:lnTo>
                  <a:pt x="461746" y="45986"/>
                </a:lnTo>
                <a:lnTo>
                  <a:pt x="434936" y="25222"/>
                </a:lnTo>
                <a:lnTo>
                  <a:pt x="409613" y="13601"/>
                </a:lnTo>
                <a:lnTo>
                  <a:pt x="398449" y="8470"/>
                </a:lnTo>
                <a:lnTo>
                  <a:pt x="351294" y="0"/>
                </a:lnTo>
                <a:lnTo>
                  <a:pt x="292468" y="4051"/>
                </a:lnTo>
                <a:lnTo>
                  <a:pt x="220980" y="24853"/>
                </a:lnTo>
                <a:lnTo>
                  <a:pt x="204457" y="29349"/>
                </a:lnTo>
                <a:lnTo>
                  <a:pt x="161404" y="39077"/>
                </a:lnTo>
                <a:lnTo>
                  <a:pt x="99580" y="49034"/>
                </a:lnTo>
                <a:lnTo>
                  <a:pt x="26746" y="54203"/>
                </a:lnTo>
                <a:lnTo>
                  <a:pt x="0" y="54584"/>
                </a:lnTo>
                <a:lnTo>
                  <a:pt x="24041" y="66548"/>
                </a:lnTo>
                <a:lnTo>
                  <a:pt x="30797" y="69811"/>
                </a:lnTo>
                <a:lnTo>
                  <a:pt x="31978" y="70370"/>
                </a:lnTo>
                <a:lnTo>
                  <a:pt x="24765" y="69507"/>
                </a:lnTo>
                <a:lnTo>
                  <a:pt x="18326" y="71234"/>
                </a:lnTo>
                <a:lnTo>
                  <a:pt x="20218" y="77622"/>
                </a:lnTo>
                <a:lnTo>
                  <a:pt x="22606" y="85077"/>
                </a:lnTo>
                <a:lnTo>
                  <a:pt x="40690" y="133299"/>
                </a:lnTo>
                <a:lnTo>
                  <a:pt x="56692" y="169887"/>
                </a:lnTo>
                <a:lnTo>
                  <a:pt x="77558" y="211988"/>
                </a:lnTo>
                <a:lnTo>
                  <a:pt x="103416" y="257505"/>
                </a:lnTo>
                <a:lnTo>
                  <a:pt x="134429" y="304355"/>
                </a:lnTo>
                <a:lnTo>
                  <a:pt x="170776" y="350418"/>
                </a:lnTo>
                <a:lnTo>
                  <a:pt x="212585" y="393623"/>
                </a:lnTo>
                <a:lnTo>
                  <a:pt x="260019" y="431863"/>
                </a:lnTo>
                <a:lnTo>
                  <a:pt x="313245" y="463042"/>
                </a:lnTo>
                <a:lnTo>
                  <a:pt x="372402" y="485051"/>
                </a:lnTo>
                <a:lnTo>
                  <a:pt x="426516" y="494982"/>
                </a:lnTo>
                <a:lnTo>
                  <a:pt x="466801" y="496709"/>
                </a:lnTo>
                <a:lnTo>
                  <a:pt x="507974" y="493852"/>
                </a:lnTo>
                <a:lnTo>
                  <a:pt x="550024" y="486397"/>
                </a:lnTo>
                <a:lnTo>
                  <a:pt x="592937" y="474370"/>
                </a:lnTo>
                <a:lnTo>
                  <a:pt x="636701" y="457771"/>
                </a:lnTo>
                <a:lnTo>
                  <a:pt x="681278" y="436600"/>
                </a:lnTo>
                <a:lnTo>
                  <a:pt x="726681" y="410883"/>
                </a:lnTo>
                <a:lnTo>
                  <a:pt x="772871" y="380606"/>
                </a:lnTo>
                <a:lnTo>
                  <a:pt x="819848" y="345782"/>
                </a:lnTo>
                <a:lnTo>
                  <a:pt x="867587" y="306412"/>
                </a:lnTo>
                <a:lnTo>
                  <a:pt x="912901" y="265391"/>
                </a:lnTo>
                <a:lnTo>
                  <a:pt x="919899" y="265049"/>
                </a:lnTo>
                <a:lnTo>
                  <a:pt x="941768" y="263461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3197" y="137454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84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65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75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86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3197" y="4177436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84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65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60"/>
                </a:lnTo>
                <a:lnTo>
                  <a:pt x="762495" y="14668"/>
                </a:lnTo>
                <a:lnTo>
                  <a:pt x="747077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75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86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89" y="16560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3197" y="5578881"/>
            <a:ext cx="909955" cy="518159"/>
          </a:xfrm>
          <a:custGeom>
            <a:avLst/>
            <a:gdLst/>
            <a:ahLst/>
            <a:cxnLst/>
            <a:rect l="l" t="t" r="r" b="b"/>
            <a:pathLst>
              <a:path w="909955" h="518160">
                <a:moveTo>
                  <a:pt x="909345" y="13957"/>
                </a:moveTo>
                <a:lnTo>
                  <a:pt x="890130" y="15024"/>
                </a:lnTo>
                <a:lnTo>
                  <a:pt x="891273" y="10629"/>
                </a:lnTo>
                <a:lnTo>
                  <a:pt x="884047" y="15303"/>
                </a:lnTo>
                <a:lnTo>
                  <a:pt x="869403" y="15900"/>
                </a:lnTo>
                <a:lnTo>
                  <a:pt x="869403" y="42329"/>
                </a:lnTo>
                <a:lnTo>
                  <a:pt x="851814" y="101688"/>
                </a:lnTo>
                <a:lnTo>
                  <a:pt x="831938" y="158673"/>
                </a:lnTo>
                <a:lnTo>
                  <a:pt x="810348" y="211391"/>
                </a:lnTo>
                <a:lnTo>
                  <a:pt x="787057" y="259816"/>
                </a:lnTo>
                <a:lnTo>
                  <a:pt x="762063" y="303936"/>
                </a:lnTo>
                <a:lnTo>
                  <a:pt x="735380" y="343738"/>
                </a:lnTo>
                <a:lnTo>
                  <a:pt x="707009" y="379222"/>
                </a:lnTo>
                <a:lnTo>
                  <a:pt x="676960" y="410349"/>
                </a:lnTo>
                <a:lnTo>
                  <a:pt x="645248" y="437121"/>
                </a:lnTo>
                <a:lnTo>
                  <a:pt x="611873" y="459524"/>
                </a:lnTo>
                <a:lnTo>
                  <a:pt x="576846" y="477545"/>
                </a:lnTo>
                <a:lnTo>
                  <a:pt x="540169" y="491159"/>
                </a:lnTo>
                <a:lnTo>
                  <a:pt x="479945" y="503466"/>
                </a:lnTo>
                <a:lnTo>
                  <a:pt x="419836" y="505066"/>
                </a:lnTo>
                <a:lnTo>
                  <a:pt x="360794" y="497801"/>
                </a:lnTo>
                <a:lnTo>
                  <a:pt x="303784" y="483501"/>
                </a:lnTo>
                <a:lnTo>
                  <a:pt x="249809" y="463969"/>
                </a:lnTo>
                <a:lnTo>
                  <a:pt x="199809" y="441071"/>
                </a:lnTo>
                <a:lnTo>
                  <a:pt x="154774" y="416610"/>
                </a:lnTo>
                <a:lnTo>
                  <a:pt x="115658" y="392417"/>
                </a:lnTo>
                <a:lnTo>
                  <a:pt x="83451" y="370332"/>
                </a:lnTo>
                <a:lnTo>
                  <a:pt x="43624" y="339788"/>
                </a:lnTo>
                <a:lnTo>
                  <a:pt x="75971" y="328561"/>
                </a:lnTo>
                <a:lnTo>
                  <a:pt x="122199" y="326085"/>
                </a:lnTo>
                <a:lnTo>
                  <a:pt x="176085" y="330047"/>
                </a:lnTo>
                <a:lnTo>
                  <a:pt x="231368" y="338124"/>
                </a:lnTo>
                <a:lnTo>
                  <a:pt x="281838" y="347992"/>
                </a:lnTo>
                <a:lnTo>
                  <a:pt x="321233" y="357339"/>
                </a:lnTo>
                <a:lnTo>
                  <a:pt x="388772" y="363677"/>
                </a:lnTo>
                <a:lnTo>
                  <a:pt x="450392" y="357555"/>
                </a:lnTo>
                <a:lnTo>
                  <a:pt x="475170" y="350608"/>
                </a:lnTo>
                <a:lnTo>
                  <a:pt x="505574" y="342087"/>
                </a:lnTo>
                <a:lnTo>
                  <a:pt x="553796" y="320370"/>
                </a:lnTo>
                <a:lnTo>
                  <a:pt x="594525" y="295529"/>
                </a:lnTo>
                <a:lnTo>
                  <a:pt x="627227" y="270675"/>
                </a:lnTo>
                <a:lnTo>
                  <a:pt x="666445" y="233311"/>
                </a:lnTo>
                <a:lnTo>
                  <a:pt x="716559" y="174421"/>
                </a:lnTo>
                <a:lnTo>
                  <a:pt x="762406" y="128447"/>
                </a:lnTo>
                <a:lnTo>
                  <a:pt x="805726" y="90119"/>
                </a:lnTo>
                <a:lnTo>
                  <a:pt x="842568" y="60642"/>
                </a:lnTo>
                <a:lnTo>
                  <a:pt x="847204" y="57734"/>
                </a:lnTo>
                <a:lnTo>
                  <a:pt x="869403" y="42329"/>
                </a:lnTo>
                <a:lnTo>
                  <a:pt x="869403" y="15900"/>
                </a:lnTo>
                <a:lnTo>
                  <a:pt x="868260" y="15938"/>
                </a:lnTo>
                <a:lnTo>
                  <a:pt x="863701" y="16002"/>
                </a:lnTo>
                <a:lnTo>
                  <a:pt x="863701" y="29070"/>
                </a:lnTo>
                <a:lnTo>
                  <a:pt x="841006" y="45529"/>
                </a:lnTo>
                <a:lnTo>
                  <a:pt x="839495" y="46723"/>
                </a:lnTo>
                <a:lnTo>
                  <a:pt x="812723" y="64363"/>
                </a:lnTo>
                <a:lnTo>
                  <a:pt x="769975" y="89420"/>
                </a:lnTo>
                <a:lnTo>
                  <a:pt x="769975" y="104355"/>
                </a:lnTo>
                <a:lnTo>
                  <a:pt x="757682" y="115100"/>
                </a:lnTo>
                <a:lnTo>
                  <a:pt x="709117" y="163347"/>
                </a:lnTo>
                <a:lnTo>
                  <a:pt x="661695" y="218998"/>
                </a:lnTo>
                <a:lnTo>
                  <a:pt x="655129" y="226479"/>
                </a:lnTo>
                <a:lnTo>
                  <a:pt x="607758" y="269836"/>
                </a:lnTo>
                <a:lnTo>
                  <a:pt x="568439" y="297167"/>
                </a:lnTo>
                <a:lnTo>
                  <a:pt x="519671" y="322580"/>
                </a:lnTo>
                <a:lnTo>
                  <a:pt x="462203" y="341820"/>
                </a:lnTo>
                <a:lnTo>
                  <a:pt x="396773" y="350608"/>
                </a:lnTo>
                <a:lnTo>
                  <a:pt x="324116" y="344678"/>
                </a:lnTo>
                <a:lnTo>
                  <a:pt x="302298" y="339344"/>
                </a:lnTo>
                <a:lnTo>
                  <a:pt x="254368" y="329120"/>
                </a:lnTo>
                <a:lnTo>
                  <a:pt x="235927" y="326085"/>
                </a:lnTo>
                <a:lnTo>
                  <a:pt x="191706" y="318820"/>
                </a:lnTo>
                <a:lnTo>
                  <a:pt x="147853" y="315125"/>
                </a:lnTo>
                <a:lnTo>
                  <a:pt x="175310" y="310159"/>
                </a:lnTo>
                <a:lnTo>
                  <a:pt x="232371" y="298513"/>
                </a:lnTo>
                <a:lnTo>
                  <a:pt x="295783" y="283908"/>
                </a:lnTo>
                <a:lnTo>
                  <a:pt x="364350" y="266090"/>
                </a:lnTo>
                <a:lnTo>
                  <a:pt x="436880" y="244779"/>
                </a:lnTo>
                <a:lnTo>
                  <a:pt x="512178" y="219710"/>
                </a:lnTo>
                <a:lnTo>
                  <a:pt x="560527" y="201879"/>
                </a:lnTo>
                <a:lnTo>
                  <a:pt x="609206" y="182384"/>
                </a:lnTo>
                <a:lnTo>
                  <a:pt x="657923" y="161175"/>
                </a:lnTo>
                <a:lnTo>
                  <a:pt x="706374" y="138163"/>
                </a:lnTo>
                <a:lnTo>
                  <a:pt x="754265" y="113296"/>
                </a:lnTo>
                <a:lnTo>
                  <a:pt x="769975" y="104355"/>
                </a:lnTo>
                <a:lnTo>
                  <a:pt x="769975" y="89420"/>
                </a:lnTo>
                <a:lnTo>
                  <a:pt x="757275" y="96850"/>
                </a:lnTo>
                <a:lnTo>
                  <a:pt x="700519" y="126593"/>
                </a:lnTo>
                <a:lnTo>
                  <a:pt x="642962" y="153695"/>
                </a:lnTo>
                <a:lnTo>
                  <a:pt x="585114" y="178269"/>
                </a:lnTo>
                <a:lnTo>
                  <a:pt x="527469" y="200444"/>
                </a:lnTo>
                <a:lnTo>
                  <a:pt x="470535" y="220319"/>
                </a:lnTo>
                <a:lnTo>
                  <a:pt x="414820" y="237998"/>
                </a:lnTo>
                <a:lnTo>
                  <a:pt x="360845" y="253606"/>
                </a:lnTo>
                <a:lnTo>
                  <a:pt x="309092" y="267258"/>
                </a:lnTo>
                <a:lnTo>
                  <a:pt x="260083" y="279044"/>
                </a:lnTo>
                <a:lnTo>
                  <a:pt x="214312" y="289102"/>
                </a:lnTo>
                <a:lnTo>
                  <a:pt x="172300" y="297535"/>
                </a:lnTo>
                <a:lnTo>
                  <a:pt x="134531" y="304444"/>
                </a:lnTo>
                <a:lnTo>
                  <a:pt x="73799" y="314159"/>
                </a:lnTo>
                <a:lnTo>
                  <a:pt x="51841" y="317195"/>
                </a:lnTo>
                <a:lnTo>
                  <a:pt x="103682" y="276898"/>
                </a:lnTo>
                <a:lnTo>
                  <a:pt x="144614" y="239941"/>
                </a:lnTo>
                <a:lnTo>
                  <a:pt x="171640" y="212737"/>
                </a:lnTo>
                <a:lnTo>
                  <a:pt x="181749" y="201714"/>
                </a:lnTo>
                <a:lnTo>
                  <a:pt x="235331" y="142798"/>
                </a:lnTo>
                <a:lnTo>
                  <a:pt x="285800" y="108966"/>
                </a:lnTo>
                <a:lnTo>
                  <a:pt x="331406" y="94488"/>
                </a:lnTo>
                <a:lnTo>
                  <a:pt x="370408" y="93573"/>
                </a:lnTo>
                <a:lnTo>
                  <a:pt x="401040" y="100495"/>
                </a:lnTo>
                <a:lnTo>
                  <a:pt x="421538" y="109474"/>
                </a:lnTo>
                <a:lnTo>
                  <a:pt x="430161" y="114744"/>
                </a:lnTo>
                <a:lnTo>
                  <a:pt x="437248" y="119849"/>
                </a:lnTo>
                <a:lnTo>
                  <a:pt x="440105" y="111607"/>
                </a:lnTo>
                <a:lnTo>
                  <a:pt x="469506" y="63207"/>
                </a:lnTo>
                <a:lnTo>
                  <a:pt x="512432" y="33299"/>
                </a:lnTo>
                <a:lnTo>
                  <a:pt x="562381" y="17856"/>
                </a:lnTo>
                <a:lnTo>
                  <a:pt x="612813" y="12877"/>
                </a:lnTo>
                <a:lnTo>
                  <a:pt x="657199" y="14351"/>
                </a:lnTo>
                <a:lnTo>
                  <a:pt x="689025" y="18262"/>
                </a:lnTo>
                <a:lnTo>
                  <a:pt x="701763" y="20612"/>
                </a:lnTo>
                <a:lnTo>
                  <a:pt x="744969" y="26390"/>
                </a:lnTo>
                <a:lnTo>
                  <a:pt x="790473" y="29057"/>
                </a:lnTo>
                <a:lnTo>
                  <a:pt x="832777" y="29616"/>
                </a:lnTo>
                <a:lnTo>
                  <a:pt x="863701" y="29070"/>
                </a:lnTo>
                <a:lnTo>
                  <a:pt x="863701" y="16002"/>
                </a:lnTo>
                <a:lnTo>
                  <a:pt x="821855" y="16573"/>
                </a:lnTo>
                <a:lnTo>
                  <a:pt x="762495" y="14681"/>
                </a:lnTo>
                <a:lnTo>
                  <a:pt x="747039" y="12877"/>
                </a:lnTo>
                <a:lnTo>
                  <a:pt x="704405" y="7886"/>
                </a:lnTo>
                <a:lnTo>
                  <a:pt x="691502" y="5524"/>
                </a:lnTo>
                <a:lnTo>
                  <a:pt x="659015" y="1536"/>
                </a:lnTo>
                <a:lnTo>
                  <a:pt x="613460" y="0"/>
                </a:lnTo>
                <a:lnTo>
                  <a:pt x="561340" y="4991"/>
                </a:lnTo>
                <a:lnTo>
                  <a:pt x="509155" y="20586"/>
                </a:lnTo>
                <a:lnTo>
                  <a:pt x="463423" y="50863"/>
                </a:lnTo>
                <a:lnTo>
                  <a:pt x="430631" y="99872"/>
                </a:lnTo>
                <a:lnTo>
                  <a:pt x="417182" y="93573"/>
                </a:lnTo>
                <a:lnTo>
                  <a:pt x="413270" y="91744"/>
                </a:lnTo>
                <a:lnTo>
                  <a:pt x="387019" y="83921"/>
                </a:lnTo>
                <a:lnTo>
                  <a:pt x="353275" y="80505"/>
                </a:lnTo>
                <a:lnTo>
                  <a:pt x="313474" y="85648"/>
                </a:lnTo>
                <a:lnTo>
                  <a:pt x="268986" y="103454"/>
                </a:lnTo>
                <a:lnTo>
                  <a:pt x="221246" y="138061"/>
                </a:lnTo>
                <a:lnTo>
                  <a:pt x="171640" y="193573"/>
                </a:lnTo>
                <a:lnTo>
                  <a:pt x="160007" y="206159"/>
                </a:lnTo>
                <a:lnTo>
                  <a:pt x="128651" y="237223"/>
                </a:lnTo>
                <a:lnTo>
                  <a:pt x="81508" y="278422"/>
                </a:lnTo>
                <a:lnTo>
                  <a:pt x="22479" y="321386"/>
                </a:lnTo>
                <a:lnTo>
                  <a:pt x="0" y="335889"/>
                </a:lnTo>
                <a:lnTo>
                  <a:pt x="26619" y="333298"/>
                </a:lnTo>
                <a:lnTo>
                  <a:pt x="34175" y="332473"/>
                </a:lnTo>
                <a:lnTo>
                  <a:pt x="35534" y="332308"/>
                </a:lnTo>
                <a:lnTo>
                  <a:pt x="28905" y="335432"/>
                </a:lnTo>
                <a:lnTo>
                  <a:pt x="76212" y="381088"/>
                </a:lnTo>
                <a:lnTo>
                  <a:pt x="109169" y="403631"/>
                </a:lnTo>
                <a:lnTo>
                  <a:pt x="149174" y="428282"/>
                </a:lnTo>
                <a:lnTo>
                  <a:pt x="195224" y="453174"/>
                </a:lnTo>
                <a:lnTo>
                  <a:pt x="246354" y="476465"/>
                </a:lnTo>
                <a:lnTo>
                  <a:pt x="301586" y="496277"/>
                </a:lnTo>
                <a:lnTo>
                  <a:pt x="359943" y="510755"/>
                </a:lnTo>
                <a:lnTo>
                  <a:pt x="420433" y="518045"/>
                </a:lnTo>
                <a:lnTo>
                  <a:pt x="482079" y="516280"/>
                </a:lnTo>
                <a:lnTo>
                  <a:pt x="536778" y="505066"/>
                </a:lnTo>
                <a:lnTo>
                  <a:pt x="543915" y="503605"/>
                </a:lnTo>
                <a:lnTo>
                  <a:pt x="595071" y="483362"/>
                </a:lnTo>
                <a:lnTo>
                  <a:pt x="630148" y="463473"/>
                </a:lnTo>
                <a:lnTo>
                  <a:pt x="663549" y="439229"/>
                </a:lnTo>
                <a:lnTo>
                  <a:pt x="695261" y="410629"/>
                </a:lnTo>
                <a:lnTo>
                  <a:pt x="725284" y="377685"/>
                </a:lnTo>
                <a:lnTo>
                  <a:pt x="753668" y="340309"/>
                </a:lnTo>
                <a:lnTo>
                  <a:pt x="780186" y="298843"/>
                </a:lnTo>
                <a:lnTo>
                  <a:pt x="805065" y="252971"/>
                </a:lnTo>
                <a:lnTo>
                  <a:pt x="828192" y="202819"/>
                </a:lnTo>
                <a:lnTo>
                  <a:pt x="849579" y="148399"/>
                </a:lnTo>
                <a:lnTo>
                  <a:pt x="869200" y="89712"/>
                </a:lnTo>
                <a:lnTo>
                  <a:pt x="883183" y="40449"/>
                </a:lnTo>
                <a:lnTo>
                  <a:pt x="885888" y="30886"/>
                </a:lnTo>
                <a:lnTo>
                  <a:pt x="888580" y="29019"/>
                </a:lnTo>
                <a:lnTo>
                  <a:pt x="891641" y="26898"/>
                </a:lnTo>
                <a:lnTo>
                  <a:pt x="905776" y="16573"/>
                </a:lnTo>
                <a:lnTo>
                  <a:pt x="909345" y="13957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3197" y="0"/>
            <a:ext cx="892175" cy="491490"/>
          </a:xfrm>
          <a:custGeom>
            <a:avLst/>
            <a:gdLst/>
            <a:ahLst/>
            <a:cxnLst/>
            <a:rect l="l" t="t" r="r" b="b"/>
            <a:pathLst>
              <a:path w="892175" h="491490">
                <a:moveTo>
                  <a:pt x="891641" y="0"/>
                </a:moveTo>
                <a:lnTo>
                  <a:pt x="869403" y="0"/>
                </a:lnTo>
                <a:lnTo>
                  <a:pt x="869403" y="15430"/>
                </a:lnTo>
                <a:lnTo>
                  <a:pt x="851814" y="74790"/>
                </a:lnTo>
                <a:lnTo>
                  <a:pt x="831938" y="131775"/>
                </a:lnTo>
                <a:lnTo>
                  <a:pt x="810348" y="184492"/>
                </a:lnTo>
                <a:lnTo>
                  <a:pt x="787057" y="232918"/>
                </a:lnTo>
                <a:lnTo>
                  <a:pt x="762063" y="277037"/>
                </a:lnTo>
                <a:lnTo>
                  <a:pt x="735380" y="316839"/>
                </a:lnTo>
                <a:lnTo>
                  <a:pt x="707009" y="352323"/>
                </a:lnTo>
                <a:lnTo>
                  <a:pt x="676960" y="383451"/>
                </a:lnTo>
                <a:lnTo>
                  <a:pt x="645248" y="410222"/>
                </a:lnTo>
                <a:lnTo>
                  <a:pt x="611873" y="432625"/>
                </a:lnTo>
                <a:lnTo>
                  <a:pt x="576846" y="450646"/>
                </a:lnTo>
                <a:lnTo>
                  <a:pt x="540169" y="464261"/>
                </a:lnTo>
                <a:lnTo>
                  <a:pt x="479945" y="476567"/>
                </a:lnTo>
                <a:lnTo>
                  <a:pt x="419836" y="478167"/>
                </a:lnTo>
                <a:lnTo>
                  <a:pt x="360794" y="470903"/>
                </a:lnTo>
                <a:lnTo>
                  <a:pt x="303784" y="456603"/>
                </a:lnTo>
                <a:lnTo>
                  <a:pt x="249809" y="437070"/>
                </a:lnTo>
                <a:lnTo>
                  <a:pt x="199809" y="414172"/>
                </a:lnTo>
                <a:lnTo>
                  <a:pt x="154774" y="389712"/>
                </a:lnTo>
                <a:lnTo>
                  <a:pt x="115658" y="365518"/>
                </a:lnTo>
                <a:lnTo>
                  <a:pt x="83451" y="343433"/>
                </a:lnTo>
                <a:lnTo>
                  <a:pt x="43624" y="312889"/>
                </a:lnTo>
                <a:lnTo>
                  <a:pt x="75971" y="301663"/>
                </a:lnTo>
                <a:lnTo>
                  <a:pt x="122199" y="299186"/>
                </a:lnTo>
                <a:lnTo>
                  <a:pt x="176085" y="303149"/>
                </a:lnTo>
                <a:lnTo>
                  <a:pt x="231368" y="311226"/>
                </a:lnTo>
                <a:lnTo>
                  <a:pt x="281838" y="321094"/>
                </a:lnTo>
                <a:lnTo>
                  <a:pt x="321233" y="330441"/>
                </a:lnTo>
                <a:lnTo>
                  <a:pt x="388772" y="336778"/>
                </a:lnTo>
                <a:lnTo>
                  <a:pt x="450392" y="330657"/>
                </a:lnTo>
                <a:lnTo>
                  <a:pt x="475170" y="323710"/>
                </a:lnTo>
                <a:lnTo>
                  <a:pt x="505574" y="315188"/>
                </a:lnTo>
                <a:lnTo>
                  <a:pt x="553796" y="293471"/>
                </a:lnTo>
                <a:lnTo>
                  <a:pt x="594525" y="268630"/>
                </a:lnTo>
                <a:lnTo>
                  <a:pt x="627227" y="243776"/>
                </a:lnTo>
                <a:lnTo>
                  <a:pt x="666445" y="206413"/>
                </a:lnTo>
                <a:lnTo>
                  <a:pt x="716559" y="147523"/>
                </a:lnTo>
                <a:lnTo>
                  <a:pt x="762406" y="101549"/>
                </a:lnTo>
                <a:lnTo>
                  <a:pt x="805726" y="63220"/>
                </a:lnTo>
                <a:lnTo>
                  <a:pt x="842568" y="33743"/>
                </a:lnTo>
                <a:lnTo>
                  <a:pt x="847204" y="30835"/>
                </a:lnTo>
                <a:lnTo>
                  <a:pt x="869403" y="15430"/>
                </a:lnTo>
                <a:lnTo>
                  <a:pt x="869403" y="0"/>
                </a:lnTo>
                <a:lnTo>
                  <a:pt x="753795" y="0"/>
                </a:lnTo>
                <a:lnTo>
                  <a:pt x="790473" y="2159"/>
                </a:lnTo>
                <a:lnTo>
                  <a:pt x="832777" y="2717"/>
                </a:lnTo>
                <a:lnTo>
                  <a:pt x="863701" y="2171"/>
                </a:lnTo>
                <a:lnTo>
                  <a:pt x="841006" y="18630"/>
                </a:lnTo>
                <a:lnTo>
                  <a:pt x="839495" y="19824"/>
                </a:lnTo>
                <a:lnTo>
                  <a:pt x="812723" y="37465"/>
                </a:lnTo>
                <a:lnTo>
                  <a:pt x="769975" y="62522"/>
                </a:lnTo>
                <a:lnTo>
                  <a:pt x="769975" y="77457"/>
                </a:lnTo>
                <a:lnTo>
                  <a:pt x="757682" y="88201"/>
                </a:lnTo>
                <a:lnTo>
                  <a:pt x="709117" y="136448"/>
                </a:lnTo>
                <a:lnTo>
                  <a:pt x="661695" y="192100"/>
                </a:lnTo>
                <a:lnTo>
                  <a:pt x="655129" y="199580"/>
                </a:lnTo>
                <a:lnTo>
                  <a:pt x="607758" y="242938"/>
                </a:lnTo>
                <a:lnTo>
                  <a:pt x="568439" y="270268"/>
                </a:lnTo>
                <a:lnTo>
                  <a:pt x="519671" y="295681"/>
                </a:lnTo>
                <a:lnTo>
                  <a:pt x="462203" y="314921"/>
                </a:lnTo>
                <a:lnTo>
                  <a:pt x="396773" y="323710"/>
                </a:lnTo>
                <a:lnTo>
                  <a:pt x="324116" y="317779"/>
                </a:lnTo>
                <a:lnTo>
                  <a:pt x="302298" y="312445"/>
                </a:lnTo>
                <a:lnTo>
                  <a:pt x="254368" y="302221"/>
                </a:lnTo>
                <a:lnTo>
                  <a:pt x="235927" y="299186"/>
                </a:lnTo>
                <a:lnTo>
                  <a:pt x="191706" y="291922"/>
                </a:lnTo>
                <a:lnTo>
                  <a:pt x="147840" y="288226"/>
                </a:lnTo>
                <a:lnTo>
                  <a:pt x="175310" y="283260"/>
                </a:lnTo>
                <a:lnTo>
                  <a:pt x="232371" y="271614"/>
                </a:lnTo>
                <a:lnTo>
                  <a:pt x="295783" y="257009"/>
                </a:lnTo>
                <a:lnTo>
                  <a:pt x="364350" y="239179"/>
                </a:lnTo>
                <a:lnTo>
                  <a:pt x="436880" y="217868"/>
                </a:lnTo>
                <a:lnTo>
                  <a:pt x="512178" y="192811"/>
                </a:lnTo>
                <a:lnTo>
                  <a:pt x="560527" y="174980"/>
                </a:lnTo>
                <a:lnTo>
                  <a:pt x="609206" y="155486"/>
                </a:lnTo>
                <a:lnTo>
                  <a:pt x="657923" y="134277"/>
                </a:lnTo>
                <a:lnTo>
                  <a:pt x="706374" y="111264"/>
                </a:lnTo>
                <a:lnTo>
                  <a:pt x="754265" y="86398"/>
                </a:lnTo>
                <a:lnTo>
                  <a:pt x="769975" y="77457"/>
                </a:lnTo>
                <a:lnTo>
                  <a:pt x="769975" y="62522"/>
                </a:lnTo>
                <a:lnTo>
                  <a:pt x="757275" y="69951"/>
                </a:lnTo>
                <a:lnTo>
                  <a:pt x="700519" y="99695"/>
                </a:lnTo>
                <a:lnTo>
                  <a:pt x="642962" y="126796"/>
                </a:lnTo>
                <a:lnTo>
                  <a:pt x="585114" y="151371"/>
                </a:lnTo>
                <a:lnTo>
                  <a:pt x="527469" y="173545"/>
                </a:lnTo>
                <a:lnTo>
                  <a:pt x="470535" y="193421"/>
                </a:lnTo>
                <a:lnTo>
                  <a:pt x="414820" y="211099"/>
                </a:lnTo>
                <a:lnTo>
                  <a:pt x="360845" y="226707"/>
                </a:lnTo>
                <a:lnTo>
                  <a:pt x="309092" y="240360"/>
                </a:lnTo>
                <a:lnTo>
                  <a:pt x="260083" y="252145"/>
                </a:lnTo>
                <a:lnTo>
                  <a:pt x="214312" y="262204"/>
                </a:lnTo>
                <a:lnTo>
                  <a:pt x="172300" y="270637"/>
                </a:lnTo>
                <a:lnTo>
                  <a:pt x="134531" y="277545"/>
                </a:lnTo>
                <a:lnTo>
                  <a:pt x="73799" y="287261"/>
                </a:lnTo>
                <a:lnTo>
                  <a:pt x="51841" y="290296"/>
                </a:lnTo>
                <a:lnTo>
                  <a:pt x="103682" y="249999"/>
                </a:lnTo>
                <a:lnTo>
                  <a:pt x="144614" y="213042"/>
                </a:lnTo>
                <a:lnTo>
                  <a:pt x="171640" y="185839"/>
                </a:lnTo>
                <a:lnTo>
                  <a:pt x="181749" y="174815"/>
                </a:lnTo>
                <a:lnTo>
                  <a:pt x="235331" y="115900"/>
                </a:lnTo>
                <a:lnTo>
                  <a:pt x="285800" y="82067"/>
                </a:lnTo>
                <a:lnTo>
                  <a:pt x="331406" y="67589"/>
                </a:lnTo>
                <a:lnTo>
                  <a:pt x="370408" y="66675"/>
                </a:lnTo>
                <a:lnTo>
                  <a:pt x="401040" y="73596"/>
                </a:lnTo>
                <a:lnTo>
                  <a:pt x="421538" y="82575"/>
                </a:lnTo>
                <a:lnTo>
                  <a:pt x="430161" y="87845"/>
                </a:lnTo>
                <a:lnTo>
                  <a:pt x="437248" y="92951"/>
                </a:lnTo>
                <a:lnTo>
                  <a:pt x="440105" y="84709"/>
                </a:lnTo>
                <a:lnTo>
                  <a:pt x="447230" y="72974"/>
                </a:lnTo>
                <a:lnTo>
                  <a:pt x="469506" y="36309"/>
                </a:lnTo>
                <a:lnTo>
                  <a:pt x="512432" y="6400"/>
                </a:lnTo>
                <a:lnTo>
                  <a:pt x="533107" y="0"/>
                </a:lnTo>
                <a:lnTo>
                  <a:pt x="499618" y="0"/>
                </a:lnTo>
                <a:lnTo>
                  <a:pt x="463423" y="23964"/>
                </a:lnTo>
                <a:lnTo>
                  <a:pt x="430631" y="72974"/>
                </a:lnTo>
                <a:lnTo>
                  <a:pt x="417182" y="66675"/>
                </a:lnTo>
                <a:lnTo>
                  <a:pt x="413270" y="64846"/>
                </a:lnTo>
                <a:lnTo>
                  <a:pt x="387019" y="57023"/>
                </a:lnTo>
                <a:lnTo>
                  <a:pt x="353275" y="53606"/>
                </a:lnTo>
                <a:lnTo>
                  <a:pt x="313474" y="58750"/>
                </a:lnTo>
                <a:lnTo>
                  <a:pt x="268986" y="76555"/>
                </a:lnTo>
                <a:lnTo>
                  <a:pt x="221246" y="111163"/>
                </a:lnTo>
                <a:lnTo>
                  <a:pt x="171640" y="166674"/>
                </a:lnTo>
                <a:lnTo>
                  <a:pt x="160007" y="179260"/>
                </a:lnTo>
                <a:lnTo>
                  <a:pt x="128651" y="210324"/>
                </a:lnTo>
                <a:lnTo>
                  <a:pt x="81508" y="251523"/>
                </a:lnTo>
                <a:lnTo>
                  <a:pt x="22479" y="294487"/>
                </a:lnTo>
                <a:lnTo>
                  <a:pt x="0" y="308991"/>
                </a:lnTo>
                <a:lnTo>
                  <a:pt x="26619" y="306400"/>
                </a:lnTo>
                <a:lnTo>
                  <a:pt x="34175" y="305574"/>
                </a:lnTo>
                <a:lnTo>
                  <a:pt x="35534" y="305409"/>
                </a:lnTo>
                <a:lnTo>
                  <a:pt x="28905" y="308533"/>
                </a:lnTo>
                <a:lnTo>
                  <a:pt x="76212" y="354190"/>
                </a:lnTo>
                <a:lnTo>
                  <a:pt x="109169" y="376732"/>
                </a:lnTo>
                <a:lnTo>
                  <a:pt x="149174" y="401383"/>
                </a:lnTo>
                <a:lnTo>
                  <a:pt x="195224" y="426275"/>
                </a:lnTo>
                <a:lnTo>
                  <a:pt x="246354" y="449567"/>
                </a:lnTo>
                <a:lnTo>
                  <a:pt x="301586" y="469379"/>
                </a:lnTo>
                <a:lnTo>
                  <a:pt x="359943" y="483857"/>
                </a:lnTo>
                <a:lnTo>
                  <a:pt x="420433" y="491147"/>
                </a:lnTo>
                <a:lnTo>
                  <a:pt x="482079" y="489381"/>
                </a:lnTo>
                <a:lnTo>
                  <a:pt x="536778" y="478167"/>
                </a:lnTo>
                <a:lnTo>
                  <a:pt x="543915" y="476707"/>
                </a:lnTo>
                <a:lnTo>
                  <a:pt x="595071" y="456463"/>
                </a:lnTo>
                <a:lnTo>
                  <a:pt x="630148" y="436575"/>
                </a:lnTo>
                <a:lnTo>
                  <a:pt x="663549" y="412330"/>
                </a:lnTo>
                <a:lnTo>
                  <a:pt x="695261" y="383730"/>
                </a:lnTo>
                <a:lnTo>
                  <a:pt x="725284" y="350786"/>
                </a:lnTo>
                <a:lnTo>
                  <a:pt x="753668" y="313410"/>
                </a:lnTo>
                <a:lnTo>
                  <a:pt x="780186" y="271945"/>
                </a:lnTo>
                <a:lnTo>
                  <a:pt x="805065" y="226072"/>
                </a:lnTo>
                <a:lnTo>
                  <a:pt x="828192" y="175920"/>
                </a:lnTo>
                <a:lnTo>
                  <a:pt x="849579" y="121500"/>
                </a:lnTo>
                <a:lnTo>
                  <a:pt x="869200" y="62814"/>
                </a:lnTo>
                <a:lnTo>
                  <a:pt x="883183" y="13550"/>
                </a:lnTo>
                <a:lnTo>
                  <a:pt x="885901" y="3987"/>
                </a:lnTo>
                <a:lnTo>
                  <a:pt x="888580" y="2120"/>
                </a:lnTo>
                <a:lnTo>
                  <a:pt x="891641" y="0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0" y="243010"/>
            <a:ext cx="10692130" cy="6555740"/>
            <a:chOff x="0" y="243010"/>
            <a:chExt cx="10692130" cy="6555740"/>
          </a:xfrm>
        </p:grpSpPr>
        <p:sp>
          <p:nvSpPr>
            <p:cNvPr id="51" name="object 51"/>
            <p:cNvSpPr/>
            <p:nvPr/>
          </p:nvSpPr>
          <p:spPr>
            <a:xfrm>
              <a:off x="1073513" y="684844"/>
              <a:ext cx="942340" cy="267970"/>
            </a:xfrm>
            <a:custGeom>
              <a:avLst/>
              <a:gdLst/>
              <a:ahLst/>
              <a:cxnLst/>
              <a:rect l="l" t="t" r="r" b="b"/>
              <a:pathLst>
                <a:path w="942339" h="267969">
                  <a:moveTo>
                    <a:pt x="351290" y="0"/>
                  </a:moveTo>
                  <a:lnTo>
                    <a:pt x="292463" y="4044"/>
                  </a:lnTo>
                  <a:lnTo>
                    <a:pt x="220979" y="24845"/>
                  </a:lnTo>
                  <a:lnTo>
                    <a:pt x="204450" y="29343"/>
                  </a:lnTo>
                  <a:lnTo>
                    <a:pt x="161401" y="39077"/>
                  </a:lnTo>
                  <a:lnTo>
                    <a:pt x="99582" y="49032"/>
                  </a:lnTo>
                  <a:lnTo>
                    <a:pt x="26746" y="54195"/>
                  </a:lnTo>
                  <a:lnTo>
                    <a:pt x="0" y="54576"/>
                  </a:lnTo>
                  <a:lnTo>
                    <a:pt x="24036" y="66541"/>
                  </a:lnTo>
                  <a:lnTo>
                    <a:pt x="77468" y="90906"/>
                  </a:lnTo>
                  <a:lnTo>
                    <a:pt x="115551" y="107004"/>
                  </a:lnTo>
                  <a:lnTo>
                    <a:pt x="162310" y="125661"/>
                  </a:lnTo>
                  <a:lnTo>
                    <a:pt x="216880" y="146024"/>
                  </a:lnTo>
                  <a:lnTo>
                    <a:pt x="278393" y="167239"/>
                  </a:lnTo>
                  <a:lnTo>
                    <a:pt x="345982" y="188455"/>
                  </a:lnTo>
                  <a:lnTo>
                    <a:pt x="418781" y="208817"/>
                  </a:lnTo>
                  <a:lnTo>
                    <a:pt x="495922" y="227473"/>
                  </a:lnTo>
                  <a:lnTo>
                    <a:pt x="546368" y="237969"/>
                  </a:lnTo>
                  <a:lnTo>
                    <a:pt x="597978" y="247234"/>
                  </a:lnTo>
                  <a:lnTo>
                    <a:pt x="650534" y="255056"/>
                  </a:lnTo>
                  <a:lnTo>
                    <a:pt x="703819" y="261220"/>
                  </a:lnTo>
                  <a:lnTo>
                    <a:pt x="757616" y="265515"/>
                  </a:lnTo>
                  <a:lnTo>
                    <a:pt x="811706" y="267725"/>
                  </a:lnTo>
                  <a:lnTo>
                    <a:pt x="865873" y="267638"/>
                  </a:lnTo>
                  <a:lnTo>
                    <a:pt x="919899" y="265040"/>
                  </a:lnTo>
                  <a:lnTo>
                    <a:pt x="941768" y="263453"/>
                  </a:lnTo>
                  <a:lnTo>
                    <a:pt x="926407" y="254995"/>
                  </a:lnTo>
                  <a:lnTo>
                    <a:pt x="833118" y="254995"/>
                  </a:lnTo>
                  <a:lnTo>
                    <a:pt x="768882" y="253161"/>
                  </a:lnTo>
                  <a:lnTo>
                    <a:pt x="704992" y="248304"/>
                  </a:lnTo>
                  <a:lnTo>
                    <a:pt x="641817" y="240788"/>
                  </a:lnTo>
                  <a:lnTo>
                    <a:pt x="579728" y="230975"/>
                  </a:lnTo>
                  <a:lnTo>
                    <a:pt x="519093" y="219229"/>
                  </a:lnTo>
                  <a:lnTo>
                    <a:pt x="460283" y="205913"/>
                  </a:lnTo>
                  <a:lnTo>
                    <a:pt x="403668" y="191389"/>
                  </a:lnTo>
                  <a:lnTo>
                    <a:pt x="349617" y="176020"/>
                  </a:lnTo>
                  <a:lnTo>
                    <a:pt x="298499" y="160169"/>
                  </a:lnTo>
                  <a:lnTo>
                    <a:pt x="250685" y="144199"/>
                  </a:lnTo>
                  <a:lnTo>
                    <a:pt x="206544" y="128474"/>
                  </a:lnTo>
                  <a:lnTo>
                    <a:pt x="166446" y="113355"/>
                  </a:lnTo>
                  <a:lnTo>
                    <a:pt x="130760" y="99207"/>
                  </a:lnTo>
                  <a:lnTo>
                    <a:pt x="74104" y="75270"/>
                  </a:lnTo>
                  <a:lnTo>
                    <a:pt x="53873" y="66209"/>
                  </a:lnTo>
                  <a:lnTo>
                    <a:pt x="119198" y="59507"/>
                  </a:lnTo>
                  <a:lnTo>
                    <a:pt x="173496" y="49846"/>
                  </a:lnTo>
                  <a:lnTo>
                    <a:pt x="210823" y="41093"/>
                  </a:lnTo>
                  <a:lnTo>
                    <a:pt x="301895" y="15534"/>
                  </a:lnTo>
                  <a:lnTo>
                    <a:pt x="362624" y="13594"/>
                  </a:lnTo>
                  <a:lnTo>
                    <a:pt x="409617" y="13594"/>
                  </a:lnTo>
                  <a:lnTo>
                    <a:pt x="398450" y="8470"/>
                  </a:lnTo>
                  <a:lnTo>
                    <a:pt x="351290" y="0"/>
                  </a:lnTo>
                  <a:close/>
                </a:path>
                <a:path w="942339" h="267969">
                  <a:moveTo>
                    <a:pt x="644438" y="69517"/>
                  </a:moveTo>
                  <a:lnTo>
                    <a:pt x="594925" y="69517"/>
                  </a:lnTo>
                  <a:lnTo>
                    <a:pt x="645467" y="82887"/>
                  </a:lnTo>
                  <a:lnTo>
                    <a:pt x="690876" y="105388"/>
                  </a:lnTo>
                  <a:lnTo>
                    <a:pt x="727742" y="130160"/>
                  </a:lnTo>
                  <a:lnTo>
                    <a:pt x="752654" y="150345"/>
                  </a:lnTo>
                  <a:lnTo>
                    <a:pt x="762203" y="159084"/>
                  </a:lnTo>
                  <a:lnTo>
                    <a:pt x="795788" y="186874"/>
                  </a:lnTo>
                  <a:lnTo>
                    <a:pt x="832962" y="213261"/>
                  </a:lnTo>
                  <a:lnTo>
                    <a:pt x="868539" y="236149"/>
                  </a:lnTo>
                  <a:lnTo>
                    <a:pt x="897331" y="253445"/>
                  </a:lnTo>
                  <a:lnTo>
                    <a:pt x="833118" y="254995"/>
                  </a:lnTo>
                  <a:lnTo>
                    <a:pt x="926407" y="254995"/>
                  </a:lnTo>
                  <a:lnTo>
                    <a:pt x="922553" y="252873"/>
                  </a:lnTo>
                  <a:lnTo>
                    <a:pt x="905877" y="243359"/>
                  </a:lnTo>
                  <a:lnTo>
                    <a:pt x="866091" y="219229"/>
                  </a:lnTo>
                  <a:lnTo>
                    <a:pt x="816861" y="186244"/>
                  </a:lnTo>
                  <a:lnTo>
                    <a:pt x="771182" y="149711"/>
                  </a:lnTo>
                  <a:lnTo>
                    <a:pt x="761497" y="140854"/>
                  </a:lnTo>
                  <a:lnTo>
                    <a:pt x="736064" y="120253"/>
                  </a:lnTo>
                  <a:lnTo>
                    <a:pt x="698243" y="94810"/>
                  </a:lnTo>
                  <a:lnTo>
                    <a:pt x="651393" y="71427"/>
                  </a:lnTo>
                  <a:lnTo>
                    <a:pt x="644438" y="69517"/>
                  </a:lnTo>
                  <a:close/>
                </a:path>
                <a:path w="942339" h="267969">
                  <a:moveTo>
                    <a:pt x="409617" y="13594"/>
                  </a:moveTo>
                  <a:lnTo>
                    <a:pt x="362624" y="13594"/>
                  </a:lnTo>
                  <a:lnTo>
                    <a:pt x="408984" y="25480"/>
                  </a:lnTo>
                  <a:lnTo>
                    <a:pt x="442538" y="45378"/>
                  </a:lnTo>
                  <a:lnTo>
                    <a:pt x="464848" y="67473"/>
                  </a:lnTo>
                  <a:lnTo>
                    <a:pt x="477478" y="85952"/>
                  </a:lnTo>
                  <a:lnTo>
                    <a:pt x="481990" y="95000"/>
                  </a:lnTo>
                  <a:lnTo>
                    <a:pt x="485292" y="103077"/>
                  </a:lnTo>
                  <a:lnTo>
                    <a:pt x="492086" y="97603"/>
                  </a:lnTo>
                  <a:lnTo>
                    <a:pt x="521796" y="82643"/>
                  </a:lnTo>
                  <a:lnTo>
                    <a:pt x="490270" y="82643"/>
                  </a:lnTo>
                  <a:lnTo>
                    <a:pt x="479820" y="66501"/>
                  </a:lnTo>
                  <a:lnTo>
                    <a:pt x="461742" y="45984"/>
                  </a:lnTo>
                  <a:lnTo>
                    <a:pt x="434937" y="25212"/>
                  </a:lnTo>
                  <a:lnTo>
                    <a:pt x="409617" y="13594"/>
                  </a:lnTo>
                  <a:close/>
                </a:path>
                <a:path w="942339" h="267969">
                  <a:moveTo>
                    <a:pt x="598875" y="57004"/>
                  </a:moveTo>
                  <a:lnTo>
                    <a:pt x="544047" y="58442"/>
                  </a:lnTo>
                  <a:lnTo>
                    <a:pt x="490270" y="82643"/>
                  </a:lnTo>
                  <a:lnTo>
                    <a:pt x="521796" y="82643"/>
                  </a:lnTo>
                  <a:lnTo>
                    <a:pt x="542661" y="72136"/>
                  </a:lnTo>
                  <a:lnTo>
                    <a:pt x="594925" y="69517"/>
                  </a:lnTo>
                  <a:lnTo>
                    <a:pt x="644438" y="69517"/>
                  </a:lnTo>
                  <a:lnTo>
                    <a:pt x="598875" y="57004"/>
                  </a:lnTo>
                  <a:close/>
                </a:path>
              </a:pathLst>
            </a:custGeom>
            <a:solidFill>
              <a:srgbClr val="3B9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756005"/>
              <a:ext cx="10692130" cy="6042660"/>
            </a:xfrm>
            <a:custGeom>
              <a:avLst/>
              <a:gdLst/>
              <a:ahLst/>
              <a:cxnLst/>
              <a:rect l="l" t="t" r="r" b="b"/>
              <a:pathLst>
                <a:path w="10692130" h="6042659">
                  <a:moveTo>
                    <a:pt x="0" y="6042355"/>
                  </a:moveTo>
                  <a:lnTo>
                    <a:pt x="10692003" y="604235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042355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6006" y="243010"/>
              <a:ext cx="6123305" cy="2400300"/>
            </a:xfrm>
            <a:custGeom>
              <a:avLst/>
              <a:gdLst/>
              <a:ahLst/>
              <a:cxnLst/>
              <a:rect l="l" t="t" r="r" b="b"/>
              <a:pathLst>
                <a:path w="6123305" h="2400300">
                  <a:moveTo>
                    <a:pt x="2820670" y="0"/>
                  </a:moveTo>
                  <a:lnTo>
                    <a:pt x="2755024" y="318"/>
                  </a:lnTo>
                  <a:lnTo>
                    <a:pt x="2689747" y="1269"/>
                  </a:lnTo>
                  <a:lnTo>
                    <a:pt x="2624852" y="2846"/>
                  </a:lnTo>
                  <a:lnTo>
                    <a:pt x="2560358" y="5042"/>
                  </a:lnTo>
                  <a:lnTo>
                    <a:pt x="2496279" y="7849"/>
                  </a:lnTo>
                  <a:lnTo>
                    <a:pt x="2432633" y="11261"/>
                  </a:lnTo>
                  <a:lnTo>
                    <a:pt x="2369435" y="15272"/>
                  </a:lnTo>
                  <a:lnTo>
                    <a:pt x="2306702" y="19873"/>
                  </a:lnTo>
                  <a:lnTo>
                    <a:pt x="2244449" y="25059"/>
                  </a:lnTo>
                  <a:lnTo>
                    <a:pt x="2182694" y="30822"/>
                  </a:lnTo>
                  <a:lnTo>
                    <a:pt x="2121452" y="37156"/>
                  </a:lnTo>
                  <a:lnTo>
                    <a:pt x="2060740" y="44053"/>
                  </a:lnTo>
                  <a:lnTo>
                    <a:pt x="2000573" y="51507"/>
                  </a:lnTo>
                  <a:lnTo>
                    <a:pt x="1940969" y="59510"/>
                  </a:lnTo>
                  <a:lnTo>
                    <a:pt x="1881943" y="68057"/>
                  </a:lnTo>
                  <a:lnTo>
                    <a:pt x="1823511" y="77139"/>
                  </a:lnTo>
                  <a:lnTo>
                    <a:pt x="1765690" y="86750"/>
                  </a:lnTo>
                  <a:lnTo>
                    <a:pt x="1708496" y="96884"/>
                  </a:lnTo>
                  <a:lnTo>
                    <a:pt x="1651945" y="107532"/>
                  </a:lnTo>
                  <a:lnTo>
                    <a:pt x="1596053" y="118689"/>
                  </a:lnTo>
                  <a:lnTo>
                    <a:pt x="1540837" y="130347"/>
                  </a:lnTo>
                  <a:lnTo>
                    <a:pt x="1486313" y="142500"/>
                  </a:lnTo>
                  <a:lnTo>
                    <a:pt x="1432496" y="155141"/>
                  </a:lnTo>
                  <a:lnTo>
                    <a:pt x="1379404" y="168262"/>
                  </a:lnTo>
                  <a:lnTo>
                    <a:pt x="1327053" y="181857"/>
                  </a:lnTo>
                  <a:lnTo>
                    <a:pt x="1275458" y="195919"/>
                  </a:lnTo>
                  <a:lnTo>
                    <a:pt x="1224636" y="210440"/>
                  </a:lnTo>
                  <a:lnTo>
                    <a:pt x="1174604" y="225415"/>
                  </a:lnTo>
                  <a:lnTo>
                    <a:pt x="1125377" y="240836"/>
                  </a:lnTo>
                  <a:lnTo>
                    <a:pt x="1076971" y="256697"/>
                  </a:lnTo>
                  <a:lnTo>
                    <a:pt x="1029403" y="272989"/>
                  </a:lnTo>
                  <a:lnTo>
                    <a:pt x="982690" y="289707"/>
                  </a:lnTo>
                  <a:lnTo>
                    <a:pt x="936846" y="306844"/>
                  </a:lnTo>
                  <a:lnTo>
                    <a:pt x="891889" y="324393"/>
                  </a:lnTo>
                  <a:lnTo>
                    <a:pt x="847835" y="342346"/>
                  </a:lnTo>
                  <a:lnTo>
                    <a:pt x="804700" y="360697"/>
                  </a:lnTo>
                  <a:lnTo>
                    <a:pt x="762500" y="379439"/>
                  </a:lnTo>
                  <a:lnTo>
                    <a:pt x="721252" y="398565"/>
                  </a:lnTo>
                  <a:lnTo>
                    <a:pt x="680971" y="418068"/>
                  </a:lnTo>
                  <a:lnTo>
                    <a:pt x="641674" y="437941"/>
                  </a:lnTo>
                  <a:lnTo>
                    <a:pt x="603377" y="458178"/>
                  </a:lnTo>
                  <a:lnTo>
                    <a:pt x="566097" y="478771"/>
                  </a:lnTo>
                  <a:lnTo>
                    <a:pt x="529849" y="499714"/>
                  </a:lnTo>
                  <a:lnTo>
                    <a:pt x="494650" y="521000"/>
                  </a:lnTo>
                  <a:lnTo>
                    <a:pt x="460516" y="542621"/>
                  </a:lnTo>
                  <a:lnTo>
                    <a:pt x="427463" y="564571"/>
                  </a:lnTo>
                  <a:lnTo>
                    <a:pt x="395507" y="586843"/>
                  </a:lnTo>
                  <a:lnTo>
                    <a:pt x="364665" y="609430"/>
                  </a:lnTo>
                  <a:lnTo>
                    <a:pt x="306388" y="655521"/>
                  </a:lnTo>
                  <a:lnTo>
                    <a:pt x="252760" y="702789"/>
                  </a:lnTo>
                  <a:lnTo>
                    <a:pt x="203911" y="751180"/>
                  </a:lnTo>
                  <a:lnTo>
                    <a:pt x="159971" y="800637"/>
                  </a:lnTo>
                  <a:lnTo>
                    <a:pt x="121070" y="851106"/>
                  </a:lnTo>
                  <a:lnTo>
                    <a:pt x="87337" y="902531"/>
                  </a:lnTo>
                  <a:lnTo>
                    <a:pt x="58903" y="954858"/>
                  </a:lnTo>
                  <a:lnTo>
                    <a:pt x="35898" y="1008030"/>
                  </a:lnTo>
                  <a:lnTo>
                    <a:pt x="18450" y="1061993"/>
                  </a:lnTo>
                  <a:lnTo>
                    <a:pt x="6690" y="1116691"/>
                  </a:lnTo>
                  <a:lnTo>
                    <a:pt x="748" y="1172070"/>
                  </a:lnTo>
                  <a:lnTo>
                    <a:pt x="0" y="1199997"/>
                  </a:lnTo>
                  <a:lnTo>
                    <a:pt x="748" y="1227924"/>
                  </a:lnTo>
                  <a:lnTo>
                    <a:pt x="6690" y="1283303"/>
                  </a:lnTo>
                  <a:lnTo>
                    <a:pt x="18450" y="1338001"/>
                  </a:lnTo>
                  <a:lnTo>
                    <a:pt x="35898" y="1391964"/>
                  </a:lnTo>
                  <a:lnTo>
                    <a:pt x="58903" y="1445137"/>
                  </a:lnTo>
                  <a:lnTo>
                    <a:pt x="87337" y="1497463"/>
                  </a:lnTo>
                  <a:lnTo>
                    <a:pt x="121070" y="1548888"/>
                  </a:lnTo>
                  <a:lnTo>
                    <a:pt x="159971" y="1599357"/>
                  </a:lnTo>
                  <a:lnTo>
                    <a:pt x="203911" y="1648814"/>
                  </a:lnTo>
                  <a:lnTo>
                    <a:pt x="252760" y="1697205"/>
                  </a:lnTo>
                  <a:lnTo>
                    <a:pt x="306388" y="1744473"/>
                  </a:lnTo>
                  <a:lnTo>
                    <a:pt x="364665" y="1790565"/>
                  </a:lnTo>
                  <a:lnTo>
                    <a:pt x="395507" y="1813152"/>
                  </a:lnTo>
                  <a:lnTo>
                    <a:pt x="427463" y="1835423"/>
                  </a:lnTo>
                  <a:lnTo>
                    <a:pt x="460516" y="1857373"/>
                  </a:lnTo>
                  <a:lnTo>
                    <a:pt x="494650" y="1878995"/>
                  </a:lnTo>
                  <a:lnTo>
                    <a:pt x="529849" y="1900280"/>
                  </a:lnTo>
                  <a:lnTo>
                    <a:pt x="566097" y="1921223"/>
                  </a:lnTo>
                  <a:lnTo>
                    <a:pt x="603377" y="1941816"/>
                  </a:lnTo>
                  <a:lnTo>
                    <a:pt x="641674" y="1962053"/>
                  </a:lnTo>
                  <a:lnTo>
                    <a:pt x="680971" y="1981926"/>
                  </a:lnTo>
                  <a:lnTo>
                    <a:pt x="721252" y="2001429"/>
                  </a:lnTo>
                  <a:lnTo>
                    <a:pt x="762500" y="2020555"/>
                  </a:lnTo>
                  <a:lnTo>
                    <a:pt x="804700" y="2039297"/>
                  </a:lnTo>
                  <a:lnTo>
                    <a:pt x="847835" y="2057648"/>
                  </a:lnTo>
                  <a:lnTo>
                    <a:pt x="891889" y="2075602"/>
                  </a:lnTo>
                  <a:lnTo>
                    <a:pt x="936846" y="2093150"/>
                  </a:lnTo>
                  <a:lnTo>
                    <a:pt x="982690" y="2110287"/>
                  </a:lnTo>
                  <a:lnTo>
                    <a:pt x="1029403" y="2127005"/>
                  </a:lnTo>
                  <a:lnTo>
                    <a:pt x="1076971" y="2143298"/>
                  </a:lnTo>
                  <a:lnTo>
                    <a:pt x="1125377" y="2159158"/>
                  </a:lnTo>
                  <a:lnTo>
                    <a:pt x="1174604" y="2174579"/>
                  </a:lnTo>
                  <a:lnTo>
                    <a:pt x="1224636" y="2189554"/>
                  </a:lnTo>
                  <a:lnTo>
                    <a:pt x="1275458" y="2204076"/>
                  </a:lnTo>
                  <a:lnTo>
                    <a:pt x="1327053" y="2218137"/>
                  </a:lnTo>
                  <a:lnTo>
                    <a:pt x="1379404" y="2231732"/>
                  </a:lnTo>
                  <a:lnTo>
                    <a:pt x="1432496" y="2244853"/>
                  </a:lnTo>
                  <a:lnTo>
                    <a:pt x="1486313" y="2257494"/>
                  </a:lnTo>
                  <a:lnTo>
                    <a:pt x="1540837" y="2269647"/>
                  </a:lnTo>
                  <a:lnTo>
                    <a:pt x="1596053" y="2281305"/>
                  </a:lnTo>
                  <a:lnTo>
                    <a:pt x="1651945" y="2292462"/>
                  </a:lnTo>
                  <a:lnTo>
                    <a:pt x="1708496" y="2303111"/>
                  </a:lnTo>
                  <a:lnTo>
                    <a:pt x="1765690" y="2313244"/>
                  </a:lnTo>
                  <a:lnTo>
                    <a:pt x="1823511" y="2322855"/>
                  </a:lnTo>
                  <a:lnTo>
                    <a:pt x="1881943" y="2331937"/>
                  </a:lnTo>
                  <a:lnTo>
                    <a:pt x="1940969" y="2340484"/>
                  </a:lnTo>
                  <a:lnTo>
                    <a:pt x="2000573" y="2348487"/>
                  </a:lnTo>
                  <a:lnTo>
                    <a:pt x="2060740" y="2355941"/>
                  </a:lnTo>
                  <a:lnTo>
                    <a:pt x="2121452" y="2362838"/>
                  </a:lnTo>
                  <a:lnTo>
                    <a:pt x="2182694" y="2369172"/>
                  </a:lnTo>
                  <a:lnTo>
                    <a:pt x="2244449" y="2374935"/>
                  </a:lnTo>
                  <a:lnTo>
                    <a:pt x="2306702" y="2380121"/>
                  </a:lnTo>
                  <a:lnTo>
                    <a:pt x="2369435" y="2384722"/>
                  </a:lnTo>
                  <a:lnTo>
                    <a:pt x="2432633" y="2388733"/>
                  </a:lnTo>
                  <a:lnTo>
                    <a:pt x="2496279" y="2392145"/>
                  </a:lnTo>
                  <a:lnTo>
                    <a:pt x="2560358" y="2394953"/>
                  </a:lnTo>
                  <a:lnTo>
                    <a:pt x="2624852" y="2397148"/>
                  </a:lnTo>
                  <a:lnTo>
                    <a:pt x="2689747" y="2398725"/>
                  </a:lnTo>
                  <a:lnTo>
                    <a:pt x="2755024" y="2399676"/>
                  </a:lnTo>
                  <a:lnTo>
                    <a:pt x="2820670" y="2399995"/>
                  </a:lnTo>
                  <a:lnTo>
                    <a:pt x="2875147" y="2399775"/>
                  </a:lnTo>
                  <a:lnTo>
                    <a:pt x="2929374" y="2399120"/>
                  </a:lnTo>
                  <a:lnTo>
                    <a:pt x="2983340" y="2398032"/>
                  </a:lnTo>
                  <a:lnTo>
                    <a:pt x="3037037" y="2396517"/>
                  </a:lnTo>
                  <a:lnTo>
                    <a:pt x="3090455" y="2394577"/>
                  </a:lnTo>
                  <a:lnTo>
                    <a:pt x="3143586" y="2392216"/>
                  </a:lnTo>
                  <a:lnTo>
                    <a:pt x="3196419" y="2389440"/>
                  </a:lnTo>
                  <a:lnTo>
                    <a:pt x="3248946" y="2386251"/>
                  </a:lnTo>
                  <a:lnTo>
                    <a:pt x="3301157" y="2382653"/>
                  </a:lnTo>
                  <a:lnTo>
                    <a:pt x="3353044" y="2378651"/>
                  </a:lnTo>
                  <a:lnTo>
                    <a:pt x="3404596" y="2374249"/>
                  </a:lnTo>
                  <a:lnTo>
                    <a:pt x="3455804" y="2369449"/>
                  </a:lnTo>
                  <a:lnTo>
                    <a:pt x="3506660" y="2364257"/>
                  </a:lnTo>
                  <a:lnTo>
                    <a:pt x="3557154" y="2358677"/>
                  </a:lnTo>
                  <a:lnTo>
                    <a:pt x="3607277" y="2352711"/>
                  </a:lnTo>
                  <a:lnTo>
                    <a:pt x="3657020" y="2346365"/>
                  </a:lnTo>
                  <a:lnTo>
                    <a:pt x="3706372" y="2339641"/>
                  </a:lnTo>
                  <a:lnTo>
                    <a:pt x="3755326" y="2332545"/>
                  </a:lnTo>
                  <a:lnTo>
                    <a:pt x="3803872" y="2325080"/>
                  </a:lnTo>
                  <a:lnTo>
                    <a:pt x="3852000" y="2317249"/>
                  </a:lnTo>
                  <a:lnTo>
                    <a:pt x="3899701" y="2309057"/>
                  </a:lnTo>
                  <a:lnTo>
                    <a:pt x="3946967" y="2300509"/>
                  </a:lnTo>
                  <a:lnTo>
                    <a:pt x="3993787" y="2291606"/>
                  </a:lnTo>
                  <a:lnTo>
                    <a:pt x="4040152" y="2282355"/>
                  </a:lnTo>
                  <a:lnTo>
                    <a:pt x="4086054" y="2272758"/>
                  </a:lnTo>
                  <a:lnTo>
                    <a:pt x="4131483" y="2262820"/>
                  </a:lnTo>
                  <a:lnTo>
                    <a:pt x="4176430" y="2252544"/>
                  </a:lnTo>
                  <a:lnTo>
                    <a:pt x="4220885" y="2241935"/>
                  </a:lnTo>
                  <a:lnTo>
                    <a:pt x="4264840" y="2230996"/>
                  </a:lnTo>
                  <a:lnTo>
                    <a:pt x="4308284" y="2219731"/>
                  </a:lnTo>
                  <a:lnTo>
                    <a:pt x="4384633" y="2197420"/>
                  </a:lnTo>
                  <a:lnTo>
                    <a:pt x="4438823" y="2180764"/>
                  </a:lnTo>
                  <a:lnTo>
                    <a:pt x="4497682" y="2162317"/>
                  </a:lnTo>
                  <a:lnTo>
                    <a:pt x="4556707" y="2143486"/>
                  </a:lnTo>
                  <a:lnTo>
                    <a:pt x="4611393" y="2125676"/>
                  </a:lnTo>
                  <a:lnTo>
                    <a:pt x="4657235" y="2110296"/>
                  </a:lnTo>
                  <a:lnTo>
                    <a:pt x="4746801" y="2076657"/>
                  </a:lnTo>
                  <a:lnTo>
                    <a:pt x="4802431" y="2053916"/>
                  </a:lnTo>
                  <a:lnTo>
                    <a:pt x="4856585" y="2030541"/>
                  </a:lnTo>
                  <a:lnTo>
                    <a:pt x="4909232" y="2006545"/>
                  </a:lnTo>
                  <a:lnTo>
                    <a:pt x="4960338" y="1981943"/>
                  </a:lnTo>
                  <a:lnTo>
                    <a:pt x="5009870" y="1956750"/>
                  </a:lnTo>
                  <a:lnTo>
                    <a:pt x="5057796" y="1930977"/>
                  </a:lnTo>
                  <a:lnTo>
                    <a:pt x="5104083" y="1904641"/>
                  </a:lnTo>
                  <a:lnTo>
                    <a:pt x="5148697" y="1877754"/>
                  </a:lnTo>
                  <a:lnTo>
                    <a:pt x="5191607" y="1850331"/>
                  </a:lnTo>
                  <a:lnTo>
                    <a:pt x="5232779" y="1822385"/>
                  </a:lnTo>
                  <a:lnTo>
                    <a:pt x="5272180" y="1793931"/>
                  </a:lnTo>
                  <a:lnTo>
                    <a:pt x="5309778" y="1764982"/>
                  </a:lnTo>
                  <a:lnTo>
                    <a:pt x="5345540" y="1735553"/>
                  </a:lnTo>
                  <a:lnTo>
                    <a:pt x="5379433" y="1705657"/>
                  </a:lnTo>
                  <a:lnTo>
                    <a:pt x="5411423" y="1675308"/>
                  </a:lnTo>
                  <a:lnTo>
                    <a:pt x="5441480" y="1644521"/>
                  </a:lnTo>
                  <a:lnTo>
                    <a:pt x="5469568" y="1613309"/>
                  </a:lnTo>
                  <a:lnTo>
                    <a:pt x="5495656" y="1581686"/>
                  </a:lnTo>
                  <a:lnTo>
                    <a:pt x="5519712" y="1549666"/>
                  </a:lnTo>
                  <a:lnTo>
                    <a:pt x="5619746" y="1557309"/>
                  </a:lnTo>
                  <a:lnTo>
                    <a:pt x="5826485" y="1592759"/>
                  </a:lnTo>
                  <a:lnTo>
                    <a:pt x="6030659" y="1631793"/>
                  </a:lnTo>
                  <a:lnTo>
                    <a:pt x="6123000" y="1650187"/>
                  </a:lnTo>
                  <a:lnTo>
                    <a:pt x="5817718" y="1517571"/>
                  </a:lnTo>
                  <a:lnTo>
                    <a:pt x="5662279" y="1445842"/>
                  </a:lnTo>
                  <a:lnTo>
                    <a:pt x="5608371" y="1410230"/>
                  </a:lnTo>
                  <a:lnTo>
                    <a:pt x="5607684" y="1385963"/>
                  </a:lnTo>
                  <a:lnTo>
                    <a:pt x="5622292" y="1340232"/>
                  </a:lnTo>
                  <a:lnTo>
                    <a:pt x="5632823" y="1293971"/>
                  </a:lnTo>
                  <a:lnTo>
                    <a:pt x="5639197" y="1247214"/>
                  </a:lnTo>
                  <a:lnTo>
                    <a:pt x="5641340" y="1199997"/>
                  </a:lnTo>
                  <a:lnTo>
                    <a:pt x="5640591" y="1172070"/>
                  </a:lnTo>
                  <a:lnTo>
                    <a:pt x="5634649" y="1116691"/>
                  </a:lnTo>
                  <a:lnTo>
                    <a:pt x="5622889" y="1061993"/>
                  </a:lnTo>
                  <a:lnTo>
                    <a:pt x="5605441" y="1008030"/>
                  </a:lnTo>
                  <a:lnTo>
                    <a:pt x="5582436" y="954858"/>
                  </a:lnTo>
                  <a:lnTo>
                    <a:pt x="5554002" y="902531"/>
                  </a:lnTo>
                  <a:lnTo>
                    <a:pt x="5520269" y="851106"/>
                  </a:lnTo>
                  <a:lnTo>
                    <a:pt x="5481368" y="800637"/>
                  </a:lnTo>
                  <a:lnTo>
                    <a:pt x="5437428" y="751180"/>
                  </a:lnTo>
                  <a:lnTo>
                    <a:pt x="5388579" y="702789"/>
                  </a:lnTo>
                  <a:lnTo>
                    <a:pt x="5334951" y="655521"/>
                  </a:lnTo>
                  <a:lnTo>
                    <a:pt x="5276674" y="609430"/>
                  </a:lnTo>
                  <a:lnTo>
                    <a:pt x="5245832" y="586843"/>
                  </a:lnTo>
                  <a:lnTo>
                    <a:pt x="5213876" y="564571"/>
                  </a:lnTo>
                  <a:lnTo>
                    <a:pt x="5180823" y="542621"/>
                  </a:lnTo>
                  <a:lnTo>
                    <a:pt x="5146689" y="521000"/>
                  </a:lnTo>
                  <a:lnTo>
                    <a:pt x="5111490" y="499714"/>
                  </a:lnTo>
                  <a:lnTo>
                    <a:pt x="5075242" y="478771"/>
                  </a:lnTo>
                  <a:lnTo>
                    <a:pt x="5037962" y="458178"/>
                  </a:lnTo>
                  <a:lnTo>
                    <a:pt x="4999665" y="437941"/>
                  </a:lnTo>
                  <a:lnTo>
                    <a:pt x="4960368" y="418068"/>
                  </a:lnTo>
                  <a:lnTo>
                    <a:pt x="4920087" y="398565"/>
                  </a:lnTo>
                  <a:lnTo>
                    <a:pt x="4878839" y="379439"/>
                  </a:lnTo>
                  <a:lnTo>
                    <a:pt x="4836639" y="360697"/>
                  </a:lnTo>
                  <a:lnTo>
                    <a:pt x="4793504" y="342346"/>
                  </a:lnTo>
                  <a:lnTo>
                    <a:pt x="4749450" y="324393"/>
                  </a:lnTo>
                  <a:lnTo>
                    <a:pt x="4704493" y="306844"/>
                  </a:lnTo>
                  <a:lnTo>
                    <a:pt x="4658649" y="289707"/>
                  </a:lnTo>
                  <a:lnTo>
                    <a:pt x="4611936" y="272989"/>
                  </a:lnTo>
                  <a:lnTo>
                    <a:pt x="4564368" y="256697"/>
                  </a:lnTo>
                  <a:lnTo>
                    <a:pt x="4515962" y="240836"/>
                  </a:lnTo>
                  <a:lnTo>
                    <a:pt x="4466735" y="225415"/>
                  </a:lnTo>
                  <a:lnTo>
                    <a:pt x="4416703" y="210440"/>
                  </a:lnTo>
                  <a:lnTo>
                    <a:pt x="4365881" y="195919"/>
                  </a:lnTo>
                  <a:lnTo>
                    <a:pt x="4314286" y="181857"/>
                  </a:lnTo>
                  <a:lnTo>
                    <a:pt x="4261935" y="168262"/>
                  </a:lnTo>
                  <a:lnTo>
                    <a:pt x="4208843" y="155141"/>
                  </a:lnTo>
                  <a:lnTo>
                    <a:pt x="4155026" y="142500"/>
                  </a:lnTo>
                  <a:lnTo>
                    <a:pt x="4100502" y="130347"/>
                  </a:lnTo>
                  <a:lnTo>
                    <a:pt x="4045286" y="118689"/>
                  </a:lnTo>
                  <a:lnTo>
                    <a:pt x="3989394" y="107532"/>
                  </a:lnTo>
                  <a:lnTo>
                    <a:pt x="3932843" y="96884"/>
                  </a:lnTo>
                  <a:lnTo>
                    <a:pt x="3875649" y="86750"/>
                  </a:lnTo>
                  <a:lnTo>
                    <a:pt x="3817828" y="77139"/>
                  </a:lnTo>
                  <a:lnTo>
                    <a:pt x="3759396" y="68057"/>
                  </a:lnTo>
                  <a:lnTo>
                    <a:pt x="3700370" y="59510"/>
                  </a:lnTo>
                  <a:lnTo>
                    <a:pt x="3640766" y="51507"/>
                  </a:lnTo>
                  <a:lnTo>
                    <a:pt x="3580599" y="44053"/>
                  </a:lnTo>
                  <a:lnTo>
                    <a:pt x="3519887" y="37156"/>
                  </a:lnTo>
                  <a:lnTo>
                    <a:pt x="3458645" y="30822"/>
                  </a:lnTo>
                  <a:lnTo>
                    <a:pt x="3396890" y="25059"/>
                  </a:lnTo>
                  <a:lnTo>
                    <a:pt x="3334637" y="19873"/>
                  </a:lnTo>
                  <a:lnTo>
                    <a:pt x="3271904" y="15272"/>
                  </a:lnTo>
                  <a:lnTo>
                    <a:pt x="3208706" y="11261"/>
                  </a:lnTo>
                  <a:lnTo>
                    <a:pt x="3145060" y="7849"/>
                  </a:lnTo>
                  <a:lnTo>
                    <a:pt x="3080981" y="5042"/>
                  </a:lnTo>
                  <a:lnTo>
                    <a:pt x="3016487" y="2846"/>
                  </a:lnTo>
                  <a:lnTo>
                    <a:pt x="2951592" y="1269"/>
                  </a:lnTo>
                  <a:lnTo>
                    <a:pt x="2886315" y="318"/>
                  </a:lnTo>
                  <a:lnTo>
                    <a:pt x="2820670" y="0"/>
                  </a:lnTo>
                  <a:close/>
                </a:path>
              </a:pathLst>
            </a:custGeom>
            <a:solidFill>
              <a:srgbClr val="CC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775910" y="676663"/>
            <a:ext cx="4598035" cy="17246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ts val="3300"/>
              </a:lnSpc>
              <a:spcBef>
                <a:spcPts val="360"/>
              </a:spcBef>
            </a:pPr>
            <a:r>
              <a:rPr sz="2900" b="0" spc="-600" dirty="0">
                <a:latin typeface="Gill Sans MT"/>
                <a:cs typeface="Gill Sans MT"/>
              </a:rPr>
              <a:t>W</a:t>
            </a:r>
            <a:r>
              <a:rPr sz="2900" b="0" spc="165" dirty="0">
                <a:latin typeface="Gill Sans MT"/>
                <a:cs typeface="Gill Sans MT"/>
              </a:rPr>
              <a:t>e</a:t>
            </a:r>
            <a:r>
              <a:rPr sz="2900" b="0" spc="-285" dirty="0">
                <a:latin typeface="Gill Sans MT"/>
                <a:cs typeface="Gill Sans MT"/>
              </a:rPr>
              <a:t> </a:t>
            </a:r>
            <a:r>
              <a:rPr sz="2900" b="0" spc="220" dirty="0">
                <a:latin typeface="Gill Sans MT"/>
                <a:cs typeface="Gill Sans MT"/>
              </a:rPr>
              <a:t>get</a:t>
            </a:r>
            <a:r>
              <a:rPr sz="2900" b="0" spc="-285" dirty="0">
                <a:latin typeface="Gill Sans MT"/>
                <a:cs typeface="Gill Sans MT"/>
              </a:rPr>
              <a:t> </a:t>
            </a:r>
            <a:r>
              <a:rPr sz="2900" spc="-20" dirty="0"/>
              <a:t>4</a:t>
            </a:r>
            <a:r>
              <a:rPr sz="2900" spc="-285" dirty="0"/>
              <a:t> </a:t>
            </a:r>
            <a:r>
              <a:rPr sz="2900" spc="-200" dirty="0"/>
              <a:t>mo</a:t>
            </a:r>
            <a:r>
              <a:rPr sz="2900" spc="-180" dirty="0"/>
              <a:t>r</a:t>
            </a:r>
            <a:r>
              <a:rPr sz="2900" spc="-50" dirty="0"/>
              <a:t>e</a:t>
            </a:r>
            <a:r>
              <a:rPr sz="2900" spc="-285" dirty="0"/>
              <a:t> </a:t>
            </a:r>
            <a:r>
              <a:rPr sz="2900" spc="-125" dirty="0"/>
              <a:t>molar</a:t>
            </a:r>
            <a:r>
              <a:rPr sz="2900" spc="-285" dirty="0"/>
              <a:t> </a:t>
            </a:r>
            <a:r>
              <a:rPr sz="2900" spc="-35" dirty="0"/>
              <a:t>t</a:t>
            </a:r>
            <a:r>
              <a:rPr sz="2900" spc="-25" dirty="0"/>
              <a:t>eeth  </a:t>
            </a:r>
            <a:r>
              <a:rPr sz="2900" b="0" spc="110" dirty="0">
                <a:latin typeface="Gill Sans MT"/>
                <a:cs typeface="Gill Sans MT"/>
              </a:rPr>
              <a:t>la</a:t>
            </a:r>
            <a:r>
              <a:rPr sz="2900" b="0" spc="20" dirty="0">
                <a:latin typeface="Gill Sans MT"/>
                <a:cs typeface="Gill Sans MT"/>
              </a:rPr>
              <a:t>t</a:t>
            </a:r>
            <a:r>
              <a:rPr sz="2900" b="0" spc="165" dirty="0">
                <a:latin typeface="Gill Sans MT"/>
                <a:cs typeface="Gill Sans MT"/>
              </a:rPr>
              <a:t>e</a:t>
            </a:r>
            <a:r>
              <a:rPr sz="2900" b="0" spc="-415" dirty="0">
                <a:latin typeface="Gill Sans MT"/>
                <a:cs typeface="Gill Sans MT"/>
              </a:rPr>
              <a:t>r</a:t>
            </a:r>
            <a:r>
              <a:rPr sz="2900" b="0" spc="100" dirty="0">
                <a:latin typeface="Gill Sans MT"/>
                <a:cs typeface="Gill Sans MT"/>
              </a:rPr>
              <a:t>,</a:t>
            </a:r>
            <a:r>
              <a:rPr sz="2900" b="0" spc="-285" dirty="0">
                <a:latin typeface="Gill Sans MT"/>
                <a:cs typeface="Gill Sans MT"/>
              </a:rPr>
              <a:t> </a:t>
            </a:r>
            <a:r>
              <a:rPr sz="2900" b="0" spc="155" dirty="0">
                <a:latin typeface="Gill Sans MT"/>
                <a:cs typeface="Gill Sans MT"/>
              </a:rPr>
              <a:t>a</a:t>
            </a:r>
            <a:r>
              <a:rPr sz="2900" b="0" spc="120" dirty="0">
                <a:latin typeface="Gill Sans MT"/>
                <a:cs typeface="Gill Sans MT"/>
              </a:rPr>
              <a:t>n</a:t>
            </a:r>
            <a:r>
              <a:rPr sz="2900" b="0" spc="225" dirty="0">
                <a:latin typeface="Gill Sans MT"/>
                <a:cs typeface="Gill Sans MT"/>
              </a:rPr>
              <a:t>y</a:t>
            </a:r>
            <a:r>
              <a:rPr sz="2900" b="0" spc="135" dirty="0">
                <a:latin typeface="Gill Sans MT"/>
                <a:cs typeface="Gill Sans MT"/>
              </a:rPr>
              <a:t>time</a:t>
            </a:r>
            <a:r>
              <a:rPr sz="2900" b="0" spc="-285" dirty="0">
                <a:latin typeface="Gill Sans MT"/>
                <a:cs typeface="Gill Sans MT"/>
              </a:rPr>
              <a:t> </a:t>
            </a:r>
            <a:r>
              <a:rPr sz="2900" b="0" spc="145" dirty="0">
                <a:latin typeface="Gill Sans MT"/>
                <a:cs typeface="Gill Sans MT"/>
              </a:rPr>
              <a:t>up</a:t>
            </a:r>
            <a:r>
              <a:rPr sz="2900" b="0" spc="-285" dirty="0">
                <a:latin typeface="Gill Sans MT"/>
                <a:cs typeface="Gill Sans MT"/>
              </a:rPr>
              <a:t> </a:t>
            </a:r>
            <a:r>
              <a:rPr sz="2900" b="0" spc="55" dirty="0">
                <a:latin typeface="Gill Sans MT"/>
                <a:cs typeface="Gill Sans MT"/>
              </a:rPr>
              <a:t>to</a:t>
            </a:r>
            <a:r>
              <a:rPr sz="2900" b="0" spc="-285" dirty="0">
                <a:latin typeface="Gill Sans MT"/>
                <a:cs typeface="Gill Sans MT"/>
              </a:rPr>
              <a:t> </a:t>
            </a:r>
            <a:r>
              <a:rPr sz="2900" b="0" spc="60" dirty="0">
                <a:latin typeface="Gill Sans MT"/>
                <a:cs typeface="Gill Sans MT"/>
              </a:rPr>
              <a:t>a</a:t>
            </a:r>
            <a:r>
              <a:rPr sz="2900" b="0" spc="-20" dirty="0">
                <a:latin typeface="Gill Sans MT"/>
                <a:cs typeface="Gill Sans MT"/>
              </a:rPr>
              <a:t>r</a:t>
            </a:r>
            <a:r>
              <a:rPr sz="2900" b="0" spc="85" dirty="0">
                <a:latin typeface="Gill Sans MT"/>
                <a:cs typeface="Gill Sans MT"/>
              </a:rPr>
              <a:t>ound  </a:t>
            </a:r>
            <a:r>
              <a:rPr sz="2900" spc="-20" dirty="0"/>
              <a:t>24</a:t>
            </a:r>
            <a:r>
              <a:rPr sz="2900" spc="-285" dirty="0"/>
              <a:t> </a:t>
            </a:r>
            <a:r>
              <a:rPr sz="2900" spc="40" dirty="0"/>
              <a:t>y</a:t>
            </a:r>
            <a:r>
              <a:rPr sz="2900" spc="-90" dirty="0"/>
              <a:t>ea</a:t>
            </a:r>
            <a:r>
              <a:rPr sz="2900" spc="-120" dirty="0"/>
              <a:t>r</a:t>
            </a:r>
            <a:r>
              <a:rPr sz="2900" spc="160" dirty="0"/>
              <a:t>s</a:t>
            </a:r>
            <a:r>
              <a:rPr sz="2900" spc="-285" dirty="0"/>
              <a:t> </a:t>
            </a:r>
            <a:r>
              <a:rPr sz="2900" spc="-60" dirty="0"/>
              <a:t>ol</a:t>
            </a:r>
            <a:r>
              <a:rPr sz="2900" spc="-85" dirty="0"/>
              <a:t>d</a:t>
            </a:r>
            <a:r>
              <a:rPr sz="2900" b="0" spc="100" dirty="0">
                <a:latin typeface="Gill Sans MT"/>
                <a:cs typeface="Gill Sans MT"/>
              </a:rPr>
              <a:t>,</a:t>
            </a:r>
            <a:r>
              <a:rPr sz="2900" b="0" spc="-285" dirty="0">
                <a:latin typeface="Gill Sans MT"/>
                <a:cs typeface="Gill Sans MT"/>
              </a:rPr>
              <a:t> </a:t>
            </a:r>
            <a:r>
              <a:rPr sz="2900" b="0" spc="170" dirty="0">
                <a:latin typeface="Gill Sans MT"/>
                <a:cs typeface="Gill Sans MT"/>
              </a:rPr>
              <a:t>these</a:t>
            </a:r>
            <a:r>
              <a:rPr sz="2900" b="0" spc="-285" dirty="0">
                <a:latin typeface="Gill Sans MT"/>
                <a:cs typeface="Gill Sans MT"/>
              </a:rPr>
              <a:t> </a:t>
            </a:r>
            <a:r>
              <a:rPr sz="2900" b="0" spc="60" dirty="0">
                <a:latin typeface="Gill Sans MT"/>
                <a:cs typeface="Gill Sans MT"/>
              </a:rPr>
              <a:t>a</a:t>
            </a:r>
            <a:r>
              <a:rPr sz="2900" b="0" spc="-20" dirty="0">
                <a:latin typeface="Gill Sans MT"/>
                <a:cs typeface="Gill Sans MT"/>
              </a:rPr>
              <a:t>r</a:t>
            </a:r>
            <a:r>
              <a:rPr sz="2900" b="0" spc="165" dirty="0">
                <a:latin typeface="Gill Sans MT"/>
                <a:cs typeface="Gill Sans MT"/>
              </a:rPr>
              <a:t>e</a:t>
            </a:r>
            <a:r>
              <a:rPr sz="2900" b="0" spc="-285" dirty="0">
                <a:latin typeface="Gill Sans MT"/>
                <a:cs typeface="Gill Sans MT"/>
              </a:rPr>
              <a:t> </a:t>
            </a:r>
            <a:r>
              <a:rPr sz="2900" b="0" spc="90" dirty="0">
                <a:latin typeface="Gill Sans MT"/>
                <a:cs typeface="Gill Sans MT"/>
              </a:rPr>
              <a:t>called  </a:t>
            </a:r>
            <a:r>
              <a:rPr sz="2900" b="0" spc="110" dirty="0">
                <a:latin typeface="Gill Sans MT"/>
                <a:cs typeface="Gill Sans MT"/>
              </a:rPr>
              <a:t>wisdom</a:t>
            </a:r>
            <a:r>
              <a:rPr sz="2900" b="0" spc="-285" dirty="0">
                <a:latin typeface="Gill Sans MT"/>
                <a:cs typeface="Gill Sans MT"/>
              </a:rPr>
              <a:t> </a:t>
            </a:r>
            <a:r>
              <a:rPr sz="2900" b="0" spc="55" dirty="0">
                <a:latin typeface="Gill Sans MT"/>
                <a:cs typeface="Gill Sans MT"/>
              </a:rPr>
              <a:t>t</a:t>
            </a:r>
            <a:r>
              <a:rPr sz="2900" b="0" spc="140" dirty="0">
                <a:latin typeface="Gill Sans MT"/>
                <a:cs typeface="Gill Sans MT"/>
              </a:rPr>
              <a:t>eeth.</a:t>
            </a:r>
            <a:endParaRPr sz="2900" dirty="0">
              <a:latin typeface="Gill Sans MT"/>
              <a:cs typeface="Gill Sans M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290801" y="2703289"/>
            <a:ext cx="4768850" cy="4244340"/>
            <a:chOff x="2290801" y="2703289"/>
            <a:chExt cx="4768850" cy="4244340"/>
          </a:xfrm>
        </p:grpSpPr>
        <p:sp>
          <p:nvSpPr>
            <p:cNvPr id="56" name="object 56"/>
            <p:cNvSpPr/>
            <p:nvPr/>
          </p:nvSpPr>
          <p:spPr>
            <a:xfrm>
              <a:off x="2290801" y="2703289"/>
              <a:ext cx="3130550" cy="4244340"/>
            </a:xfrm>
            <a:custGeom>
              <a:avLst/>
              <a:gdLst/>
              <a:ahLst/>
              <a:cxnLst/>
              <a:rect l="l" t="t" r="r" b="b"/>
              <a:pathLst>
                <a:path w="3130550" h="4244340">
                  <a:moveTo>
                    <a:pt x="1565071" y="0"/>
                  </a:moveTo>
                  <a:lnTo>
                    <a:pt x="1524037" y="715"/>
                  </a:lnTo>
                  <a:lnTo>
                    <a:pt x="1483263" y="2849"/>
                  </a:lnTo>
                  <a:lnTo>
                    <a:pt x="1442762" y="6384"/>
                  </a:lnTo>
                  <a:lnTo>
                    <a:pt x="1402548" y="11304"/>
                  </a:lnTo>
                  <a:lnTo>
                    <a:pt x="1362632" y="17589"/>
                  </a:lnTo>
                  <a:lnTo>
                    <a:pt x="1323028" y="25224"/>
                  </a:lnTo>
                  <a:lnTo>
                    <a:pt x="1283749" y="34190"/>
                  </a:lnTo>
                  <a:lnTo>
                    <a:pt x="1244807" y="44470"/>
                  </a:lnTo>
                  <a:lnTo>
                    <a:pt x="1206216" y="56047"/>
                  </a:lnTo>
                  <a:lnTo>
                    <a:pt x="1167988" y="68902"/>
                  </a:lnTo>
                  <a:lnTo>
                    <a:pt x="1130136" y="83019"/>
                  </a:lnTo>
                  <a:lnTo>
                    <a:pt x="1092674" y="98381"/>
                  </a:lnTo>
                  <a:lnTo>
                    <a:pt x="1055614" y="114969"/>
                  </a:lnTo>
                  <a:lnTo>
                    <a:pt x="1018968" y="132766"/>
                  </a:lnTo>
                  <a:lnTo>
                    <a:pt x="982751" y="151754"/>
                  </a:lnTo>
                  <a:lnTo>
                    <a:pt x="946974" y="171917"/>
                  </a:lnTo>
                  <a:lnTo>
                    <a:pt x="911651" y="193237"/>
                  </a:lnTo>
                  <a:lnTo>
                    <a:pt x="876794" y="215696"/>
                  </a:lnTo>
                  <a:lnTo>
                    <a:pt x="842416" y="239276"/>
                  </a:lnTo>
                  <a:lnTo>
                    <a:pt x="808531" y="263961"/>
                  </a:lnTo>
                  <a:lnTo>
                    <a:pt x="775151" y="289733"/>
                  </a:lnTo>
                  <a:lnTo>
                    <a:pt x="742289" y="316574"/>
                  </a:lnTo>
                  <a:lnTo>
                    <a:pt x="709958" y="344467"/>
                  </a:lnTo>
                  <a:lnTo>
                    <a:pt x="678171" y="373395"/>
                  </a:lnTo>
                  <a:lnTo>
                    <a:pt x="646940" y="403339"/>
                  </a:lnTo>
                  <a:lnTo>
                    <a:pt x="616279" y="434283"/>
                  </a:lnTo>
                  <a:lnTo>
                    <a:pt x="586200" y="466209"/>
                  </a:lnTo>
                  <a:lnTo>
                    <a:pt x="556717" y="499099"/>
                  </a:lnTo>
                  <a:lnTo>
                    <a:pt x="527842" y="532936"/>
                  </a:lnTo>
                  <a:lnTo>
                    <a:pt x="499588" y="567703"/>
                  </a:lnTo>
                  <a:lnTo>
                    <a:pt x="471968" y="603382"/>
                  </a:lnTo>
                  <a:lnTo>
                    <a:pt x="444995" y="639956"/>
                  </a:lnTo>
                  <a:lnTo>
                    <a:pt x="418682" y="677406"/>
                  </a:lnTo>
                  <a:lnTo>
                    <a:pt x="393041" y="715717"/>
                  </a:lnTo>
                  <a:lnTo>
                    <a:pt x="368086" y="754869"/>
                  </a:lnTo>
                  <a:lnTo>
                    <a:pt x="343829" y="794847"/>
                  </a:lnTo>
                  <a:lnTo>
                    <a:pt x="320284" y="835631"/>
                  </a:lnTo>
                  <a:lnTo>
                    <a:pt x="297463" y="877206"/>
                  </a:lnTo>
                  <a:lnTo>
                    <a:pt x="275379" y="919552"/>
                  </a:lnTo>
                  <a:lnTo>
                    <a:pt x="254045" y="962654"/>
                  </a:lnTo>
                  <a:lnTo>
                    <a:pt x="233474" y="1006493"/>
                  </a:lnTo>
                  <a:lnTo>
                    <a:pt x="213678" y="1051052"/>
                  </a:lnTo>
                  <a:lnTo>
                    <a:pt x="194672" y="1096313"/>
                  </a:lnTo>
                  <a:lnTo>
                    <a:pt x="176467" y="1142259"/>
                  </a:lnTo>
                  <a:lnTo>
                    <a:pt x="159076" y="1188872"/>
                  </a:lnTo>
                  <a:lnTo>
                    <a:pt x="142512" y="1236136"/>
                  </a:lnTo>
                  <a:lnTo>
                    <a:pt x="126789" y="1284032"/>
                  </a:lnTo>
                  <a:lnTo>
                    <a:pt x="111919" y="1332543"/>
                  </a:lnTo>
                  <a:lnTo>
                    <a:pt x="97915" y="1381651"/>
                  </a:lnTo>
                  <a:lnTo>
                    <a:pt x="84789" y="1431340"/>
                  </a:lnTo>
                  <a:lnTo>
                    <a:pt x="72556" y="1481592"/>
                  </a:lnTo>
                  <a:lnTo>
                    <a:pt x="61227" y="1532388"/>
                  </a:lnTo>
                  <a:lnTo>
                    <a:pt x="50815" y="1583712"/>
                  </a:lnTo>
                  <a:lnTo>
                    <a:pt x="41334" y="1635547"/>
                  </a:lnTo>
                  <a:lnTo>
                    <a:pt x="32797" y="1687874"/>
                  </a:lnTo>
                  <a:lnTo>
                    <a:pt x="25215" y="1740676"/>
                  </a:lnTo>
                  <a:lnTo>
                    <a:pt x="18603" y="1793936"/>
                  </a:lnTo>
                  <a:lnTo>
                    <a:pt x="12972" y="1847636"/>
                  </a:lnTo>
                  <a:lnTo>
                    <a:pt x="8336" y="1901760"/>
                  </a:lnTo>
                  <a:lnTo>
                    <a:pt x="4708" y="1956288"/>
                  </a:lnTo>
                  <a:lnTo>
                    <a:pt x="2101" y="2011205"/>
                  </a:lnTo>
                  <a:lnTo>
                    <a:pt x="527" y="2066492"/>
                  </a:lnTo>
                  <a:lnTo>
                    <a:pt x="0" y="2122131"/>
                  </a:lnTo>
                  <a:lnTo>
                    <a:pt x="527" y="2177771"/>
                  </a:lnTo>
                  <a:lnTo>
                    <a:pt x="2101" y="2233058"/>
                  </a:lnTo>
                  <a:lnTo>
                    <a:pt x="4708" y="2287975"/>
                  </a:lnTo>
                  <a:lnTo>
                    <a:pt x="8336" y="2342503"/>
                  </a:lnTo>
                  <a:lnTo>
                    <a:pt x="12972" y="2396626"/>
                  </a:lnTo>
                  <a:lnTo>
                    <a:pt x="18603" y="2450327"/>
                  </a:lnTo>
                  <a:lnTo>
                    <a:pt x="25215" y="2503587"/>
                  </a:lnTo>
                  <a:lnTo>
                    <a:pt x="32797" y="2556389"/>
                  </a:lnTo>
                  <a:lnTo>
                    <a:pt x="41334" y="2608716"/>
                  </a:lnTo>
                  <a:lnTo>
                    <a:pt x="50815" y="2660551"/>
                  </a:lnTo>
                  <a:lnTo>
                    <a:pt x="61227" y="2711875"/>
                  </a:lnTo>
                  <a:lnTo>
                    <a:pt x="72556" y="2762671"/>
                  </a:lnTo>
                  <a:lnTo>
                    <a:pt x="84789" y="2812923"/>
                  </a:lnTo>
                  <a:lnTo>
                    <a:pt x="97915" y="2862611"/>
                  </a:lnTo>
                  <a:lnTo>
                    <a:pt x="111919" y="2911720"/>
                  </a:lnTo>
                  <a:lnTo>
                    <a:pt x="126789" y="2960231"/>
                  </a:lnTo>
                  <a:lnTo>
                    <a:pt x="142512" y="3008127"/>
                  </a:lnTo>
                  <a:lnTo>
                    <a:pt x="159076" y="3055391"/>
                  </a:lnTo>
                  <a:lnTo>
                    <a:pt x="176467" y="3102004"/>
                  </a:lnTo>
                  <a:lnTo>
                    <a:pt x="194672" y="3147950"/>
                  </a:lnTo>
                  <a:lnTo>
                    <a:pt x="213678" y="3193211"/>
                  </a:lnTo>
                  <a:lnTo>
                    <a:pt x="233474" y="3237770"/>
                  </a:lnTo>
                  <a:lnTo>
                    <a:pt x="254045" y="3281609"/>
                  </a:lnTo>
                  <a:lnTo>
                    <a:pt x="275379" y="3324710"/>
                  </a:lnTo>
                  <a:lnTo>
                    <a:pt x="297463" y="3367057"/>
                  </a:lnTo>
                  <a:lnTo>
                    <a:pt x="320284" y="3408631"/>
                  </a:lnTo>
                  <a:lnTo>
                    <a:pt x="343829" y="3449416"/>
                  </a:lnTo>
                  <a:lnTo>
                    <a:pt x="368086" y="3489393"/>
                  </a:lnTo>
                  <a:lnTo>
                    <a:pt x="393041" y="3528546"/>
                  </a:lnTo>
                  <a:lnTo>
                    <a:pt x="418682" y="3566856"/>
                  </a:lnTo>
                  <a:lnTo>
                    <a:pt x="444995" y="3604307"/>
                  </a:lnTo>
                  <a:lnTo>
                    <a:pt x="471968" y="3640881"/>
                  </a:lnTo>
                  <a:lnTo>
                    <a:pt x="499588" y="3676560"/>
                  </a:lnTo>
                  <a:lnTo>
                    <a:pt x="527842" y="3711327"/>
                  </a:lnTo>
                  <a:lnTo>
                    <a:pt x="556717" y="3745164"/>
                  </a:lnTo>
                  <a:lnTo>
                    <a:pt x="586200" y="3778054"/>
                  </a:lnTo>
                  <a:lnTo>
                    <a:pt x="616279" y="3809980"/>
                  </a:lnTo>
                  <a:lnTo>
                    <a:pt x="646940" y="3840924"/>
                  </a:lnTo>
                  <a:lnTo>
                    <a:pt x="678171" y="3870868"/>
                  </a:lnTo>
                  <a:lnTo>
                    <a:pt x="709958" y="3899796"/>
                  </a:lnTo>
                  <a:lnTo>
                    <a:pt x="742289" y="3927689"/>
                  </a:lnTo>
                  <a:lnTo>
                    <a:pt x="775151" y="3954530"/>
                  </a:lnTo>
                  <a:lnTo>
                    <a:pt x="808531" y="3980302"/>
                  </a:lnTo>
                  <a:lnTo>
                    <a:pt x="842416" y="4004986"/>
                  </a:lnTo>
                  <a:lnTo>
                    <a:pt x="876794" y="4028567"/>
                  </a:lnTo>
                  <a:lnTo>
                    <a:pt x="911651" y="4051026"/>
                  </a:lnTo>
                  <a:lnTo>
                    <a:pt x="946974" y="4072346"/>
                  </a:lnTo>
                  <a:lnTo>
                    <a:pt x="982751" y="4092508"/>
                  </a:lnTo>
                  <a:lnTo>
                    <a:pt x="1018968" y="4111497"/>
                  </a:lnTo>
                  <a:lnTo>
                    <a:pt x="1055614" y="4129294"/>
                  </a:lnTo>
                  <a:lnTo>
                    <a:pt x="1092674" y="4145882"/>
                  </a:lnTo>
                  <a:lnTo>
                    <a:pt x="1130136" y="4161243"/>
                  </a:lnTo>
                  <a:lnTo>
                    <a:pt x="1167988" y="4175361"/>
                  </a:lnTo>
                  <a:lnTo>
                    <a:pt x="1206216" y="4188216"/>
                  </a:lnTo>
                  <a:lnTo>
                    <a:pt x="1244807" y="4199793"/>
                  </a:lnTo>
                  <a:lnTo>
                    <a:pt x="1283749" y="4210073"/>
                  </a:lnTo>
                  <a:lnTo>
                    <a:pt x="1323028" y="4219039"/>
                  </a:lnTo>
                  <a:lnTo>
                    <a:pt x="1362632" y="4226674"/>
                  </a:lnTo>
                  <a:lnTo>
                    <a:pt x="1402548" y="4232959"/>
                  </a:lnTo>
                  <a:lnTo>
                    <a:pt x="1442762" y="4237879"/>
                  </a:lnTo>
                  <a:lnTo>
                    <a:pt x="1483263" y="4241414"/>
                  </a:lnTo>
                  <a:lnTo>
                    <a:pt x="1524037" y="4243548"/>
                  </a:lnTo>
                  <a:lnTo>
                    <a:pt x="1565071" y="4244263"/>
                  </a:lnTo>
                  <a:lnTo>
                    <a:pt x="1606106" y="4243548"/>
                  </a:lnTo>
                  <a:lnTo>
                    <a:pt x="1646880" y="4241414"/>
                  </a:lnTo>
                  <a:lnTo>
                    <a:pt x="1687380" y="4237879"/>
                  </a:lnTo>
                  <a:lnTo>
                    <a:pt x="1727595" y="4232959"/>
                  </a:lnTo>
                  <a:lnTo>
                    <a:pt x="1767511" y="4226674"/>
                  </a:lnTo>
                  <a:lnTo>
                    <a:pt x="1807115" y="4219039"/>
                  </a:lnTo>
                  <a:lnTo>
                    <a:pt x="1846394" y="4210073"/>
                  </a:lnTo>
                  <a:lnTo>
                    <a:pt x="1885336" y="4199793"/>
                  </a:lnTo>
                  <a:lnTo>
                    <a:pt x="1923927" y="4188216"/>
                  </a:lnTo>
                  <a:lnTo>
                    <a:pt x="1962155" y="4175361"/>
                  </a:lnTo>
                  <a:lnTo>
                    <a:pt x="2000006" y="4161243"/>
                  </a:lnTo>
                  <a:lnTo>
                    <a:pt x="2037469" y="4145882"/>
                  </a:lnTo>
                  <a:lnTo>
                    <a:pt x="2074529" y="4129294"/>
                  </a:lnTo>
                  <a:lnTo>
                    <a:pt x="2111174" y="4111497"/>
                  </a:lnTo>
                  <a:lnTo>
                    <a:pt x="2147392" y="4092508"/>
                  </a:lnTo>
                  <a:lnTo>
                    <a:pt x="2183169" y="4072346"/>
                  </a:lnTo>
                  <a:lnTo>
                    <a:pt x="2218492" y="4051026"/>
                  </a:lnTo>
                  <a:lnTo>
                    <a:pt x="2253349" y="4028567"/>
                  </a:lnTo>
                  <a:lnTo>
                    <a:pt x="2287726" y="4004986"/>
                  </a:lnTo>
                  <a:lnTo>
                    <a:pt x="2321611" y="3980302"/>
                  </a:lnTo>
                  <a:lnTo>
                    <a:pt x="2354992" y="3954530"/>
                  </a:lnTo>
                  <a:lnTo>
                    <a:pt x="2387854" y="3927689"/>
                  </a:lnTo>
                  <a:lnTo>
                    <a:pt x="2420185" y="3899796"/>
                  </a:lnTo>
                  <a:lnTo>
                    <a:pt x="2451972" y="3870868"/>
                  </a:lnTo>
                  <a:lnTo>
                    <a:pt x="2483203" y="3840924"/>
                  </a:lnTo>
                  <a:lnTo>
                    <a:pt x="2513864" y="3809980"/>
                  </a:lnTo>
                  <a:lnTo>
                    <a:pt x="2543942" y="3778054"/>
                  </a:lnTo>
                  <a:lnTo>
                    <a:pt x="2573426" y="3745164"/>
                  </a:lnTo>
                  <a:lnTo>
                    <a:pt x="2602301" y="3711327"/>
                  </a:lnTo>
                  <a:lnTo>
                    <a:pt x="2630555" y="3676560"/>
                  </a:lnTo>
                  <a:lnTo>
                    <a:pt x="2658175" y="3640881"/>
                  </a:lnTo>
                  <a:lnTo>
                    <a:pt x="2685148" y="3604307"/>
                  </a:lnTo>
                  <a:lnTo>
                    <a:pt x="2711461" y="3566856"/>
                  </a:lnTo>
                  <a:lnTo>
                    <a:pt x="2737102" y="3528546"/>
                  </a:lnTo>
                  <a:lnTo>
                    <a:pt x="2762057" y="3489393"/>
                  </a:lnTo>
                  <a:lnTo>
                    <a:pt x="2786313" y="3449416"/>
                  </a:lnTo>
                  <a:lnTo>
                    <a:pt x="2809859" y="3408631"/>
                  </a:lnTo>
                  <a:lnTo>
                    <a:pt x="2832680" y="3367057"/>
                  </a:lnTo>
                  <a:lnTo>
                    <a:pt x="2854764" y="3324710"/>
                  </a:lnTo>
                  <a:lnTo>
                    <a:pt x="2876098" y="3281609"/>
                  </a:lnTo>
                  <a:lnTo>
                    <a:pt x="2896669" y="3237770"/>
                  </a:lnTo>
                  <a:lnTo>
                    <a:pt x="2916464" y="3193211"/>
                  </a:lnTo>
                  <a:lnTo>
                    <a:pt x="2935471" y="3147950"/>
                  </a:lnTo>
                  <a:lnTo>
                    <a:pt x="2953676" y="3102004"/>
                  </a:lnTo>
                  <a:lnTo>
                    <a:pt x="2971067" y="3055391"/>
                  </a:lnTo>
                  <a:lnTo>
                    <a:pt x="2987630" y="3008127"/>
                  </a:lnTo>
                  <a:lnTo>
                    <a:pt x="3003354" y="2960231"/>
                  </a:lnTo>
                  <a:lnTo>
                    <a:pt x="3018224" y="2911720"/>
                  </a:lnTo>
                  <a:lnTo>
                    <a:pt x="3032228" y="2862611"/>
                  </a:lnTo>
                  <a:lnTo>
                    <a:pt x="3045353" y="2812923"/>
                  </a:lnTo>
                  <a:lnTo>
                    <a:pt x="3057587" y="2762671"/>
                  </a:lnTo>
                  <a:lnTo>
                    <a:pt x="3068916" y="2711875"/>
                  </a:lnTo>
                  <a:lnTo>
                    <a:pt x="3079327" y="2660551"/>
                  </a:lnTo>
                  <a:lnTo>
                    <a:pt x="3088808" y="2608716"/>
                  </a:lnTo>
                  <a:lnTo>
                    <a:pt x="3097346" y="2556389"/>
                  </a:lnTo>
                  <a:lnTo>
                    <a:pt x="3104928" y="2503587"/>
                  </a:lnTo>
                  <a:lnTo>
                    <a:pt x="3111540" y="2450327"/>
                  </a:lnTo>
                  <a:lnTo>
                    <a:pt x="3117171" y="2396626"/>
                  </a:lnTo>
                  <a:lnTo>
                    <a:pt x="3121806" y="2342503"/>
                  </a:lnTo>
                  <a:lnTo>
                    <a:pt x="3125434" y="2287975"/>
                  </a:lnTo>
                  <a:lnTo>
                    <a:pt x="3128042" y="2233058"/>
                  </a:lnTo>
                  <a:lnTo>
                    <a:pt x="3129616" y="2177771"/>
                  </a:lnTo>
                  <a:lnTo>
                    <a:pt x="3130143" y="2122131"/>
                  </a:lnTo>
                  <a:lnTo>
                    <a:pt x="3129616" y="2066492"/>
                  </a:lnTo>
                  <a:lnTo>
                    <a:pt x="3128042" y="2011205"/>
                  </a:lnTo>
                  <a:lnTo>
                    <a:pt x="3125434" y="1956288"/>
                  </a:lnTo>
                  <a:lnTo>
                    <a:pt x="3121806" y="1901760"/>
                  </a:lnTo>
                  <a:lnTo>
                    <a:pt x="3117171" y="1847636"/>
                  </a:lnTo>
                  <a:lnTo>
                    <a:pt x="3111540" y="1793936"/>
                  </a:lnTo>
                  <a:lnTo>
                    <a:pt x="3104928" y="1740676"/>
                  </a:lnTo>
                  <a:lnTo>
                    <a:pt x="3097346" y="1687874"/>
                  </a:lnTo>
                  <a:lnTo>
                    <a:pt x="3088808" y="1635547"/>
                  </a:lnTo>
                  <a:lnTo>
                    <a:pt x="3079327" y="1583712"/>
                  </a:lnTo>
                  <a:lnTo>
                    <a:pt x="3068916" y="1532388"/>
                  </a:lnTo>
                  <a:lnTo>
                    <a:pt x="3057587" y="1481592"/>
                  </a:lnTo>
                  <a:lnTo>
                    <a:pt x="3045353" y="1431340"/>
                  </a:lnTo>
                  <a:lnTo>
                    <a:pt x="3032228" y="1381651"/>
                  </a:lnTo>
                  <a:lnTo>
                    <a:pt x="3018224" y="1332543"/>
                  </a:lnTo>
                  <a:lnTo>
                    <a:pt x="3003354" y="1284032"/>
                  </a:lnTo>
                  <a:lnTo>
                    <a:pt x="2987630" y="1236136"/>
                  </a:lnTo>
                  <a:lnTo>
                    <a:pt x="2971067" y="1188872"/>
                  </a:lnTo>
                  <a:lnTo>
                    <a:pt x="2953676" y="1142259"/>
                  </a:lnTo>
                  <a:lnTo>
                    <a:pt x="2935471" y="1096313"/>
                  </a:lnTo>
                  <a:lnTo>
                    <a:pt x="2916464" y="1051051"/>
                  </a:lnTo>
                  <a:lnTo>
                    <a:pt x="2896669" y="1006493"/>
                  </a:lnTo>
                  <a:lnTo>
                    <a:pt x="2876098" y="962654"/>
                  </a:lnTo>
                  <a:lnTo>
                    <a:pt x="2854764" y="919552"/>
                  </a:lnTo>
                  <a:lnTo>
                    <a:pt x="2832680" y="877206"/>
                  </a:lnTo>
                  <a:lnTo>
                    <a:pt x="2809859" y="835631"/>
                  </a:lnTo>
                  <a:lnTo>
                    <a:pt x="2786313" y="794847"/>
                  </a:lnTo>
                  <a:lnTo>
                    <a:pt x="2762057" y="754869"/>
                  </a:lnTo>
                  <a:lnTo>
                    <a:pt x="2737102" y="715717"/>
                  </a:lnTo>
                  <a:lnTo>
                    <a:pt x="2711461" y="677406"/>
                  </a:lnTo>
                  <a:lnTo>
                    <a:pt x="2685148" y="639956"/>
                  </a:lnTo>
                  <a:lnTo>
                    <a:pt x="2658175" y="603382"/>
                  </a:lnTo>
                  <a:lnTo>
                    <a:pt x="2630555" y="567703"/>
                  </a:lnTo>
                  <a:lnTo>
                    <a:pt x="2602301" y="532936"/>
                  </a:lnTo>
                  <a:lnTo>
                    <a:pt x="2573426" y="499099"/>
                  </a:lnTo>
                  <a:lnTo>
                    <a:pt x="2543942" y="466209"/>
                  </a:lnTo>
                  <a:lnTo>
                    <a:pt x="2513864" y="434283"/>
                  </a:lnTo>
                  <a:lnTo>
                    <a:pt x="2483203" y="403339"/>
                  </a:lnTo>
                  <a:lnTo>
                    <a:pt x="2451972" y="373395"/>
                  </a:lnTo>
                  <a:lnTo>
                    <a:pt x="2420185" y="344467"/>
                  </a:lnTo>
                  <a:lnTo>
                    <a:pt x="2387854" y="316574"/>
                  </a:lnTo>
                  <a:lnTo>
                    <a:pt x="2354992" y="289733"/>
                  </a:lnTo>
                  <a:lnTo>
                    <a:pt x="2321611" y="263961"/>
                  </a:lnTo>
                  <a:lnTo>
                    <a:pt x="2287726" y="239276"/>
                  </a:lnTo>
                  <a:lnTo>
                    <a:pt x="2253349" y="215696"/>
                  </a:lnTo>
                  <a:lnTo>
                    <a:pt x="2218492" y="193237"/>
                  </a:lnTo>
                  <a:lnTo>
                    <a:pt x="2183169" y="171917"/>
                  </a:lnTo>
                  <a:lnTo>
                    <a:pt x="2147392" y="151754"/>
                  </a:lnTo>
                  <a:lnTo>
                    <a:pt x="2111174" y="132766"/>
                  </a:lnTo>
                  <a:lnTo>
                    <a:pt x="2074529" y="114969"/>
                  </a:lnTo>
                  <a:lnTo>
                    <a:pt x="2037469" y="98381"/>
                  </a:lnTo>
                  <a:lnTo>
                    <a:pt x="2000006" y="83019"/>
                  </a:lnTo>
                  <a:lnTo>
                    <a:pt x="1962155" y="68902"/>
                  </a:lnTo>
                  <a:lnTo>
                    <a:pt x="1923927" y="56047"/>
                  </a:lnTo>
                  <a:lnTo>
                    <a:pt x="1885336" y="44470"/>
                  </a:lnTo>
                  <a:lnTo>
                    <a:pt x="1846394" y="34190"/>
                  </a:lnTo>
                  <a:lnTo>
                    <a:pt x="1807115" y="25224"/>
                  </a:lnTo>
                  <a:lnTo>
                    <a:pt x="1767511" y="17589"/>
                  </a:lnTo>
                  <a:lnTo>
                    <a:pt x="1727595" y="11304"/>
                  </a:lnTo>
                  <a:lnTo>
                    <a:pt x="1687380" y="6384"/>
                  </a:lnTo>
                  <a:lnTo>
                    <a:pt x="1646880" y="2849"/>
                  </a:lnTo>
                  <a:lnTo>
                    <a:pt x="1606106" y="715"/>
                  </a:lnTo>
                  <a:lnTo>
                    <a:pt x="1565071" y="0"/>
                  </a:lnTo>
                  <a:close/>
                </a:path>
              </a:pathLst>
            </a:custGeom>
            <a:solidFill>
              <a:srgbClr val="D6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48379" y="4819789"/>
              <a:ext cx="1381760" cy="1887220"/>
            </a:xfrm>
            <a:custGeom>
              <a:avLst/>
              <a:gdLst/>
              <a:ahLst/>
              <a:cxnLst/>
              <a:rect l="l" t="t" r="r" b="b"/>
              <a:pathLst>
                <a:path w="1381760" h="1887220">
                  <a:moveTo>
                    <a:pt x="1381582" y="371678"/>
                  </a:moveTo>
                  <a:lnTo>
                    <a:pt x="1353604" y="275005"/>
                  </a:lnTo>
                  <a:lnTo>
                    <a:pt x="1189939" y="68757"/>
                  </a:lnTo>
                  <a:lnTo>
                    <a:pt x="1090968" y="0"/>
                  </a:lnTo>
                  <a:lnTo>
                    <a:pt x="1016711" y="68757"/>
                  </a:lnTo>
                  <a:lnTo>
                    <a:pt x="927214" y="275005"/>
                  </a:lnTo>
                  <a:lnTo>
                    <a:pt x="834910" y="441540"/>
                  </a:lnTo>
                  <a:lnTo>
                    <a:pt x="835088" y="464756"/>
                  </a:lnTo>
                  <a:lnTo>
                    <a:pt x="818857" y="518604"/>
                  </a:lnTo>
                  <a:lnTo>
                    <a:pt x="842848" y="724496"/>
                  </a:lnTo>
                  <a:lnTo>
                    <a:pt x="896696" y="769670"/>
                  </a:lnTo>
                  <a:lnTo>
                    <a:pt x="914552" y="779818"/>
                  </a:lnTo>
                  <a:lnTo>
                    <a:pt x="809891" y="795464"/>
                  </a:lnTo>
                  <a:lnTo>
                    <a:pt x="700874" y="963917"/>
                  </a:lnTo>
                  <a:lnTo>
                    <a:pt x="687387" y="1056335"/>
                  </a:lnTo>
                  <a:lnTo>
                    <a:pt x="747991" y="1085316"/>
                  </a:lnTo>
                  <a:lnTo>
                    <a:pt x="610171" y="1190548"/>
                  </a:lnTo>
                  <a:lnTo>
                    <a:pt x="575335" y="1257935"/>
                  </a:lnTo>
                  <a:lnTo>
                    <a:pt x="606183" y="1272184"/>
                  </a:lnTo>
                  <a:lnTo>
                    <a:pt x="497535" y="1297800"/>
                  </a:lnTo>
                  <a:lnTo>
                    <a:pt x="452259" y="1339938"/>
                  </a:lnTo>
                  <a:lnTo>
                    <a:pt x="515289" y="1400098"/>
                  </a:lnTo>
                  <a:lnTo>
                    <a:pt x="374904" y="1401064"/>
                  </a:lnTo>
                  <a:lnTo>
                    <a:pt x="324446" y="1430680"/>
                  </a:lnTo>
                  <a:lnTo>
                    <a:pt x="356971" y="1485163"/>
                  </a:lnTo>
                  <a:lnTo>
                    <a:pt x="211747" y="1472844"/>
                  </a:lnTo>
                  <a:lnTo>
                    <a:pt x="158153" y="1500022"/>
                  </a:lnTo>
                  <a:lnTo>
                    <a:pt x="181775" y="1551444"/>
                  </a:lnTo>
                  <a:lnTo>
                    <a:pt x="55308" y="1530350"/>
                  </a:lnTo>
                  <a:lnTo>
                    <a:pt x="0" y="1549095"/>
                  </a:lnTo>
                  <a:lnTo>
                    <a:pt x="8458" y="1631619"/>
                  </a:lnTo>
                  <a:lnTo>
                    <a:pt x="69862" y="1801291"/>
                  </a:lnTo>
                  <a:lnTo>
                    <a:pt x="143332" y="1865579"/>
                  </a:lnTo>
                  <a:lnTo>
                    <a:pt x="191846" y="1887004"/>
                  </a:lnTo>
                  <a:lnTo>
                    <a:pt x="237032" y="1865579"/>
                  </a:lnTo>
                  <a:lnTo>
                    <a:pt x="300520" y="1801291"/>
                  </a:lnTo>
                  <a:lnTo>
                    <a:pt x="305498" y="1738617"/>
                  </a:lnTo>
                  <a:lnTo>
                    <a:pt x="341477" y="1788337"/>
                  </a:lnTo>
                  <a:lnTo>
                    <a:pt x="410997" y="1804746"/>
                  </a:lnTo>
                  <a:lnTo>
                    <a:pt x="454088" y="1801507"/>
                  </a:lnTo>
                  <a:lnTo>
                    <a:pt x="488670" y="1770773"/>
                  </a:lnTo>
                  <a:lnTo>
                    <a:pt x="532663" y="1704708"/>
                  </a:lnTo>
                  <a:lnTo>
                    <a:pt x="527977" y="1681327"/>
                  </a:lnTo>
                  <a:lnTo>
                    <a:pt x="661009" y="1716913"/>
                  </a:lnTo>
                  <a:lnTo>
                    <a:pt x="728103" y="1714461"/>
                  </a:lnTo>
                  <a:lnTo>
                    <a:pt x="747534" y="1660486"/>
                  </a:lnTo>
                  <a:lnTo>
                    <a:pt x="739254" y="1541957"/>
                  </a:lnTo>
                  <a:lnTo>
                    <a:pt x="739076" y="1541754"/>
                  </a:lnTo>
                  <a:lnTo>
                    <a:pt x="961072" y="1426387"/>
                  </a:lnTo>
                  <a:lnTo>
                    <a:pt x="1028420" y="1357630"/>
                  </a:lnTo>
                  <a:lnTo>
                    <a:pt x="958748" y="1324787"/>
                  </a:lnTo>
                  <a:lnTo>
                    <a:pt x="1095832" y="1247305"/>
                  </a:lnTo>
                  <a:lnTo>
                    <a:pt x="1140625" y="1184351"/>
                  </a:lnTo>
                  <a:lnTo>
                    <a:pt x="1036434" y="1136434"/>
                  </a:lnTo>
                  <a:lnTo>
                    <a:pt x="1149210" y="1022210"/>
                  </a:lnTo>
                  <a:lnTo>
                    <a:pt x="1195705" y="955916"/>
                  </a:lnTo>
                  <a:lnTo>
                    <a:pt x="1174623" y="921588"/>
                  </a:lnTo>
                  <a:lnTo>
                    <a:pt x="1091844" y="896010"/>
                  </a:lnTo>
                  <a:lnTo>
                    <a:pt x="1074699" y="832637"/>
                  </a:lnTo>
                  <a:lnTo>
                    <a:pt x="1142771" y="848080"/>
                  </a:lnTo>
                  <a:lnTo>
                    <a:pt x="1283957" y="684491"/>
                  </a:lnTo>
                  <a:lnTo>
                    <a:pt x="1334427" y="597369"/>
                  </a:lnTo>
                  <a:lnTo>
                    <a:pt x="1297203" y="557403"/>
                  </a:lnTo>
                  <a:lnTo>
                    <a:pt x="1175385" y="535241"/>
                  </a:lnTo>
                  <a:lnTo>
                    <a:pt x="1122108" y="512749"/>
                  </a:lnTo>
                  <a:lnTo>
                    <a:pt x="1228661" y="499745"/>
                  </a:lnTo>
                  <a:lnTo>
                    <a:pt x="1330820" y="462978"/>
                  </a:lnTo>
                  <a:lnTo>
                    <a:pt x="1377899" y="427304"/>
                  </a:lnTo>
                  <a:lnTo>
                    <a:pt x="1381582" y="371678"/>
                  </a:lnTo>
                  <a:close/>
                </a:path>
              </a:pathLst>
            </a:custGeom>
            <a:solidFill>
              <a:srgbClr val="681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73168" y="5082539"/>
              <a:ext cx="200660" cy="132715"/>
            </a:xfrm>
            <a:custGeom>
              <a:avLst/>
              <a:gdLst/>
              <a:ahLst/>
              <a:cxnLst/>
              <a:rect l="l" t="t" r="r" b="b"/>
              <a:pathLst>
                <a:path w="200660" h="132714">
                  <a:moveTo>
                    <a:pt x="200621" y="115900"/>
                  </a:moveTo>
                  <a:lnTo>
                    <a:pt x="125653" y="62496"/>
                  </a:lnTo>
                  <a:lnTo>
                    <a:pt x="129654" y="53797"/>
                  </a:lnTo>
                  <a:lnTo>
                    <a:pt x="131762" y="46659"/>
                  </a:lnTo>
                  <a:lnTo>
                    <a:pt x="110439" y="51650"/>
                  </a:lnTo>
                  <a:lnTo>
                    <a:pt x="37973" y="0"/>
                  </a:lnTo>
                  <a:lnTo>
                    <a:pt x="37198" y="21450"/>
                  </a:lnTo>
                  <a:lnTo>
                    <a:pt x="53873" y="40665"/>
                  </a:lnTo>
                  <a:lnTo>
                    <a:pt x="84201" y="57785"/>
                  </a:lnTo>
                  <a:lnTo>
                    <a:pt x="0" y="77457"/>
                  </a:lnTo>
                  <a:lnTo>
                    <a:pt x="50711" y="120650"/>
                  </a:lnTo>
                  <a:lnTo>
                    <a:pt x="81114" y="132575"/>
                  </a:lnTo>
                  <a:lnTo>
                    <a:pt x="103378" y="111036"/>
                  </a:lnTo>
                  <a:lnTo>
                    <a:pt x="119303" y="76339"/>
                  </a:lnTo>
                  <a:lnTo>
                    <a:pt x="200621" y="115900"/>
                  </a:lnTo>
                  <a:close/>
                </a:path>
              </a:pathLst>
            </a:custGeom>
            <a:solidFill>
              <a:srgbClr val="AD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037" y="5416065"/>
              <a:ext cx="249974" cy="12698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5786" y="5727773"/>
              <a:ext cx="149415" cy="13550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601768" y="5963500"/>
              <a:ext cx="189230" cy="113030"/>
            </a:xfrm>
            <a:custGeom>
              <a:avLst/>
              <a:gdLst/>
              <a:ahLst/>
              <a:cxnLst/>
              <a:rect l="l" t="t" r="r" b="b"/>
              <a:pathLst>
                <a:path w="189229" h="113029">
                  <a:moveTo>
                    <a:pt x="188709" y="67094"/>
                  </a:moveTo>
                  <a:lnTo>
                    <a:pt x="134708" y="29616"/>
                  </a:lnTo>
                  <a:lnTo>
                    <a:pt x="106121" y="15760"/>
                  </a:lnTo>
                  <a:lnTo>
                    <a:pt x="93433" y="24320"/>
                  </a:lnTo>
                  <a:lnTo>
                    <a:pt x="88125" y="49250"/>
                  </a:lnTo>
                  <a:lnTo>
                    <a:pt x="87109" y="0"/>
                  </a:lnTo>
                  <a:lnTo>
                    <a:pt x="86169" y="53187"/>
                  </a:lnTo>
                  <a:lnTo>
                    <a:pt x="86156" y="53835"/>
                  </a:lnTo>
                  <a:lnTo>
                    <a:pt x="26593" y="40017"/>
                  </a:lnTo>
                  <a:lnTo>
                    <a:pt x="0" y="34937"/>
                  </a:lnTo>
                  <a:lnTo>
                    <a:pt x="1562" y="38455"/>
                  </a:lnTo>
                  <a:lnTo>
                    <a:pt x="25488" y="50228"/>
                  </a:lnTo>
                  <a:lnTo>
                    <a:pt x="86156" y="56502"/>
                  </a:lnTo>
                  <a:lnTo>
                    <a:pt x="86093" y="82664"/>
                  </a:lnTo>
                  <a:lnTo>
                    <a:pt x="87122" y="98971"/>
                  </a:lnTo>
                  <a:lnTo>
                    <a:pt x="89446" y="112674"/>
                  </a:lnTo>
                  <a:lnTo>
                    <a:pt x="88277" y="56718"/>
                  </a:lnTo>
                  <a:lnTo>
                    <a:pt x="188709" y="67094"/>
                  </a:lnTo>
                  <a:close/>
                </a:path>
              </a:pathLst>
            </a:custGeom>
            <a:solidFill>
              <a:srgbClr val="AD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2378" y="6168367"/>
              <a:ext cx="121767" cy="8870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0735" y="6382929"/>
              <a:ext cx="139636" cy="12680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0432" y="4931829"/>
              <a:ext cx="1344990" cy="174457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890923" y="5091725"/>
              <a:ext cx="266065" cy="113030"/>
            </a:xfrm>
            <a:custGeom>
              <a:avLst/>
              <a:gdLst/>
              <a:ahLst/>
              <a:cxnLst/>
              <a:rect l="l" t="t" r="r" b="b"/>
              <a:pathLst>
                <a:path w="266064" h="113029">
                  <a:moveTo>
                    <a:pt x="0" y="80497"/>
                  </a:moveTo>
                  <a:lnTo>
                    <a:pt x="32194" y="104920"/>
                  </a:lnTo>
                  <a:lnTo>
                    <a:pt x="62210" y="112765"/>
                  </a:lnTo>
                  <a:lnTo>
                    <a:pt x="72796" y="112070"/>
                  </a:lnTo>
                  <a:lnTo>
                    <a:pt x="83142" y="109519"/>
                  </a:lnTo>
                  <a:lnTo>
                    <a:pt x="89622" y="106608"/>
                  </a:lnTo>
                  <a:lnTo>
                    <a:pt x="62183" y="106608"/>
                  </a:lnTo>
                  <a:lnTo>
                    <a:pt x="52665" y="106134"/>
                  </a:lnTo>
                  <a:lnTo>
                    <a:pt x="16373" y="92018"/>
                  </a:lnTo>
                  <a:lnTo>
                    <a:pt x="8060" y="86470"/>
                  </a:lnTo>
                  <a:lnTo>
                    <a:pt x="0" y="80497"/>
                  </a:lnTo>
                  <a:close/>
                </a:path>
                <a:path w="266064" h="113029">
                  <a:moveTo>
                    <a:pt x="134815" y="55097"/>
                  </a:moveTo>
                  <a:lnTo>
                    <a:pt x="125577" y="55097"/>
                  </a:lnTo>
                  <a:lnTo>
                    <a:pt x="125348" y="55745"/>
                  </a:lnTo>
                  <a:lnTo>
                    <a:pt x="96801" y="93054"/>
                  </a:lnTo>
                  <a:lnTo>
                    <a:pt x="62183" y="106608"/>
                  </a:lnTo>
                  <a:lnTo>
                    <a:pt x="89622" y="106608"/>
                  </a:lnTo>
                  <a:lnTo>
                    <a:pt x="123221" y="76726"/>
                  </a:lnTo>
                  <a:lnTo>
                    <a:pt x="133934" y="57942"/>
                  </a:lnTo>
                  <a:lnTo>
                    <a:pt x="134815" y="55097"/>
                  </a:lnTo>
                  <a:close/>
                </a:path>
                <a:path w="266064" h="113029">
                  <a:moveTo>
                    <a:pt x="125517" y="55214"/>
                  </a:moveTo>
                  <a:lnTo>
                    <a:pt x="125246" y="55745"/>
                  </a:lnTo>
                  <a:lnTo>
                    <a:pt x="125517" y="55214"/>
                  </a:lnTo>
                  <a:close/>
                </a:path>
                <a:path w="266064" h="113029">
                  <a:moveTo>
                    <a:pt x="125577" y="55097"/>
                  </a:moveTo>
                  <a:lnTo>
                    <a:pt x="125348" y="55745"/>
                  </a:lnTo>
                  <a:lnTo>
                    <a:pt x="125577" y="55097"/>
                  </a:lnTo>
                  <a:close/>
                </a:path>
                <a:path w="266064" h="113029">
                  <a:moveTo>
                    <a:pt x="195790" y="0"/>
                  </a:moveTo>
                  <a:lnTo>
                    <a:pt x="154692" y="11273"/>
                  </a:lnTo>
                  <a:lnTo>
                    <a:pt x="128603" y="45515"/>
                  </a:lnTo>
                  <a:lnTo>
                    <a:pt x="125517" y="55214"/>
                  </a:lnTo>
                  <a:lnTo>
                    <a:pt x="134815" y="55097"/>
                  </a:lnTo>
                  <a:lnTo>
                    <a:pt x="159249" y="17962"/>
                  </a:lnTo>
                  <a:lnTo>
                    <a:pt x="195996" y="6230"/>
                  </a:lnTo>
                  <a:lnTo>
                    <a:pt x="206006" y="6045"/>
                  </a:lnTo>
                  <a:lnTo>
                    <a:pt x="234954" y="6045"/>
                  </a:lnTo>
                  <a:lnTo>
                    <a:pt x="226974" y="3777"/>
                  </a:lnTo>
                  <a:lnTo>
                    <a:pt x="216743" y="1743"/>
                  </a:lnTo>
                  <a:lnTo>
                    <a:pt x="206332" y="432"/>
                  </a:lnTo>
                  <a:lnTo>
                    <a:pt x="195790" y="0"/>
                  </a:lnTo>
                  <a:close/>
                </a:path>
                <a:path w="266064" h="113029">
                  <a:moveTo>
                    <a:pt x="234954" y="6045"/>
                  </a:moveTo>
                  <a:lnTo>
                    <a:pt x="206006" y="6045"/>
                  </a:lnTo>
                  <a:lnTo>
                    <a:pt x="216074" y="6702"/>
                  </a:lnTo>
                  <a:lnTo>
                    <a:pt x="226110" y="8057"/>
                  </a:lnTo>
                  <a:lnTo>
                    <a:pt x="236144" y="9861"/>
                  </a:lnTo>
                  <a:lnTo>
                    <a:pt x="246086" y="12237"/>
                  </a:lnTo>
                  <a:lnTo>
                    <a:pt x="255930" y="15109"/>
                  </a:lnTo>
                  <a:lnTo>
                    <a:pt x="265671" y="18407"/>
                  </a:lnTo>
                  <a:lnTo>
                    <a:pt x="256401" y="13866"/>
                  </a:lnTo>
                  <a:lnTo>
                    <a:pt x="246822" y="9963"/>
                  </a:lnTo>
                  <a:lnTo>
                    <a:pt x="236994" y="6625"/>
                  </a:lnTo>
                  <a:lnTo>
                    <a:pt x="234954" y="6045"/>
                  </a:lnTo>
                  <a:close/>
                </a:path>
              </a:pathLst>
            </a:custGeom>
            <a:solidFill>
              <a:srgbClr val="A3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7767" y="5094771"/>
              <a:ext cx="163779" cy="11590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3795" y="5444904"/>
              <a:ext cx="249961" cy="9869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3526" y="5739991"/>
              <a:ext cx="149415" cy="12139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500118" y="5975731"/>
              <a:ext cx="308610" cy="294005"/>
            </a:xfrm>
            <a:custGeom>
              <a:avLst/>
              <a:gdLst/>
              <a:ahLst/>
              <a:cxnLst/>
              <a:rect l="l" t="t" r="r" b="b"/>
              <a:pathLst>
                <a:path w="308610" h="294004">
                  <a:moveTo>
                    <a:pt x="121767" y="228536"/>
                  </a:moveTo>
                  <a:lnTo>
                    <a:pt x="116116" y="228701"/>
                  </a:lnTo>
                  <a:lnTo>
                    <a:pt x="110604" y="229603"/>
                  </a:lnTo>
                  <a:lnTo>
                    <a:pt x="105041" y="230365"/>
                  </a:lnTo>
                  <a:lnTo>
                    <a:pt x="99491" y="231330"/>
                  </a:lnTo>
                  <a:lnTo>
                    <a:pt x="93980" y="232498"/>
                  </a:lnTo>
                  <a:lnTo>
                    <a:pt x="88531" y="234099"/>
                  </a:lnTo>
                  <a:lnTo>
                    <a:pt x="83083" y="235610"/>
                  </a:lnTo>
                  <a:lnTo>
                    <a:pt x="77724" y="237617"/>
                  </a:lnTo>
                  <a:lnTo>
                    <a:pt x="72428" y="240157"/>
                  </a:lnTo>
                  <a:lnTo>
                    <a:pt x="68491" y="242328"/>
                  </a:lnTo>
                  <a:lnTo>
                    <a:pt x="67983" y="239928"/>
                  </a:lnTo>
                  <a:lnTo>
                    <a:pt x="63449" y="216687"/>
                  </a:lnTo>
                  <a:lnTo>
                    <a:pt x="60871" y="204876"/>
                  </a:lnTo>
                  <a:lnTo>
                    <a:pt x="59118" y="212852"/>
                  </a:lnTo>
                  <a:lnTo>
                    <a:pt x="58686" y="221005"/>
                  </a:lnTo>
                  <a:lnTo>
                    <a:pt x="59029" y="237185"/>
                  </a:lnTo>
                  <a:lnTo>
                    <a:pt x="60058" y="245287"/>
                  </a:lnTo>
                  <a:lnTo>
                    <a:pt x="60591" y="247675"/>
                  </a:lnTo>
                  <a:lnTo>
                    <a:pt x="59664" y="249555"/>
                  </a:lnTo>
                  <a:lnTo>
                    <a:pt x="22682" y="239395"/>
                  </a:lnTo>
                  <a:lnTo>
                    <a:pt x="0" y="228536"/>
                  </a:lnTo>
                  <a:lnTo>
                    <a:pt x="3352" y="233248"/>
                  </a:lnTo>
                  <a:lnTo>
                    <a:pt x="44399" y="254647"/>
                  </a:lnTo>
                  <a:lnTo>
                    <a:pt x="63207" y="259372"/>
                  </a:lnTo>
                  <a:lnTo>
                    <a:pt x="63627" y="261226"/>
                  </a:lnTo>
                  <a:lnTo>
                    <a:pt x="66179" y="269163"/>
                  </a:lnTo>
                  <a:lnTo>
                    <a:pt x="74295" y="283641"/>
                  </a:lnTo>
                  <a:lnTo>
                    <a:pt x="80162" y="290690"/>
                  </a:lnTo>
                  <a:lnTo>
                    <a:pt x="87985" y="293573"/>
                  </a:lnTo>
                  <a:lnTo>
                    <a:pt x="82384" y="287642"/>
                  </a:lnTo>
                  <a:lnTo>
                    <a:pt x="79248" y="280695"/>
                  </a:lnTo>
                  <a:lnTo>
                    <a:pt x="74053" y="266357"/>
                  </a:lnTo>
                  <a:lnTo>
                    <a:pt x="72059" y="258914"/>
                  </a:lnTo>
                  <a:lnTo>
                    <a:pt x="70370" y="251104"/>
                  </a:lnTo>
                  <a:lnTo>
                    <a:pt x="71932" y="249986"/>
                  </a:lnTo>
                  <a:lnTo>
                    <a:pt x="76327" y="247523"/>
                  </a:lnTo>
                  <a:lnTo>
                    <a:pt x="80848" y="244881"/>
                  </a:lnTo>
                  <a:lnTo>
                    <a:pt x="90817" y="240576"/>
                  </a:lnTo>
                  <a:lnTo>
                    <a:pt x="98437" y="237502"/>
                  </a:lnTo>
                  <a:lnTo>
                    <a:pt x="121767" y="228536"/>
                  </a:lnTo>
                  <a:close/>
                </a:path>
                <a:path w="308610" h="294004">
                  <a:moveTo>
                    <a:pt x="308102" y="67094"/>
                  </a:moveTo>
                  <a:lnTo>
                    <a:pt x="276733" y="44932"/>
                  </a:lnTo>
                  <a:lnTo>
                    <a:pt x="262826" y="37757"/>
                  </a:lnTo>
                  <a:lnTo>
                    <a:pt x="256349" y="34975"/>
                  </a:lnTo>
                  <a:lnTo>
                    <a:pt x="248996" y="32385"/>
                  </a:lnTo>
                  <a:lnTo>
                    <a:pt x="241338" y="30314"/>
                  </a:lnTo>
                  <a:lnTo>
                    <a:pt x="233324" y="29197"/>
                  </a:lnTo>
                  <a:lnTo>
                    <a:pt x="224917" y="29413"/>
                  </a:lnTo>
                  <a:lnTo>
                    <a:pt x="219290" y="30099"/>
                  </a:lnTo>
                  <a:lnTo>
                    <a:pt x="213106" y="32639"/>
                  </a:lnTo>
                  <a:lnTo>
                    <a:pt x="210019" y="36271"/>
                  </a:lnTo>
                  <a:lnTo>
                    <a:pt x="209651" y="28219"/>
                  </a:lnTo>
                  <a:lnTo>
                    <a:pt x="208445" y="14122"/>
                  </a:lnTo>
                  <a:lnTo>
                    <a:pt x="206502" y="0"/>
                  </a:lnTo>
                  <a:lnTo>
                    <a:pt x="204165" y="14071"/>
                  </a:lnTo>
                  <a:lnTo>
                    <a:pt x="202704" y="28168"/>
                  </a:lnTo>
                  <a:lnTo>
                    <a:pt x="201968" y="42278"/>
                  </a:lnTo>
                  <a:lnTo>
                    <a:pt x="201866" y="48729"/>
                  </a:lnTo>
                  <a:lnTo>
                    <a:pt x="196761" y="47650"/>
                  </a:lnTo>
                  <a:lnTo>
                    <a:pt x="185991" y="45605"/>
                  </a:lnTo>
                  <a:lnTo>
                    <a:pt x="175183" y="43738"/>
                  </a:lnTo>
                  <a:lnTo>
                    <a:pt x="171348" y="43154"/>
                  </a:lnTo>
                  <a:lnTo>
                    <a:pt x="167005" y="42494"/>
                  </a:lnTo>
                  <a:lnTo>
                    <a:pt x="164338" y="42087"/>
                  </a:lnTo>
                  <a:lnTo>
                    <a:pt x="157048" y="41224"/>
                  </a:lnTo>
                  <a:lnTo>
                    <a:pt x="153885" y="40779"/>
                  </a:lnTo>
                  <a:lnTo>
                    <a:pt x="149809" y="40208"/>
                  </a:lnTo>
                  <a:lnTo>
                    <a:pt x="140462" y="40144"/>
                  </a:lnTo>
                  <a:lnTo>
                    <a:pt x="138595" y="40208"/>
                  </a:lnTo>
                  <a:lnTo>
                    <a:pt x="136626" y="40462"/>
                  </a:lnTo>
                  <a:lnTo>
                    <a:pt x="135623" y="40779"/>
                  </a:lnTo>
                  <a:lnTo>
                    <a:pt x="134683" y="40462"/>
                  </a:lnTo>
                  <a:lnTo>
                    <a:pt x="133261" y="41998"/>
                  </a:lnTo>
                  <a:lnTo>
                    <a:pt x="132549" y="43154"/>
                  </a:lnTo>
                  <a:lnTo>
                    <a:pt x="133261" y="44183"/>
                  </a:lnTo>
                  <a:lnTo>
                    <a:pt x="141541" y="48958"/>
                  </a:lnTo>
                  <a:lnTo>
                    <a:pt x="144894" y="50228"/>
                  </a:lnTo>
                  <a:lnTo>
                    <a:pt x="141808" y="48323"/>
                  </a:lnTo>
                  <a:lnTo>
                    <a:pt x="138595" y="46380"/>
                  </a:lnTo>
                  <a:lnTo>
                    <a:pt x="136029" y="44107"/>
                  </a:lnTo>
                  <a:lnTo>
                    <a:pt x="135318" y="43675"/>
                  </a:lnTo>
                  <a:lnTo>
                    <a:pt x="135293" y="43472"/>
                  </a:lnTo>
                  <a:lnTo>
                    <a:pt x="136144" y="43154"/>
                  </a:lnTo>
                  <a:lnTo>
                    <a:pt x="136880" y="43230"/>
                  </a:lnTo>
                  <a:lnTo>
                    <a:pt x="138531" y="43230"/>
                  </a:lnTo>
                  <a:lnTo>
                    <a:pt x="201764" y="57327"/>
                  </a:lnTo>
                  <a:lnTo>
                    <a:pt x="201904" y="63487"/>
                  </a:lnTo>
                  <a:lnTo>
                    <a:pt x="202603" y="77622"/>
                  </a:lnTo>
                  <a:lnTo>
                    <a:pt x="204076" y="91744"/>
                  </a:lnTo>
                  <a:lnTo>
                    <a:pt x="205168" y="98806"/>
                  </a:lnTo>
                  <a:lnTo>
                    <a:pt x="206692" y="105791"/>
                  </a:lnTo>
                  <a:lnTo>
                    <a:pt x="208826" y="112661"/>
                  </a:lnTo>
                  <a:lnTo>
                    <a:pt x="210388" y="77431"/>
                  </a:lnTo>
                  <a:lnTo>
                    <a:pt x="210616" y="56349"/>
                  </a:lnTo>
                  <a:lnTo>
                    <a:pt x="210591" y="55473"/>
                  </a:lnTo>
                  <a:lnTo>
                    <a:pt x="210959" y="53390"/>
                  </a:lnTo>
                  <a:lnTo>
                    <a:pt x="232816" y="37757"/>
                  </a:lnTo>
                  <a:lnTo>
                    <a:pt x="239750" y="38531"/>
                  </a:lnTo>
                  <a:lnTo>
                    <a:pt x="281330" y="53390"/>
                  </a:lnTo>
                  <a:lnTo>
                    <a:pt x="294741" y="60020"/>
                  </a:lnTo>
                  <a:lnTo>
                    <a:pt x="308102" y="67094"/>
                  </a:lnTo>
                  <a:close/>
                </a:path>
              </a:pathLst>
            </a:custGeom>
            <a:solidFill>
              <a:srgbClr val="A3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48474" y="6395170"/>
              <a:ext cx="139700" cy="127000"/>
            </a:xfrm>
            <a:custGeom>
              <a:avLst/>
              <a:gdLst/>
              <a:ahLst/>
              <a:cxnLst/>
              <a:rect l="l" t="t" r="r" b="b"/>
              <a:pathLst>
                <a:path w="139700" h="127000">
                  <a:moveTo>
                    <a:pt x="139636" y="0"/>
                  </a:moveTo>
                  <a:lnTo>
                    <a:pt x="61666" y="61474"/>
                  </a:lnTo>
                  <a:lnTo>
                    <a:pt x="21131" y="95173"/>
                  </a:lnTo>
                  <a:lnTo>
                    <a:pt x="4939" y="112985"/>
                  </a:lnTo>
                  <a:lnTo>
                    <a:pt x="0" y="126796"/>
                  </a:lnTo>
                  <a:lnTo>
                    <a:pt x="73104" y="111899"/>
                  </a:lnTo>
                  <a:lnTo>
                    <a:pt x="112018" y="93725"/>
                  </a:lnTo>
                  <a:lnTo>
                    <a:pt x="129832" y="60388"/>
                  </a:lnTo>
                  <a:lnTo>
                    <a:pt x="13963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90022" y="6200876"/>
              <a:ext cx="542925" cy="381000"/>
            </a:xfrm>
            <a:custGeom>
              <a:avLst/>
              <a:gdLst/>
              <a:ahLst/>
              <a:cxnLst/>
              <a:rect l="l" t="t" r="r" b="b"/>
              <a:pathLst>
                <a:path w="542925" h="381000">
                  <a:moveTo>
                    <a:pt x="137375" y="186893"/>
                  </a:moveTo>
                  <a:lnTo>
                    <a:pt x="95529" y="170218"/>
                  </a:lnTo>
                  <a:lnTo>
                    <a:pt x="0" y="182295"/>
                  </a:lnTo>
                  <a:lnTo>
                    <a:pt x="50685" y="185381"/>
                  </a:lnTo>
                  <a:lnTo>
                    <a:pt x="77584" y="207111"/>
                  </a:lnTo>
                  <a:lnTo>
                    <a:pt x="89738" y="266103"/>
                  </a:lnTo>
                  <a:lnTo>
                    <a:pt x="96139" y="380987"/>
                  </a:lnTo>
                  <a:lnTo>
                    <a:pt x="134581" y="250939"/>
                  </a:lnTo>
                  <a:lnTo>
                    <a:pt x="137375" y="186893"/>
                  </a:lnTo>
                  <a:close/>
                </a:path>
                <a:path w="542925" h="381000">
                  <a:moveTo>
                    <a:pt x="347459" y="271246"/>
                  </a:moveTo>
                  <a:lnTo>
                    <a:pt x="301117" y="153555"/>
                  </a:lnTo>
                  <a:lnTo>
                    <a:pt x="265112" y="99453"/>
                  </a:lnTo>
                  <a:lnTo>
                    <a:pt x="220929" y="95554"/>
                  </a:lnTo>
                  <a:lnTo>
                    <a:pt x="150075" y="128460"/>
                  </a:lnTo>
                  <a:lnTo>
                    <a:pt x="201472" y="124447"/>
                  </a:lnTo>
                  <a:lnTo>
                    <a:pt x="239166" y="137985"/>
                  </a:lnTo>
                  <a:lnTo>
                    <a:pt x="281660" y="182460"/>
                  </a:lnTo>
                  <a:lnTo>
                    <a:pt x="347459" y="271246"/>
                  </a:lnTo>
                  <a:close/>
                </a:path>
                <a:path w="542925" h="381000">
                  <a:moveTo>
                    <a:pt x="542721" y="204114"/>
                  </a:moveTo>
                  <a:lnTo>
                    <a:pt x="487934" y="61556"/>
                  </a:lnTo>
                  <a:lnTo>
                    <a:pt x="446506" y="0"/>
                  </a:lnTo>
                  <a:lnTo>
                    <a:pt x="397611" y="6832"/>
                  </a:lnTo>
                  <a:lnTo>
                    <a:pt x="320382" y="69418"/>
                  </a:lnTo>
                  <a:lnTo>
                    <a:pt x="375285" y="43472"/>
                  </a:lnTo>
                  <a:lnTo>
                    <a:pt x="416750" y="48856"/>
                  </a:lnTo>
                  <a:lnTo>
                    <a:pt x="465620" y="98196"/>
                  </a:lnTo>
                  <a:lnTo>
                    <a:pt x="542721" y="2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36545" y="4823828"/>
              <a:ext cx="1381760" cy="1887220"/>
            </a:xfrm>
            <a:custGeom>
              <a:avLst/>
              <a:gdLst/>
              <a:ahLst/>
              <a:cxnLst/>
              <a:rect l="l" t="t" r="r" b="b"/>
              <a:pathLst>
                <a:path w="1381760" h="1887220">
                  <a:moveTo>
                    <a:pt x="1381582" y="1549095"/>
                  </a:moveTo>
                  <a:lnTo>
                    <a:pt x="1326273" y="1530350"/>
                  </a:lnTo>
                  <a:lnTo>
                    <a:pt x="1199781" y="1551457"/>
                  </a:lnTo>
                  <a:lnTo>
                    <a:pt x="1223429" y="1499997"/>
                  </a:lnTo>
                  <a:lnTo>
                    <a:pt x="1169835" y="1472831"/>
                  </a:lnTo>
                  <a:lnTo>
                    <a:pt x="1024597" y="1485150"/>
                  </a:lnTo>
                  <a:lnTo>
                    <a:pt x="1057135" y="1430680"/>
                  </a:lnTo>
                  <a:lnTo>
                    <a:pt x="1006678" y="1401076"/>
                  </a:lnTo>
                  <a:lnTo>
                    <a:pt x="866267" y="1400098"/>
                  </a:lnTo>
                  <a:lnTo>
                    <a:pt x="929322" y="1339926"/>
                  </a:lnTo>
                  <a:lnTo>
                    <a:pt x="884047" y="1297774"/>
                  </a:lnTo>
                  <a:lnTo>
                    <a:pt x="775449" y="1272159"/>
                  </a:lnTo>
                  <a:lnTo>
                    <a:pt x="806259" y="1257935"/>
                  </a:lnTo>
                  <a:lnTo>
                    <a:pt x="771423" y="1190548"/>
                  </a:lnTo>
                  <a:lnTo>
                    <a:pt x="633653" y="1085342"/>
                  </a:lnTo>
                  <a:lnTo>
                    <a:pt x="692746" y="1057059"/>
                  </a:lnTo>
                  <a:lnTo>
                    <a:pt x="680529" y="964006"/>
                  </a:lnTo>
                  <a:lnTo>
                    <a:pt x="571690" y="795477"/>
                  </a:lnTo>
                  <a:lnTo>
                    <a:pt x="467321" y="779868"/>
                  </a:lnTo>
                  <a:lnTo>
                    <a:pt x="484657" y="769861"/>
                  </a:lnTo>
                  <a:lnTo>
                    <a:pt x="538734" y="724496"/>
                  </a:lnTo>
                  <a:lnTo>
                    <a:pt x="562724" y="518604"/>
                  </a:lnTo>
                  <a:lnTo>
                    <a:pt x="546468" y="464731"/>
                  </a:lnTo>
                  <a:lnTo>
                    <a:pt x="546658" y="441528"/>
                  </a:lnTo>
                  <a:lnTo>
                    <a:pt x="454380" y="275005"/>
                  </a:lnTo>
                  <a:lnTo>
                    <a:pt x="364871" y="68745"/>
                  </a:lnTo>
                  <a:lnTo>
                    <a:pt x="290614" y="0"/>
                  </a:lnTo>
                  <a:lnTo>
                    <a:pt x="191643" y="68745"/>
                  </a:lnTo>
                  <a:lnTo>
                    <a:pt x="27978" y="275005"/>
                  </a:lnTo>
                  <a:lnTo>
                    <a:pt x="0" y="371665"/>
                  </a:lnTo>
                  <a:lnTo>
                    <a:pt x="3683" y="427304"/>
                  </a:lnTo>
                  <a:lnTo>
                    <a:pt x="50761" y="462965"/>
                  </a:lnTo>
                  <a:lnTo>
                    <a:pt x="152920" y="499732"/>
                  </a:lnTo>
                  <a:lnTo>
                    <a:pt x="259461" y="512737"/>
                  </a:lnTo>
                  <a:lnTo>
                    <a:pt x="206197" y="535228"/>
                  </a:lnTo>
                  <a:lnTo>
                    <a:pt x="75780" y="564743"/>
                  </a:lnTo>
                  <a:lnTo>
                    <a:pt x="34163" y="608495"/>
                  </a:lnTo>
                  <a:lnTo>
                    <a:pt x="82994" y="697001"/>
                  </a:lnTo>
                  <a:lnTo>
                    <a:pt x="223951" y="860793"/>
                  </a:lnTo>
                  <a:lnTo>
                    <a:pt x="305130" y="839063"/>
                  </a:lnTo>
                  <a:lnTo>
                    <a:pt x="289737" y="896010"/>
                  </a:lnTo>
                  <a:lnTo>
                    <a:pt x="200202" y="924928"/>
                  </a:lnTo>
                  <a:lnTo>
                    <a:pt x="175666" y="960983"/>
                  </a:lnTo>
                  <a:lnTo>
                    <a:pt x="220891" y="1027912"/>
                  </a:lnTo>
                  <a:lnTo>
                    <a:pt x="333184" y="1141920"/>
                  </a:lnTo>
                  <a:lnTo>
                    <a:pt x="240957" y="1184338"/>
                  </a:lnTo>
                  <a:lnTo>
                    <a:pt x="285750" y="1247292"/>
                  </a:lnTo>
                  <a:lnTo>
                    <a:pt x="422833" y="1324775"/>
                  </a:lnTo>
                  <a:lnTo>
                    <a:pt x="353161" y="1357630"/>
                  </a:lnTo>
                  <a:lnTo>
                    <a:pt x="420509" y="1426375"/>
                  </a:lnTo>
                  <a:lnTo>
                    <a:pt x="642505" y="1541741"/>
                  </a:lnTo>
                  <a:lnTo>
                    <a:pt x="642327" y="1541957"/>
                  </a:lnTo>
                  <a:lnTo>
                    <a:pt x="634047" y="1660486"/>
                  </a:lnTo>
                  <a:lnTo>
                    <a:pt x="653465" y="1714461"/>
                  </a:lnTo>
                  <a:lnTo>
                    <a:pt x="720572" y="1716900"/>
                  </a:lnTo>
                  <a:lnTo>
                    <a:pt x="852424" y="1681619"/>
                  </a:lnTo>
                  <a:lnTo>
                    <a:pt x="847598" y="1705762"/>
                  </a:lnTo>
                  <a:lnTo>
                    <a:pt x="892352" y="1771218"/>
                  </a:lnTo>
                  <a:lnTo>
                    <a:pt x="927328" y="1801634"/>
                  </a:lnTo>
                  <a:lnTo>
                    <a:pt x="970559" y="1804746"/>
                  </a:lnTo>
                  <a:lnTo>
                    <a:pt x="1040104" y="1788312"/>
                  </a:lnTo>
                  <a:lnTo>
                    <a:pt x="1076071" y="1738591"/>
                  </a:lnTo>
                  <a:lnTo>
                    <a:pt x="1081062" y="1801266"/>
                  </a:lnTo>
                  <a:lnTo>
                    <a:pt x="1144549" y="1865566"/>
                  </a:lnTo>
                  <a:lnTo>
                    <a:pt x="1189736" y="1887004"/>
                  </a:lnTo>
                  <a:lnTo>
                    <a:pt x="1238250" y="1865566"/>
                  </a:lnTo>
                  <a:lnTo>
                    <a:pt x="1311719" y="1801266"/>
                  </a:lnTo>
                  <a:lnTo>
                    <a:pt x="1373124" y="1631607"/>
                  </a:lnTo>
                  <a:lnTo>
                    <a:pt x="1381582" y="1549095"/>
                  </a:lnTo>
                  <a:close/>
                </a:path>
              </a:pathLst>
            </a:custGeom>
            <a:solidFill>
              <a:srgbClr val="681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92730" y="5086565"/>
              <a:ext cx="200660" cy="132715"/>
            </a:xfrm>
            <a:custGeom>
              <a:avLst/>
              <a:gdLst/>
              <a:ahLst/>
              <a:cxnLst/>
              <a:rect l="l" t="t" r="r" b="b"/>
              <a:pathLst>
                <a:path w="200660" h="132714">
                  <a:moveTo>
                    <a:pt x="200609" y="77444"/>
                  </a:moveTo>
                  <a:lnTo>
                    <a:pt x="116420" y="57772"/>
                  </a:lnTo>
                  <a:lnTo>
                    <a:pt x="146748" y="40665"/>
                  </a:lnTo>
                  <a:lnTo>
                    <a:pt x="163423" y="21450"/>
                  </a:lnTo>
                  <a:lnTo>
                    <a:pt x="162648" y="0"/>
                  </a:lnTo>
                  <a:lnTo>
                    <a:pt x="90182" y="51650"/>
                  </a:lnTo>
                  <a:lnTo>
                    <a:pt x="68834" y="46659"/>
                  </a:lnTo>
                  <a:lnTo>
                    <a:pt x="70954" y="53809"/>
                  </a:lnTo>
                  <a:lnTo>
                    <a:pt x="74942" y="62509"/>
                  </a:lnTo>
                  <a:lnTo>
                    <a:pt x="0" y="115912"/>
                  </a:lnTo>
                  <a:lnTo>
                    <a:pt x="81292" y="76352"/>
                  </a:lnTo>
                  <a:lnTo>
                    <a:pt x="97231" y="111048"/>
                  </a:lnTo>
                  <a:lnTo>
                    <a:pt x="119494" y="132588"/>
                  </a:lnTo>
                  <a:lnTo>
                    <a:pt x="149898" y="120650"/>
                  </a:lnTo>
                  <a:lnTo>
                    <a:pt x="200609" y="77444"/>
                  </a:lnTo>
                  <a:close/>
                </a:path>
              </a:pathLst>
            </a:custGeom>
            <a:solidFill>
              <a:srgbClr val="AD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0501" y="5420083"/>
              <a:ext cx="249974" cy="12699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1327" y="5731794"/>
              <a:ext cx="149402" cy="13550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2976041" y="5967539"/>
              <a:ext cx="189230" cy="113030"/>
            </a:xfrm>
            <a:custGeom>
              <a:avLst/>
              <a:gdLst/>
              <a:ahLst/>
              <a:cxnLst/>
              <a:rect l="l" t="t" r="r" b="b"/>
              <a:pathLst>
                <a:path w="189230" h="113029">
                  <a:moveTo>
                    <a:pt x="188683" y="34925"/>
                  </a:moveTo>
                  <a:lnTo>
                    <a:pt x="162090" y="40005"/>
                  </a:lnTo>
                  <a:lnTo>
                    <a:pt x="102527" y="53835"/>
                  </a:lnTo>
                  <a:lnTo>
                    <a:pt x="102527" y="53187"/>
                  </a:lnTo>
                  <a:lnTo>
                    <a:pt x="101587" y="0"/>
                  </a:lnTo>
                  <a:lnTo>
                    <a:pt x="100558" y="49250"/>
                  </a:lnTo>
                  <a:lnTo>
                    <a:pt x="95275" y="24307"/>
                  </a:lnTo>
                  <a:lnTo>
                    <a:pt x="82588" y="15748"/>
                  </a:lnTo>
                  <a:lnTo>
                    <a:pt x="54000" y="29603"/>
                  </a:lnTo>
                  <a:lnTo>
                    <a:pt x="0" y="67081"/>
                  </a:lnTo>
                  <a:lnTo>
                    <a:pt x="100406" y="56730"/>
                  </a:lnTo>
                  <a:lnTo>
                    <a:pt x="99250" y="112661"/>
                  </a:lnTo>
                  <a:lnTo>
                    <a:pt x="101574" y="98958"/>
                  </a:lnTo>
                  <a:lnTo>
                    <a:pt x="102590" y="82651"/>
                  </a:lnTo>
                  <a:lnTo>
                    <a:pt x="102527" y="56502"/>
                  </a:lnTo>
                  <a:lnTo>
                    <a:pt x="163195" y="50241"/>
                  </a:lnTo>
                  <a:lnTo>
                    <a:pt x="187121" y="38455"/>
                  </a:lnTo>
                  <a:lnTo>
                    <a:pt x="188683" y="34925"/>
                  </a:lnTo>
                  <a:close/>
                </a:path>
              </a:pathLst>
            </a:custGeom>
            <a:solidFill>
              <a:srgbClr val="AD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373" y="6172398"/>
              <a:ext cx="121767" cy="8869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6146" y="6386972"/>
              <a:ext cx="139611" cy="12680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825" y="4935855"/>
              <a:ext cx="1376856" cy="1740547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609928" y="5095745"/>
              <a:ext cx="266065" cy="113030"/>
            </a:xfrm>
            <a:custGeom>
              <a:avLst/>
              <a:gdLst/>
              <a:ahLst/>
              <a:cxnLst/>
              <a:rect l="l" t="t" r="r" b="b"/>
              <a:pathLst>
                <a:path w="266064" h="113029">
                  <a:moveTo>
                    <a:pt x="101250" y="6044"/>
                  </a:moveTo>
                  <a:lnTo>
                    <a:pt x="59656" y="6044"/>
                  </a:lnTo>
                  <a:lnTo>
                    <a:pt x="69664" y="6233"/>
                  </a:lnTo>
                  <a:lnTo>
                    <a:pt x="79527" y="7409"/>
                  </a:lnTo>
                  <a:lnTo>
                    <a:pt x="119935" y="31423"/>
                  </a:lnTo>
                  <a:lnTo>
                    <a:pt x="131838" y="58348"/>
                  </a:lnTo>
                  <a:lnTo>
                    <a:pt x="131953" y="58602"/>
                  </a:lnTo>
                  <a:lnTo>
                    <a:pt x="155930" y="92613"/>
                  </a:lnTo>
                  <a:lnTo>
                    <a:pt x="192874" y="112082"/>
                  </a:lnTo>
                  <a:lnTo>
                    <a:pt x="203455" y="112772"/>
                  </a:lnTo>
                  <a:lnTo>
                    <a:pt x="213890" y="111630"/>
                  </a:lnTo>
                  <a:lnTo>
                    <a:pt x="223968" y="108923"/>
                  </a:lnTo>
                  <a:lnTo>
                    <a:pt x="229451" y="106614"/>
                  </a:lnTo>
                  <a:lnTo>
                    <a:pt x="203482" y="106614"/>
                  </a:lnTo>
                  <a:lnTo>
                    <a:pt x="194094" y="105427"/>
                  </a:lnTo>
                  <a:lnTo>
                    <a:pt x="155361" y="79520"/>
                  </a:lnTo>
                  <a:lnTo>
                    <a:pt x="140411" y="55745"/>
                  </a:lnTo>
                  <a:lnTo>
                    <a:pt x="140125" y="55216"/>
                  </a:lnTo>
                  <a:lnTo>
                    <a:pt x="137057" y="45520"/>
                  </a:lnTo>
                  <a:lnTo>
                    <a:pt x="110973" y="11289"/>
                  </a:lnTo>
                  <a:lnTo>
                    <a:pt x="101355" y="6080"/>
                  </a:lnTo>
                  <a:close/>
                </a:path>
                <a:path w="266064" h="113029">
                  <a:moveTo>
                    <a:pt x="265671" y="80510"/>
                  </a:moveTo>
                  <a:lnTo>
                    <a:pt x="231698" y="101020"/>
                  </a:lnTo>
                  <a:lnTo>
                    <a:pt x="203482" y="106614"/>
                  </a:lnTo>
                  <a:lnTo>
                    <a:pt x="229451" y="106614"/>
                  </a:lnTo>
                  <a:lnTo>
                    <a:pt x="233476" y="104919"/>
                  </a:lnTo>
                  <a:lnTo>
                    <a:pt x="242323" y="99798"/>
                  </a:lnTo>
                  <a:lnTo>
                    <a:pt x="250636" y="93962"/>
                  </a:lnTo>
                  <a:lnTo>
                    <a:pt x="258417" y="87503"/>
                  </a:lnTo>
                  <a:lnTo>
                    <a:pt x="265671" y="80510"/>
                  </a:lnTo>
                  <a:close/>
                </a:path>
                <a:path w="266064" h="113029">
                  <a:moveTo>
                    <a:pt x="140093" y="55123"/>
                  </a:moveTo>
                  <a:lnTo>
                    <a:pt x="140309" y="55745"/>
                  </a:lnTo>
                  <a:lnTo>
                    <a:pt x="140141" y="55216"/>
                  </a:lnTo>
                  <a:close/>
                </a:path>
                <a:path w="266064" h="113029">
                  <a:moveTo>
                    <a:pt x="140141" y="55216"/>
                  </a:moveTo>
                  <a:lnTo>
                    <a:pt x="140309" y="55745"/>
                  </a:lnTo>
                  <a:lnTo>
                    <a:pt x="140141" y="55216"/>
                  </a:lnTo>
                  <a:close/>
                </a:path>
                <a:path w="266064" h="113029">
                  <a:moveTo>
                    <a:pt x="140111" y="55123"/>
                  </a:moveTo>
                  <a:close/>
                </a:path>
                <a:path w="266064" h="113029">
                  <a:moveTo>
                    <a:pt x="69882" y="0"/>
                  </a:moveTo>
                  <a:lnTo>
                    <a:pt x="28676" y="6632"/>
                  </a:lnTo>
                  <a:lnTo>
                    <a:pt x="0" y="18420"/>
                  </a:lnTo>
                  <a:lnTo>
                    <a:pt x="9740" y="15115"/>
                  </a:lnTo>
                  <a:lnTo>
                    <a:pt x="19583" y="12240"/>
                  </a:lnTo>
                  <a:lnTo>
                    <a:pt x="29521" y="9867"/>
                  </a:lnTo>
                  <a:lnTo>
                    <a:pt x="39547" y="8069"/>
                  </a:lnTo>
                  <a:lnTo>
                    <a:pt x="49589" y="6702"/>
                  </a:lnTo>
                  <a:lnTo>
                    <a:pt x="59656" y="6044"/>
                  </a:lnTo>
                  <a:lnTo>
                    <a:pt x="101250" y="6044"/>
                  </a:lnTo>
                  <a:lnTo>
                    <a:pt x="91085" y="2517"/>
                  </a:lnTo>
                  <a:lnTo>
                    <a:pt x="80505" y="614"/>
                  </a:lnTo>
                  <a:lnTo>
                    <a:pt x="69882" y="0"/>
                  </a:lnTo>
                  <a:close/>
                </a:path>
              </a:pathLst>
            </a:custGeom>
            <a:solidFill>
              <a:srgbClr val="A3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4983" y="5098805"/>
              <a:ext cx="163779" cy="115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2761" y="5448947"/>
              <a:ext cx="249974" cy="9868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581" y="5744011"/>
              <a:ext cx="149415" cy="1214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958274" y="5979756"/>
              <a:ext cx="308610" cy="294005"/>
            </a:xfrm>
            <a:custGeom>
              <a:avLst/>
              <a:gdLst/>
              <a:ahLst/>
              <a:cxnLst/>
              <a:rect l="l" t="t" r="r" b="b"/>
              <a:pathLst>
                <a:path w="308610" h="294004">
                  <a:moveTo>
                    <a:pt x="175552" y="43167"/>
                  </a:moveTo>
                  <a:lnTo>
                    <a:pt x="175158" y="42506"/>
                  </a:lnTo>
                  <a:lnTo>
                    <a:pt x="174853" y="42011"/>
                  </a:lnTo>
                  <a:lnTo>
                    <a:pt x="173736" y="40805"/>
                  </a:lnTo>
                  <a:lnTo>
                    <a:pt x="173431" y="40487"/>
                  </a:lnTo>
                  <a:lnTo>
                    <a:pt x="172478" y="40805"/>
                  </a:lnTo>
                  <a:lnTo>
                    <a:pt x="171475" y="40462"/>
                  </a:lnTo>
                  <a:lnTo>
                    <a:pt x="169519" y="40208"/>
                  </a:lnTo>
                  <a:lnTo>
                    <a:pt x="165773" y="40182"/>
                  </a:lnTo>
                  <a:lnTo>
                    <a:pt x="158305" y="40208"/>
                  </a:lnTo>
                  <a:lnTo>
                    <a:pt x="151041" y="41224"/>
                  </a:lnTo>
                  <a:lnTo>
                    <a:pt x="143776" y="42087"/>
                  </a:lnTo>
                  <a:lnTo>
                    <a:pt x="132930" y="43738"/>
                  </a:lnTo>
                  <a:lnTo>
                    <a:pt x="122123" y="45605"/>
                  </a:lnTo>
                  <a:lnTo>
                    <a:pt x="111366" y="47663"/>
                  </a:lnTo>
                  <a:lnTo>
                    <a:pt x="106235" y="48729"/>
                  </a:lnTo>
                  <a:lnTo>
                    <a:pt x="106146" y="42291"/>
                  </a:lnTo>
                  <a:lnTo>
                    <a:pt x="105410" y="28155"/>
                  </a:lnTo>
                  <a:lnTo>
                    <a:pt x="103949" y="14058"/>
                  </a:lnTo>
                  <a:lnTo>
                    <a:pt x="101612" y="0"/>
                  </a:lnTo>
                  <a:lnTo>
                    <a:pt x="99669" y="14122"/>
                  </a:lnTo>
                  <a:lnTo>
                    <a:pt x="98463" y="28219"/>
                  </a:lnTo>
                  <a:lnTo>
                    <a:pt x="98082" y="36283"/>
                  </a:lnTo>
                  <a:lnTo>
                    <a:pt x="95008" y="32626"/>
                  </a:lnTo>
                  <a:lnTo>
                    <a:pt x="88823" y="30099"/>
                  </a:lnTo>
                  <a:lnTo>
                    <a:pt x="83185" y="29400"/>
                  </a:lnTo>
                  <a:lnTo>
                    <a:pt x="74790" y="29184"/>
                  </a:lnTo>
                  <a:lnTo>
                    <a:pt x="66776" y="30314"/>
                  </a:lnTo>
                  <a:lnTo>
                    <a:pt x="31038" y="45123"/>
                  </a:lnTo>
                  <a:lnTo>
                    <a:pt x="0" y="67106"/>
                  </a:lnTo>
                  <a:lnTo>
                    <a:pt x="13373" y="60032"/>
                  </a:lnTo>
                  <a:lnTo>
                    <a:pt x="26873" y="53352"/>
                  </a:lnTo>
                  <a:lnTo>
                    <a:pt x="68364" y="38519"/>
                  </a:lnTo>
                  <a:lnTo>
                    <a:pt x="75298" y="37744"/>
                  </a:lnTo>
                  <a:lnTo>
                    <a:pt x="81965" y="38011"/>
                  </a:lnTo>
                  <a:lnTo>
                    <a:pt x="97510" y="55499"/>
                  </a:lnTo>
                  <a:lnTo>
                    <a:pt x="97497" y="56362"/>
                  </a:lnTo>
                  <a:lnTo>
                    <a:pt x="97713" y="77444"/>
                  </a:lnTo>
                  <a:lnTo>
                    <a:pt x="99288" y="112661"/>
                  </a:lnTo>
                  <a:lnTo>
                    <a:pt x="101422" y="105791"/>
                  </a:lnTo>
                  <a:lnTo>
                    <a:pt x="102946" y="98793"/>
                  </a:lnTo>
                  <a:lnTo>
                    <a:pt x="104038" y="91744"/>
                  </a:lnTo>
                  <a:lnTo>
                    <a:pt x="104876" y="84696"/>
                  </a:lnTo>
                  <a:lnTo>
                    <a:pt x="105943" y="70548"/>
                  </a:lnTo>
                  <a:lnTo>
                    <a:pt x="106324" y="57315"/>
                  </a:lnTo>
                  <a:lnTo>
                    <a:pt x="122301" y="53403"/>
                  </a:lnTo>
                  <a:lnTo>
                    <a:pt x="166052" y="43713"/>
                  </a:lnTo>
                  <a:lnTo>
                    <a:pt x="169583" y="43230"/>
                  </a:lnTo>
                  <a:lnTo>
                    <a:pt x="171246" y="43230"/>
                  </a:lnTo>
                  <a:lnTo>
                    <a:pt x="171945" y="43167"/>
                  </a:lnTo>
                  <a:lnTo>
                    <a:pt x="172834" y="43408"/>
                  </a:lnTo>
                  <a:lnTo>
                    <a:pt x="172783" y="43662"/>
                  </a:lnTo>
                  <a:lnTo>
                    <a:pt x="172034" y="44157"/>
                  </a:lnTo>
                  <a:lnTo>
                    <a:pt x="169468" y="46405"/>
                  </a:lnTo>
                  <a:lnTo>
                    <a:pt x="163220" y="50228"/>
                  </a:lnTo>
                  <a:lnTo>
                    <a:pt x="166649" y="48945"/>
                  </a:lnTo>
                  <a:lnTo>
                    <a:pt x="170103" y="47777"/>
                  </a:lnTo>
                  <a:lnTo>
                    <a:pt x="173736" y="45326"/>
                  </a:lnTo>
                  <a:lnTo>
                    <a:pt x="174142" y="45021"/>
                  </a:lnTo>
                  <a:lnTo>
                    <a:pt x="174891" y="44107"/>
                  </a:lnTo>
                  <a:lnTo>
                    <a:pt x="175336" y="43484"/>
                  </a:lnTo>
                  <a:lnTo>
                    <a:pt x="175552" y="43167"/>
                  </a:lnTo>
                  <a:close/>
                </a:path>
                <a:path w="308610" h="294004">
                  <a:moveTo>
                    <a:pt x="308114" y="228536"/>
                  </a:moveTo>
                  <a:lnTo>
                    <a:pt x="269506" y="244398"/>
                  </a:lnTo>
                  <a:lnTo>
                    <a:pt x="248450" y="249567"/>
                  </a:lnTo>
                  <a:lnTo>
                    <a:pt x="247548" y="247738"/>
                  </a:lnTo>
                  <a:lnTo>
                    <a:pt x="248069" y="245287"/>
                  </a:lnTo>
                  <a:lnTo>
                    <a:pt x="249097" y="237210"/>
                  </a:lnTo>
                  <a:lnTo>
                    <a:pt x="249440" y="221005"/>
                  </a:lnTo>
                  <a:lnTo>
                    <a:pt x="249008" y="212877"/>
                  </a:lnTo>
                  <a:lnTo>
                    <a:pt x="247243" y="204876"/>
                  </a:lnTo>
                  <a:lnTo>
                    <a:pt x="244652" y="216687"/>
                  </a:lnTo>
                  <a:lnTo>
                    <a:pt x="240131" y="239915"/>
                  </a:lnTo>
                  <a:lnTo>
                    <a:pt x="239610" y="242341"/>
                  </a:lnTo>
                  <a:lnTo>
                    <a:pt x="235686" y="240169"/>
                  </a:lnTo>
                  <a:lnTo>
                    <a:pt x="230403" y="237629"/>
                  </a:lnTo>
                  <a:lnTo>
                    <a:pt x="225044" y="235623"/>
                  </a:lnTo>
                  <a:lnTo>
                    <a:pt x="219583" y="234111"/>
                  </a:lnTo>
                  <a:lnTo>
                    <a:pt x="214147" y="232511"/>
                  </a:lnTo>
                  <a:lnTo>
                    <a:pt x="208635" y="231330"/>
                  </a:lnTo>
                  <a:lnTo>
                    <a:pt x="203085" y="230378"/>
                  </a:lnTo>
                  <a:lnTo>
                    <a:pt x="197510" y="229616"/>
                  </a:lnTo>
                  <a:lnTo>
                    <a:pt x="192011" y="228688"/>
                  </a:lnTo>
                  <a:lnTo>
                    <a:pt x="186359" y="228536"/>
                  </a:lnTo>
                  <a:lnTo>
                    <a:pt x="209677" y="237490"/>
                  </a:lnTo>
                  <a:lnTo>
                    <a:pt x="217297" y="240576"/>
                  </a:lnTo>
                  <a:lnTo>
                    <a:pt x="222275" y="242773"/>
                  </a:lnTo>
                  <a:lnTo>
                    <a:pt x="227279" y="244881"/>
                  </a:lnTo>
                  <a:lnTo>
                    <a:pt x="231800" y="247510"/>
                  </a:lnTo>
                  <a:lnTo>
                    <a:pt x="236181" y="249999"/>
                  </a:lnTo>
                  <a:lnTo>
                    <a:pt x="237731" y="251129"/>
                  </a:lnTo>
                  <a:lnTo>
                    <a:pt x="236067" y="258927"/>
                  </a:lnTo>
                  <a:lnTo>
                    <a:pt x="234061" y="266369"/>
                  </a:lnTo>
                  <a:lnTo>
                    <a:pt x="228879" y="280695"/>
                  </a:lnTo>
                  <a:lnTo>
                    <a:pt x="225729" y="287642"/>
                  </a:lnTo>
                  <a:lnTo>
                    <a:pt x="220129" y="293611"/>
                  </a:lnTo>
                  <a:lnTo>
                    <a:pt x="227965" y="290677"/>
                  </a:lnTo>
                  <a:lnTo>
                    <a:pt x="233819" y="283654"/>
                  </a:lnTo>
                  <a:lnTo>
                    <a:pt x="241947" y="269176"/>
                  </a:lnTo>
                  <a:lnTo>
                    <a:pt x="244487" y="261239"/>
                  </a:lnTo>
                  <a:lnTo>
                    <a:pt x="244932" y="259359"/>
                  </a:lnTo>
                  <a:lnTo>
                    <a:pt x="246849" y="258953"/>
                  </a:lnTo>
                  <a:lnTo>
                    <a:pt x="255358" y="256997"/>
                  </a:lnTo>
                  <a:lnTo>
                    <a:pt x="263715" y="254647"/>
                  </a:lnTo>
                  <a:lnTo>
                    <a:pt x="268503" y="253022"/>
                  </a:lnTo>
                  <a:lnTo>
                    <a:pt x="271919" y="251866"/>
                  </a:lnTo>
                  <a:lnTo>
                    <a:pt x="304761" y="233260"/>
                  </a:lnTo>
                  <a:lnTo>
                    <a:pt x="308114" y="228536"/>
                  </a:lnTo>
                  <a:close/>
                </a:path>
              </a:pathLst>
            </a:custGeom>
            <a:solidFill>
              <a:srgbClr val="A3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178402" y="6399179"/>
              <a:ext cx="139700" cy="127000"/>
            </a:xfrm>
            <a:custGeom>
              <a:avLst/>
              <a:gdLst/>
              <a:ahLst/>
              <a:cxnLst/>
              <a:rect l="l" t="t" r="r" b="b"/>
              <a:pathLst>
                <a:path w="139700" h="127000">
                  <a:moveTo>
                    <a:pt x="0" y="0"/>
                  </a:moveTo>
                  <a:lnTo>
                    <a:pt x="9811" y="60410"/>
                  </a:lnTo>
                  <a:lnTo>
                    <a:pt x="27625" y="93756"/>
                  </a:lnTo>
                  <a:lnTo>
                    <a:pt x="66533" y="111926"/>
                  </a:lnTo>
                  <a:lnTo>
                    <a:pt x="139623" y="126809"/>
                  </a:lnTo>
                  <a:lnTo>
                    <a:pt x="134691" y="112998"/>
                  </a:lnTo>
                  <a:lnTo>
                    <a:pt x="118503" y="95184"/>
                  </a:lnTo>
                  <a:lnTo>
                    <a:pt x="77969" y="61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248215" y="6195072"/>
              <a:ext cx="528320" cy="391160"/>
            </a:xfrm>
            <a:custGeom>
              <a:avLst/>
              <a:gdLst/>
              <a:ahLst/>
              <a:cxnLst/>
              <a:rect l="l" t="t" r="r" b="b"/>
              <a:pathLst>
                <a:path w="528320" h="391159">
                  <a:moveTo>
                    <a:pt x="222351" y="69392"/>
                  </a:moveTo>
                  <a:lnTo>
                    <a:pt x="145110" y="6819"/>
                  </a:lnTo>
                  <a:lnTo>
                    <a:pt x="96202" y="0"/>
                  </a:lnTo>
                  <a:lnTo>
                    <a:pt x="54787" y="61556"/>
                  </a:lnTo>
                  <a:lnTo>
                    <a:pt x="0" y="204114"/>
                  </a:lnTo>
                  <a:lnTo>
                    <a:pt x="77101" y="98183"/>
                  </a:lnTo>
                  <a:lnTo>
                    <a:pt x="125971" y="48831"/>
                  </a:lnTo>
                  <a:lnTo>
                    <a:pt x="167436" y="43446"/>
                  </a:lnTo>
                  <a:lnTo>
                    <a:pt x="222351" y="69392"/>
                  </a:lnTo>
                  <a:close/>
                </a:path>
                <a:path w="528320" h="391159">
                  <a:moveTo>
                    <a:pt x="378218" y="138303"/>
                  </a:moveTo>
                  <a:lnTo>
                    <a:pt x="307340" y="105384"/>
                  </a:lnTo>
                  <a:lnTo>
                    <a:pt x="263144" y="109283"/>
                  </a:lnTo>
                  <a:lnTo>
                    <a:pt x="227139" y="163385"/>
                  </a:lnTo>
                  <a:lnTo>
                    <a:pt x="180822" y="281089"/>
                  </a:lnTo>
                  <a:lnTo>
                    <a:pt x="246608" y="192303"/>
                  </a:lnTo>
                  <a:lnTo>
                    <a:pt x="289102" y="147828"/>
                  </a:lnTo>
                  <a:lnTo>
                    <a:pt x="326809" y="134289"/>
                  </a:lnTo>
                  <a:lnTo>
                    <a:pt x="378218" y="138303"/>
                  </a:lnTo>
                  <a:close/>
                </a:path>
                <a:path w="528320" h="391159">
                  <a:moveTo>
                    <a:pt x="528281" y="192112"/>
                  </a:moveTo>
                  <a:lnTo>
                    <a:pt x="432752" y="180047"/>
                  </a:lnTo>
                  <a:lnTo>
                    <a:pt x="390893" y="196723"/>
                  </a:lnTo>
                  <a:lnTo>
                    <a:pt x="393700" y="260769"/>
                  </a:lnTo>
                  <a:lnTo>
                    <a:pt x="432130" y="390817"/>
                  </a:lnTo>
                  <a:lnTo>
                    <a:pt x="438531" y="275945"/>
                  </a:lnTo>
                  <a:lnTo>
                    <a:pt x="450684" y="216954"/>
                  </a:lnTo>
                  <a:lnTo>
                    <a:pt x="477596" y="195211"/>
                  </a:lnTo>
                  <a:lnTo>
                    <a:pt x="528281" y="1921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0845" y="2899681"/>
              <a:ext cx="1352355" cy="189435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5414" y="2907411"/>
              <a:ext cx="1306113" cy="1851683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646553" y="3413772"/>
              <a:ext cx="604520" cy="1226820"/>
            </a:xfrm>
            <a:custGeom>
              <a:avLst/>
              <a:gdLst/>
              <a:ahLst/>
              <a:cxnLst/>
              <a:rect l="l" t="t" r="r" b="b"/>
              <a:pathLst>
                <a:path w="604519" h="1226820">
                  <a:moveTo>
                    <a:pt x="187325" y="1204290"/>
                  </a:moveTo>
                  <a:lnTo>
                    <a:pt x="148069" y="1200340"/>
                  </a:lnTo>
                  <a:lnTo>
                    <a:pt x="117970" y="1171498"/>
                  </a:lnTo>
                  <a:lnTo>
                    <a:pt x="117373" y="1164209"/>
                  </a:lnTo>
                  <a:lnTo>
                    <a:pt x="117868" y="1156779"/>
                  </a:lnTo>
                  <a:lnTo>
                    <a:pt x="118262" y="1154671"/>
                  </a:lnTo>
                  <a:lnTo>
                    <a:pt x="126746" y="1152347"/>
                  </a:lnTo>
                  <a:lnTo>
                    <a:pt x="137756" y="1148880"/>
                  </a:lnTo>
                  <a:lnTo>
                    <a:pt x="179184" y="1128268"/>
                  </a:lnTo>
                  <a:lnTo>
                    <a:pt x="187312" y="1119987"/>
                  </a:lnTo>
                  <a:lnTo>
                    <a:pt x="181368" y="1124877"/>
                  </a:lnTo>
                  <a:lnTo>
                    <a:pt x="174675" y="1128306"/>
                  </a:lnTo>
                  <a:lnTo>
                    <a:pt x="160731" y="1133868"/>
                  </a:lnTo>
                  <a:lnTo>
                    <a:pt x="146354" y="1138377"/>
                  </a:lnTo>
                  <a:lnTo>
                    <a:pt x="124548" y="1144282"/>
                  </a:lnTo>
                  <a:lnTo>
                    <a:pt x="120484" y="1145247"/>
                  </a:lnTo>
                  <a:lnTo>
                    <a:pt x="121424" y="1142098"/>
                  </a:lnTo>
                  <a:lnTo>
                    <a:pt x="124142" y="1135176"/>
                  </a:lnTo>
                  <a:lnTo>
                    <a:pt x="124434" y="1134541"/>
                  </a:lnTo>
                  <a:lnTo>
                    <a:pt x="124523" y="1133995"/>
                  </a:lnTo>
                  <a:lnTo>
                    <a:pt x="124802" y="1131430"/>
                  </a:lnTo>
                  <a:lnTo>
                    <a:pt x="125793" y="1122768"/>
                  </a:lnTo>
                  <a:lnTo>
                    <a:pt x="125717" y="1111313"/>
                  </a:lnTo>
                  <a:lnTo>
                    <a:pt x="106121" y="1070330"/>
                  </a:lnTo>
                  <a:lnTo>
                    <a:pt x="65443" y="1051521"/>
                  </a:lnTo>
                  <a:lnTo>
                    <a:pt x="32588" y="1048359"/>
                  </a:lnTo>
                  <a:lnTo>
                    <a:pt x="21640" y="1048677"/>
                  </a:lnTo>
                  <a:lnTo>
                    <a:pt x="10769" y="1049616"/>
                  </a:lnTo>
                  <a:lnTo>
                    <a:pt x="0" y="1051242"/>
                  </a:lnTo>
                  <a:lnTo>
                    <a:pt x="10845" y="1051077"/>
                  </a:lnTo>
                  <a:lnTo>
                    <a:pt x="21666" y="1051356"/>
                  </a:lnTo>
                  <a:lnTo>
                    <a:pt x="64033" y="1057490"/>
                  </a:lnTo>
                  <a:lnTo>
                    <a:pt x="100558" y="1076375"/>
                  </a:lnTo>
                  <a:lnTo>
                    <a:pt x="116916" y="1111999"/>
                  </a:lnTo>
                  <a:lnTo>
                    <a:pt x="116979" y="1122768"/>
                  </a:lnTo>
                  <a:lnTo>
                    <a:pt x="116001" y="1132395"/>
                  </a:lnTo>
                  <a:lnTo>
                    <a:pt x="115925" y="1132624"/>
                  </a:lnTo>
                  <a:lnTo>
                    <a:pt x="113334" y="1139405"/>
                  </a:lnTo>
                  <a:lnTo>
                    <a:pt x="111163" y="1147432"/>
                  </a:lnTo>
                  <a:lnTo>
                    <a:pt x="102476" y="1149477"/>
                  </a:lnTo>
                  <a:lnTo>
                    <a:pt x="35674" y="1163751"/>
                  </a:lnTo>
                  <a:lnTo>
                    <a:pt x="13296" y="1168793"/>
                  </a:lnTo>
                  <a:lnTo>
                    <a:pt x="59131" y="1165872"/>
                  </a:lnTo>
                  <a:lnTo>
                    <a:pt x="104419" y="1158113"/>
                  </a:lnTo>
                  <a:lnTo>
                    <a:pt x="109804" y="1156804"/>
                  </a:lnTo>
                  <a:lnTo>
                    <a:pt x="89268" y="1192098"/>
                  </a:lnTo>
                  <a:lnTo>
                    <a:pt x="81953" y="1219542"/>
                  </a:lnTo>
                  <a:lnTo>
                    <a:pt x="84264" y="1226451"/>
                  </a:lnTo>
                  <a:lnTo>
                    <a:pt x="85699" y="1219644"/>
                  </a:lnTo>
                  <a:lnTo>
                    <a:pt x="88887" y="1213827"/>
                  </a:lnTo>
                  <a:lnTo>
                    <a:pt x="91567" y="1207706"/>
                  </a:lnTo>
                  <a:lnTo>
                    <a:pt x="100126" y="1189456"/>
                  </a:lnTo>
                  <a:lnTo>
                    <a:pt x="104203" y="1180172"/>
                  </a:lnTo>
                  <a:lnTo>
                    <a:pt x="108102" y="1170774"/>
                  </a:lnTo>
                  <a:lnTo>
                    <a:pt x="109753" y="1166253"/>
                  </a:lnTo>
                  <a:lnTo>
                    <a:pt x="110528" y="1172933"/>
                  </a:lnTo>
                  <a:lnTo>
                    <a:pt x="139014" y="1202702"/>
                  </a:lnTo>
                  <a:lnTo>
                    <a:pt x="163283" y="1206144"/>
                  </a:lnTo>
                  <a:lnTo>
                    <a:pt x="171348" y="1205979"/>
                  </a:lnTo>
                  <a:lnTo>
                    <a:pt x="179362" y="1205344"/>
                  </a:lnTo>
                  <a:lnTo>
                    <a:pt x="187325" y="1204290"/>
                  </a:lnTo>
                  <a:close/>
                </a:path>
                <a:path w="604519" h="1226820">
                  <a:moveTo>
                    <a:pt x="274828" y="813968"/>
                  </a:moveTo>
                  <a:lnTo>
                    <a:pt x="241122" y="839330"/>
                  </a:lnTo>
                  <a:lnTo>
                    <a:pt x="200101" y="852728"/>
                  </a:lnTo>
                  <a:lnTo>
                    <a:pt x="191211" y="854938"/>
                  </a:lnTo>
                  <a:lnTo>
                    <a:pt x="191325" y="852512"/>
                  </a:lnTo>
                  <a:lnTo>
                    <a:pt x="191338" y="852246"/>
                  </a:lnTo>
                  <a:lnTo>
                    <a:pt x="191274" y="852512"/>
                  </a:lnTo>
                  <a:lnTo>
                    <a:pt x="191350" y="851827"/>
                  </a:lnTo>
                  <a:lnTo>
                    <a:pt x="191338" y="852246"/>
                  </a:lnTo>
                  <a:lnTo>
                    <a:pt x="191427" y="851827"/>
                  </a:lnTo>
                  <a:lnTo>
                    <a:pt x="193598" y="841552"/>
                  </a:lnTo>
                  <a:lnTo>
                    <a:pt x="195313" y="830440"/>
                  </a:lnTo>
                  <a:lnTo>
                    <a:pt x="196329" y="819188"/>
                  </a:lnTo>
                  <a:lnTo>
                    <a:pt x="196532" y="807821"/>
                  </a:lnTo>
                  <a:lnTo>
                    <a:pt x="195541" y="796429"/>
                  </a:lnTo>
                  <a:lnTo>
                    <a:pt x="175145" y="755294"/>
                  </a:lnTo>
                  <a:lnTo>
                    <a:pt x="136156" y="740333"/>
                  </a:lnTo>
                  <a:lnTo>
                    <a:pt x="128587" y="740333"/>
                  </a:lnTo>
                  <a:lnTo>
                    <a:pt x="113753" y="741667"/>
                  </a:lnTo>
                  <a:lnTo>
                    <a:pt x="106438" y="742911"/>
                  </a:lnTo>
                  <a:lnTo>
                    <a:pt x="99415" y="745185"/>
                  </a:lnTo>
                  <a:lnTo>
                    <a:pt x="110363" y="744105"/>
                  </a:lnTo>
                  <a:lnTo>
                    <a:pt x="121285" y="743953"/>
                  </a:lnTo>
                  <a:lnTo>
                    <a:pt x="162064" y="754532"/>
                  </a:lnTo>
                  <a:lnTo>
                    <a:pt x="184962" y="787285"/>
                  </a:lnTo>
                  <a:lnTo>
                    <a:pt x="187667" y="807821"/>
                  </a:lnTo>
                  <a:lnTo>
                    <a:pt x="187566" y="818743"/>
                  </a:lnTo>
                  <a:lnTo>
                    <a:pt x="186702" y="829424"/>
                  </a:lnTo>
                  <a:lnTo>
                    <a:pt x="185229" y="840117"/>
                  </a:lnTo>
                  <a:lnTo>
                    <a:pt x="183845" y="847852"/>
                  </a:lnTo>
                  <a:lnTo>
                    <a:pt x="181889" y="845705"/>
                  </a:lnTo>
                  <a:lnTo>
                    <a:pt x="176022" y="840473"/>
                  </a:lnTo>
                  <a:lnTo>
                    <a:pt x="142506" y="821004"/>
                  </a:lnTo>
                  <a:lnTo>
                    <a:pt x="134797" y="818718"/>
                  </a:lnTo>
                  <a:lnTo>
                    <a:pt x="140220" y="824661"/>
                  </a:lnTo>
                  <a:lnTo>
                    <a:pt x="172339" y="846353"/>
                  </a:lnTo>
                  <a:lnTo>
                    <a:pt x="183375" y="850468"/>
                  </a:lnTo>
                  <a:lnTo>
                    <a:pt x="183248" y="851230"/>
                  </a:lnTo>
                  <a:lnTo>
                    <a:pt x="183248" y="856907"/>
                  </a:lnTo>
                  <a:lnTo>
                    <a:pt x="179006" y="857948"/>
                  </a:lnTo>
                  <a:lnTo>
                    <a:pt x="114655" y="871601"/>
                  </a:lnTo>
                  <a:lnTo>
                    <a:pt x="136779" y="871347"/>
                  </a:lnTo>
                  <a:lnTo>
                    <a:pt x="158813" y="869480"/>
                  </a:lnTo>
                  <a:lnTo>
                    <a:pt x="180695" y="866101"/>
                  </a:lnTo>
                  <a:lnTo>
                    <a:pt x="183908" y="865390"/>
                  </a:lnTo>
                  <a:lnTo>
                    <a:pt x="184213" y="867867"/>
                  </a:lnTo>
                  <a:lnTo>
                    <a:pt x="188976" y="883615"/>
                  </a:lnTo>
                  <a:lnTo>
                    <a:pt x="192620" y="891336"/>
                  </a:lnTo>
                  <a:lnTo>
                    <a:pt x="198450" y="897470"/>
                  </a:lnTo>
                  <a:lnTo>
                    <a:pt x="204165" y="903681"/>
                  </a:lnTo>
                  <a:lnTo>
                    <a:pt x="212305" y="907516"/>
                  </a:lnTo>
                  <a:lnTo>
                    <a:pt x="220446" y="908164"/>
                  </a:lnTo>
                  <a:lnTo>
                    <a:pt x="228574" y="908964"/>
                  </a:lnTo>
                  <a:lnTo>
                    <a:pt x="236537" y="907453"/>
                  </a:lnTo>
                  <a:lnTo>
                    <a:pt x="238683" y="906703"/>
                  </a:lnTo>
                  <a:lnTo>
                    <a:pt x="243954" y="904862"/>
                  </a:lnTo>
                  <a:lnTo>
                    <a:pt x="236220" y="906132"/>
                  </a:lnTo>
                  <a:lnTo>
                    <a:pt x="228307" y="906703"/>
                  </a:lnTo>
                  <a:lnTo>
                    <a:pt x="195046" y="881240"/>
                  </a:lnTo>
                  <a:lnTo>
                    <a:pt x="191516" y="863714"/>
                  </a:lnTo>
                  <a:lnTo>
                    <a:pt x="202374" y="861301"/>
                  </a:lnTo>
                  <a:lnTo>
                    <a:pt x="213067" y="858215"/>
                  </a:lnTo>
                  <a:lnTo>
                    <a:pt x="250748" y="842022"/>
                  </a:lnTo>
                  <a:lnTo>
                    <a:pt x="273062" y="821245"/>
                  </a:lnTo>
                  <a:lnTo>
                    <a:pt x="274828" y="813968"/>
                  </a:lnTo>
                  <a:close/>
                </a:path>
                <a:path w="604519" h="1226820">
                  <a:moveTo>
                    <a:pt x="369239" y="598817"/>
                  </a:moveTo>
                  <a:lnTo>
                    <a:pt x="364909" y="604240"/>
                  </a:lnTo>
                  <a:lnTo>
                    <a:pt x="360032" y="609130"/>
                  </a:lnTo>
                  <a:lnTo>
                    <a:pt x="354571" y="612851"/>
                  </a:lnTo>
                  <a:lnTo>
                    <a:pt x="348475" y="614768"/>
                  </a:lnTo>
                  <a:lnTo>
                    <a:pt x="342315" y="614413"/>
                  </a:lnTo>
                  <a:lnTo>
                    <a:pt x="314490" y="587552"/>
                  </a:lnTo>
                  <a:lnTo>
                    <a:pt x="300837" y="561492"/>
                  </a:lnTo>
                  <a:lnTo>
                    <a:pt x="307174" y="555510"/>
                  </a:lnTo>
                  <a:lnTo>
                    <a:pt x="314528" y="547763"/>
                  </a:lnTo>
                  <a:lnTo>
                    <a:pt x="339636" y="513524"/>
                  </a:lnTo>
                  <a:lnTo>
                    <a:pt x="344690" y="504202"/>
                  </a:lnTo>
                  <a:lnTo>
                    <a:pt x="330657" y="519899"/>
                  </a:lnTo>
                  <a:lnTo>
                    <a:pt x="316318" y="535051"/>
                  </a:lnTo>
                  <a:lnTo>
                    <a:pt x="301409" y="549465"/>
                  </a:lnTo>
                  <a:lnTo>
                    <a:pt x="300418" y="550341"/>
                  </a:lnTo>
                  <a:lnTo>
                    <a:pt x="300964" y="541286"/>
                  </a:lnTo>
                  <a:lnTo>
                    <a:pt x="300736" y="532041"/>
                  </a:lnTo>
                  <a:lnTo>
                    <a:pt x="281114" y="490093"/>
                  </a:lnTo>
                  <a:lnTo>
                    <a:pt x="265544" y="482015"/>
                  </a:lnTo>
                  <a:lnTo>
                    <a:pt x="264312" y="481520"/>
                  </a:lnTo>
                  <a:lnTo>
                    <a:pt x="255270" y="479399"/>
                  </a:lnTo>
                  <a:lnTo>
                    <a:pt x="246164" y="478421"/>
                  </a:lnTo>
                  <a:lnTo>
                    <a:pt x="237083" y="478536"/>
                  </a:lnTo>
                  <a:lnTo>
                    <a:pt x="228092" y="479412"/>
                  </a:lnTo>
                  <a:lnTo>
                    <a:pt x="219278" y="481063"/>
                  </a:lnTo>
                  <a:lnTo>
                    <a:pt x="210680" y="483476"/>
                  </a:lnTo>
                  <a:lnTo>
                    <a:pt x="219494" y="482473"/>
                  </a:lnTo>
                  <a:lnTo>
                    <a:pt x="228320" y="482015"/>
                  </a:lnTo>
                  <a:lnTo>
                    <a:pt x="269798" y="490880"/>
                  </a:lnTo>
                  <a:lnTo>
                    <a:pt x="291109" y="524268"/>
                  </a:lnTo>
                  <a:lnTo>
                    <a:pt x="292163" y="541096"/>
                  </a:lnTo>
                  <a:lnTo>
                    <a:pt x="292036" y="543153"/>
                  </a:lnTo>
                  <a:lnTo>
                    <a:pt x="287566" y="542124"/>
                  </a:lnTo>
                  <a:lnTo>
                    <a:pt x="278841" y="540893"/>
                  </a:lnTo>
                  <a:lnTo>
                    <a:pt x="274472" y="542036"/>
                  </a:lnTo>
                  <a:lnTo>
                    <a:pt x="270129" y="542417"/>
                  </a:lnTo>
                  <a:lnTo>
                    <a:pt x="257035" y="543788"/>
                  </a:lnTo>
                  <a:lnTo>
                    <a:pt x="243954" y="545528"/>
                  </a:lnTo>
                  <a:lnTo>
                    <a:pt x="243954" y="546417"/>
                  </a:lnTo>
                  <a:lnTo>
                    <a:pt x="250494" y="547331"/>
                  </a:lnTo>
                  <a:lnTo>
                    <a:pt x="263575" y="548881"/>
                  </a:lnTo>
                  <a:lnTo>
                    <a:pt x="274472" y="549910"/>
                  </a:lnTo>
                  <a:lnTo>
                    <a:pt x="278841" y="551065"/>
                  </a:lnTo>
                  <a:lnTo>
                    <a:pt x="287566" y="549808"/>
                  </a:lnTo>
                  <a:lnTo>
                    <a:pt x="291706" y="548906"/>
                  </a:lnTo>
                  <a:lnTo>
                    <a:pt x="291668" y="549656"/>
                  </a:lnTo>
                  <a:lnTo>
                    <a:pt x="260057" y="579208"/>
                  </a:lnTo>
                  <a:lnTo>
                    <a:pt x="231165" y="587527"/>
                  </a:lnTo>
                  <a:lnTo>
                    <a:pt x="220954" y="587413"/>
                  </a:lnTo>
                  <a:lnTo>
                    <a:pt x="210680" y="585495"/>
                  </a:lnTo>
                  <a:lnTo>
                    <a:pt x="220484" y="589749"/>
                  </a:lnTo>
                  <a:lnTo>
                    <a:pt x="231127" y="591832"/>
                  </a:lnTo>
                  <a:lnTo>
                    <a:pt x="242087" y="591832"/>
                  </a:lnTo>
                  <a:lnTo>
                    <a:pt x="282371" y="576046"/>
                  </a:lnTo>
                  <a:lnTo>
                    <a:pt x="294017" y="567347"/>
                  </a:lnTo>
                  <a:lnTo>
                    <a:pt x="297078" y="573455"/>
                  </a:lnTo>
                  <a:lnTo>
                    <a:pt x="322072" y="608253"/>
                  </a:lnTo>
                  <a:lnTo>
                    <a:pt x="344182" y="619963"/>
                  </a:lnTo>
                  <a:lnTo>
                    <a:pt x="349237" y="618578"/>
                  </a:lnTo>
                  <a:lnTo>
                    <a:pt x="356082" y="615416"/>
                  </a:lnTo>
                  <a:lnTo>
                    <a:pt x="356831" y="614768"/>
                  </a:lnTo>
                  <a:lnTo>
                    <a:pt x="361543" y="610666"/>
                  </a:lnTo>
                  <a:lnTo>
                    <a:pt x="365836" y="604926"/>
                  </a:lnTo>
                  <a:lnTo>
                    <a:pt x="369239" y="598817"/>
                  </a:lnTo>
                  <a:close/>
                </a:path>
                <a:path w="604519" h="1226820">
                  <a:moveTo>
                    <a:pt x="439724" y="305193"/>
                  </a:moveTo>
                  <a:lnTo>
                    <a:pt x="438556" y="297395"/>
                  </a:lnTo>
                  <a:lnTo>
                    <a:pt x="437527" y="289471"/>
                  </a:lnTo>
                  <a:lnTo>
                    <a:pt x="432041" y="282473"/>
                  </a:lnTo>
                  <a:lnTo>
                    <a:pt x="421995" y="275882"/>
                  </a:lnTo>
                  <a:lnTo>
                    <a:pt x="418884" y="273837"/>
                  </a:lnTo>
                  <a:lnTo>
                    <a:pt x="417893" y="273494"/>
                  </a:lnTo>
                  <a:lnTo>
                    <a:pt x="411454" y="271272"/>
                  </a:lnTo>
                  <a:lnTo>
                    <a:pt x="404012" y="269709"/>
                  </a:lnTo>
                  <a:lnTo>
                    <a:pt x="396481" y="268211"/>
                  </a:lnTo>
                  <a:lnTo>
                    <a:pt x="394449" y="267982"/>
                  </a:lnTo>
                  <a:lnTo>
                    <a:pt x="397332" y="264033"/>
                  </a:lnTo>
                  <a:lnTo>
                    <a:pt x="412597" y="223748"/>
                  </a:lnTo>
                  <a:lnTo>
                    <a:pt x="413308" y="213055"/>
                  </a:lnTo>
                  <a:lnTo>
                    <a:pt x="412508" y="202412"/>
                  </a:lnTo>
                  <a:lnTo>
                    <a:pt x="410959" y="212801"/>
                  </a:lnTo>
                  <a:lnTo>
                    <a:pt x="408406" y="222859"/>
                  </a:lnTo>
                  <a:lnTo>
                    <a:pt x="390436" y="259321"/>
                  </a:lnTo>
                  <a:lnTo>
                    <a:pt x="390105" y="259740"/>
                  </a:lnTo>
                  <a:lnTo>
                    <a:pt x="390779" y="257403"/>
                  </a:lnTo>
                  <a:lnTo>
                    <a:pt x="392099" y="248843"/>
                  </a:lnTo>
                  <a:lnTo>
                    <a:pt x="391998" y="239979"/>
                  </a:lnTo>
                  <a:lnTo>
                    <a:pt x="391414" y="234022"/>
                  </a:lnTo>
                  <a:lnTo>
                    <a:pt x="389458" y="228015"/>
                  </a:lnTo>
                  <a:lnTo>
                    <a:pt x="386003" y="222948"/>
                  </a:lnTo>
                  <a:lnTo>
                    <a:pt x="382612" y="217881"/>
                  </a:lnTo>
                  <a:lnTo>
                    <a:pt x="340918" y="201295"/>
                  </a:lnTo>
                  <a:lnTo>
                    <a:pt x="332689" y="200825"/>
                  </a:lnTo>
                  <a:lnTo>
                    <a:pt x="324485" y="200837"/>
                  </a:lnTo>
                  <a:lnTo>
                    <a:pt x="316331" y="201358"/>
                  </a:lnTo>
                  <a:lnTo>
                    <a:pt x="308254" y="202412"/>
                  </a:lnTo>
                  <a:lnTo>
                    <a:pt x="316357" y="202857"/>
                  </a:lnTo>
                  <a:lnTo>
                    <a:pt x="324383" y="203593"/>
                  </a:lnTo>
                  <a:lnTo>
                    <a:pt x="362407" y="213436"/>
                  </a:lnTo>
                  <a:lnTo>
                    <a:pt x="383311" y="248119"/>
                  </a:lnTo>
                  <a:lnTo>
                    <a:pt x="382193" y="255524"/>
                  </a:lnTo>
                  <a:lnTo>
                    <a:pt x="380174" y="262902"/>
                  </a:lnTo>
                  <a:lnTo>
                    <a:pt x="377494" y="270154"/>
                  </a:lnTo>
                  <a:lnTo>
                    <a:pt x="374980" y="276326"/>
                  </a:lnTo>
                  <a:lnTo>
                    <a:pt x="375627" y="276313"/>
                  </a:lnTo>
                  <a:lnTo>
                    <a:pt x="362140" y="288328"/>
                  </a:lnTo>
                  <a:lnTo>
                    <a:pt x="345287" y="299986"/>
                  </a:lnTo>
                  <a:lnTo>
                    <a:pt x="327177" y="310197"/>
                  </a:lnTo>
                  <a:lnTo>
                    <a:pt x="308267" y="319366"/>
                  </a:lnTo>
                  <a:lnTo>
                    <a:pt x="328853" y="314172"/>
                  </a:lnTo>
                  <a:lnTo>
                    <a:pt x="348678" y="306070"/>
                  </a:lnTo>
                  <a:lnTo>
                    <a:pt x="367144" y="295033"/>
                  </a:lnTo>
                  <a:lnTo>
                    <a:pt x="383692" y="280987"/>
                  </a:lnTo>
                  <a:lnTo>
                    <a:pt x="388213" y="275894"/>
                  </a:lnTo>
                  <a:lnTo>
                    <a:pt x="388467" y="275882"/>
                  </a:lnTo>
                  <a:lnTo>
                    <a:pt x="395744" y="276148"/>
                  </a:lnTo>
                  <a:lnTo>
                    <a:pt x="409511" y="278384"/>
                  </a:lnTo>
                  <a:lnTo>
                    <a:pt x="416369" y="280060"/>
                  </a:lnTo>
                  <a:lnTo>
                    <a:pt x="422287" y="283387"/>
                  </a:lnTo>
                  <a:lnTo>
                    <a:pt x="428294" y="286512"/>
                  </a:lnTo>
                  <a:lnTo>
                    <a:pt x="433019" y="291617"/>
                  </a:lnTo>
                  <a:lnTo>
                    <a:pt x="435063" y="298170"/>
                  </a:lnTo>
                  <a:lnTo>
                    <a:pt x="437159" y="304774"/>
                  </a:lnTo>
                  <a:lnTo>
                    <a:pt x="436295" y="312229"/>
                  </a:lnTo>
                  <a:lnTo>
                    <a:pt x="434682" y="319366"/>
                  </a:lnTo>
                  <a:lnTo>
                    <a:pt x="437794" y="312724"/>
                  </a:lnTo>
                  <a:lnTo>
                    <a:pt x="439724" y="305193"/>
                  </a:lnTo>
                  <a:close/>
                </a:path>
                <a:path w="604519" h="1226820">
                  <a:moveTo>
                    <a:pt x="604342" y="85267"/>
                  </a:moveTo>
                  <a:lnTo>
                    <a:pt x="604240" y="79171"/>
                  </a:lnTo>
                  <a:lnTo>
                    <a:pt x="602170" y="73304"/>
                  </a:lnTo>
                  <a:lnTo>
                    <a:pt x="600125" y="67411"/>
                  </a:lnTo>
                  <a:lnTo>
                    <a:pt x="595452" y="62560"/>
                  </a:lnTo>
                  <a:lnTo>
                    <a:pt x="595312" y="62420"/>
                  </a:lnTo>
                  <a:lnTo>
                    <a:pt x="592658" y="61036"/>
                  </a:lnTo>
                  <a:lnTo>
                    <a:pt x="589711" y="59499"/>
                  </a:lnTo>
                  <a:lnTo>
                    <a:pt x="584111" y="56502"/>
                  </a:lnTo>
                  <a:lnTo>
                    <a:pt x="577938" y="55156"/>
                  </a:lnTo>
                  <a:lnTo>
                    <a:pt x="567397" y="54343"/>
                  </a:lnTo>
                  <a:lnTo>
                    <a:pt x="572706" y="50393"/>
                  </a:lnTo>
                  <a:lnTo>
                    <a:pt x="599401" y="23685"/>
                  </a:lnTo>
                  <a:lnTo>
                    <a:pt x="603211" y="18935"/>
                  </a:lnTo>
                  <a:lnTo>
                    <a:pt x="603288" y="13296"/>
                  </a:lnTo>
                  <a:lnTo>
                    <a:pt x="601306" y="18275"/>
                  </a:lnTo>
                  <a:lnTo>
                    <a:pt x="597039" y="21564"/>
                  </a:lnTo>
                  <a:lnTo>
                    <a:pt x="589114" y="28321"/>
                  </a:lnTo>
                  <a:lnTo>
                    <a:pt x="580618" y="34531"/>
                  </a:lnTo>
                  <a:lnTo>
                    <a:pt x="558685" y="50038"/>
                  </a:lnTo>
                  <a:lnTo>
                    <a:pt x="555802" y="43370"/>
                  </a:lnTo>
                  <a:lnTo>
                    <a:pt x="553453" y="40017"/>
                  </a:lnTo>
                  <a:lnTo>
                    <a:pt x="550938" y="36957"/>
                  </a:lnTo>
                  <a:lnTo>
                    <a:pt x="545947" y="30810"/>
                  </a:lnTo>
                  <a:lnTo>
                    <a:pt x="539965" y="25984"/>
                  </a:lnTo>
                  <a:lnTo>
                    <a:pt x="501573" y="2578"/>
                  </a:lnTo>
                  <a:lnTo>
                    <a:pt x="494563" y="0"/>
                  </a:lnTo>
                  <a:lnTo>
                    <a:pt x="503516" y="6629"/>
                  </a:lnTo>
                  <a:lnTo>
                    <a:pt x="512343" y="13335"/>
                  </a:lnTo>
                  <a:lnTo>
                    <a:pt x="544245" y="42354"/>
                  </a:lnTo>
                  <a:lnTo>
                    <a:pt x="551662" y="53987"/>
                  </a:lnTo>
                  <a:lnTo>
                    <a:pt x="551319" y="55245"/>
                  </a:lnTo>
                  <a:lnTo>
                    <a:pt x="528764" y="71183"/>
                  </a:lnTo>
                  <a:lnTo>
                    <a:pt x="515962" y="80797"/>
                  </a:lnTo>
                  <a:lnTo>
                    <a:pt x="503440" y="90919"/>
                  </a:lnTo>
                  <a:lnTo>
                    <a:pt x="518223" y="84442"/>
                  </a:lnTo>
                  <a:lnTo>
                    <a:pt x="532498" y="77025"/>
                  </a:lnTo>
                  <a:lnTo>
                    <a:pt x="546328" y="68834"/>
                  </a:lnTo>
                  <a:lnTo>
                    <a:pt x="552653" y="64681"/>
                  </a:lnTo>
                  <a:lnTo>
                    <a:pt x="560539" y="63131"/>
                  </a:lnTo>
                  <a:lnTo>
                    <a:pt x="566166" y="62560"/>
                  </a:lnTo>
                  <a:lnTo>
                    <a:pt x="571487" y="62598"/>
                  </a:lnTo>
                  <a:lnTo>
                    <a:pt x="576846" y="62750"/>
                  </a:lnTo>
                  <a:lnTo>
                    <a:pt x="582218" y="63334"/>
                  </a:lnTo>
                  <a:lnTo>
                    <a:pt x="586994" y="65278"/>
                  </a:lnTo>
                  <a:lnTo>
                    <a:pt x="591781" y="67170"/>
                  </a:lnTo>
                  <a:lnTo>
                    <a:pt x="595972" y="70345"/>
                  </a:lnTo>
                  <a:lnTo>
                    <a:pt x="598690" y="74942"/>
                  </a:lnTo>
                  <a:lnTo>
                    <a:pt x="601548" y="79514"/>
                  </a:lnTo>
                  <a:lnTo>
                    <a:pt x="602640" y="85267"/>
                  </a:lnTo>
                  <a:lnTo>
                    <a:pt x="603224" y="90932"/>
                  </a:lnTo>
                  <a:lnTo>
                    <a:pt x="604342" y="85267"/>
                  </a:lnTo>
                  <a:close/>
                </a:path>
              </a:pathLst>
            </a:custGeom>
            <a:solidFill>
              <a:srgbClr val="A3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85464" y="3009455"/>
              <a:ext cx="497205" cy="399415"/>
            </a:xfrm>
            <a:custGeom>
              <a:avLst/>
              <a:gdLst/>
              <a:ahLst/>
              <a:cxnLst/>
              <a:rect l="l" t="t" r="r" b="b"/>
              <a:pathLst>
                <a:path w="497204" h="399414">
                  <a:moveTo>
                    <a:pt x="247675" y="354761"/>
                  </a:moveTo>
                  <a:lnTo>
                    <a:pt x="170624" y="364972"/>
                  </a:lnTo>
                  <a:lnTo>
                    <a:pt x="119138" y="355981"/>
                  </a:lnTo>
                  <a:lnTo>
                    <a:pt x="70002" y="316649"/>
                  </a:lnTo>
                  <a:lnTo>
                    <a:pt x="0" y="235800"/>
                  </a:lnTo>
                  <a:lnTo>
                    <a:pt x="0" y="241668"/>
                  </a:lnTo>
                  <a:lnTo>
                    <a:pt x="68326" y="350723"/>
                  </a:lnTo>
                  <a:lnTo>
                    <a:pt x="116903" y="398856"/>
                  </a:lnTo>
                  <a:lnTo>
                    <a:pt x="168948" y="396671"/>
                  </a:lnTo>
                  <a:lnTo>
                    <a:pt x="247675" y="354761"/>
                  </a:lnTo>
                  <a:close/>
                </a:path>
                <a:path w="497204" h="399414">
                  <a:moveTo>
                    <a:pt x="360032" y="265315"/>
                  </a:moveTo>
                  <a:lnTo>
                    <a:pt x="326136" y="260032"/>
                  </a:lnTo>
                  <a:lnTo>
                    <a:pt x="297357" y="241871"/>
                  </a:lnTo>
                  <a:lnTo>
                    <a:pt x="257975" y="196062"/>
                  </a:lnTo>
                  <a:lnTo>
                    <a:pt x="192227" y="107861"/>
                  </a:lnTo>
                  <a:lnTo>
                    <a:pt x="192227" y="111556"/>
                  </a:lnTo>
                  <a:lnTo>
                    <a:pt x="236435" y="228739"/>
                  </a:lnTo>
                  <a:lnTo>
                    <a:pt x="268655" y="283806"/>
                  </a:lnTo>
                  <a:lnTo>
                    <a:pt x="304609" y="291198"/>
                  </a:lnTo>
                  <a:lnTo>
                    <a:pt x="360032" y="265315"/>
                  </a:lnTo>
                  <a:close/>
                </a:path>
                <a:path w="497204" h="399414">
                  <a:moveTo>
                    <a:pt x="496811" y="0"/>
                  </a:moveTo>
                  <a:lnTo>
                    <a:pt x="426504" y="0"/>
                  </a:lnTo>
                  <a:lnTo>
                    <a:pt x="427977" y="86855"/>
                  </a:lnTo>
                  <a:lnTo>
                    <a:pt x="435800" y="137287"/>
                  </a:lnTo>
                  <a:lnTo>
                    <a:pt x="456539" y="170611"/>
                  </a:lnTo>
                  <a:lnTo>
                    <a:pt x="496811" y="206184"/>
                  </a:lnTo>
                  <a:lnTo>
                    <a:pt x="484327" y="103162"/>
                  </a:lnTo>
                  <a:lnTo>
                    <a:pt x="480174" y="47332"/>
                  </a:lnTo>
                  <a:lnTo>
                    <a:pt x="484327" y="19392"/>
                  </a:lnTo>
                  <a:lnTo>
                    <a:pt x="496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46553" y="3413772"/>
              <a:ext cx="604520" cy="1226820"/>
            </a:xfrm>
            <a:custGeom>
              <a:avLst/>
              <a:gdLst/>
              <a:ahLst/>
              <a:cxnLst/>
              <a:rect l="l" t="t" r="r" b="b"/>
              <a:pathLst>
                <a:path w="604519" h="1226820">
                  <a:moveTo>
                    <a:pt x="187325" y="1204290"/>
                  </a:moveTo>
                  <a:lnTo>
                    <a:pt x="148069" y="1200340"/>
                  </a:lnTo>
                  <a:lnTo>
                    <a:pt x="117970" y="1171498"/>
                  </a:lnTo>
                  <a:lnTo>
                    <a:pt x="117373" y="1164209"/>
                  </a:lnTo>
                  <a:lnTo>
                    <a:pt x="117868" y="1156779"/>
                  </a:lnTo>
                  <a:lnTo>
                    <a:pt x="118262" y="1154671"/>
                  </a:lnTo>
                  <a:lnTo>
                    <a:pt x="126746" y="1152347"/>
                  </a:lnTo>
                  <a:lnTo>
                    <a:pt x="137756" y="1148880"/>
                  </a:lnTo>
                  <a:lnTo>
                    <a:pt x="179184" y="1128268"/>
                  </a:lnTo>
                  <a:lnTo>
                    <a:pt x="187312" y="1119987"/>
                  </a:lnTo>
                  <a:lnTo>
                    <a:pt x="181368" y="1124877"/>
                  </a:lnTo>
                  <a:lnTo>
                    <a:pt x="174675" y="1128306"/>
                  </a:lnTo>
                  <a:lnTo>
                    <a:pt x="160731" y="1133868"/>
                  </a:lnTo>
                  <a:lnTo>
                    <a:pt x="146354" y="1138377"/>
                  </a:lnTo>
                  <a:lnTo>
                    <a:pt x="124548" y="1144282"/>
                  </a:lnTo>
                  <a:lnTo>
                    <a:pt x="120484" y="1145247"/>
                  </a:lnTo>
                  <a:lnTo>
                    <a:pt x="121424" y="1142098"/>
                  </a:lnTo>
                  <a:lnTo>
                    <a:pt x="124142" y="1135176"/>
                  </a:lnTo>
                  <a:lnTo>
                    <a:pt x="124434" y="1134541"/>
                  </a:lnTo>
                  <a:lnTo>
                    <a:pt x="124523" y="1133995"/>
                  </a:lnTo>
                  <a:lnTo>
                    <a:pt x="124802" y="1131430"/>
                  </a:lnTo>
                  <a:lnTo>
                    <a:pt x="125793" y="1122768"/>
                  </a:lnTo>
                  <a:lnTo>
                    <a:pt x="125717" y="1111313"/>
                  </a:lnTo>
                  <a:lnTo>
                    <a:pt x="106121" y="1070330"/>
                  </a:lnTo>
                  <a:lnTo>
                    <a:pt x="65443" y="1051521"/>
                  </a:lnTo>
                  <a:lnTo>
                    <a:pt x="32588" y="1048359"/>
                  </a:lnTo>
                  <a:lnTo>
                    <a:pt x="21640" y="1048677"/>
                  </a:lnTo>
                  <a:lnTo>
                    <a:pt x="10769" y="1049616"/>
                  </a:lnTo>
                  <a:lnTo>
                    <a:pt x="0" y="1051242"/>
                  </a:lnTo>
                  <a:lnTo>
                    <a:pt x="10845" y="1051077"/>
                  </a:lnTo>
                  <a:lnTo>
                    <a:pt x="21666" y="1051356"/>
                  </a:lnTo>
                  <a:lnTo>
                    <a:pt x="64033" y="1057490"/>
                  </a:lnTo>
                  <a:lnTo>
                    <a:pt x="100558" y="1076375"/>
                  </a:lnTo>
                  <a:lnTo>
                    <a:pt x="116916" y="1111999"/>
                  </a:lnTo>
                  <a:lnTo>
                    <a:pt x="116979" y="1122768"/>
                  </a:lnTo>
                  <a:lnTo>
                    <a:pt x="116001" y="1132395"/>
                  </a:lnTo>
                  <a:lnTo>
                    <a:pt x="115925" y="1132624"/>
                  </a:lnTo>
                  <a:lnTo>
                    <a:pt x="113334" y="1139405"/>
                  </a:lnTo>
                  <a:lnTo>
                    <a:pt x="111163" y="1147432"/>
                  </a:lnTo>
                  <a:lnTo>
                    <a:pt x="102476" y="1149477"/>
                  </a:lnTo>
                  <a:lnTo>
                    <a:pt x="35674" y="1163751"/>
                  </a:lnTo>
                  <a:lnTo>
                    <a:pt x="13296" y="1168793"/>
                  </a:lnTo>
                  <a:lnTo>
                    <a:pt x="59131" y="1165872"/>
                  </a:lnTo>
                  <a:lnTo>
                    <a:pt x="104419" y="1158113"/>
                  </a:lnTo>
                  <a:lnTo>
                    <a:pt x="109804" y="1156804"/>
                  </a:lnTo>
                  <a:lnTo>
                    <a:pt x="89268" y="1192098"/>
                  </a:lnTo>
                  <a:lnTo>
                    <a:pt x="81953" y="1219542"/>
                  </a:lnTo>
                  <a:lnTo>
                    <a:pt x="84264" y="1226451"/>
                  </a:lnTo>
                  <a:lnTo>
                    <a:pt x="85699" y="1219644"/>
                  </a:lnTo>
                  <a:lnTo>
                    <a:pt x="88887" y="1213827"/>
                  </a:lnTo>
                  <a:lnTo>
                    <a:pt x="91567" y="1207706"/>
                  </a:lnTo>
                  <a:lnTo>
                    <a:pt x="100126" y="1189456"/>
                  </a:lnTo>
                  <a:lnTo>
                    <a:pt x="104203" y="1180172"/>
                  </a:lnTo>
                  <a:lnTo>
                    <a:pt x="108102" y="1170774"/>
                  </a:lnTo>
                  <a:lnTo>
                    <a:pt x="109753" y="1166253"/>
                  </a:lnTo>
                  <a:lnTo>
                    <a:pt x="110528" y="1172933"/>
                  </a:lnTo>
                  <a:lnTo>
                    <a:pt x="139014" y="1202702"/>
                  </a:lnTo>
                  <a:lnTo>
                    <a:pt x="163283" y="1206144"/>
                  </a:lnTo>
                  <a:lnTo>
                    <a:pt x="171348" y="1205979"/>
                  </a:lnTo>
                  <a:lnTo>
                    <a:pt x="179362" y="1205344"/>
                  </a:lnTo>
                  <a:lnTo>
                    <a:pt x="187325" y="1204290"/>
                  </a:lnTo>
                  <a:close/>
                </a:path>
                <a:path w="604519" h="1226820">
                  <a:moveTo>
                    <a:pt x="274828" y="813968"/>
                  </a:moveTo>
                  <a:lnTo>
                    <a:pt x="241122" y="839330"/>
                  </a:lnTo>
                  <a:lnTo>
                    <a:pt x="200101" y="852728"/>
                  </a:lnTo>
                  <a:lnTo>
                    <a:pt x="191211" y="854938"/>
                  </a:lnTo>
                  <a:lnTo>
                    <a:pt x="191325" y="852512"/>
                  </a:lnTo>
                  <a:lnTo>
                    <a:pt x="191338" y="852246"/>
                  </a:lnTo>
                  <a:lnTo>
                    <a:pt x="191274" y="852512"/>
                  </a:lnTo>
                  <a:lnTo>
                    <a:pt x="191350" y="851827"/>
                  </a:lnTo>
                  <a:lnTo>
                    <a:pt x="191338" y="852246"/>
                  </a:lnTo>
                  <a:lnTo>
                    <a:pt x="191427" y="851827"/>
                  </a:lnTo>
                  <a:lnTo>
                    <a:pt x="193598" y="841552"/>
                  </a:lnTo>
                  <a:lnTo>
                    <a:pt x="195313" y="830440"/>
                  </a:lnTo>
                  <a:lnTo>
                    <a:pt x="196329" y="819188"/>
                  </a:lnTo>
                  <a:lnTo>
                    <a:pt x="196532" y="807821"/>
                  </a:lnTo>
                  <a:lnTo>
                    <a:pt x="195541" y="796429"/>
                  </a:lnTo>
                  <a:lnTo>
                    <a:pt x="175145" y="755294"/>
                  </a:lnTo>
                  <a:lnTo>
                    <a:pt x="136156" y="740333"/>
                  </a:lnTo>
                  <a:lnTo>
                    <a:pt x="128587" y="740333"/>
                  </a:lnTo>
                  <a:lnTo>
                    <a:pt x="113753" y="741667"/>
                  </a:lnTo>
                  <a:lnTo>
                    <a:pt x="106438" y="742911"/>
                  </a:lnTo>
                  <a:lnTo>
                    <a:pt x="99415" y="745185"/>
                  </a:lnTo>
                  <a:lnTo>
                    <a:pt x="110363" y="744105"/>
                  </a:lnTo>
                  <a:lnTo>
                    <a:pt x="121285" y="743953"/>
                  </a:lnTo>
                  <a:lnTo>
                    <a:pt x="162064" y="754532"/>
                  </a:lnTo>
                  <a:lnTo>
                    <a:pt x="184962" y="787285"/>
                  </a:lnTo>
                  <a:lnTo>
                    <a:pt x="187667" y="807821"/>
                  </a:lnTo>
                  <a:lnTo>
                    <a:pt x="187566" y="818743"/>
                  </a:lnTo>
                  <a:lnTo>
                    <a:pt x="186702" y="829424"/>
                  </a:lnTo>
                  <a:lnTo>
                    <a:pt x="185229" y="840117"/>
                  </a:lnTo>
                  <a:lnTo>
                    <a:pt x="183845" y="847852"/>
                  </a:lnTo>
                  <a:lnTo>
                    <a:pt x="181889" y="845705"/>
                  </a:lnTo>
                  <a:lnTo>
                    <a:pt x="176022" y="840473"/>
                  </a:lnTo>
                  <a:lnTo>
                    <a:pt x="142506" y="821004"/>
                  </a:lnTo>
                  <a:lnTo>
                    <a:pt x="134797" y="818718"/>
                  </a:lnTo>
                  <a:lnTo>
                    <a:pt x="140220" y="824661"/>
                  </a:lnTo>
                  <a:lnTo>
                    <a:pt x="172339" y="846353"/>
                  </a:lnTo>
                  <a:lnTo>
                    <a:pt x="183375" y="850468"/>
                  </a:lnTo>
                  <a:lnTo>
                    <a:pt x="183248" y="851230"/>
                  </a:lnTo>
                  <a:lnTo>
                    <a:pt x="183248" y="856907"/>
                  </a:lnTo>
                  <a:lnTo>
                    <a:pt x="179006" y="857948"/>
                  </a:lnTo>
                  <a:lnTo>
                    <a:pt x="114655" y="871601"/>
                  </a:lnTo>
                  <a:lnTo>
                    <a:pt x="136779" y="871347"/>
                  </a:lnTo>
                  <a:lnTo>
                    <a:pt x="158813" y="869480"/>
                  </a:lnTo>
                  <a:lnTo>
                    <a:pt x="180695" y="866101"/>
                  </a:lnTo>
                  <a:lnTo>
                    <a:pt x="183908" y="865390"/>
                  </a:lnTo>
                  <a:lnTo>
                    <a:pt x="184213" y="867867"/>
                  </a:lnTo>
                  <a:lnTo>
                    <a:pt x="188976" y="883615"/>
                  </a:lnTo>
                  <a:lnTo>
                    <a:pt x="192620" y="891336"/>
                  </a:lnTo>
                  <a:lnTo>
                    <a:pt x="198450" y="897470"/>
                  </a:lnTo>
                  <a:lnTo>
                    <a:pt x="204165" y="903681"/>
                  </a:lnTo>
                  <a:lnTo>
                    <a:pt x="212305" y="907516"/>
                  </a:lnTo>
                  <a:lnTo>
                    <a:pt x="220446" y="908164"/>
                  </a:lnTo>
                  <a:lnTo>
                    <a:pt x="228574" y="908964"/>
                  </a:lnTo>
                  <a:lnTo>
                    <a:pt x="236537" y="907453"/>
                  </a:lnTo>
                  <a:lnTo>
                    <a:pt x="238683" y="906703"/>
                  </a:lnTo>
                  <a:lnTo>
                    <a:pt x="243954" y="904862"/>
                  </a:lnTo>
                  <a:lnTo>
                    <a:pt x="236220" y="906132"/>
                  </a:lnTo>
                  <a:lnTo>
                    <a:pt x="228307" y="906703"/>
                  </a:lnTo>
                  <a:lnTo>
                    <a:pt x="195046" y="881240"/>
                  </a:lnTo>
                  <a:lnTo>
                    <a:pt x="191516" y="863714"/>
                  </a:lnTo>
                  <a:lnTo>
                    <a:pt x="202374" y="861301"/>
                  </a:lnTo>
                  <a:lnTo>
                    <a:pt x="213067" y="858215"/>
                  </a:lnTo>
                  <a:lnTo>
                    <a:pt x="250748" y="842022"/>
                  </a:lnTo>
                  <a:lnTo>
                    <a:pt x="273062" y="821245"/>
                  </a:lnTo>
                  <a:lnTo>
                    <a:pt x="274828" y="813968"/>
                  </a:lnTo>
                  <a:close/>
                </a:path>
                <a:path w="604519" h="1226820">
                  <a:moveTo>
                    <a:pt x="369239" y="598817"/>
                  </a:moveTo>
                  <a:lnTo>
                    <a:pt x="364909" y="604240"/>
                  </a:lnTo>
                  <a:lnTo>
                    <a:pt x="360032" y="609130"/>
                  </a:lnTo>
                  <a:lnTo>
                    <a:pt x="354571" y="612851"/>
                  </a:lnTo>
                  <a:lnTo>
                    <a:pt x="348475" y="614768"/>
                  </a:lnTo>
                  <a:lnTo>
                    <a:pt x="342315" y="614413"/>
                  </a:lnTo>
                  <a:lnTo>
                    <a:pt x="314490" y="587552"/>
                  </a:lnTo>
                  <a:lnTo>
                    <a:pt x="300837" y="561492"/>
                  </a:lnTo>
                  <a:lnTo>
                    <a:pt x="307174" y="555510"/>
                  </a:lnTo>
                  <a:lnTo>
                    <a:pt x="314528" y="547763"/>
                  </a:lnTo>
                  <a:lnTo>
                    <a:pt x="339636" y="513524"/>
                  </a:lnTo>
                  <a:lnTo>
                    <a:pt x="344690" y="504202"/>
                  </a:lnTo>
                  <a:lnTo>
                    <a:pt x="330657" y="519899"/>
                  </a:lnTo>
                  <a:lnTo>
                    <a:pt x="316318" y="535051"/>
                  </a:lnTo>
                  <a:lnTo>
                    <a:pt x="301409" y="549465"/>
                  </a:lnTo>
                  <a:lnTo>
                    <a:pt x="300418" y="550341"/>
                  </a:lnTo>
                  <a:lnTo>
                    <a:pt x="300964" y="541286"/>
                  </a:lnTo>
                  <a:lnTo>
                    <a:pt x="300736" y="532041"/>
                  </a:lnTo>
                  <a:lnTo>
                    <a:pt x="281114" y="490093"/>
                  </a:lnTo>
                  <a:lnTo>
                    <a:pt x="265544" y="482015"/>
                  </a:lnTo>
                  <a:lnTo>
                    <a:pt x="264312" y="481520"/>
                  </a:lnTo>
                  <a:lnTo>
                    <a:pt x="255270" y="479399"/>
                  </a:lnTo>
                  <a:lnTo>
                    <a:pt x="246164" y="478421"/>
                  </a:lnTo>
                  <a:lnTo>
                    <a:pt x="237083" y="478536"/>
                  </a:lnTo>
                  <a:lnTo>
                    <a:pt x="228092" y="479412"/>
                  </a:lnTo>
                  <a:lnTo>
                    <a:pt x="219278" y="481063"/>
                  </a:lnTo>
                  <a:lnTo>
                    <a:pt x="210680" y="483476"/>
                  </a:lnTo>
                  <a:lnTo>
                    <a:pt x="219494" y="482473"/>
                  </a:lnTo>
                  <a:lnTo>
                    <a:pt x="228320" y="482015"/>
                  </a:lnTo>
                  <a:lnTo>
                    <a:pt x="269798" y="490880"/>
                  </a:lnTo>
                  <a:lnTo>
                    <a:pt x="291109" y="524268"/>
                  </a:lnTo>
                  <a:lnTo>
                    <a:pt x="292163" y="541096"/>
                  </a:lnTo>
                  <a:lnTo>
                    <a:pt x="292036" y="543153"/>
                  </a:lnTo>
                  <a:lnTo>
                    <a:pt x="287566" y="542124"/>
                  </a:lnTo>
                  <a:lnTo>
                    <a:pt x="278841" y="540893"/>
                  </a:lnTo>
                  <a:lnTo>
                    <a:pt x="274472" y="542036"/>
                  </a:lnTo>
                  <a:lnTo>
                    <a:pt x="270129" y="542417"/>
                  </a:lnTo>
                  <a:lnTo>
                    <a:pt x="257035" y="543788"/>
                  </a:lnTo>
                  <a:lnTo>
                    <a:pt x="243954" y="545528"/>
                  </a:lnTo>
                  <a:lnTo>
                    <a:pt x="243954" y="546417"/>
                  </a:lnTo>
                  <a:lnTo>
                    <a:pt x="250494" y="547331"/>
                  </a:lnTo>
                  <a:lnTo>
                    <a:pt x="263575" y="548881"/>
                  </a:lnTo>
                  <a:lnTo>
                    <a:pt x="274472" y="549910"/>
                  </a:lnTo>
                  <a:lnTo>
                    <a:pt x="278841" y="551065"/>
                  </a:lnTo>
                  <a:lnTo>
                    <a:pt x="287566" y="549808"/>
                  </a:lnTo>
                  <a:lnTo>
                    <a:pt x="291706" y="548906"/>
                  </a:lnTo>
                  <a:lnTo>
                    <a:pt x="291668" y="549656"/>
                  </a:lnTo>
                  <a:lnTo>
                    <a:pt x="260057" y="579208"/>
                  </a:lnTo>
                  <a:lnTo>
                    <a:pt x="231165" y="587527"/>
                  </a:lnTo>
                  <a:lnTo>
                    <a:pt x="220954" y="587413"/>
                  </a:lnTo>
                  <a:lnTo>
                    <a:pt x="210680" y="585495"/>
                  </a:lnTo>
                  <a:lnTo>
                    <a:pt x="220484" y="589749"/>
                  </a:lnTo>
                  <a:lnTo>
                    <a:pt x="231127" y="591832"/>
                  </a:lnTo>
                  <a:lnTo>
                    <a:pt x="242087" y="591832"/>
                  </a:lnTo>
                  <a:lnTo>
                    <a:pt x="282371" y="576046"/>
                  </a:lnTo>
                  <a:lnTo>
                    <a:pt x="294017" y="567347"/>
                  </a:lnTo>
                  <a:lnTo>
                    <a:pt x="297078" y="573455"/>
                  </a:lnTo>
                  <a:lnTo>
                    <a:pt x="322072" y="608253"/>
                  </a:lnTo>
                  <a:lnTo>
                    <a:pt x="344182" y="619963"/>
                  </a:lnTo>
                  <a:lnTo>
                    <a:pt x="349237" y="618578"/>
                  </a:lnTo>
                  <a:lnTo>
                    <a:pt x="356082" y="615416"/>
                  </a:lnTo>
                  <a:lnTo>
                    <a:pt x="356831" y="614768"/>
                  </a:lnTo>
                  <a:lnTo>
                    <a:pt x="361543" y="610666"/>
                  </a:lnTo>
                  <a:lnTo>
                    <a:pt x="365836" y="604926"/>
                  </a:lnTo>
                  <a:lnTo>
                    <a:pt x="369239" y="598817"/>
                  </a:lnTo>
                  <a:close/>
                </a:path>
                <a:path w="604519" h="1226820">
                  <a:moveTo>
                    <a:pt x="439724" y="305193"/>
                  </a:moveTo>
                  <a:lnTo>
                    <a:pt x="438556" y="297395"/>
                  </a:lnTo>
                  <a:lnTo>
                    <a:pt x="437527" y="289471"/>
                  </a:lnTo>
                  <a:lnTo>
                    <a:pt x="432041" y="282473"/>
                  </a:lnTo>
                  <a:lnTo>
                    <a:pt x="421995" y="275882"/>
                  </a:lnTo>
                  <a:lnTo>
                    <a:pt x="418884" y="273837"/>
                  </a:lnTo>
                  <a:lnTo>
                    <a:pt x="417893" y="273494"/>
                  </a:lnTo>
                  <a:lnTo>
                    <a:pt x="411454" y="271272"/>
                  </a:lnTo>
                  <a:lnTo>
                    <a:pt x="404012" y="269709"/>
                  </a:lnTo>
                  <a:lnTo>
                    <a:pt x="396481" y="268211"/>
                  </a:lnTo>
                  <a:lnTo>
                    <a:pt x="394449" y="267982"/>
                  </a:lnTo>
                  <a:lnTo>
                    <a:pt x="397332" y="264033"/>
                  </a:lnTo>
                  <a:lnTo>
                    <a:pt x="412597" y="223748"/>
                  </a:lnTo>
                  <a:lnTo>
                    <a:pt x="413308" y="213055"/>
                  </a:lnTo>
                  <a:lnTo>
                    <a:pt x="412508" y="202412"/>
                  </a:lnTo>
                  <a:lnTo>
                    <a:pt x="410959" y="212801"/>
                  </a:lnTo>
                  <a:lnTo>
                    <a:pt x="408406" y="222859"/>
                  </a:lnTo>
                  <a:lnTo>
                    <a:pt x="390436" y="259321"/>
                  </a:lnTo>
                  <a:lnTo>
                    <a:pt x="390105" y="259740"/>
                  </a:lnTo>
                  <a:lnTo>
                    <a:pt x="390779" y="257403"/>
                  </a:lnTo>
                  <a:lnTo>
                    <a:pt x="392099" y="248843"/>
                  </a:lnTo>
                  <a:lnTo>
                    <a:pt x="391998" y="239979"/>
                  </a:lnTo>
                  <a:lnTo>
                    <a:pt x="391414" y="234022"/>
                  </a:lnTo>
                  <a:lnTo>
                    <a:pt x="389458" y="228015"/>
                  </a:lnTo>
                  <a:lnTo>
                    <a:pt x="386003" y="222948"/>
                  </a:lnTo>
                  <a:lnTo>
                    <a:pt x="382612" y="217881"/>
                  </a:lnTo>
                  <a:lnTo>
                    <a:pt x="340918" y="201295"/>
                  </a:lnTo>
                  <a:lnTo>
                    <a:pt x="332689" y="200825"/>
                  </a:lnTo>
                  <a:lnTo>
                    <a:pt x="324485" y="200837"/>
                  </a:lnTo>
                  <a:lnTo>
                    <a:pt x="316331" y="201358"/>
                  </a:lnTo>
                  <a:lnTo>
                    <a:pt x="308254" y="202412"/>
                  </a:lnTo>
                  <a:lnTo>
                    <a:pt x="316357" y="202857"/>
                  </a:lnTo>
                  <a:lnTo>
                    <a:pt x="324383" y="203593"/>
                  </a:lnTo>
                  <a:lnTo>
                    <a:pt x="362407" y="213436"/>
                  </a:lnTo>
                  <a:lnTo>
                    <a:pt x="383311" y="248119"/>
                  </a:lnTo>
                  <a:lnTo>
                    <a:pt x="382193" y="255524"/>
                  </a:lnTo>
                  <a:lnTo>
                    <a:pt x="380174" y="262902"/>
                  </a:lnTo>
                  <a:lnTo>
                    <a:pt x="377494" y="270154"/>
                  </a:lnTo>
                  <a:lnTo>
                    <a:pt x="374980" y="276326"/>
                  </a:lnTo>
                  <a:lnTo>
                    <a:pt x="375627" y="276313"/>
                  </a:lnTo>
                  <a:lnTo>
                    <a:pt x="362140" y="288328"/>
                  </a:lnTo>
                  <a:lnTo>
                    <a:pt x="345287" y="299986"/>
                  </a:lnTo>
                  <a:lnTo>
                    <a:pt x="327177" y="310197"/>
                  </a:lnTo>
                  <a:lnTo>
                    <a:pt x="308267" y="319366"/>
                  </a:lnTo>
                  <a:lnTo>
                    <a:pt x="328853" y="314172"/>
                  </a:lnTo>
                  <a:lnTo>
                    <a:pt x="348678" y="306070"/>
                  </a:lnTo>
                  <a:lnTo>
                    <a:pt x="367144" y="295033"/>
                  </a:lnTo>
                  <a:lnTo>
                    <a:pt x="383692" y="280987"/>
                  </a:lnTo>
                  <a:lnTo>
                    <a:pt x="388213" y="275894"/>
                  </a:lnTo>
                  <a:lnTo>
                    <a:pt x="388467" y="275882"/>
                  </a:lnTo>
                  <a:lnTo>
                    <a:pt x="395744" y="276148"/>
                  </a:lnTo>
                  <a:lnTo>
                    <a:pt x="409511" y="278384"/>
                  </a:lnTo>
                  <a:lnTo>
                    <a:pt x="416369" y="280060"/>
                  </a:lnTo>
                  <a:lnTo>
                    <a:pt x="422287" y="283387"/>
                  </a:lnTo>
                  <a:lnTo>
                    <a:pt x="428294" y="286512"/>
                  </a:lnTo>
                  <a:lnTo>
                    <a:pt x="433019" y="291617"/>
                  </a:lnTo>
                  <a:lnTo>
                    <a:pt x="435063" y="298170"/>
                  </a:lnTo>
                  <a:lnTo>
                    <a:pt x="437159" y="304774"/>
                  </a:lnTo>
                  <a:lnTo>
                    <a:pt x="436295" y="312229"/>
                  </a:lnTo>
                  <a:lnTo>
                    <a:pt x="434682" y="319366"/>
                  </a:lnTo>
                  <a:lnTo>
                    <a:pt x="437794" y="312724"/>
                  </a:lnTo>
                  <a:lnTo>
                    <a:pt x="439724" y="305193"/>
                  </a:lnTo>
                  <a:close/>
                </a:path>
                <a:path w="604519" h="1226820">
                  <a:moveTo>
                    <a:pt x="604342" y="85267"/>
                  </a:moveTo>
                  <a:lnTo>
                    <a:pt x="604240" y="79171"/>
                  </a:lnTo>
                  <a:lnTo>
                    <a:pt x="602170" y="73304"/>
                  </a:lnTo>
                  <a:lnTo>
                    <a:pt x="600125" y="67411"/>
                  </a:lnTo>
                  <a:lnTo>
                    <a:pt x="595452" y="62560"/>
                  </a:lnTo>
                  <a:lnTo>
                    <a:pt x="595312" y="62420"/>
                  </a:lnTo>
                  <a:lnTo>
                    <a:pt x="592658" y="61036"/>
                  </a:lnTo>
                  <a:lnTo>
                    <a:pt x="589711" y="59499"/>
                  </a:lnTo>
                  <a:lnTo>
                    <a:pt x="584111" y="56502"/>
                  </a:lnTo>
                  <a:lnTo>
                    <a:pt x="577938" y="55156"/>
                  </a:lnTo>
                  <a:lnTo>
                    <a:pt x="567397" y="54343"/>
                  </a:lnTo>
                  <a:lnTo>
                    <a:pt x="572706" y="50393"/>
                  </a:lnTo>
                  <a:lnTo>
                    <a:pt x="599401" y="23685"/>
                  </a:lnTo>
                  <a:lnTo>
                    <a:pt x="603211" y="18935"/>
                  </a:lnTo>
                  <a:lnTo>
                    <a:pt x="603288" y="13296"/>
                  </a:lnTo>
                  <a:lnTo>
                    <a:pt x="601306" y="18275"/>
                  </a:lnTo>
                  <a:lnTo>
                    <a:pt x="597039" y="21564"/>
                  </a:lnTo>
                  <a:lnTo>
                    <a:pt x="589114" y="28321"/>
                  </a:lnTo>
                  <a:lnTo>
                    <a:pt x="580618" y="34531"/>
                  </a:lnTo>
                  <a:lnTo>
                    <a:pt x="558685" y="50038"/>
                  </a:lnTo>
                  <a:lnTo>
                    <a:pt x="555802" y="43370"/>
                  </a:lnTo>
                  <a:lnTo>
                    <a:pt x="553453" y="40017"/>
                  </a:lnTo>
                  <a:lnTo>
                    <a:pt x="550938" y="36957"/>
                  </a:lnTo>
                  <a:lnTo>
                    <a:pt x="545947" y="30810"/>
                  </a:lnTo>
                  <a:lnTo>
                    <a:pt x="539965" y="25984"/>
                  </a:lnTo>
                  <a:lnTo>
                    <a:pt x="501573" y="2578"/>
                  </a:lnTo>
                  <a:lnTo>
                    <a:pt x="494563" y="0"/>
                  </a:lnTo>
                  <a:lnTo>
                    <a:pt x="503516" y="6629"/>
                  </a:lnTo>
                  <a:lnTo>
                    <a:pt x="512343" y="13335"/>
                  </a:lnTo>
                  <a:lnTo>
                    <a:pt x="544245" y="42354"/>
                  </a:lnTo>
                  <a:lnTo>
                    <a:pt x="551662" y="53987"/>
                  </a:lnTo>
                  <a:lnTo>
                    <a:pt x="551319" y="55245"/>
                  </a:lnTo>
                  <a:lnTo>
                    <a:pt x="528764" y="71183"/>
                  </a:lnTo>
                  <a:lnTo>
                    <a:pt x="515962" y="80797"/>
                  </a:lnTo>
                  <a:lnTo>
                    <a:pt x="503440" y="90919"/>
                  </a:lnTo>
                  <a:lnTo>
                    <a:pt x="518223" y="84442"/>
                  </a:lnTo>
                  <a:lnTo>
                    <a:pt x="532498" y="77025"/>
                  </a:lnTo>
                  <a:lnTo>
                    <a:pt x="546328" y="68834"/>
                  </a:lnTo>
                  <a:lnTo>
                    <a:pt x="552653" y="64681"/>
                  </a:lnTo>
                  <a:lnTo>
                    <a:pt x="560539" y="63131"/>
                  </a:lnTo>
                  <a:lnTo>
                    <a:pt x="566166" y="62560"/>
                  </a:lnTo>
                  <a:lnTo>
                    <a:pt x="571487" y="62598"/>
                  </a:lnTo>
                  <a:lnTo>
                    <a:pt x="576846" y="62750"/>
                  </a:lnTo>
                  <a:lnTo>
                    <a:pt x="582218" y="63334"/>
                  </a:lnTo>
                  <a:lnTo>
                    <a:pt x="586994" y="65278"/>
                  </a:lnTo>
                  <a:lnTo>
                    <a:pt x="591781" y="67170"/>
                  </a:lnTo>
                  <a:lnTo>
                    <a:pt x="595972" y="70345"/>
                  </a:lnTo>
                  <a:lnTo>
                    <a:pt x="598690" y="74942"/>
                  </a:lnTo>
                  <a:lnTo>
                    <a:pt x="601548" y="79514"/>
                  </a:lnTo>
                  <a:lnTo>
                    <a:pt x="602640" y="85267"/>
                  </a:lnTo>
                  <a:lnTo>
                    <a:pt x="603224" y="90932"/>
                  </a:lnTo>
                  <a:lnTo>
                    <a:pt x="604342" y="85267"/>
                  </a:lnTo>
                  <a:close/>
                </a:path>
              </a:pathLst>
            </a:custGeom>
            <a:solidFill>
              <a:srgbClr val="A3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141126" y="3112456"/>
              <a:ext cx="151765" cy="146685"/>
            </a:xfrm>
            <a:custGeom>
              <a:avLst/>
              <a:gdLst/>
              <a:ahLst/>
              <a:cxnLst/>
              <a:rect l="l" t="t" r="r" b="b"/>
              <a:pathLst>
                <a:path w="151764" h="146685">
                  <a:moveTo>
                    <a:pt x="112987" y="0"/>
                  </a:moveTo>
                  <a:lnTo>
                    <a:pt x="84469" y="4976"/>
                  </a:lnTo>
                  <a:lnTo>
                    <a:pt x="51534" y="49829"/>
                  </a:lnTo>
                  <a:lnTo>
                    <a:pt x="0" y="146057"/>
                  </a:lnTo>
                  <a:lnTo>
                    <a:pt x="41032" y="100478"/>
                  </a:lnTo>
                  <a:lnTo>
                    <a:pt x="70467" y="72508"/>
                  </a:lnTo>
                  <a:lnTo>
                    <a:pt x="102486" y="50649"/>
                  </a:lnTo>
                  <a:lnTo>
                    <a:pt x="151269" y="23400"/>
                  </a:lnTo>
                  <a:lnTo>
                    <a:pt x="11298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185464" y="3117316"/>
              <a:ext cx="360045" cy="291465"/>
            </a:xfrm>
            <a:custGeom>
              <a:avLst/>
              <a:gdLst/>
              <a:ahLst/>
              <a:cxnLst/>
              <a:rect l="l" t="t" r="r" b="b"/>
              <a:pathLst>
                <a:path w="360045" h="291464">
                  <a:moveTo>
                    <a:pt x="247675" y="246900"/>
                  </a:moveTo>
                  <a:lnTo>
                    <a:pt x="170624" y="257111"/>
                  </a:lnTo>
                  <a:lnTo>
                    <a:pt x="119138" y="248119"/>
                  </a:lnTo>
                  <a:lnTo>
                    <a:pt x="70002" y="208788"/>
                  </a:lnTo>
                  <a:lnTo>
                    <a:pt x="0" y="127939"/>
                  </a:lnTo>
                  <a:lnTo>
                    <a:pt x="0" y="133807"/>
                  </a:lnTo>
                  <a:lnTo>
                    <a:pt x="68326" y="242862"/>
                  </a:lnTo>
                  <a:lnTo>
                    <a:pt x="116903" y="290995"/>
                  </a:lnTo>
                  <a:lnTo>
                    <a:pt x="168948" y="288810"/>
                  </a:lnTo>
                  <a:lnTo>
                    <a:pt x="247675" y="246900"/>
                  </a:lnTo>
                  <a:close/>
                </a:path>
                <a:path w="360045" h="291464">
                  <a:moveTo>
                    <a:pt x="360032" y="157454"/>
                  </a:moveTo>
                  <a:lnTo>
                    <a:pt x="326136" y="152171"/>
                  </a:lnTo>
                  <a:lnTo>
                    <a:pt x="297357" y="134010"/>
                  </a:lnTo>
                  <a:lnTo>
                    <a:pt x="257975" y="88201"/>
                  </a:lnTo>
                  <a:lnTo>
                    <a:pt x="192227" y="0"/>
                  </a:lnTo>
                  <a:lnTo>
                    <a:pt x="192227" y="3695"/>
                  </a:lnTo>
                  <a:lnTo>
                    <a:pt x="236435" y="120878"/>
                  </a:lnTo>
                  <a:lnTo>
                    <a:pt x="268655" y="175945"/>
                  </a:lnTo>
                  <a:lnTo>
                    <a:pt x="304609" y="183337"/>
                  </a:lnTo>
                  <a:lnTo>
                    <a:pt x="360032" y="1574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1970" y="2896451"/>
              <a:ext cx="1578120" cy="190091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9338" y="2909468"/>
              <a:ext cx="1339861" cy="188123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460037" y="3417099"/>
              <a:ext cx="604520" cy="1226820"/>
            </a:xfrm>
            <a:custGeom>
              <a:avLst/>
              <a:gdLst/>
              <a:ahLst/>
              <a:cxnLst/>
              <a:rect l="l" t="t" r="r" b="b"/>
              <a:pathLst>
                <a:path w="604520" h="1226820">
                  <a:moveTo>
                    <a:pt x="109791" y="0"/>
                  </a:moveTo>
                  <a:lnTo>
                    <a:pt x="70383" y="21399"/>
                  </a:lnTo>
                  <a:lnTo>
                    <a:pt x="45669" y="49974"/>
                  </a:lnTo>
                  <a:lnTo>
                    <a:pt x="23736" y="34531"/>
                  </a:lnTo>
                  <a:lnTo>
                    <a:pt x="15240" y="28333"/>
                  </a:lnTo>
                  <a:lnTo>
                    <a:pt x="7315" y="21564"/>
                  </a:lnTo>
                  <a:lnTo>
                    <a:pt x="3048" y="18288"/>
                  </a:lnTo>
                  <a:lnTo>
                    <a:pt x="1054" y="13309"/>
                  </a:lnTo>
                  <a:lnTo>
                    <a:pt x="1143" y="18948"/>
                  </a:lnTo>
                  <a:lnTo>
                    <a:pt x="4953" y="23710"/>
                  </a:lnTo>
                  <a:lnTo>
                    <a:pt x="8115" y="27990"/>
                  </a:lnTo>
                  <a:lnTo>
                    <a:pt x="36791" y="54343"/>
                  </a:lnTo>
                  <a:lnTo>
                    <a:pt x="26403" y="55143"/>
                  </a:lnTo>
                  <a:lnTo>
                    <a:pt x="20231" y="56502"/>
                  </a:lnTo>
                  <a:lnTo>
                    <a:pt x="9029" y="62420"/>
                  </a:lnTo>
                  <a:lnTo>
                    <a:pt x="4203" y="67398"/>
                  </a:lnTo>
                  <a:lnTo>
                    <a:pt x="2171" y="73291"/>
                  </a:lnTo>
                  <a:lnTo>
                    <a:pt x="114" y="79159"/>
                  </a:lnTo>
                  <a:lnTo>
                    <a:pt x="0" y="85255"/>
                  </a:lnTo>
                  <a:lnTo>
                    <a:pt x="1117" y="90919"/>
                  </a:lnTo>
                  <a:lnTo>
                    <a:pt x="1714" y="85178"/>
                  </a:lnTo>
                  <a:lnTo>
                    <a:pt x="2794" y="79502"/>
                  </a:lnTo>
                  <a:lnTo>
                    <a:pt x="5651" y="74955"/>
                  </a:lnTo>
                  <a:lnTo>
                    <a:pt x="8369" y="70345"/>
                  </a:lnTo>
                  <a:lnTo>
                    <a:pt x="12560" y="67183"/>
                  </a:lnTo>
                  <a:lnTo>
                    <a:pt x="22123" y="63347"/>
                  </a:lnTo>
                  <a:lnTo>
                    <a:pt x="27495" y="62738"/>
                  </a:lnTo>
                  <a:lnTo>
                    <a:pt x="32842" y="62598"/>
                  </a:lnTo>
                  <a:lnTo>
                    <a:pt x="38366" y="62598"/>
                  </a:lnTo>
                  <a:lnTo>
                    <a:pt x="43815" y="63119"/>
                  </a:lnTo>
                  <a:lnTo>
                    <a:pt x="51676" y="64668"/>
                  </a:lnTo>
                  <a:lnTo>
                    <a:pt x="58026" y="68834"/>
                  </a:lnTo>
                  <a:lnTo>
                    <a:pt x="71856" y="77038"/>
                  </a:lnTo>
                  <a:lnTo>
                    <a:pt x="86131" y="84442"/>
                  </a:lnTo>
                  <a:lnTo>
                    <a:pt x="100914" y="90919"/>
                  </a:lnTo>
                  <a:lnTo>
                    <a:pt x="88392" y="80797"/>
                  </a:lnTo>
                  <a:lnTo>
                    <a:pt x="75590" y="71183"/>
                  </a:lnTo>
                  <a:lnTo>
                    <a:pt x="62649" y="61899"/>
                  </a:lnTo>
                  <a:lnTo>
                    <a:pt x="52971" y="55105"/>
                  </a:lnTo>
                  <a:lnTo>
                    <a:pt x="52679" y="53975"/>
                  </a:lnTo>
                  <a:lnTo>
                    <a:pt x="83400" y="20180"/>
                  </a:lnTo>
                  <a:lnTo>
                    <a:pt x="100838" y="6629"/>
                  </a:lnTo>
                  <a:lnTo>
                    <a:pt x="109791" y="0"/>
                  </a:lnTo>
                  <a:close/>
                </a:path>
                <a:path w="604520" h="1226820">
                  <a:moveTo>
                    <a:pt x="296100" y="202425"/>
                  </a:moveTo>
                  <a:lnTo>
                    <a:pt x="288010" y="201358"/>
                  </a:lnTo>
                  <a:lnTo>
                    <a:pt x="279857" y="200837"/>
                  </a:lnTo>
                  <a:lnTo>
                    <a:pt x="271665" y="200825"/>
                  </a:lnTo>
                  <a:lnTo>
                    <a:pt x="263436" y="201307"/>
                  </a:lnTo>
                  <a:lnTo>
                    <a:pt x="226364" y="213880"/>
                  </a:lnTo>
                  <a:lnTo>
                    <a:pt x="218351" y="222986"/>
                  </a:lnTo>
                  <a:lnTo>
                    <a:pt x="214896" y="228015"/>
                  </a:lnTo>
                  <a:lnTo>
                    <a:pt x="212966" y="234035"/>
                  </a:lnTo>
                  <a:lnTo>
                    <a:pt x="212356" y="239979"/>
                  </a:lnTo>
                  <a:lnTo>
                    <a:pt x="212242" y="248856"/>
                  </a:lnTo>
                  <a:lnTo>
                    <a:pt x="213563" y="257429"/>
                  </a:lnTo>
                  <a:lnTo>
                    <a:pt x="214210" y="259727"/>
                  </a:lnTo>
                  <a:lnTo>
                    <a:pt x="213918" y="259334"/>
                  </a:lnTo>
                  <a:lnTo>
                    <a:pt x="195948" y="222859"/>
                  </a:lnTo>
                  <a:lnTo>
                    <a:pt x="191846" y="202425"/>
                  </a:lnTo>
                  <a:lnTo>
                    <a:pt x="191046" y="213042"/>
                  </a:lnTo>
                  <a:lnTo>
                    <a:pt x="201536" y="254622"/>
                  </a:lnTo>
                  <a:lnTo>
                    <a:pt x="209892" y="268008"/>
                  </a:lnTo>
                  <a:lnTo>
                    <a:pt x="207873" y="268236"/>
                  </a:lnTo>
                  <a:lnTo>
                    <a:pt x="172313" y="282486"/>
                  </a:lnTo>
                  <a:lnTo>
                    <a:pt x="165798" y="297383"/>
                  </a:lnTo>
                  <a:lnTo>
                    <a:pt x="164630" y="305193"/>
                  </a:lnTo>
                  <a:lnTo>
                    <a:pt x="166573" y="312737"/>
                  </a:lnTo>
                  <a:lnTo>
                    <a:pt x="169672" y="319366"/>
                  </a:lnTo>
                  <a:lnTo>
                    <a:pt x="168059" y="312242"/>
                  </a:lnTo>
                  <a:lnTo>
                    <a:pt x="167195" y="304787"/>
                  </a:lnTo>
                  <a:lnTo>
                    <a:pt x="169291" y="298196"/>
                  </a:lnTo>
                  <a:lnTo>
                    <a:pt x="171335" y="291630"/>
                  </a:lnTo>
                  <a:lnTo>
                    <a:pt x="176060" y="286550"/>
                  </a:lnTo>
                  <a:lnTo>
                    <a:pt x="182054" y="283400"/>
                  </a:lnTo>
                  <a:lnTo>
                    <a:pt x="187985" y="280073"/>
                  </a:lnTo>
                  <a:lnTo>
                    <a:pt x="194856" y="278409"/>
                  </a:lnTo>
                  <a:lnTo>
                    <a:pt x="208610" y="276161"/>
                  </a:lnTo>
                  <a:lnTo>
                    <a:pt x="215887" y="275894"/>
                  </a:lnTo>
                  <a:lnTo>
                    <a:pt x="216128" y="275907"/>
                  </a:lnTo>
                  <a:lnTo>
                    <a:pt x="220662" y="281012"/>
                  </a:lnTo>
                  <a:lnTo>
                    <a:pt x="237210" y="295046"/>
                  </a:lnTo>
                  <a:lnTo>
                    <a:pt x="255689" y="306082"/>
                  </a:lnTo>
                  <a:lnTo>
                    <a:pt x="275501" y="314172"/>
                  </a:lnTo>
                  <a:lnTo>
                    <a:pt x="296087" y="319366"/>
                  </a:lnTo>
                  <a:lnTo>
                    <a:pt x="277164" y="310197"/>
                  </a:lnTo>
                  <a:lnTo>
                    <a:pt x="259067" y="299986"/>
                  </a:lnTo>
                  <a:lnTo>
                    <a:pt x="242214" y="288328"/>
                  </a:lnTo>
                  <a:lnTo>
                    <a:pt x="228714" y="276339"/>
                  </a:lnTo>
                  <a:lnTo>
                    <a:pt x="229374" y="276352"/>
                  </a:lnTo>
                  <a:lnTo>
                    <a:pt x="229184" y="275894"/>
                  </a:lnTo>
                  <a:lnTo>
                    <a:pt x="220992" y="240842"/>
                  </a:lnTo>
                  <a:lnTo>
                    <a:pt x="222389" y="233870"/>
                  </a:lnTo>
                  <a:lnTo>
                    <a:pt x="256489" y="208026"/>
                  </a:lnTo>
                  <a:lnTo>
                    <a:pt x="287997" y="202857"/>
                  </a:lnTo>
                  <a:lnTo>
                    <a:pt x="296100" y="202425"/>
                  </a:lnTo>
                  <a:close/>
                </a:path>
                <a:path w="604520" h="1226820">
                  <a:moveTo>
                    <a:pt x="393674" y="483476"/>
                  </a:moveTo>
                  <a:lnTo>
                    <a:pt x="388467" y="482015"/>
                  </a:lnTo>
                  <a:lnTo>
                    <a:pt x="385076" y="481063"/>
                  </a:lnTo>
                  <a:lnTo>
                    <a:pt x="376161" y="479399"/>
                  </a:lnTo>
                  <a:lnTo>
                    <a:pt x="367271" y="478523"/>
                  </a:lnTo>
                  <a:lnTo>
                    <a:pt x="358190" y="478409"/>
                  </a:lnTo>
                  <a:lnTo>
                    <a:pt x="349046" y="479412"/>
                  </a:lnTo>
                  <a:lnTo>
                    <a:pt x="310959" y="504812"/>
                  </a:lnTo>
                  <a:lnTo>
                    <a:pt x="303377" y="541299"/>
                  </a:lnTo>
                  <a:lnTo>
                    <a:pt x="303911" y="550354"/>
                  </a:lnTo>
                  <a:lnTo>
                    <a:pt x="302933" y="549478"/>
                  </a:lnTo>
                  <a:lnTo>
                    <a:pt x="288036" y="535063"/>
                  </a:lnTo>
                  <a:lnTo>
                    <a:pt x="273685" y="519912"/>
                  </a:lnTo>
                  <a:lnTo>
                    <a:pt x="259638" y="504215"/>
                  </a:lnTo>
                  <a:lnTo>
                    <a:pt x="264693" y="513537"/>
                  </a:lnTo>
                  <a:lnTo>
                    <a:pt x="289814" y="547763"/>
                  </a:lnTo>
                  <a:lnTo>
                    <a:pt x="303504" y="561479"/>
                  </a:lnTo>
                  <a:lnTo>
                    <a:pt x="302641" y="563435"/>
                  </a:lnTo>
                  <a:lnTo>
                    <a:pt x="282079" y="598817"/>
                  </a:lnTo>
                  <a:lnTo>
                    <a:pt x="255879" y="614781"/>
                  </a:lnTo>
                  <a:lnTo>
                    <a:pt x="249783" y="612863"/>
                  </a:lnTo>
                  <a:lnTo>
                    <a:pt x="244322" y="609130"/>
                  </a:lnTo>
                  <a:lnTo>
                    <a:pt x="239445" y="604240"/>
                  </a:lnTo>
                  <a:lnTo>
                    <a:pt x="235115" y="598817"/>
                  </a:lnTo>
                  <a:lnTo>
                    <a:pt x="238506" y="604939"/>
                  </a:lnTo>
                  <a:lnTo>
                    <a:pt x="242811" y="610666"/>
                  </a:lnTo>
                  <a:lnTo>
                    <a:pt x="248259" y="615416"/>
                  </a:lnTo>
                  <a:lnTo>
                    <a:pt x="255117" y="618578"/>
                  </a:lnTo>
                  <a:lnTo>
                    <a:pt x="260172" y="619963"/>
                  </a:lnTo>
                  <a:lnTo>
                    <a:pt x="265645" y="618845"/>
                  </a:lnTo>
                  <a:lnTo>
                    <a:pt x="296278" y="591781"/>
                  </a:lnTo>
                  <a:lnTo>
                    <a:pt x="310324" y="567359"/>
                  </a:lnTo>
                  <a:lnTo>
                    <a:pt x="313207" y="569760"/>
                  </a:lnTo>
                  <a:lnTo>
                    <a:pt x="351485" y="589826"/>
                  </a:lnTo>
                  <a:lnTo>
                    <a:pt x="362280" y="591845"/>
                  </a:lnTo>
                  <a:lnTo>
                    <a:pt x="373240" y="591845"/>
                  </a:lnTo>
                  <a:lnTo>
                    <a:pt x="383870" y="589749"/>
                  </a:lnTo>
                  <a:lnTo>
                    <a:pt x="393674" y="585495"/>
                  </a:lnTo>
                  <a:lnTo>
                    <a:pt x="383400" y="587413"/>
                  </a:lnTo>
                  <a:lnTo>
                    <a:pt x="373189" y="587527"/>
                  </a:lnTo>
                  <a:lnTo>
                    <a:pt x="335407" y="574370"/>
                  </a:lnTo>
                  <a:lnTo>
                    <a:pt x="313563" y="557237"/>
                  </a:lnTo>
                  <a:lnTo>
                    <a:pt x="312686" y="549656"/>
                  </a:lnTo>
                  <a:lnTo>
                    <a:pt x="312635" y="548919"/>
                  </a:lnTo>
                  <a:lnTo>
                    <a:pt x="316776" y="549808"/>
                  </a:lnTo>
                  <a:lnTo>
                    <a:pt x="325513" y="551065"/>
                  </a:lnTo>
                  <a:lnTo>
                    <a:pt x="329869" y="549910"/>
                  </a:lnTo>
                  <a:lnTo>
                    <a:pt x="334213" y="549529"/>
                  </a:lnTo>
                  <a:lnTo>
                    <a:pt x="347319" y="548157"/>
                  </a:lnTo>
                  <a:lnTo>
                    <a:pt x="360387" y="546417"/>
                  </a:lnTo>
                  <a:lnTo>
                    <a:pt x="360387" y="545528"/>
                  </a:lnTo>
                  <a:lnTo>
                    <a:pt x="353860" y="544614"/>
                  </a:lnTo>
                  <a:lnTo>
                    <a:pt x="340766" y="543064"/>
                  </a:lnTo>
                  <a:lnTo>
                    <a:pt x="329869" y="542048"/>
                  </a:lnTo>
                  <a:lnTo>
                    <a:pt x="325513" y="540893"/>
                  </a:lnTo>
                  <a:lnTo>
                    <a:pt x="316776" y="542124"/>
                  </a:lnTo>
                  <a:lnTo>
                    <a:pt x="312407" y="543090"/>
                  </a:lnTo>
                  <a:lnTo>
                    <a:pt x="312191" y="541096"/>
                  </a:lnTo>
                  <a:lnTo>
                    <a:pt x="322402" y="501688"/>
                  </a:lnTo>
                  <a:lnTo>
                    <a:pt x="358609" y="483057"/>
                  </a:lnTo>
                  <a:lnTo>
                    <a:pt x="376034" y="482015"/>
                  </a:lnTo>
                  <a:lnTo>
                    <a:pt x="384848" y="482473"/>
                  </a:lnTo>
                  <a:lnTo>
                    <a:pt x="393674" y="483476"/>
                  </a:lnTo>
                  <a:close/>
                </a:path>
                <a:path w="604520" h="1226820">
                  <a:moveTo>
                    <a:pt x="504939" y="745185"/>
                  </a:moveTo>
                  <a:lnTo>
                    <a:pt x="501154" y="743966"/>
                  </a:lnTo>
                  <a:lnTo>
                    <a:pt x="497903" y="742911"/>
                  </a:lnTo>
                  <a:lnTo>
                    <a:pt x="490588" y="741680"/>
                  </a:lnTo>
                  <a:lnTo>
                    <a:pt x="475754" y="740333"/>
                  </a:lnTo>
                  <a:lnTo>
                    <a:pt x="468185" y="740346"/>
                  </a:lnTo>
                  <a:lnTo>
                    <a:pt x="460705" y="741616"/>
                  </a:lnTo>
                  <a:lnTo>
                    <a:pt x="421170" y="763993"/>
                  </a:lnTo>
                  <a:lnTo>
                    <a:pt x="407822" y="807834"/>
                  </a:lnTo>
                  <a:lnTo>
                    <a:pt x="408038" y="819200"/>
                  </a:lnTo>
                  <a:lnTo>
                    <a:pt x="409041" y="830440"/>
                  </a:lnTo>
                  <a:lnTo>
                    <a:pt x="410756" y="841552"/>
                  </a:lnTo>
                  <a:lnTo>
                    <a:pt x="413004" y="852170"/>
                  </a:lnTo>
                  <a:lnTo>
                    <a:pt x="412991" y="851827"/>
                  </a:lnTo>
                  <a:lnTo>
                    <a:pt x="413080" y="852512"/>
                  </a:lnTo>
                  <a:lnTo>
                    <a:pt x="413004" y="852170"/>
                  </a:lnTo>
                  <a:lnTo>
                    <a:pt x="413029" y="852512"/>
                  </a:lnTo>
                  <a:lnTo>
                    <a:pt x="413143" y="855014"/>
                  </a:lnTo>
                  <a:lnTo>
                    <a:pt x="373227" y="843241"/>
                  </a:lnTo>
                  <a:lnTo>
                    <a:pt x="338366" y="825436"/>
                  </a:lnTo>
                  <a:lnTo>
                    <a:pt x="329514" y="813968"/>
                  </a:lnTo>
                  <a:lnTo>
                    <a:pt x="331279" y="821232"/>
                  </a:lnTo>
                  <a:lnTo>
                    <a:pt x="370332" y="850480"/>
                  </a:lnTo>
                  <a:lnTo>
                    <a:pt x="412813" y="863701"/>
                  </a:lnTo>
                  <a:lnTo>
                    <a:pt x="412483" y="866787"/>
                  </a:lnTo>
                  <a:lnTo>
                    <a:pt x="390791" y="903452"/>
                  </a:lnTo>
                  <a:lnTo>
                    <a:pt x="376021" y="906716"/>
                  </a:lnTo>
                  <a:lnTo>
                    <a:pt x="368109" y="906145"/>
                  </a:lnTo>
                  <a:lnTo>
                    <a:pt x="360387" y="904862"/>
                  </a:lnTo>
                  <a:lnTo>
                    <a:pt x="367804" y="907453"/>
                  </a:lnTo>
                  <a:lnTo>
                    <a:pt x="375767" y="908964"/>
                  </a:lnTo>
                  <a:lnTo>
                    <a:pt x="383895" y="908164"/>
                  </a:lnTo>
                  <a:lnTo>
                    <a:pt x="392036" y="907529"/>
                  </a:lnTo>
                  <a:lnTo>
                    <a:pt x="393763" y="906716"/>
                  </a:lnTo>
                  <a:lnTo>
                    <a:pt x="400177" y="903693"/>
                  </a:lnTo>
                  <a:lnTo>
                    <a:pt x="405892" y="897470"/>
                  </a:lnTo>
                  <a:lnTo>
                    <a:pt x="411721" y="891336"/>
                  </a:lnTo>
                  <a:lnTo>
                    <a:pt x="415366" y="883615"/>
                  </a:lnTo>
                  <a:lnTo>
                    <a:pt x="420128" y="867867"/>
                  </a:lnTo>
                  <a:lnTo>
                    <a:pt x="420420" y="865390"/>
                  </a:lnTo>
                  <a:lnTo>
                    <a:pt x="423646" y="866101"/>
                  </a:lnTo>
                  <a:lnTo>
                    <a:pt x="445528" y="869480"/>
                  </a:lnTo>
                  <a:lnTo>
                    <a:pt x="467575" y="871347"/>
                  </a:lnTo>
                  <a:lnTo>
                    <a:pt x="489686" y="871601"/>
                  </a:lnTo>
                  <a:lnTo>
                    <a:pt x="446671" y="862647"/>
                  </a:lnTo>
                  <a:lnTo>
                    <a:pt x="421081" y="856869"/>
                  </a:lnTo>
                  <a:lnTo>
                    <a:pt x="421093" y="851827"/>
                  </a:lnTo>
                  <a:lnTo>
                    <a:pt x="421093" y="851242"/>
                  </a:lnTo>
                  <a:lnTo>
                    <a:pt x="420954" y="850480"/>
                  </a:lnTo>
                  <a:lnTo>
                    <a:pt x="424751" y="849350"/>
                  </a:lnTo>
                  <a:lnTo>
                    <a:pt x="458266" y="829919"/>
                  </a:lnTo>
                  <a:lnTo>
                    <a:pt x="469544" y="818730"/>
                  </a:lnTo>
                  <a:lnTo>
                    <a:pt x="461835" y="821016"/>
                  </a:lnTo>
                  <a:lnTo>
                    <a:pt x="428320" y="840473"/>
                  </a:lnTo>
                  <a:lnTo>
                    <a:pt x="420484" y="847864"/>
                  </a:lnTo>
                  <a:lnTo>
                    <a:pt x="419112" y="840105"/>
                  </a:lnTo>
                  <a:lnTo>
                    <a:pt x="417652" y="829424"/>
                  </a:lnTo>
                  <a:lnTo>
                    <a:pt x="416775" y="818743"/>
                  </a:lnTo>
                  <a:lnTo>
                    <a:pt x="416699" y="807834"/>
                  </a:lnTo>
                  <a:lnTo>
                    <a:pt x="417449" y="797572"/>
                  </a:lnTo>
                  <a:lnTo>
                    <a:pt x="434200" y="760831"/>
                  </a:lnTo>
                  <a:lnTo>
                    <a:pt x="472274" y="744778"/>
                  </a:lnTo>
                  <a:lnTo>
                    <a:pt x="483082" y="743966"/>
                  </a:lnTo>
                  <a:lnTo>
                    <a:pt x="494004" y="744105"/>
                  </a:lnTo>
                  <a:lnTo>
                    <a:pt x="504939" y="745185"/>
                  </a:lnTo>
                  <a:close/>
                </a:path>
                <a:path w="604520" h="1226820">
                  <a:moveTo>
                    <a:pt x="604367" y="1051242"/>
                  </a:moveTo>
                  <a:lnTo>
                    <a:pt x="603300" y="1051090"/>
                  </a:lnTo>
                  <a:lnTo>
                    <a:pt x="593585" y="1049629"/>
                  </a:lnTo>
                  <a:lnTo>
                    <a:pt x="582714" y="1048677"/>
                  </a:lnTo>
                  <a:lnTo>
                    <a:pt x="571766" y="1048372"/>
                  </a:lnTo>
                  <a:lnTo>
                    <a:pt x="560793" y="1048651"/>
                  </a:lnTo>
                  <a:lnTo>
                    <a:pt x="549833" y="1049718"/>
                  </a:lnTo>
                  <a:lnTo>
                    <a:pt x="507466" y="1063409"/>
                  </a:lnTo>
                  <a:lnTo>
                    <a:pt x="480441" y="1099921"/>
                  </a:lnTo>
                  <a:lnTo>
                    <a:pt x="478561" y="1122756"/>
                  </a:lnTo>
                  <a:lnTo>
                    <a:pt x="479831" y="1133983"/>
                  </a:lnTo>
                  <a:lnTo>
                    <a:pt x="479933" y="1134541"/>
                  </a:lnTo>
                  <a:lnTo>
                    <a:pt x="480225" y="1135164"/>
                  </a:lnTo>
                  <a:lnTo>
                    <a:pt x="482942" y="1142098"/>
                  </a:lnTo>
                  <a:lnTo>
                    <a:pt x="483857" y="1145247"/>
                  </a:lnTo>
                  <a:lnTo>
                    <a:pt x="479806" y="1144282"/>
                  </a:lnTo>
                  <a:lnTo>
                    <a:pt x="457987" y="1138364"/>
                  </a:lnTo>
                  <a:lnTo>
                    <a:pt x="443611" y="1133881"/>
                  </a:lnTo>
                  <a:lnTo>
                    <a:pt x="429666" y="1128306"/>
                  </a:lnTo>
                  <a:lnTo>
                    <a:pt x="422973" y="1124889"/>
                  </a:lnTo>
                  <a:lnTo>
                    <a:pt x="417029" y="1120000"/>
                  </a:lnTo>
                  <a:lnTo>
                    <a:pt x="425170" y="1128280"/>
                  </a:lnTo>
                  <a:lnTo>
                    <a:pt x="466598" y="1148892"/>
                  </a:lnTo>
                  <a:lnTo>
                    <a:pt x="486067" y="1154671"/>
                  </a:lnTo>
                  <a:lnTo>
                    <a:pt x="486473" y="1156779"/>
                  </a:lnTo>
                  <a:lnTo>
                    <a:pt x="470420" y="1194625"/>
                  </a:lnTo>
                  <a:lnTo>
                    <a:pt x="433006" y="1203921"/>
                  </a:lnTo>
                  <a:lnTo>
                    <a:pt x="417042" y="1204264"/>
                  </a:lnTo>
                  <a:lnTo>
                    <a:pt x="424992" y="1205344"/>
                  </a:lnTo>
                  <a:lnTo>
                    <a:pt x="433006" y="1205979"/>
                  </a:lnTo>
                  <a:lnTo>
                    <a:pt x="441071" y="1206131"/>
                  </a:lnTo>
                  <a:lnTo>
                    <a:pt x="449186" y="1205776"/>
                  </a:lnTo>
                  <a:lnTo>
                    <a:pt x="486498" y="1188745"/>
                  </a:lnTo>
                  <a:lnTo>
                    <a:pt x="494576" y="1166291"/>
                  </a:lnTo>
                  <a:lnTo>
                    <a:pt x="496239" y="1170787"/>
                  </a:lnTo>
                  <a:lnTo>
                    <a:pt x="500138" y="1180185"/>
                  </a:lnTo>
                  <a:lnTo>
                    <a:pt x="504215" y="1189443"/>
                  </a:lnTo>
                  <a:lnTo>
                    <a:pt x="512775" y="1207693"/>
                  </a:lnTo>
                  <a:lnTo>
                    <a:pt x="515454" y="1213827"/>
                  </a:lnTo>
                  <a:lnTo>
                    <a:pt x="518642" y="1219644"/>
                  </a:lnTo>
                  <a:lnTo>
                    <a:pt x="520090" y="1226451"/>
                  </a:lnTo>
                  <a:lnTo>
                    <a:pt x="522389" y="1219530"/>
                  </a:lnTo>
                  <a:lnTo>
                    <a:pt x="507644" y="1176528"/>
                  </a:lnTo>
                  <a:lnTo>
                    <a:pt x="494525" y="1156830"/>
                  </a:lnTo>
                  <a:lnTo>
                    <a:pt x="499935" y="1158125"/>
                  </a:lnTo>
                  <a:lnTo>
                    <a:pt x="522503" y="1162519"/>
                  </a:lnTo>
                  <a:lnTo>
                    <a:pt x="545223" y="1165860"/>
                  </a:lnTo>
                  <a:lnTo>
                    <a:pt x="568083" y="1168006"/>
                  </a:lnTo>
                  <a:lnTo>
                    <a:pt x="591058" y="1168793"/>
                  </a:lnTo>
                  <a:lnTo>
                    <a:pt x="568680" y="1163751"/>
                  </a:lnTo>
                  <a:lnTo>
                    <a:pt x="501878" y="1149477"/>
                  </a:lnTo>
                  <a:lnTo>
                    <a:pt x="493191" y="1147445"/>
                  </a:lnTo>
                  <a:lnTo>
                    <a:pt x="491020" y="1139405"/>
                  </a:lnTo>
                  <a:lnTo>
                    <a:pt x="488429" y="1132611"/>
                  </a:lnTo>
                  <a:lnTo>
                    <a:pt x="488340" y="1132370"/>
                  </a:lnTo>
                  <a:lnTo>
                    <a:pt x="488238" y="1131430"/>
                  </a:lnTo>
                  <a:lnTo>
                    <a:pt x="487375" y="1122756"/>
                  </a:lnTo>
                  <a:lnTo>
                    <a:pt x="487438" y="1111999"/>
                  </a:lnTo>
                  <a:lnTo>
                    <a:pt x="503796" y="1076375"/>
                  </a:lnTo>
                  <a:lnTo>
                    <a:pt x="540321" y="1057490"/>
                  </a:lnTo>
                  <a:lnTo>
                    <a:pt x="582688" y="1051369"/>
                  </a:lnTo>
                  <a:lnTo>
                    <a:pt x="593509" y="1051090"/>
                  </a:lnTo>
                  <a:lnTo>
                    <a:pt x="604367" y="1051242"/>
                  </a:lnTo>
                  <a:close/>
                </a:path>
              </a:pathLst>
            </a:custGeom>
            <a:solidFill>
              <a:srgbClr val="A3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028681" y="3012782"/>
              <a:ext cx="497205" cy="399415"/>
            </a:xfrm>
            <a:custGeom>
              <a:avLst/>
              <a:gdLst/>
              <a:ahLst/>
              <a:cxnLst/>
              <a:rect l="l" t="t" r="r" b="b"/>
              <a:pathLst>
                <a:path w="497204" h="399414">
                  <a:moveTo>
                    <a:pt x="70294" y="0"/>
                  </a:moveTo>
                  <a:lnTo>
                    <a:pt x="0" y="0"/>
                  </a:lnTo>
                  <a:lnTo>
                    <a:pt x="12471" y="19405"/>
                  </a:lnTo>
                  <a:lnTo>
                    <a:pt x="16637" y="47345"/>
                  </a:lnTo>
                  <a:lnTo>
                    <a:pt x="12471" y="103162"/>
                  </a:lnTo>
                  <a:lnTo>
                    <a:pt x="0" y="206171"/>
                  </a:lnTo>
                  <a:lnTo>
                    <a:pt x="40259" y="170611"/>
                  </a:lnTo>
                  <a:lnTo>
                    <a:pt x="60998" y="137287"/>
                  </a:lnTo>
                  <a:lnTo>
                    <a:pt x="68808" y="86855"/>
                  </a:lnTo>
                  <a:lnTo>
                    <a:pt x="70294" y="0"/>
                  </a:lnTo>
                  <a:close/>
                </a:path>
                <a:path w="497204" h="399414">
                  <a:moveTo>
                    <a:pt x="304571" y="107873"/>
                  </a:moveTo>
                  <a:lnTo>
                    <a:pt x="238823" y="196062"/>
                  </a:lnTo>
                  <a:lnTo>
                    <a:pt x="199428" y="241871"/>
                  </a:lnTo>
                  <a:lnTo>
                    <a:pt x="170649" y="260032"/>
                  </a:lnTo>
                  <a:lnTo>
                    <a:pt x="136766" y="265328"/>
                  </a:lnTo>
                  <a:lnTo>
                    <a:pt x="192189" y="291198"/>
                  </a:lnTo>
                  <a:lnTo>
                    <a:pt x="228142" y="283806"/>
                  </a:lnTo>
                  <a:lnTo>
                    <a:pt x="260362" y="228739"/>
                  </a:lnTo>
                  <a:lnTo>
                    <a:pt x="304571" y="111569"/>
                  </a:lnTo>
                  <a:lnTo>
                    <a:pt x="304571" y="107873"/>
                  </a:lnTo>
                  <a:close/>
                </a:path>
                <a:path w="497204" h="399414">
                  <a:moveTo>
                    <a:pt x="496798" y="235800"/>
                  </a:moveTo>
                  <a:lnTo>
                    <a:pt x="426796" y="316649"/>
                  </a:lnTo>
                  <a:lnTo>
                    <a:pt x="377659" y="355993"/>
                  </a:lnTo>
                  <a:lnTo>
                    <a:pt x="326174" y="364985"/>
                  </a:lnTo>
                  <a:lnTo>
                    <a:pt x="249123" y="354787"/>
                  </a:lnTo>
                  <a:lnTo>
                    <a:pt x="327837" y="396684"/>
                  </a:lnTo>
                  <a:lnTo>
                    <a:pt x="379882" y="398868"/>
                  </a:lnTo>
                  <a:lnTo>
                    <a:pt x="428459" y="350735"/>
                  </a:lnTo>
                  <a:lnTo>
                    <a:pt x="496798" y="241668"/>
                  </a:lnTo>
                  <a:lnTo>
                    <a:pt x="496798" y="235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460037" y="3417099"/>
              <a:ext cx="604520" cy="1226820"/>
            </a:xfrm>
            <a:custGeom>
              <a:avLst/>
              <a:gdLst/>
              <a:ahLst/>
              <a:cxnLst/>
              <a:rect l="l" t="t" r="r" b="b"/>
              <a:pathLst>
                <a:path w="604520" h="1226820">
                  <a:moveTo>
                    <a:pt x="109791" y="0"/>
                  </a:moveTo>
                  <a:lnTo>
                    <a:pt x="70383" y="21399"/>
                  </a:lnTo>
                  <a:lnTo>
                    <a:pt x="45669" y="49974"/>
                  </a:lnTo>
                  <a:lnTo>
                    <a:pt x="23736" y="34531"/>
                  </a:lnTo>
                  <a:lnTo>
                    <a:pt x="15240" y="28333"/>
                  </a:lnTo>
                  <a:lnTo>
                    <a:pt x="7315" y="21564"/>
                  </a:lnTo>
                  <a:lnTo>
                    <a:pt x="3048" y="18288"/>
                  </a:lnTo>
                  <a:lnTo>
                    <a:pt x="1054" y="13309"/>
                  </a:lnTo>
                  <a:lnTo>
                    <a:pt x="1143" y="18948"/>
                  </a:lnTo>
                  <a:lnTo>
                    <a:pt x="4953" y="23710"/>
                  </a:lnTo>
                  <a:lnTo>
                    <a:pt x="8115" y="27990"/>
                  </a:lnTo>
                  <a:lnTo>
                    <a:pt x="36791" y="54343"/>
                  </a:lnTo>
                  <a:lnTo>
                    <a:pt x="26403" y="55143"/>
                  </a:lnTo>
                  <a:lnTo>
                    <a:pt x="20231" y="56502"/>
                  </a:lnTo>
                  <a:lnTo>
                    <a:pt x="9029" y="62420"/>
                  </a:lnTo>
                  <a:lnTo>
                    <a:pt x="4203" y="67398"/>
                  </a:lnTo>
                  <a:lnTo>
                    <a:pt x="2171" y="73291"/>
                  </a:lnTo>
                  <a:lnTo>
                    <a:pt x="114" y="79159"/>
                  </a:lnTo>
                  <a:lnTo>
                    <a:pt x="0" y="85255"/>
                  </a:lnTo>
                  <a:lnTo>
                    <a:pt x="1117" y="90919"/>
                  </a:lnTo>
                  <a:lnTo>
                    <a:pt x="1714" y="85178"/>
                  </a:lnTo>
                  <a:lnTo>
                    <a:pt x="2794" y="79502"/>
                  </a:lnTo>
                  <a:lnTo>
                    <a:pt x="5651" y="74955"/>
                  </a:lnTo>
                  <a:lnTo>
                    <a:pt x="8369" y="70345"/>
                  </a:lnTo>
                  <a:lnTo>
                    <a:pt x="12560" y="67183"/>
                  </a:lnTo>
                  <a:lnTo>
                    <a:pt x="22123" y="63347"/>
                  </a:lnTo>
                  <a:lnTo>
                    <a:pt x="27495" y="62738"/>
                  </a:lnTo>
                  <a:lnTo>
                    <a:pt x="32842" y="62598"/>
                  </a:lnTo>
                  <a:lnTo>
                    <a:pt x="38366" y="62598"/>
                  </a:lnTo>
                  <a:lnTo>
                    <a:pt x="43815" y="63119"/>
                  </a:lnTo>
                  <a:lnTo>
                    <a:pt x="51676" y="64668"/>
                  </a:lnTo>
                  <a:lnTo>
                    <a:pt x="58026" y="68834"/>
                  </a:lnTo>
                  <a:lnTo>
                    <a:pt x="71856" y="77038"/>
                  </a:lnTo>
                  <a:lnTo>
                    <a:pt x="86131" y="84442"/>
                  </a:lnTo>
                  <a:lnTo>
                    <a:pt x="100914" y="90919"/>
                  </a:lnTo>
                  <a:lnTo>
                    <a:pt x="88392" y="80797"/>
                  </a:lnTo>
                  <a:lnTo>
                    <a:pt x="75590" y="71183"/>
                  </a:lnTo>
                  <a:lnTo>
                    <a:pt x="62649" y="61899"/>
                  </a:lnTo>
                  <a:lnTo>
                    <a:pt x="52971" y="55105"/>
                  </a:lnTo>
                  <a:lnTo>
                    <a:pt x="52679" y="53975"/>
                  </a:lnTo>
                  <a:lnTo>
                    <a:pt x="83400" y="20180"/>
                  </a:lnTo>
                  <a:lnTo>
                    <a:pt x="100838" y="6629"/>
                  </a:lnTo>
                  <a:lnTo>
                    <a:pt x="109791" y="0"/>
                  </a:lnTo>
                  <a:close/>
                </a:path>
                <a:path w="604520" h="1226820">
                  <a:moveTo>
                    <a:pt x="296100" y="202425"/>
                  </a:moveTo>
                  <a:lnTo>
                    <a:pt x="288010" y="201358"/>
                  </a:lnTo>
                  <a:lnTo>
                    <a:pt x="279857" y="200837"/>
                  </a:lnTo>
                  <a:lnTo>
                    <a:pt x="271665" y="200825"/>
                  </a:lnTo>
                  <a:lnTo>
                    <a:pt x="263436" y="201307"/>
                  </a:lnTo>
                  <a:lnTo>
                    <a:pt x="226364" y="213880"/>
                  </a:lnTo>
                  <a:lnTo>
                    <a:pt x="218351" y="222986"/>
                  </a:lnTo>
                  <a:lnTo>
                    <a:pt x="214896" y="228015"/>
                  </a:lnTo>
                  <a:lnTo>
                    <a:pt x="212966" y="234035"/>
                  </a:lnTo>
                  <a:lnTo>
                    <a:pt x="212356" y="239979"/>
                  </a:lnTo>
                  <a:lnTo>
                    <a:pt x="212242" y="248856"/>
                  </a:lnTo>
                  <a:lnTo>
                    <a:pt x="213563" y="257429"/>
                  </a:lnTo>
                  <a:lnTo>
                    <a:pt x="214210" y="259727"/>
                  </a:lnTo>
                  <a:lnTo>
                    <a:pt x="213918" y="259334"/>
                  </a:lnTo>
                  <a:lnTo>
                    <a:pt x="195948" y="222859"/>
                  </a:lnTo>
                  <a:lnTo>
                    <a:pt x="191846" y="202425"/>
                  </a:lnTo>
                  <a:lnTo>
                    <a:pt x="191046" y="213042"/>
                  </a:lnTo>
                  <a:lnTo>
                    <a:pt x="201536" y="254622"/>
                  </a:lnTo>
                  <a:lnTo>
                    <a:pt x="209892" y="268008"/>
                  </a:lnTo>
                  <a:lnTo>
                    <a:pt x="207873" y="268236"/>
                  </a:lnTo>
                  <a:lnTo>
                    <a:pt x="172313" y="282486"/>
                  </a:lnTo>
                  <a:lnTo>
                    <a:pt x="165798" y="297383"/>
                  </a:lnTo>
                  <a:lnTo>
                    <a:pt x="164630" y="305193"/>
                  </a:lnTo>
                  <a:lnTo>
                    <a:pt x="166573" y="312737"/>
                  </a:lnTo>
                  <a:lnTo>
                    <a:pt x="169672" y="319366"/>
                  </a:lnTo>
                  <a:lnTo>
                    <a:pt x="168059" y="312242"/>
                  </a:lnTo>
                  <a:lnTo>
                    <a:pt x="167195" y="304787"/>
                  </a:lnTo>
                  <a:lnTo>
                    <a:pt x="169291" y="298196"/>
                  </a:lnTo>
                  <a:lnTo>
                    <a:pt x="171335" y="291630"/>
                  </a:lnTo>
                  <a:lnTo>
                    <a:pt x="176060" y="286550"/>
                  </a:lnTo>
                  <a:lnTo>
                    <a:pt x="182054" y="283400"/>
                  </a:lnTo>
                  <a:lnTo>
                    <a:pt x="187985" y="280073"/>
                  </a:lnTo>
                  <a:lnTo>
                    <a:pt x="194856" y="278409"/>
                  </a:lnTo>
                  <a:lnTo>
                    <a:pt x="208610" y="276161"/>
                  </a:lnTo>
                  <a:lnTo>
                    <a:pt x="215887" y="275894"/>
                  </a:lnTo>
                  <a:lnTo>
                    <a:pt x="216128" y="275907"/>
                  </a:lnTo>
                  <a:lnTo>
                    <a:pt x="220662" y="281012"/>
                  </a:lnTo>
                  <a:lnTo>
                    <a:pt x="237210" y="295046"/>
                  </a:lnTo>
                  <a:lnTo>
                    <a:pt x="255689" y="306082"/>
                  </a:lnTo>
                  <a:lnTo>
                    <a:pt x="275501" y="314172"/>
                  </a:lnTo>
                  <a:lnTo>
                    <a:pt x="296087" y="319366"/>
                  </a:lnTo>
                  <a:lnTo>
                    <a:pt x="277164" y="310197"/>
                  </a:lnTo>
                  <a:lnTo>
                    <a:pt x="259067" y="299986"/>
                  </a:lnTo>
                  <a:lnTo>
                    <a:pt x="242214" y="288328"/>
                  </a:lnTo>
                  <a:lnTo>
                    <a:pt x="228714" y="276339"/>
                  </a:lnTo>
                  <a:lnTo>
                    <a:pt x="229374" y="276352"/>
                  </a:lnTo>
                  <a:lnTo>
                    <a:pt x="229184" y="275894"/>
                  </a:lnTo>
                  <a:lnTo>
                    <a:pt x="220992" y="240842"/>
                  </a:lnTo>
                  <a:lnTo>
                    <a:pt x="222389" y="233870"/>
                  </a:lnTo>
                  <a:lnTo>
                    <a:pt x="256489" y="208026"/>
                  </a:lnTo>
                  <a:lnTo>
                    <a:pt x="287997" y="202857"/>
                  </a:lnTo>
                  <a:lnTo>
                    <a:pt x="296100" y="202425"/>
                  </a:lnTo>
                  <a:close/>
                </a:path>
                <a:path w="604520" h="1226820">
                  <a:moveTo>
                    <a:pt x="393674" y="483476"/>
                  </a:moveTo>
                  <a:lnTo>
                    <a:pt x="388467" y="482015"/>
                  </a:lnTo>
                  <a:lnTo>
                    <a:pt x="385076" y="481063"/>
                  </a:lnTo>
                  <a:lnTo>
                    <a:pt x="376161" y="479399"/>
                  </a:lnTo>
                  <a:lnTo>
                    <a:pt x="367271" y="478523"/>
                  </a:lnTo>
                  <a:lnTo>
                    <a:pt x="358190" y="478409"/>
                  </a:lnTo>
                  <a:lnTo>
                    <a:pt x="349046" y="479412"/>
                  </a:lnTo>
                  <a:lnTo>
                    <a:pt x="310959" y="504812"/>
                  </a:lnTo>
                  <a:lnTo>
                    <a:pt x="303377" y="541299"/>
                  </a:lnTo>
                  <a:lnTo>
                    <a:pt x="303911" y="550354"/>
                  </a:lnTo>
                  <a:lnTo>
                    <a:pt x="302933" y="549478"/>
                  </a:lnTo>
                  <a:lnTo>
                    <a:pt x="288036" y="535063"/>
                  </a:lnTo>
                  <a:lnTo>
                    <a:pt x="273685" y="519912"/>
                  </a:lnTo>
                  <a:lnTo>
                    <a:pt x="259638" y="504215"/>
                  </a:lnTo>
                  <a:lnTo>
                    <a:pt x="264693" y="513537"/>
                  </a:lnTo>
                  <a:lnTo>
                    <a:pt x="289814" y="547763"/>
                  </a:lnTo>
                  <a:lnTo>
                    <a:pt x="303504" y="561479"/>
                  </a:lnTo>
                  <a:lnTo>
                    <a:pt x="302641" y="563435"/>
                  </a:lnTo>
                  <a:lnTo>
                    <a:pt x="282079" y="598817"/>
                  </a:lnTo>
                  <a:lnTo>
                    <a:pt x="255879" y="614781"/>
                  </a:lnTo>
                  <a:lnTo>
                    <a:pt x="249783" y="612863"/>
                  </a:lnTo>
                  <a:lnTo>
                    <a:pt x="244322" y="609130"/>
                  </a:lnTo>
                  <a:lnTo>
                    <a:pt x="239445" y="604240"/>
                  </a:lnTo>
                  <a:lnTo>
                    <a:pt x="235115" y="598817"/>
                  </a:lnTo>
                  <a:lnTo>
                    <a:pt x="238506" y="604939"/>
                  </a:lnTo>
                  <a:lnTo>
                    <a:pt x="242811" y="610666"/>
                  </a:lnTo>
                  <a:lnTo>
                    <a:pt x="248259" y="615416"/>
                  </a:lnTo>
                  <a:lnTo>
                    <a:pt x="255117" y="618578"/>
                  </a:lnTo>
                  <a:lnTo>
                    <a:pt x="260172" y="619963"/>
                  </a:lnTo>
                  <a:lnTo>
                    <a:pt x="265645" y="618845"/>
                  </a:lnTo>
                  <a:lnTo>
                    <a:pt x="296278" y="591781"/>
                  </a:lnTo>
                  <a:lnTo>
                    <a:pt x="310324" y="567359"/>
                  </a:lnTo>
                  <a:lnTo>
                    <a:pt x="313207" y="569760"/>
                  </a:lnTo>
                  <a:lnTo>
                    <a:pt x="351485" y="589826"/>
                  </a:lnTo>
                  <a:lnTo>
                    <a:pt x="362280" y="591845"/>
                  </a:lnTo>
                  <a:lnTo>
                    <a:pt x="373240" y="591845"/>
                  </a:lnTo>
                  <a:lnTo>
                    <a:pt x="383870" y="589749"/>
                  </a:lnTo>
                  <a:lnTo>
                    <a:pt x="393674" y="585495"/>
                  </a:lnTo>
                  <a:lnTo>
                    <a:pt x="383400" y="587413"/>
                  </a:lnTo>
                  <a:lnTo>
                    <a:pt x="373189" y="587527"/>
                  </a:lnTo>
                  <a:lnTo>
                    <a:pt x="335407" y="574370"/>
                  </a:lnTo>
                  <a:lnTo>
                    <a:pt x="313563" y="557237"/>
                  </a:lnTo>
                  <a:lnTo>
                    <a:pt x="312686" y="549656"/>
                  </a:lnTo>
                  <a:lnTo>
                    <a:pt x="312635" y="548919"/>
                  </a:lnTo>
                  <a:lnTo>
                    <a:pt x="316776" y="549808"/>
                  </a:lnTo>
                  <a:lnTo>
                    <a:pt x="325513" y="551065"/>
                  </a:lnTo>
                  <a:lnTo>
                    <a:pt x="329869" y="549910"/>
                  </a:lnTo>
                  <a:lnTo>
                    <a:pt x="334213" y="549529"/>
                  </a:lnTo>
                  <a:lnTo>
                    <a:pt x="347319" y="548157"/>
                  </a:lnTo>
                  <a:lnTo>
                    <a:pt x="360387" y="546417"/>
                  </a:lnTo>
                  <a:lnTo>
                    <a:pt x="360387" y="545528"/>
                  </a:lnTo>
                  <a:lnTo>
                    <a:pt x="353860" y="544614"/>
                  </a:lnTo>
                  <a:lnTo>
                    <a:pt x="340766" y="543064"/>
                  </a:lnTo>
                  <a:lnTo>
                    <a:pt x="329869" y="542048"/>
                  </a:lnTo>
                  <a:lnTo>
                    <a:pt x="325513" y="540893"/>
                  </a:lnTo>
                  <a:lnTo>
                    <a:pt x="316776" y="542124"/>
                  </a:lnTo>
                  <a:lnTo>
                    <a:pt x="312407" y="543090"/>
                  </a:lnTo>
                  <a:lnTo>
                    <a:pt x="312191" y="541096"/>
                  </a:lnTo>
                  <a:lnTo>
                    <a:pt x="322402" y="501688"/>
                  </a:lnTo>
                  <a:lnTo>
                    <a:pt x="358609" y="483057"/>
                  </a:lnTo>
                  <a:lnTo>
                    <a:pt x="376034" y="482015"/>
                  </a:lnTo>
                  <a:lnTo>
                    <a:pt x="384848" y="482473"/>
                  </a:lnTo>
                  <a:lnTo>
                    <a:pt x="393674" y="483476"/>
                  </a:lnTo>
                  <a:close/>
                </a:path>
                <a:path w="604520" h="1226820">
                  <a:moveTo>
                    <a:pt x="504939" y="745185"/>
                  </a:moveTo>
                  <a:lnTo>
                    <a:pt x="501154" y="743966"/>
                  </a:lnTo>
                  <a:lnTo>
                    <a:pt x="497903" y="742911"/>
                  </a:lnTo>
                  <a:lnTo>
                    <a:pt x="490588" y="741680"/>
                  </a:lnTo>
                  <a:lnTo>
                    <a:pt x="475754" y="740333"/>
                  </a:lnTo>
                  <a:lnTo>
                    <a:pt x="468185" y="740346"/>
                  </a:lnTo>
                  <a:lnTo>
                    <a:pt x="460705" y="741616"/>
                  </a:lnTo>
                  <a:lnTo>
                    <a:pt x="421170" y="763993"/>
                  </a:lnTo>
                  <a:lnTo>
                    <a:pt x="407822" y="807834"/>
                  </a:lnTo>
                  <a:lnTo>
                    <a:pt x="408038" y="819200"/>
                  </a:lnTo>
                  <a:lnTo>
                    <a:pt x="409041" y="830440"/>
                  </a:lnTo>
                  <a:lnTo>
                    <a:pt x="410756" y="841552"/>
                  </a:lnTo>
                  <a:lnTo>
                    <a:pt x="413004" y="852170"/>
                  </a:lnTo>
                  <a:lnTo>
                    <a:pt x="412991" y="851827"/>
                  </a:lnTo>
                  <a:lnTo>
                    <a:pt x="413080" y="852512"/>
                  </a:lnTo>
                  <a:lnTo>
                    <a:pt x="413004" y="852170"/>
                  </a:lnTo>
                  <a:lnTo>
                    <a:pt x="413029" y="852512"/>
                  </a:lnTo>
                  <a:lnTo>
                    <a:pt x="413143" y="855014"/>
                  </a:lnTo>
                  <a:lnTo>
                    <a:pt x="373227" y="843241"/>
                  </a:lnTo>
                  <a:lnTo>
                    <a:pt x="338366" y="825436"/>
                  </a:lnTo>
                  <a:lnTo>
                    <a:pt x="329514" y="813968"/>
                  </a:lnTo>
                  <a:lnTo>
                    <a:pt x="331279" y="821232"/>
                  </a:lnTo>
                  <a:lnTo>
                    <a:pt x="370332" y="850480"/>
                  </a:lnTo>
                  <a:lnTo>
                    <a:pt x="412813" y="863701"/>
                  </a:lnTo>
                  <a:lnTo>
                    <a:pt x="412483" y="866787"/>
                  </a:lnTo>
                  <a:lnTo>
                    <a:pt x="390791" y="903452"/>
                  </a:lnTo>
                  <a:lnTo>
                    <a:pt x="376021" y="906716"/>
                  </a:lnTo>
                  <a:lnTo>
                    <a:pt x="368109" y="906145"/>
                  </a:lnTo>
                  <a:lnTo>
                    <a:pt x="360387" y="904862"/>
                  </a:lnTo>
                  <a:lnTo>
                    <a:pt x="367804" y="907453"/>
                  </a:lnTo>
                  <a:lnTo>
                    <a:pt x="375767" y="908964"/>
                  </a:lnTo>
                  <a:lnTo>
                    <a:pt x="383895" y="908164"/>
                  </a:lnTo>
                  <a:lnTo>
                    <a:pt x="392036" y="907529"/>
                  </a:lnTo>
                  <a:lnTo>
                    <a:pt x="393763" y="906716"/>
                  </a:lnTo>
                  <a:lnTo>
                    <a:pt x="400177" y="903693"/>
                  </a:lnTo>
                  <a:lnTo>
                    <a:pt x="405892" y="897470"/>
                  </a:lnTo>
                  <a:lnTo>
                    <a:pt x="411721" y="891336"/>
                  </a:lnTo>
                  <a:lnTo>
                    <a:pt x="415366" y="883615"/>
                  </a:lnTo>
                  <a:lnTo>
                    <a:pt x="420128" y="867867"/>
                  </a:lnTo>
                  <a:lnTo>
                    <a:pt x="420420" y="865390"/>
                  </a:lnTo>
                  <a:lnTo>
                    <a:pt x="423646" y="866101"/>
                  </a:lnTo>
                  <a:lnTo>
                    <a:pt x="445528" y="869480"/>
                  </a:lnTo>
                  <a:lnTo>
                    <a:pt x="467575" y="871347"/>
                  </a:lnTo>
                  <a:lnTo>
                    <a:pt x="489686" y="871601"/>
                  </a:lnTo>
                  <a:lnTo>
                    <a:pt x="446671" y="862647"/>
                  </a:lnTo>
                  <a:lnTo>
                    <a:pt x="421081" y="856869"/>
                  </a:lnTo>
                  <a:lnTo>
                    <a:pt x="421093" y="851827"/>
                  </a:lnTo>
                  <a:lnTo>
                    <a:pt x="421093" y="851242"/>
                  </a:lnTo>
                  <a:lnTo>
                    <a:pt x="420954" y="850480"/>
                  </a:lnTo>
                  <a:lnTo>
                    <a:pt x="424751" y="849350"/>
                  </a:lnTo>
                  <a:lnTo>
                    <a:pt x="458266" y="829919"/>
                  </a:lnTo>
                  <a:lnTo>
                    <a:pt x="469544" y="818730"/>
                  </a:lnTo>
                  <a:lnTo>
                    <a:pt x="461835" y="821016"/>
                  </a:lnTo>
                  <a:lnTo>
                    <a:pt x="428320" y="840473"/>
                  </a:lnTo>
                  <a:lnTo>
                    <a:pt x="420484" y="847864"/>
                  </a:lnTo>
                  <a:lnTo>
                    <a:pt x="419112" y="840105"/>
                  </a:lnTo>
                  <a:lnTo>
                    <a:pt x="417652" y="829424"/>
                  </a:lnTo>
                  <a:lnTo>
                    <a:pt x="416775" y="818743"/>
                  </a:lnTo>
                  <a:lnTo>
                    <a:pt x="416699" y="807834"/>
                  </a:lnTo>
                  <a:lnTo>
                    <a:pt x="417449" y="797572"/>
                  </a:lnTo>
                  <a:lnTo>
                    <a:pt x="434200" y="760831"/>
                  </a:lnTo>
                  <a:lnTo>
                    <a:pt x="472274" y="744778"/>
                  </a:lnTo>
                  <a:lnTo>
                    <a:pt x="483082" y="743966"/>
                  </a:lnTo>
                  <a:lnTo>
                    <a:pt x="494004" y="744105"/>
                  </a:lnTo>
                  <a:lnTo>
                    <a:pt x="504939" y="745185"/>
                  </a:lnTo>
                  <a:close/>
                </a:path>
                <a:path w="604520" h="1226820">
                  <a:moveTo>
                    <a:pt x="604367" y="1051242"/>
                  </a:moveTo>
                  <a:lnTo>
                    <a:pt x="603300" y="1051090"/>
                  </a:lnTo>
                  <a:lnTo>
                    <a:pt x="593585" y="1049629"/>
                  </a:lnTo>
                  <a:lnTo>
                    <a:pt x="582714" y="1048677"/>
                  </a:lnTo>
                  <a:lnTo>
                    <a:pt x="571766" y="1048372"/>
                  </a:lnTo>
                  <a:lnTo>
                    <a:pt x="560793" y="1048651"/>
                  </a:lnTo>
                  <a:lnTo>
                    <a:pt x="549833" y="1049718"/>
                  </a:lnTo>
                  <a:lnTo>
                    <a:pt x="507466" y="1063409"/>
                  </a:lnTo>
                  <a:lnTo>
                    <a:pt x="480441" y="1099921"/>
                  </a:lnTo>
                  <a:lnTo>
                    <a:pt x="478561" y="1122756"/>
                  </a:lnTo>
                  <a:lnTo>
                    <a:pt x="479831" y="1133983"/>
                  </a:lnTo>
                  <a:lnTo>
                    <a:pt x="479933" y="1134541"/>
                  </a:lnTo>
                  <a:lnTo>
                    <a:pt x="480225" y="1135164"/>
                  </a:lnTo>
                  <a:lnTo>
                    <a:pt x="482942" y="1142098"/>
                  </a:lnTo>
                  <a:lnTo>
                    <a:pt x="483857" y="1145247"/>
                  </a:lnTo>
                  <a:lnTo>
                    <a:pt x="479806" y="1144282"/>
                  </a:lnTo>
                  <a:lnTo>
                    <a:pt x="457987" y="1138364"/>
                  </a:lnTo>
                  <a:lnTo>
                    <a:pt x="443611" y="1133881"/>
                  </a:lnTo>
                  <a:lnTo>
                    <a:pt x="429666" y="1128306"/>
                  </a:lnTo>
                  <a:lnTo>
                    <a:pt x="422973" y="1124889"/>
                  </a:lnTo>
                  <a:lnTo>
                    <a:pt x="417029" y="1120000"/>
                  </a:lnTo>
                  <a:lnTo>
                    <a:pt x="425170" y="1128280"/>
                  </a:lnTo>
                  <a:lnTo>
                    <a:pt x="466598" y="1148892"/>
                  </a:lnTo>
                  <a:lnTo>
                    <a:pt x="486067" y="1154671"/>
                  </a:lnTo>
                  <a:lnTo>
                    <a:pt x="486473" y="1156779"/>
                  </a:lnTo>
                  <a:lnTo>
                    <a:pt x="470420" y="1194625"/>
                  </a:lnTo>
                  <a:lnTo>
                    <a:pt x="433006" y="1203921"/>
                  </a:lnTo>
                  <a:lnTo>
                    <a:pt x="417042" y="1204264"/>
                  </a:lnTo>
                  <a:lnTo>
                    <a:pt x="424992" y="1205344"/>
                  </a:lnTo>
                  <a:lnTo>
                    <a:pt x="433006" y="1205979"/>
                  </a:lnTo>
                  <a:lnTo>
                    <a:pt x="441071" y="1206131"/>
                  </a:lnTo>
                  <a:lnTo>
                    <a:pt x="449186" y="1205776"/>
                  </a:lnTo>
                  <a:lnTo>
                    <a:pt x="486498" y="1188745"/>
                  </a:lnTo>
                  <a:lnTo>
                    <a:pt x="494576" y="1166291"/>
                  </a:lnTo>
                  <a:lnTo>
                    <a:pt x="496239" y="1170787"/>
                  </a:lnTo>
                  <a:lnTo>
                    <a:pt x="500138" y="1180185"/>
                  </a:lnTo>
                  <a:lnTo>
                    <a:pt x="504215" y="1189443"/>
                  </a:lnTo>
                  <a:lnTo>
                    <a:pt x="512775" y="1207693"/>
                  </a:lnTo>
                  <a:lnTo>
                    <a:pt x="515454" y="1213827"/>
                  </a:lnTo>
                  <a:lnTo>
                    <a:pt x="518642" y="1219644"/>
                  </a:lnTo>
                  <a:lnTo>
                    <a:pt x="520090" y="1226451"/>
                  </a:lnTo>
                  <a:lnTo>
                    <a:pt x="522389" y="1219530"/>
                  </a:lnTo>
                  <a:lnTo>
                    <a:pt x="507644" y="1176528"/>
                  </a:lnTo>
                  <a:lnTo>
                    <a:pt x="494525" y="1156830"/>
                  </a:lnTo>
                  <a:lnTo>
                    <a:pt x="499935" y="1158125"/>
                  </a:lnTo>
                  <a:lnTo>
                    <a:pt x="522503" y="1162519"/>
                  </a:lnTo>
                  <a:lnTo>
                    <a:pt x="545223" y="1165860"/>
                  </a:lnTo>
                  <a:lnTo>
                    <a:pt x="568083" y="1168006"/>
                  </a:lnTo>
                  <a:lnTo>
                    <a:pt x="591058" y="1168793"/>
                  </a:lnTo>
                  <a:lnTo>
                    <a:pt x="568680" y="1163751"/>
                  </a:lnTo>
                  <a:lnTo>
                    <a:pt x="501878" y="1149477"/>
                  </a:lnTo>
                  <a:lnTo>
                    <a:pt x="493191" y="1147445"/>
                  </a:lnTo>
                  <a:lnTo>
                    <a:pt x="491020" y="1139405"/>
                  </a:lnTo>
                  <a:lnTo>
                    <a:pt x="488429" y="1132611"/>
                  </a:lnTo>
                  <a:lnTo>
                    <a:pt x="488340" y="1132370"/>
                  </a:lnTo>
                  <a:lnTo>
                    <a:pt x="488238" y="1131430"/>
                  </a:lnTo>
                  <a:lnTo>
                    <a:pt x="487375" y="1122756"/>
                  </a:lnTo>
                  <a:lnTo>
                    <a:pt x="487438" y="1111999"/>
                  </a:lnTo>
                  <a:lnTo>
                    <a:pt x="503796" y="1076375"/>
                  </a:lnTo>
                  <a:lnTo>
                    <a:pt x="540321" y="1057490"/>
                  </a:lnTo>
                  <a:lnTo>
                    <a:pt x="582688" y="1051369"/>
                  </a:lnTo>
                  <a:lnTo>
                    <a:pt x="593509" y="1051090"/>
                  </a:lnTo>
                  <a:lnTo>
                    <a:pt x="604367" y="1051242"/>
                  </a:lnTo>
                  <a:close/>
                </a:path>
              </a:pathLst>
            </a:custGeom>
            <a:solidFill>
              <a:srgbClr val="A3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418556" y="3115779"/>
              <a:ext cx="151765" cy="146685"/>
            </a:xfrm>
            <a:custGeom>
              <a:avLst/>
              <a:gdLst/>
              <a:ahLst/>
              <a:cxnLst/>
              <a:rect l="l" t="t" r="r" b="b"/>
              <a:pathLst>
                <a:path w="151764" h="146685">
                  <a:moveTo>
                    <a:pt x="38289" y="0"/>
                  </a:moveTo>
                  <a:lnTo>
                    <a:pt x="0" y="23408"/>
                  </a:lnTo>
                  <a:lnTo>
                    <a:pt x="48783" y="50656"/>
                  </a:lnTo>
                  <a:lnTo>
                    <a:pt x="80803" y="72515"/>
                  </a:lnTo>
                  <a:lnTo>
                    <a:pt x="110242" y="100485"/>
                  </a:lnTo>
                  <a:lnTo>
                    <a:pt x="151282" y="146064"/>
                  </a:lnTo>
                  <a:lnTo>
                    <a:pt x="99748" y="49829"/>
                  </a:lnTo>
                  <a:lnTo>
                    <a:pt x="66811" y="4974"/>
                  </a:lnTo>
                  <a:lnTo>
                    <a:pt x="3828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880087" y="2899789"/>
              <a:ext cx="212725" cy="74295"/>
            </a:xfrm>
            <a:custGeom>
              <a:avLst/>
              <a:gdLst/>
              <a:ahLst/>
              <a:cxnLst/>
              <a:rect l="l" t="t" r="r" b="b"/>
              <a:pathLst>
                <a:path w="212725" h="74294">
                  <a:moveTo>
                    <a:pt x="126341" y="0"/>
                  </a:moveTo>
                  <a:lnTo>
                    <a:pt x="78175" y="12609"/>
                  </a:lnTo>
                  <a:lnTo>
                    <a:pt x="0" y="55987"/>
                  </a:lnTo>
                  <a:lnTo>
                    <a:pt x="60094" y="44542"/>
                  </a:lnTo>
                  <a:lnTo>
                    <a:pt x="102233" y="42576"/>
                  </a:lnTo>
                  <a:lnTo>
                    <a:pt x="146312" y="51755"/>
                  </a:lnTo>
                  <a:lnTo>
                    <a:pt x="212229" y="73742"/>
                  </a:lnTo>
                  <a:lnTo>
                    <a:pt x="164393" y="19822"/>
                  </a:lnTo>
                  <a:lnTo>
                    <a:pt x="126341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028681" y="3012782"/>
              <a:ext cx="497205" cy="399415"/>
            </a:xfrm>
            <a:custGeom>
              <a:avLst/>
              <a:gdLst/>
              <a:ahLst/>
              <a:cxnLst/>
              <a:rect l="l" t="t" r="r" b="b"/>
              <a:pathLst>
                <a:path w="497204" h="399414">
                  <a:moveTo>
                    <a:pt x="70294" y="0"/>
                  </a:moveTo>
                  <a:lnTo>
                    <a:pt x="0" y="0"/>
                  </a:lnTo>
                  <a:lnTo>
                    <a:pt x="12471" y="19405"/>
                  </a:lnTo>
                  <a:lnTo>
                    <a:pt x="16637" y="47345"/>
                  </a:lnTo>
                  <a:lnTo>
                    <a:pt x="12471" y="103162"/>
                  </a:lnTo>
                  <a:lnTo>
                    <a:pt x="0" y="206171"/>
                  </a:lnTo>
                  <a:lnTo>
                    <a:pt x="40259" y="170611"/>
                  </a:lnTo>
                  <a:lnTo>
                    <a:pt x="60998" y="137287"/>
                  </a:lnTo>
                  <a:lnTo>
                    <a:pt x="68808" y="86855"/>
                  </a:lnTo>
                  <a:lnTo>
                    <a:pt x="70294" y="0"/>
                  </a:lnTo>
                  <a:close/>
                </a:path>
                <a:path w="497204" h="399414">
                  <a:moveTo>
                    <a:pt x="304571" y="107873"/>
                  </a:moveTo>
                  <a:lnTo>
                    <a:pt x="238823" y="196062"/>
                  </a:lnTo>
                  <a:lnTo>
                    <a:pt x="199428" y="241871"/>
                  </a:lnTo>
                  <a:lnTo>
                    <a:pt x="170649" y="260032"/>
                  </a:lnTo>
                  <a:lnTo>
                    <a:pt x="136766" y="265328"/>
                  </a:lnTo>
                  <a:lnTo>
                    <a:pt x="192189" y="291198"/>
                  </a:lnTo>
                  <a:lnTo>
                    <a:pt x="228142" y="283806"/>
                  </a:lnTo>
                  <a:lnTo>
                    <a:pt x="260362" y="228739"/>
                  </a:lnTo>
                  <a:lnTo>
                    <a:pt x="304571" y="111569"/>
                  </a:lnTo>
                  <a:lnTo>
                    <a:pt x="304571" y="107873"/>
                  </a:lnTo>
                  <a:close/>
                </a:path>
                <a:path w="497204" h="399414">
                  <a:moveTo>
                    <a:pt x="496798" y="235800"/>
                  </a:moveTo>
                  <a:lnTo>
                    <a:pt x="426796" y="316649"/>
                  </a:lnTo>
                  <a:lnTo>
                    <a:pt x="377659" y="355993"/>
                  </a:lnTo>
                  <a:lnTo>
                    <a:pt x="326174" y="364985"/>
                  </a:lnTo>
                  <a:lnTo>
                    <a:pt x="249123" y="354787"/>
                  </a:lnTo>
                  <a:lnTo>
                    <a:pt x="327837" y="396684"/>
                  </a:lnTo>
                  <a:lnTo>
                    <a:pt x="379882" y="398868"/>
                  </a:lnTo>
                  <a:lnTo>
                    <a:pt x="428459" y="350735"/>
                  </a:lnTo>
                  <a:lnTo>
                    <a:pt x="496798" y="241668"/>
                  </a:lnTo>
                  <a:lnTo>
                    <a:pt x="496798" y="235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467247" y="2829834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67247" y="3016662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467247" y="3203491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467247" y="3390319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467247" y="3577148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467247" y="3867858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67247" y="4166603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67247" y="4449052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467247" y="4644005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467247" y="5049005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467247" y="5380339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467247" y="5706243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467247" y="5945239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467247" y="6132068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67247" y="6318896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67247" y="6505724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467247" y="6692553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57" y="0"/>
                  </a:lnTo>
                </a:path>
              </a:pathLst>
            </a:custGeom>
            <a:ln w="5753">
              <a:solidFill>
                <a:srgbClr val="D6F1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5500536" y="2609610"/>
            <a:ext cx="1466215" cy="426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1515">
              <a:lnSpc>
                <a:spcPct val="1226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231F20"/>
                </a:solidFill>
                <a:latin typeface="Century Gothic"/>
                <a:cs typeface="Century Gothic"/>
              </a:rPr>
              <a:t>Upp</a:t>
            </a:r>
            <a:r>
              <a:rPr sz="1000" b="1" spc="-30" dirty="0">
                <a:solidFill>
                  <a:srgbClr val="231F20"/>
                </a:solidFill>
                <a:latin typeface="Century Gothic"/>
                <a:cs typeface="Century Gothic"/>
              </a:rPr>
              <a:t>er</a:t>
            </a:r>
            <a:r>
              <a:rPr sz="1000" b="1" spc="-1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b="1" spc="4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000" b="1" spc="-40" dirty="0">
                <a:solidFill>
                  <a:srgbClr val="231F20"/>
                </a:solidFill>
                <a:latin typeface="Century Gothic"/>
                <a:cs typeface="Century Gothic"/>
              </a:rPr>
              <a:t>eeth 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tr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al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ncisor 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ral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ncisor  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Canine</a:t>
            </a:r>
            <a:endParaRPr sz="1000">
              <a:latin typeface="Trebuchet MS"/>
              <a:cs typeface="Trebuchet MS"/>
            </a:endParaRPr>
          </a:p>
          <a:p>
            <a:pPr marL="12700" marR="549275">
              <a:lnSpc>
                <a:spcPct val="122600"/>
              </a:lnSpc>
            </a:pP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irst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emolar  </a:t>
            </a:r>
            <a:r>
              <a:rPr sz="1000" spc="1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Trebuchet MS"/>
                <a:cs typeface="Trebuchet MS"/>
              </a:rPr>
              <a:t>ond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emolar</a:t>
            </a:r>
            <a:endParaRPr sz="1000">
              <a:latin typeface="Trebuchet MS"/>
              <a:cs typeface="Trebuchet MS"/>
            </a:endParaRPr>
          </a:p>
          <a:p>
            <a:pPr marL="12700" marR="721360">
              <a:lnSpc>
                <a:spcPts val="2350"/>
              </a:lnSpc>
              <a:spcBef>
                <a:spcPts val="209"/>
              </a:spcBef>
            </a:pP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irst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9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olar  </a:t>
            </a:r>
            <a:r>
              <a:rPr sz="1000" spc="1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Trebuchet MS"/>
                <a:cs typeface="Trebuchet MS"/>
              </a:rPr>
              <a:t>ond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9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olar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hi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000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9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olar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(wisdom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ooth)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spc="55" dirty="0">
                <a:solidFill>
                  <a:srgbClr val="231F20"/>
                </a:solidFill>
                <a:latin typeface="Century Gothic"/>
                <a:cs typeface="Century Gothic"/>
              </a:rPr>
              <a:t>L</a:t>
            </a:r>
            <a:r>
              <a:rPr sz="1000" b="1" spc="-80" dirty="0">
                <a:solidFill>
                  <a:srgbClr val="231F20"/>
                </a:solidFill>
                <a:latin typeface="Century Gothic"/>
                <a:cs typeface="Century Gothic"/>
              </a:rPr>
              <a:t>o</a:t>
            </a:r>
            <a:r>
              <a:rPr sz="10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w</a:t>
            </a:r>
            <a:r>
              <a:rPr sz="1000" b="1" spc="-30" dirty="0">
                <a:solidFill>
                  <a:srgbClr val="231F20"/>
                </a:solidFill>
                <a:latin typeface="Century Gothic"/>
                <a:cs typeface="Century Gothic"/>
              </a:rPr>
              <a:t>er</a:t>
            </a:r>
            <a:r>
              <a:rPr sz="1000" b="1" spc="-1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b="1" spc="4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0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eeth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hi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000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9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olar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(wisdom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ooth)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spc="1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Trebuchet MS"/>
                <a:cs typeface="Trebuchet MS"/>
              </a:rPr>
              <a:t>ond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9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olar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irst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9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olar</a:t>
            </a:r>
            <a:endParaRPr sz="1000">
              <a:latin typeface="Trebuchet MS"/>
              <a:cs typeface="Trebuchet MS"/>
            </a:endParaRPr>
          </a:p>
          <a:p>
            <a:pPr marL="12700" marR="549275">
              <a:lnSpc>
                <a:spcPct val="122600"/>
              </a:lnSpc>
              <a:spcBef>
                <a:spcPts val="409"/>
              </a:spcBef>
            </a:pPr>
            <a:r>
              <a:rPr sz="1000" spc="1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Trebuchet MS"/>
                <a:cs typeface="Trebuchet MS"/>
              </a:rPr>
              <a:t>ond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emolar 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irst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emolar  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Canine</a:t>
            </a:r>
            <a:endParaRPr sz="1000">
              <a:latin typeface="Trebuchet MS"/>
              <a:cs typeface="Trebuchet MS"/>
            </a:endParaRPr>
          </a:p>
          <a:p>
            <a:pPr marL="12700" marR="691515">
              <a:lnSpc>
                <a:spcPct val="122600"/>
              </a:lnSpc>
            </a:pP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ral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ncisor 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tr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al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ncisor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0" y="670142"/>
            <a:ext cx="10692130" cy="6890384"/>
            <a:chOff x="0" y="670142"/>
            <a:chExt cx="10692130" cy="6890384"/>
          </a:xfrm>
        </p:grpSpPr>
        <p:sp>
          <p:nvSpPr>
            <p:cNvPr id="121" name="object 121"/>
            <p:cNvSpPr/>
            <p:nvPr/>
          </p:nvSpPr>
          <p:spPr>
            <a:xfrm>
              <a:off x="3969000" y="2955114"/>
              <a:ext cx="1452245" cy="0"/>
            </a:xfrm>
            <a:custGeom>
              <a:avLst/>
              <a:gdLst/>
              <a:ahLst/>
              <a:cxnLst/>
              <a:rect l="l" t="t" r="r" b="b"/>
              <a:pathLst>
                <a:path w="1452245">
                  <a:moveTo>
                    <a:pt x="0" y="0"/>
                  </a:moveTo>
                  <a:lnTo>
                    <a:pt x="1451775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214934" y="3125203"/>
              <a:ext cx="1205865" cy="0"/>
            </a:xfrm>
            <a:custGeom>
              <a:avLst/>
              <a:gdLst/>
              <a:ahLst/>
              <a:cxnLst/>
              <a:rect l="l" t="t" r="r" b="b"/>
              <a:pathLst>
                <a:path w="1205864">
                  <a:moveTo>
                    <a:pt x="0" y="0"/>
                  </a:moveTo>
                  <a:lnTo>
                    <a:pt x="1205839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391352" y="3289701"/>
              <a:ext cx="1029969" cy="0"/>
            </a:xfrm>
            <a:custGeom>
              <a:avLst/>
              <a:gdLst/>
              <a:ahLst/>
              <a:cxnLst/>
              <a:rect l="l" t="t" r="r" b="b"/>
              <a:pathLst>
                <a:path w="1029970">
                  <a:moveTo>
                    <a:pt x="0" y="0"/>
                  </a:moveTo>
                  <a:lnTo>
                    <a:pt x="1029423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485432" y="3470809"/>
              <a:ext cx="935355" cy="0"/>
            </a:xfrm>
            <a:custGeom>
              <a:avLst/>
              <a:gdLst/>
              <a:ahLst/>
              <a:cxnLst/>
              <a:rect l="l" t="t" r="r" b="b"/>
              <a:pathLst>
                <a:path w="935354">
                  <a:moveTo>
                    <a:pt x="0" y="0"/>
                  </a:moveTo>
                  <a:lnTo>
                    <a:pt x="935342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660334" y="3674499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>
                  <a:moveTo>
                    <a:pt x="0" y="0"/>
                  </a:moveTo>
                  <a:lnTo>
                    <a:pt x="760437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729154" y="3975959"/>
              <a:ext cx="692150" cy="0"/>
            </a:xfrm>
            <a:custGeom>
              <a:avLst/>
              <a:gdLst/>
              <a:ahLst/>
              <a:cxnLst/>
              <a:rect l="l" t="t" r="r" b="b"/>
              <a:pathLst>
                <a:path w="692150">
                  <a:moveTo>
                    <a:pt x="0" y="0"/>
                  </a:moveTo>
                  <a:lnTo>
                    <a:pt x="691616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817855" y="4269272"/>
              <a:ext cx="603250" cy="0"/>
            </a:xfrm>
            <a:custGeom>
              <a:avLst/>
              <a:gdLst/>
              <a:ahLst/>
              <a:cxnLst/>
              <a:rect l="l" t="t" r="r" b="b"/>
              <a:pathLst>
                <a:path w="603250">
                  <a:moveTo>
                    <a:pt x="0" y="0"/>
                  </a:moveTo>
                  <a:lnTo>
                    <a:pt x="602919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986238" y="4557156"/>
              <a:ext cx="434975" cy="0"/>
            </a:xfrm>
            <a:custGeom>
              <a:avLst/>
              <a:gdLst/>
              <a:ahLst/>
              <a:cxnLst/>
              <a:rect l="l" t="t" r="r" b="b"/>
              <a:pathLst>
                <a:path w="434975">
                  <a:moveTo>
                    <a:pt x="0" y="0"/>
                  </a:moveTo>
                  <a:lnTo>
                    <a:pt x="434543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986238" y="5155209"/>
              <a:ext cx="434975" cy="0"/>
            </a:xfrm>
            <a:custGeom>
              <a:avLst/>
              <a:gdLst/>
              <a:ahLst/>
              <a:cxnLst/>
              <a:rect l="l" t="t" r="r" b="b"/>
              <a:pathLst>
                <a:path w="434975">
                  <a:moveTo>
                    <a:pt x="0" y="0"/>
                  </a:moveTo>
                  <a:lnTo>
                    <a:pt x="434543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907931" y="5480548"/>
              <a:ext cx="513080" cy="0"/>
            </a:xfrm>
            <a:custGeom>
              <a:avLst/>
              <a:gdLst/>
              <a:ahLst/>
              <a:cxnLst/>
              <a:rect l="l" t="t" r="r" b="b"/>
              <a:pathLst>
                <a:path w="513079">
                  <a:moveTo>
                    <a:pt x="0" y="0"/>
                  </a:moveTo>
                  <a:lnTo>
                    <a:pt x="512851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817855" y="5806887"/>
              <a:ext cx="603250" cy="0"/>
            </a:xfrm>
            <a:custGeom>
              <a:avLst/>
              <a:gdLst/>
              <a:ahLst/>
              <a:cxnLst/>
              <a:rect l="l" t="t" r="r" b="b"/>
              <a:pathLst>
                <a:path w="603250">
                  <a:moveTo>
                    <a:pt x="0" y="0"/>
                  </a:moveTo>
                  <a:lnTo>
                    <a:pt x="602919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660334" y="6032049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>
                  <a:moveTo>
                    <a:pt x="0" y="0"/>
                  </a:moveTo>
                  <a:lnTo>
                    <a:pt x="760437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551700" y="6225401"/>
              <a:ext cx="869315" cy="0"/>
            </a:xfrm>
            <a:custGeom>
              <a:avLst/>
              <a:gdLst/>
              <a:ahLst/>
              <a:cxnLst/>
              <a:rect l="l" t="t" r="r" b="b"/>
              <a:pathLst>
                <a:path w="869314">
                  <a:moveTo>
                    <a:pt x="0" y="0"/>
                  </a:moveTo>
                  <a:lnTo>
                    <a:pt x="869073" y="0"/>
                  </a:lnTo>
                </a:path>
              </a:pathLst>
            </a:custGeom>
            <a:ln w="1149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22479" y="6410357"/>
              <a:ext cx="998855" cy="0"/>
            </a:xfrm>
            <a:custGeom>
              <a:avLst/>
              <a:gdLst/>
              <a:ahLst/>
              <a:cxnLst/>
              <a:rect l="l" t="t" r="r" b="b"/>
              <a:pathLst>
                <a:path w="998854">
                  <a:moveTo>
                    <a:pt x="0" y="0"/>
                  </a:moveTo>
                  <a:lnTo>
                    <a:pt x="99829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76799" y="6586054"/>
              <a:ext cx="1144270" cy="0"/>
            </a:xfrm>
            <a:custGeom>
              <a:avLst/>
              <a:gdLst/>
              <a:ahLst/>
              <a:cxnLst/>
              <a:rect l="l" t="t" r="r" b="b"/>
              <a:pathLst>
                <a:path w="1144270">
                  <a:moveTo>
                    <a:pt x="0" y="0"/>
                  </a:moveTo>
                  <a:lnTo>
                    <a:pt x="1143977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1007" y="670142"/>
              <a:ext cx="3950995" cy="6889863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037564" y="6547341"/>
              <a:ext cx="1383665" cy="245110"/>
            </a:xfrm>
            <a:custGeom>
              <a:avLst/>
              <a:gdLst/>
              <a:ahLst/>
              <a:cxnLst/>
              <a:rect l="l" t="t" r="r" b="b"/>
              <a:pathLst>
                <a:path w="1383664" h="245109">
                  <a:moveTo>
                    <a:pt x="0" y="0"/>
                  </a:moveTo>
                  <a:lnTo>
                    <a:pt x="118592" y="244665"/>
                  </a:lnTo>
                  <a:lnTo>
                    <a:pt x="1383207" y="244665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0049" y="7109597"/>
              <a:ext cx="1221145" cy="325210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43" name="object 143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6005"/>
            <a:ext cx="10692130" cy="6531609"/>
            <a:chOff x="0" y="756005"/>
            <a:chExt cx="10692130" cy="6531609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39172"/>
              <a:ext cx="4429201" cy="62480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84070" y="1548000"/>
              <a:ext cx="6739255" cy="4046854"/>
            </a:xfrm>
            <a:custGeom>
              <a:avLst/>
              <a:gdLst/>
              <a:ahLst/>
              <a:cxnLst/>
              <a:rect l="l" t="t" r="r" b="b"/>
              <a:pathLst>
                <a:path w="6739255" h="4046854">
                  <a:moveTo>
                    <a:pt x="3553193" y="0"/>
                  </a:moveTo>
                  <a:lnTo>
                    <a:pt x="3494670" y="334"/>
                  </a:lnTo>
                  <a:lnTo>
                    <a:pt x="3436403" y="1334"/>
                  </a:lnTo>
                  <a:lnTo>
                    <a:pt x="3378400" y="2993"/>
                  </a:lnTo>
                  <a:lnTo>
                    <a:pt x="3320672" y="5307"/>
                  </a:lnTo>
                  <a:lnTo>
                    <a:pt x="3263226" y="8268"/>
                  </a:lnTo>
                  <a:lnTo>
                    <a:pt x="3206072" y="11872"/>
                  </a:lnTo>
                  <a:lnTo>
                    <a:pt x="3149219" y="16113"/>
                  </a:lnTo>
                  <a:lnTo>
                    <a:pt x="3092675" y="20985"/>
                  </a:lnTo>
                  <a:lnTo>
                    <a:pt x="3036450" y="26482"/>
                  </a:lnTo>
                  <a:lnTo>
                    <a:pt x="2980553" y="32599"/>
                  </a:lnTo>
                  <a:lnTo>
                    <a:pt x="2924993" y="39330"/>
                  </a:lnTo>
                  <a:lnTo>
                    <a:pt x="2869778" y="46669"/>
                  </a:lnTo>
                  <a:lnTo>
                    <a:pt x="2814918" y="54610"/>
                  </a:lnTo>
                  <a:lnTo>
                    <a:pt x="2760422" y="63148"/>
                  </a:lnTo>
                  <a:lnTo>
                    <a:pt x="2706299" y="72277"/>
                  </a:lnTo>
                  <a:lnTo>
                    <a:pt x="2652557" y="81991"/>
                  </a:lnTo>
                  <a:lnTo>
                    <a:pt x="2599206" y="92285"/>
                  </a:lnTo>
                  <a:lnTo>
                    <a:pt x="2546255" y="103153"/>
                  </a:lnTo>
                  <a:lnTo>
                    <a:pt x="2493712" y="114589"/>
                  </a:lnTo>
                  <a:lnTo>
                    <a:pt x="2441587" y="126588"/>
                  </a:lnTo>
                  <a:lnTo>
                    <a:pt x="2389889" y="139143"/>
                  </a:lnTo>
                  <a:lnTo>
                    <a:pt x="2338627" y="152250"/>
                  </a:lnTo>
                  <a:lnTo>
                    <a:pt x="2287809" y="165901"/>
                  </a:lnTo>
                  <a:lnTo>
                    <a:pt x="2237445" y="180093"/>
                  </a:lnTo>
                  <a:lnTo>
                    <a:pt x="2187544" y="194818"/>
                  </a:lnTo>
                  <a:lnTo>
                    <a:pt x="2138114" y="210071"/>
                  </a:lnTo>
                  <a:lnTo>
                    <a:pt x="2089165" y="225847"/>
                  </a:lnTo>
                  <a:lnTo>
                    <a:pt x="2040706" y="242139"/>
                  </a:lnTo>
                  <a:lnTo>
                    <a:pt x="1992745" y="258943"/>
                  </a:lnTo>
                  <a:lnTo>
                    <a:pt x="1945292" y="276252"/>
                  </a:lnTo>
                  <a:lnTo>
                    <a:pt x="1898356" y="294060"/>
                  </a:lnTo>
                  <a:lnTo>
                    <a:pt x="1851946" y="312363"/>
                  </a:lnTo>
                  <a:lnTo>
                    <a:pt x="1806070" y="331153"/>
                  </a:lnTo>
                  <a:lnTo>
                    <a:pt x="1760738" y="350426"/>
                  </a:lnTo>
                  <a:lnTo>
                    <a:pt x="1715958" y="370176"/>
                  </a:lnTo>
                  <a:lnTo>
                    <a:pt x="1671740" y="390397"/>
                  </a:lnTo>
                  <a:lnTo>
                    <a:pt x="1628093" y="411083"/>
                  </a:lnTo>
                  <a:lnTo>
                    <a:pt x="1585026" y="432228"/>
                  </a:lnTo>
                  <a:lnTo>
                    <a:pt x="1542547" y="453828"/>
                  </a:lnTo>
                  <a:lnTo>
                    <a:pt x="1500666" y="475876"/>
                  </a:lnTo>
                  <a:lnTo>
                    <a:pt x="1459391" y="498366"/>
                  </a:lnTo>
                  <a:lnTo>
                    <a:pt x="1418732" y="521293"/>
                  </a:lnTo>
                  <a:lnTo>
                    <a:pt x="1378698" y="544651"/>
                  </a:lnTo>
                  <a:lnTo>
                    <a:pt x="1339298" y="568434"/>
                  </a:lnTo>
                  <a:lnTo>
                    <a:pt x="1300540" y="592637"/>
                  </a:lnTo>
                  <a:lnTo>
                    <a:pt x="1262434" y="617254"/>
                  </a:lnTo>
                  <a:lnTo>
                    <a:pt x="1224988" y="642279"/>
                  </a:lnTo>
                  <a:lnTo>
                    <a:pt x="1188212" y="667706"/>
                  </a:lnTo>
                  <a:lnTo>
                    <a:pt x="1152115" y="693530"/>
                  </a:lnTo>
                  <a:lnTo>
                    <a:pt x="1116705" y="719745"/>
                  </a:lnTo>
                  <a:lnTo>
                    <a:pt x="1081992" y="746346"/>
                  </a:lnTo>
                  <a:lnTo>
                    <a:pt x="1047984" y="773326"/>
                  </a:lnTo>
                  <a:lnTo>
                    <a:pt x="1014691" y="800680"/>
                  </a:lnTo>
                  <a:lnTo>
                    <a:pt x="982122" y="828402"/>
                  </a:lnTo>
                  <a:lnTo>
                    <a:pt x="950286" y="856487"/>
                  </a:lnTo>
                  <a:lnTo>
                    <a:pt x="919191" y="884928"/>
                  </a:lnTo>
                  <a:lnTo>
                    <a:pt x="888846" y="913720"/>
                  </a:lnTo>
                  <a:lnTo>
                    <a:pt x="859261" y="942858"/>
                  </a:lnTo>
                  <a:lnTo>
                    <a:pt x="830445" y="972335"/>
                  </a:lnTo>
                  <a:lnTo>
                    <a:pt x="802407" y="1002146"/>
                  </a:lnTo>
                  <a:lnTo>
                    <a:pt x="775155" y="1032285"/>
                  </a:lnTo>
                  <a:lnTo>
                    <a:pt x="748698" y="1062747"/>
                  </a:lnTo>
                  <a:lnTo>
                    <a:pt x="723047" y="1093526"/>
                  </a:lnTo>
                  <a:lnTo>
                    <a:pt x="698208" y="1124615"/>
                  </a:lnTo>
                  <a:lnTo>
                    <a:pt x="674193" y="1156010"/>
                  </a:lnTo>
                  <a:lnTo>
                    <a:pt x="651009" y="1187704"/>
                  </a:lnTo>
                  <a:lnTo>
                    <a:pt x="628665" y="1219692"/>
                  </a:lnTo>
                  <a:lnTo>
                    <a:pt x="607171" y="1251969"/>
                  </a:lnTo>
                  <a:lnTo>
                    <a:pt x="586536" y="1284528"/>
                  </a:lnTo>
                  <a:lnTo>
                    <a:pt x="566769" y="1317363"/>
                  </a:lnTo>
                  <a:lnTo>
                    <a:pt x="547877" y="1350470"/>
                  </a:lnTo>
                  <a:lnTo>
                    <a:pt x="512761" y="1417473"/>
                  </a:lnTo>
                  <a:lnTo>
                    <a:pt x="481259" y="1485492"/>
                  </a:lnTo>
                  <a:lnTo>
                    <a:pt x="453443" y="1554481"/>
                  </a:lnTo>
                  <a:lnTo>
                    <a:pt x="429385" y="1624394"/>
                  </a:lnTo>
                  <a:lnTo>
                    <a:pt x="409157" y="1695185"/>
                  </a:lnTo>
                  <a:lnTo>
                    <a:pt x="392832" y="1766809"/>
                  </a:lnTo>
                  <a:lnTo>
                    <a:pt x="380480" y="1839219"/>
                  </a:lnTo>
                  <a:lnTo>
                    <a:pt x="372175" y="1912371"/>
                  </a:lnTo>
                  <a:lnTo>
                    <a:pt x="367988" y="1986219"/>
                  </a:lnTo>
                  <a:lnTo>
                    <a:pt x="367461" y="2023389"/>
                  </a:lnTo>
                  <a:lnTo>
                    <a:pt x="368426" y="2073672"/>
                  </a:lnTo>
                  <a:lnTo>
                    <a:pt x="371304" y="2123654"/>
                  </a:lnTo>
                  <a:lnTo>
                    <a:pt x="376074" y="2173320"/>
                  </a:lnTo>
                  <a:lnTo>
                    <a:pt x="382713" y="2222657"/>
                  </a:lnTo>
                  <a:lnTo>
                    <a:pt x="391199" y="2271649"/>
                  </a:lnTo>
                  <a:lnTo>
                    <a:pt x="401510" y="2320283"/>
                  </a:lnTo>
                  <a:lnTo>
                    <a:pt x="413623" y="2368545"/>
                  </a:lnTo>
                  <a:lnTo>
                    <a:pt x="427517" y="2416420"/>
                  </a:lnTo>
                  <a:lnTo>
                    <a:pt x="443168" y="2463895"/>
                  </a:lnTo>
                  <a:lnTo>
                    <a:pt x="460555" y="2510954"/>
                  </a:lnTo>
                  <a:lnTo>
                    <a:pt x="479655" y="2557584"/>
                  </a:lnTo>
                  <a:lnTo>
                    <a:pt x="500447" y="2603771"/>
                  </a:lnTo>
                  <a:lnTo>
                    <a:pt x="522907" y="2649500"/>
                  </a:lnTo>
                  <a:lnTo>
                    <a:pt x="547013" y="2694758"/>
                  </a:lnTo>
                  <a:lnTo>
                    <a:pt x="572744" y="2739529"/>
                  </a:lnTo>
                  <a:lnTo>
                    <a:pt x="487603" y="2816995"/>
                  </a:lnTo>
                  <a:lnTo>
                    <a:pt x="290239" y="2970544"/>
                  </a:lnTo>
                  <a:lnTo>
                    <a:pt x="90941" y="3120847"/>
                  </a:lnTo>
                  <a:lnTo>
                    <a:pt x="0" y="3188576"/>
                  </a:lnTo>
                  <a:lnTo>
                    <a:pt x="365116" y="2982187"/>
                  </a:lnTo>
                  <a:lnTo>
                    <a:pt x="554020" y="2878202"/>
                  </a:lnTo>
                  <a:lnTo>
                    <a:pt x="627187" y="2844952"/>
                  </a:lnTo>
                  <a:lnTo>
                    <a:pt x="645096" y="2850769"/>
                  </a:lnTo>
                  <a:lnTo>
                    <a:pt x="668154" y="2882665"/>
                  </a:lnTo>
                  <a:lnTo>
                    <a:pt x="692053" y="2914260"/>
                  </a:lnTo>
                  <a:lnTo>
                    <a:pt x="716783" y="2945550"/>
                  </a:lnTo>
                  <a:lnTo>
                    <a:pt x="742335" y="2976527"/>
                  </a:lnTo>
                  <a:lnTo>
                    <a:pt x="768701" y="3007186"/>
                  </a:lnTo>
                  <a:lnTo>
                    <a:pt x="795870" y="3037522"/>
                  </a:lnTo>
                  <a:lnTo>
                    <a:pt x="823835" y="3067529"/>
                  </a:lnTo>
                  <a:lnTo>
                    <a:pt x="852585" y="3097200"/>
                  </a:lnTo>
                  <a:lnTo>
                    <a:pt x="882113" y="3126531"/>
                  </a:lnTo>
                  <a:lnTo>
                    <a:pt x="912408" y="3155514"/>
                  </a:lnTo>
                  <a:lnTo>
                    <a:pt x="943461" y="3184145"/>
                  </a:lnTo>
                  <a:lnTo>
                    <a:pt x="975264" y="3212418"/>
                  </a:lnTo>
                  <a:lnTo>
                    <a:pt x="1007807" y="3240327"/>
                  </a:lnTo>
                  <a:lnTo>
                    <a:pt x="1041082" y="3267866"/>
                  </a:lnTo>
                  <a:lnTo>
                    <a:pt x="1075078" y="3295029"/>
                  </a:lnTo>
                  <a:lnTo>
                    <a:pt x="1109788" y="3321811"/>
                  </a:lnTo>
                  <a:lnTo>
                    <a:pt x="1145202" y="3348206"/>
                  </a:lnTo>
                  <a:lnTo>
                    <a:pt x="1181310" y="3374207"/>
                  </a:lnTo>
                  <a:lnTo>
                    <a:pt x="1218104" y="3399810"/>
                  </a:lnTo>
                  <a:lnTo>
                    <a:pt x="1255575" y="3425008"/>
                  </a:lnTo>
                  <a:lnTo>
                    <a:pt x="1293714" y="3449796"/>
                  </a:lnTo>
                  <a:lnTo>
                    <a:pt x="1332510" y="3474168"/>
                  </a:lnTo>
                  <a:lnTo>
                    <a:pt x="1371956" y="3498118"/>
                  </a:lnTo>
                  <a:lnTo>
                    <a:pt x="1412043" y="3521640"/>
                  </a:lnTo>
                  <a:lnTo>
                    <a:pt x="1452760" y="3544729"/>
                  </a:lnTo>
                  <a:lnTo>
                    <a:pt x="1494099" y="3567379"/>
                  </a:lnTo>
                  <a:lnTo>
                    <a:pt x="1536052" y="3589583"/>
                  </a:lnTo>
                  <a:lnTo>
                    <a:pt x="1578608" y="3611337"/>
                  </a:lnTo>
                  <a:lnTo>
                    <a:pt x="1621758" y="3632634"/>
                  </a:lnTo>
                  <a:lnTo>
                    <a:pt x="1665495" y="3653468"/>
                  </a:lnTo>
                  <a:lnTo>
                    <a:pt x="1709808" y="3673835"/>
                  </a:lnTo>
                  <a:lnTo>
                    <a:pt x="1754688" y="3693727"/>
                  </a:lnTo>
                  <a:lnTo>
                    <a:pt x="1800126" y="3713140"/>
                  </a:lnTo>
                  <a:lnTo>
                    <a:pt x="1846114" y="3732067"/>
                  </a:lnTo>
                  <a:lnTo>
                    <a:pt x="1892641" y="3750503"/>
                  </a:lnTo>
                  <a:lnTo>
                    <a:pt x="1939700" y="3768442"/>
                  </a:lnTo>
                  <a:lnTo>
                    <a:pt x="1987280" y="3785878"/>
                  </a:lnTo>
                  <a:lnTo>
                    <a:pt x="2035373" y="3802805"/>
                  </a:lnTo>
                  <a:lnTo>
                    <a:pt x="2083970" y="3819218"/>
                  </a:lnTo>
                  <a:lnTo>
                    <a:pt x="2133062" y="3835110"/>
                  </a:lnTo>
                  <a:lnTo>
                    <a:pt x="2182638" y="3850477"/>
                  </a:lnTo>
                  <a:lnTo>
                    <a:pt x="2232692" y="3865312"/>
                  </a:lnTo>
                  <a:lnTo>
                    <a:pt x="2283212" y="3879609"/>
                  </a:lnTo>
                  <a:lnTo>
                    <a:pt x="2334190" y="3893363"/>
                  </a:lnTo>
                  <a:lnTo>
                    <a:pt x="2385618" y="3906568"/>
                  </a:lnTo>
                  <a:lnTo>
                    <a:pt x="2437485" y="3919218"/>
                  </a:lnTo>
                  <a:lnTo>
                    <a:pt x="2489783" y="3931307"/>
                  </a:lnTo>
                  <a:lnTo>
                    <a:pt x="2542503" y="3942830"/>
                  </a:lnTo>
                  <a:lnTo>
                    <a:pt x="2595636" y="3953780"/>
                  </a:lnTo>
                  <a:lnTo>
                    <a:pt x="2649172" y="3964153"/>
                  </a:lnTo>
                  <a:lnTo>
                    <a:pt x="2703102" y="3973941"/>
                  </a:lnTo>
                  <a:lnTo>
                    <a:pt x="2757418" y="3983140"/>
                  </a:lnTo>
                  <a:lnTo>
                    <a:pt x="2812109" y="3991744"/>
                  </a:lnTo>
                  <a:lnTo>
                    <a:pt x="2867168" y="3999746"/>
                  </a:lnTo>
                  <a:lnTo>
                    <a:pt x="2922585" y="4007142"/>
                  </a:lnTo>
                  <a:lnTo>
                    <a:pt x="2978351" y="4013924"/>
                  </a:lnTo>
                  <a:lnTo>
                    <a:pt x="3034456" y="4020089"/>
                  </a:lnTo>
                  <a:lnTo>
                    <a:pt x="3090893" y="4025628"/>
                  </a:lnTo>
                  <a:lnTo>
                    <a:pt x="3147650" y="4030538"/>
                  </a:lnTo>
                  <a:lnTo>
                    <a:pt x="3204720" y="4034812"/>
                  </a:lnTo>
                  <a:lnTo>
                    <a:pt x="3262094" y="4038444"/>
                  </a:lnTo>
                  <a:lnTo>
                    <a:pt x="3319762" y="4041429"/>
                  </a:lnTo>
                  <a:lnTo>
                    <a:pt x="3377714" y="4043761"/>
                  </a:lnTo>
                  <a:lnTo>
                    <a:pt x="3435943" y="4045433"/>
                  </a:lnTo>
                  <a:lnTo>
                    <a:pt x="3494439" y="4046441"/>
                  </a:lnTo>
                  <a:lnTo>
                    <a:pt x="3553193" y="4046778"/>
                  </a:lnTo>
                  <a:lnTo>
                    <a:pt x="3611716" y="4046444"/>
                  </a:lnTo>
                  <a:lnTo>
                    <a:pt x="3669983" y="4045444"/>
                  </a:lnTo>
                  <a:lnTo>
                    <a:pt x="3727985" y="4043784"/>
                  </a:lnTo>
                  <a:lnTo>
                    <a:pt x="3785714" y="4041471"/>
                  </a:lnTo>
                  <a:lnTo>
                    <a:pt x="3843160" y="4038509"/>
                  </a:lnTo>
                  <a:lnTo>
                    <a:pt x="3900314" y="4034905"/>
                  </a:lnTo>
                  <a:lnTo>
                    <a:pt x="3957167" y="4030665"/>
                  </a:lnTo>
                  <a:lnTo>
                    <a:pt x="4013711" y="4025793"/>
                  </a:lnTo>
                  <a:lnTo>
                    <a:pt x="4069935" y="4020296"/>
                  </a:lnTo>
                  <a:lnTo>
                    <a:pt x="4125833" y="4014179"/>
                  </a:lnTo>
                  <a:lnTo>
                    <a:pt x="4181393" y="4007448"/>
                  </a:lnTo>
                  <a:lnTo>
                    <a:pt x="4236608" y="4000109"/>
                  </a:lnTo>
                  <a:lnTo>
                    <a:pt x="4291467" y="3992168"/>
                  </a:lnTo>
                  <a:lnTo>
                    <a:pt x="4345964" y="3983630"/>
                  </a:lnTo>
                  <a:lnTo>
                    <a:pt x="4400087" y="3974501"/>
                  </a:lnTo>
                  <a:lnTo>
                    <a:pt x="4453829" y="3964786"/>
                  </a:lnTo>
                  <a:lnTo>
                    <a:pt x="4507180" y="3954492"/>
                  </a:lnTo>
                  <a:lnTo>
                    <a:pt x="4560131" y="3943624"/>
                  </a:lnTo>
                  <a:lnTo>
                    <a:pt x="4612674" y="3932188"/>
                  </a:lnTo>
                  <a:lnTo>
                    <a:pt x="4664798" y="3920190"/>
                  </a:lnTo>
                  <a:lnTo>
                    <a:pt x="4716497" y="3907634"/>
                  </a:lnTo>
                  <a:lnTo>
                    <a:pt x="4767759" y="3894528"/>
                  </a:lnTo>
                  <a:lnTo>
                    <a:pt x="4818577" y="3880876"/>
                  </a:lnTo>
                  <a:lnTo>
                    <a:pt x="4868941" y="3866685"/>
                  </a:lnTo>
                  <a:lnTo>
                    <a:pt x="4918842" y="3851960"/>
                  </a:lnTo>
                  <a:lnTo>
                    <a:pt x="4968272" y="3836707"/>
                  </a:lnTo>
                  <a:lnTo>
                    <a:pt x="5017221" y="3820931"/>
                  </a:lnTo>
                  <a:lnTo>
                    <a:pt x="5065680" y="3804638"/>
                  </a:lnTo>
                  <a:lnTo>
                    <a:pt x="5113640" y="3787835"/>
                  </a:lnTo>
                  <a:lnTo>
                    <a:pt x="5161093" y="3770526"/>
                  </a:lnTo>
                  <a:lnTo>
                    <a:pt x="5208029" y="3752718"/>
                  </a:lnTo>
                  <a:lnTo>
                    <a:pt x="5254440" y="3734415"/>
                  </a:lnTo>
                  <a:lnTo>
                    <a:pt x="5300316" y="3715625"/>
                  </a:lnTo>
                  <a:lnTo>
                    <a:pt x="5345648" y="3696352"/>
                  </a:lnTo>
                  <a:lnTo>
                    <a:pt x="5390427" y="3676602"/>
                  </a:lnTo>
                  <a:lnTo>
                    <a:pt x="5434645" y="3656381"/>
                  </a:lnTo>
                  <a:lnTo>
                    <a:pt x="5478292" y="3635695"/>
                  </a:lnTo>
                  <a:lnTo>
                    <a:pt x="5521360" y="3614549"/>
                  </a:lnTo>
                  <a:lnTo>
                    <a:pt x="5563839" y="3592950"/>
                  </a:lnTo>
                  <a:lnTo>
                    <a:pt x="5605720" y="3570902"/>
                  </a:lnTo>
                  <a:lnTo>
                    <a:pt x="5646994" y="3548412"/>
                  </a:lnTo>
                  <a:lnTo>
                    <a:pt x="5687653" y="3525485"/>
                  </a:lnTo>
                  <a:lnTo>
                    <a:pt x="5727687" y="3502127"/>
                  </a:lnTo>
                  <a:lnTo>
                    <a:pt x="5767088" y="3478344"/>
                  </a:lnTo>
                  <a:lnTo>
                    <a:pt x="5805846" y="3454141"/>
                  </a:lnTo>
                  <a:lnTo>
                    <a:pt x="5843952" y="3429524"/>
                  </a:lnTo>
                  <a:lnTo>
                    <a:pt x="5881398" y="3404499"/>
                  </a:lnTo>
                  <a:lnTo>
                    <a:pt x="5918174" y="3379072"/>
                  </a:lnTo>
                  <a:lnTo>
                    <a:pt x="5954271" y="3353248"/>
                  </a:lnTo>
                  <a:lnTo>
                    <a:pt x="5989681" y="3327032"/>
                  </a:lnTo>
                  <a:lnTo>
                    <a:pt x="6024394" y="3300432"/>
                  </a:lnTo>
                  <a:lnTo>
                    <a:pt x="6058401" y="3273452"/>
                  </a:lnTo>
                  <a:lnTo>
                    <a:pt x="6091694" y="3246098"/>
                  </a:lnTo>
                  <a:lnTo>
                    <a:pt x="6124263" y="3218376"/>
                  </a:lnTo>
                  <a:lnTo>
                    <a:pt x="6156100" y="3190291"/>
                  </a:lnTo>
                  <a:lnTo>
                    <a:pt x="6187195" y="3161850"/>
                  </a:lnTo>
                  <a:lnTo>
                    <a:pt x="6217539" y="3133058"/>
                  </a:lnTo>
                  <a:lnTo>
                    <a:pt x="6247124" y="3103920"/>
                  </a:lnTo>
                  <a:lnTo>
                    <a:pt x="6275940" y="3074443"/>
                  </a:lnTo>
                  <a:lnTo>
                    <a:pt x="6303979" y="3044632"/>
                  </a:lnTo>
                  <a:lnTo>
                    <a:pt x="6331231" y="3014492"/>
                  </a:lnTo>
                  <a:lnTo>
                    <a:pt x="6357687" y="2984031"/>
                  </a:lnTo>
                  <a:lnTo>
                    <a:pt x="6383339" y="2953252"/>
                  </a:lnTo>
                  <a:lnTo>
                    <a:pt x="6408177" y="2922163"/>
                  </a:lnTo>
                  <a:lnTo>
                    <a:pt x="6432193" y="2890768"/>
                  </a:lnTo>
                  <a:lnTo>
                    <a:pt x="6455377" y="2859074"/>
                  </a:lnTo>
                  <a:lnTo>
                    <a:pt x="6477720" y="2827085"/>
                  </a:lnTo>
                  <a:lnTo>
                    <a:pt x="6499214" y="2794809"/>
                  </a:lnTo>
                  <a:lnTo>
                    <a:pt x="6519849" y="2762250"/>
                  </a:lnTo>
                  <a:lnTo>
                    <a:pt x="6539617" y="2729414"/>
                  </a:lnTo>
                  <a:lnTo>
                    <a:pt x="6558508" y="2696308"/>
                  </a:lnTo>
                  <a:lnTo>
                    <a:pt x="6593625" y="2629304"/>
                  </a:lnTo>
                  <a:lnTo>
                    <a:pt x="6625127" y="2561285"/>
                  </a:lnTo>
                  <a:lnTo>
                    <a:pt x="6652943" y="2492297"/>
                  </a:lnTo>
                  <a:lnTo>
                    <a:pt x="6677001" y="2422384"/>
                  </a:lnTo>
                  <a:lnTo>
                    <a:pt x="6697228" y="2351593"/>
                  </a:lnTo>
                  <a:lnTo>
                    <a:pt x="6713554" y="2279969"/>
                  </a:lnTo>
                  <a:lnTo>
                    <a:pt x="6725905" y="2207558"/>
                  </a:lnTo>
                  <a:lnTo>
                    <a:pt x="6734210" y="2134406"/>
                  </a:lnTo>
                  <a:lnTo>
                    <a:pt x="6738398" y="2060559"/>
                  </a:lnTo>
                  <a:lnTo>
                    <a:pt x="6738924" y="2023389"/>
                  </a:lnTo>
                  <a:lnTo>
                    <a:pt x="6738398" y="1986219"/>
                  </a:lnTo>
                  <a:lnTo>
                    <a:pt x="6734210" y="1912371"/>
                  </a:lnTo>
                  <a:lnTo>
                    <a:pt x="6725905" y="1839219"/>
                  </a:lnTo>
                  <a:lnTo>
                    <a:pt x="6713554" y="1766809"/>
                  </a:lnTo>
                  <a:lnTo>
                    <a:pt x="6697228" y="1695185"/>
                  </a:lnTo>
                  <a:lnTo>
                    <a:pt x="6677001" y="1624394"/>
                  </a:lnTo>
                  <a:lnTo>
                    <a:pt x="6652943" y="1554481"/>
                  </a:lnTo>
                  <a:lnTo>
                    <a:pt x="6625127" y="1485492"/>
                  </a:lnTo>
                  <a:lnTo>
                    <a:pt x="6593625" y="1417473"/>
                  </a:lnTo>
                  <a:lnTo>
                    <a:pt x="6558508" y="1350470"/>
                  </a:lnTo>
                  <a:lnTo>
                    <a:pt x="6539617" y="1317363"/>
                  </a:lnTo>
                  <a:lnTo>
                    <a:pt x="6519849" y="1284528"/>
                  </a:lnTo>
                  <a:lnTo>
                    <a:pt x="6499214" y="1251969"/>
                  </a:lnTo>
                  <a:lnTo>
                    <a:pt x="6477720" y="1219692"/>
                  </a:lnTo>
                  <a:lnTo>
                    <a:pt x="6455377" y="1187704"/>
                  </a:lnTo>
                  <a:lnTo>
                    <a:pt x="6432193" y="1156010"/>
                  </a:lnTo>
                  <a:lnTo>
                    <a:pt x="6408177" y="1124615"/>
                  </a:lnTo>
                  <a:lnTo>
                    <a:pt x="6383339" y="1093526"/>
                  </a:lnTo>
                  <a:lnTo>
                    <a:pt x="6357687" y="1062747"/>
                  </a:lnTo>
                  <a:lnTo>
                    <a:pt x="6331231" y="1032285"/>
                  </a:lnTo>
                  <a:lnTo>
                    <a:pt x="6303979" y="1002146"/>
                  </a:lnTo>
                  <a:lnTo>
                    <a:pt x="6275940" y="972335"/>
                  </a:lnTo>
                  <a:lnTo>
                    <a:pt x="6247124" y="942858"/>
                  </a:lnTo>
                  <a:lnTo>
                    <a:pt x="6217539" y="913720"/>
                  </a:lnTo>
                  <a:lnTo>
                    <a:pt x="6187195" y="884928"/>
                  </a:lnTo>
                  <a:lnTo>
                    <a:pt x="6156100" y="856487"/>
                  </a:lnTo>
                  <a:lnTo>
                    <a:pt x="6124263" y="828402"/>
                  </a:lnTo>
                  <a:lnTo>
                    <a:pt x="6091694" y="800680"/>
                  </a:lnTo>
                  <a:lnTo>
                    <a:pt x="6058401" y="773326"/>
                  </a:lnTo>
                  <a:lnTo>
                    <a:pt x="6024394" y="746346"/>
                  </a:lnTo>
                  <a:lnTo>
                    <a:pt x="5989681" y="719745"/>
                  </a:lnTo>
                  <a:lnTo>
                    <a:pt x="5954271" y="693530"/>
                  </a:lnTo>
                  <a:lnTo>
                    <a:pt x="5918174" y="667706"/>
                  </a:lnTo>
                  <a:lnTo>
                    <a:pt x="5881398" y="642279"/>
                  </a:lnTo>
                  <a:lnTo>
                    <a:pt x="5843952" y="617254"/>
                  </a:lnTo>
                  <a:lnTo>
                    <a:pt x="5805846" y="592637"/>
                  </a:lnTo>
                  <a:lnTo>
                    <a:pt x="5767088" y="568434"/>
                  </a:lnTo>
                  <a:lnTo>
                    <a:pt x="5727687" y="544651"/>
                  </a:lnTo>
                  <a:lnTo>
                    <a:pt x="5687653" y="521293"/>
                  </a:lnTo>
                  <a:lnTo>
                    <a:pt x="5646994" y="498366"/>
                  </a:lnTo>
                  <a:lnTo>
                    <a:pt x="5605720" y="475876"/>
                  </a:lnTo>
                  <a:lnTo>
                    <a:pt x="5563839" y="453828"/>
                  </a:lnTo>
                  <a:lnTo>
                    <a:pt x="5521360" y="432228"/>
                  </a:lnTo>
                  <a:lnTo>
                    <a:pt x="5478292" y="411083"/>
                  </a:lnTo>
                  <a:lnTo>
                    <a:pt x="5434645" y="390397"/>
                  </a:lnTo>
                  <a:lnTo>
                    <a:pt x="5390427" y="370176"/>
                  </a:lnTo>
                  <a:lnTo>
                    <a:pt x="5345648" y="350426"/>
                  </a:lnTo>
                  <a:lnTo>
                    <a:pt x="5300316" y="331153"/>
                  </a:lnTo>
                  <a:lnTo>
                    <a:pt x="5254440" y="312363"/>
                  </a:lnTo>
                  <a:lnTo>
                    <a:pt x="5208029" y="294060"/>
                  </a:lnTo>
                  <a:lnTo>
                    <a:pt x="5161093" y="276252"/>
                  </a:lnTo>
                  <a:lnTo>
                    <a:pt x="5113640" y="258943"/>
                  </a:lnTo>
                  <a:lnTo>
                    <a:pt x="5065680" y="242139"/>
                  </a:lnTo>
                  <a:lnTo>
                    <a:pt x="5017221" y="225847"/>
                  </a:lnTo>
                  <a:lnTo>
                    <a:pt x="4968272" y="210071"/>
                  </a:lnTo>
                  <a:lnTo>
                    <a:pt x="4918842" y="194818"/>
                  </a:lnTo>
                  <a:lnTo>
                    <a:pt x="4868941" y="180093"/>
                  </a:lnTo>
                  <a:lnTo>
                    <a:pt x="4818577" y="165901"/>
                  </a:lnTo>
                  <a:lnTo>
                    <a:pt x="4767759" y="152250"/>
                  </a:lnTo>
                  <a:lnTo>
                    <a:pt x="4716497" y="139143"/>
                  </a:lnTo>
                  <a:lnTo>
                    <a:pt x="4664798" y="126588"/>
                  </a:lnTo>
                  <a:lnTo>
                    <a:pt x="4612674" y="114589"/>
                  </a:lnTo>
                  <a:lnTo>
                    <a:pt x="4560131" y="103153"/>
                  </a:lnTo>
                  <a:lnTo>
                    <a:pt x="4507180" y="92285"/>
                  </a:lnTo>
                  <a:lnTo>
                    <a:pt x="4453829" y="81991"/>
                  </a:lnTo>
                  <a:lnTo>
                    <a:pt x="4400087" y="72277"/>
                  </a:lnTo>
                  <a:lnTo>
                    <a:pt x="4345964" y="63148"/>
                  </a:lnTo>
                  <a:lnTo>
                    <a:pt x="4291467" y="54610"/>
                  </a:lnTo>
                  <a:lnTo>
                    <a:pt x="4236608" y="46669"/>
                  </a:lnTo>
                  <a:lnTo>
                    <a:pt x="4181393" y="39330"/>
                  </a:lnTo>
                  <a:lnTo>
                    <a:pt x="4125833" y="32599"/>
                  </a:lnTo>
                  <a:lnTo>
                    <a:pt x="4069935" y="26482"/>
                  </a:lnTo>
                  <a:lnTo>
                    <a:pt x="4013711" y="20985"/>
                  </a:lnTo>
                  <a:lnTo>
                    <a:pt x="3957167" y="16113"/>
                  </a:lnTo>
                  <a:lnTo>
                    <a:pt x="3900314" y="11872"/>
                  </a:lnTo>
                  <a:lnTo>
                    <a:pt x="3843160" y="8268"/>
                  </a:lnTo>
                  <a:lnTo>
                    <a:pt x="3785714" y="5307"/>
                  </a:lnTo>
                  <a:lnTo>
                    <a:pt x="3727985" y="2993"/>
                  </a:lnTo>
                  <a:lnTo>
                    <a:pt x="3669983" y="1334"/>
                  </a:lnTo>
                  <a:lnTo>
                    <a:pt x="3611716" y="334"/>
                  </a:lnTo>
                  <a:lnTo>
                    <a:pt x="3553193" y="0"/>
                  </a:lnTo>
                  <a:close/>
                </a:path>
              </a:pathLst>
            </a:custGeom>
            <a:solidFill>
              <a:srgbClr val="E0F5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2465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T</a:t>
            </a:r>
            <a:r>
              <a:rPr spc="-150" dirty="0"/>
              <a:t>O</a:t>
            </a:r>
            <a:r>
              <a:rPr spc="-275" dirty="0"/>
              <a:t>O</a:t>
            </a:r>
            <a:r>
              <a:rPr spc="-114" dirty="0"/>
              <a:t>THBRUSHING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59206" y="2191242"/>
            <a:ext cx="4697730" cy="335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4400"/>
              </a:lnSpc>
            </a:pPr>
            <a:r>
              <a:rPr sz="3500" b="1" dirty="0">
                <a:solidFill>
                  <a:srgbClr val="25408F"/>
                </a:solidFill>
                <a:latin typeface="Gill Sans MT"/>
                <a:cs typeface="Gill Sans MT"/>
              </a:rPr>
              <a:t>You should brush your  teeth, last thing at night, and at least one other time during the day. </a:t>
            </a:r>
            <a:r>
              <a:rPr lang="en-GB" sz="3500" b="1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b="1" dirty="0">
                <a:solidFill>
                  <a:srgbClr val="25408F"/>
                </a:solidFill>
                <a:latin typeface="Gill Sans MT"/>
                <a:cs typeface="Gill Sans MT"/>
              </a:rPr>
              <a:t>This takes two minutes.</a:t>
            </a:r>
            <a:endParaRPr sz="3500" dirty="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1837" y="7109597"/>
              <a:ext cx="1221145" cy="3252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4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5" y="936002"/>
            <a:ext cx="5696585" cy="3195320"/>
          </a:xfrm>
          <a:custGeom>
            <a:avLst/>
            <a:gdLst/>
            <a:ahLst/>
            <a:cxnLst/>
            <a:rect l="l" t="t" r="r" b="b"/>
            <a:pathLst>
              <a:path w="5696585" h="3195320">
                <a:moveTo>
                  <a:pt x="2572867" y="0"/>
                </a:moveTo>
                <a:lnTo>
                  <a:pt x="2513819" y="412"/>
                </a:lnTo>
                <a:lnTo>
                  <a:pt x="2455096" y="1643"/>
                </a:lnTo>
                <a:lnTo>
                  <a:pt x="2396713" y="3685"/>
                </a:lnTo>
                <a:lnTo>
                  <a:pt x="2338684" y="6528"/>
                </a:lnTo>
                <a:lnTo>
                  <a:pt x="2281023" y="10164"/>
                </a:lnTo>
                <a:lnTo>
                  <a:pt x="2223745" y="14583"/>
                </a:lnTo>
                <a:lnTo>
                  <a:pt x="2166863" y="19777"/>
                </a:lnTo>
                <a:lnTo>
                  <a:pt x="2110392" y="25737"/>
                </a:lnTo>
                <a:lnTo>
                  <a:pt x="2054345" y="32455"/>
                </a:lnTo>
                <a:lnTo>
                  <a:pt x="1998738" y="39921"/>
                </a:lnTo>
                <a:lnTo>
                  <a:pt x="1943584" y="48127"/>
                </a:lnTo>
                <a:lnTo>
                  <a:pt x="1888898" y="57064"/>
                </a:lnTo>
                <a:lnTo>
                  <a:pt x="1834693" y="66723"/>
                </a:lnTo>
                <a:lnTo>
                  <a:pt x="1780985" y="77095"/>
                </a:lnTo>
                <a:lnTo>
                  <a:pt x="1727786" y="88171"/>
                </a:lnTo>
                <a:lnTo>
                  <a:pt x="1675112" y="99943"/>
                </a:lnTo>
                <a:lnTo>
                  <a:pt x="1622976" y="112402"/>
                </a:lnTo>
                <a:lnTo>
                  <a:pt x="1571392" y="125539"/>
                </a:lnTo>
                <a:lnTo>
                  <a:pt x="1520376" y="139345"/>
                </a:lnTo>
                <a:lnTo>
                  <a:pt x="1469940" y="153812"/>
                </a:lnTo>
                <a:lnTo>
                  <a:pt x="1420100" y="168930"/>
                </a:lnTo>
                <a:lnTo>
                  <a:pt x="1370870" y="184691"/>
                </a:lnTo>
                <a:lnTo>
                  <a:pt x="1322262" y="201086"/>
                </a:lnTo>
                <a:lnTo>
                  <a:pt x="1274293" y="218106"/>
                </a:lnTo>
                <a:lnTo>
                  <a:pt x="1226976" y="235742"/>
                </a:lnTo>
                <a:lnTo>
                  <a:pt x="1180325" y="253986"/>
                </a:lnTo>
                <a:lnTo>
                  <a:pt x="1134354" y="272828"/>
                </a:lnTo>
                <a:lnTo>
                  <a:pt x="1089078" y="292260"/>
                </a:lnTo>
                <a:lnTo>
                  <a:pt x="1044510" y="312274"/>
                </a:lnTo>
                <a:lnTo>
                  <a:pt x="1000666" y="332859"/>
                </a:lnTo>
                <a:lnTo>
                  <a:pt x="957559" y="354009"/>
                </a:lnTo>
                <a:lnTo>
                  <a:pt x="915203" y="375712"/>
                </a:lnTo>
                <a:lnTo>
                  <a:pt x="873612" y="397962"/>
                </a:lnTo>
                <a:lnTo>
                  <a:pt x="832802" y="420749"/>
                </a:lnTo>
                <a:lnTo>
                  <a:pt x="792785" y="444063"/>
                </a:lnTo>
                <a:lnTo>
                  <a:pt x="753576" y="467898"/>
                </a:lnTo>
                <a:lnTo>
                  <a:pt x="715190" y="492242"/>
                </a:lnTo>
                <a:lnTo>
                  <a:pt x="677640" y="517089"/>
                </a:lnTo>
                <a:lnTo>
                  <a:pt x="640941" y="542429"/>
                </a:lnTo>
                <a:lnTo>
                  <a:pt x="605107" y="568252"/>
                </a:lnTo>
                <a:lnTo>
                  <a:pt x="570152" y="594551"/>
                </a:lnTo>
                <a:lnTo>
                  <a:pt x="536090" y="621317"/>
                </a:lnTo>
                <a:lnTo>
                  <a:pt x="502935" y="648540"/>
                </a:lnTo>
                <a:lnTo>
                  <a:pt x="470703" y="676212"/>
                </a:lnTo>
                <a:lnTo>
                  <a:pt x="439406" y="704324"/>
                </a:lnTo>
                <a:lnTo>
                  <a:pt x="409059" y="732868"/>
                </a:lnTo>
                <a:lnTo>
                  <a:pt x="379676" y="761834"/>
                </a:lnTo>
                <a:lnTo>
                  <a:pt x="351272" y="791213"/>
                </a:lnTo>
                <a:lnTo>
                  <a:pt x="323861" y="820998"/>
                </a:lnTo>
                <a:lnTo>
                  <a:pt x="297456" y="851178"/>
                </a:lnTo>
                <a:lnTo>
                  <a:pt x="272072" y="881746"/>
                </a:lnTo>
                <a:lnTo>
                  <a:pt x="247723" y="912692"/>
                </a:lnTo>
                <a:lnTo>
                  <a:pt x="224424" y="944008"/>
                </a:lnTo>
                <a:lnTo>
                  <a:pt x="202189" y="975684"/>
                </a:lnTo>
                <a:lnTo>
                  <a:pt x="181031" y="1007712"/>
                </a:lnTo>
                <a:lnTo>
                  <a:pt x="142005" y="1072790"/>
                </a:lnTo>
                <a:lnTo>
                  <a:pt x="107461" y="1139169"/>
                </a:lnTo>
                <a:lnTo>
                  <a:pt x="77512" y="1206781"/>
                </a:lnTo>
                <a:lnTo>
                  <a:pt x="52271" y="1275553"/>
                </a:lnTo>
                <a:lnTo>
                  <a:pt x="31852" y="1345416"/>
                </a:lnTo>
                <a:lnTo>
                  <a:pt x="16369" y="1416299"/>
                </a:lnTo>
                <a:lnTo>
                  <a:pt x="5935" y="1488132"/>
                </a:lnTo>
                <a:lnTo>
                  <a:pt x="664" y="1560844"/>
                </a:lnTo>
                <a:lnTo>
                  <a:pt x="0" y="1597507"/>
                </a:lnTo>
                <a:lnTo>
                  <a:pt x="664" y="1634170"/>
                </a:lnTo>
                <a:lnTo>
                  <a:pt x="5935" y="1706881"/>
                </a:lnTo>
                <a:lnTo>
                  <a:pt x="16369" y="1778713"/>
                </a:lnTo>
                <a:lnTo>
                  <a:pt x="31852" y="1849595"/>
                </a:lnTo>
                <a:lnTo>
                  <a:pt x="52271" y="1919457"/>
                </a:lnTo>
                <a:lnTo>
                  <a:pt x="77512" y="1988229"/>
                </a:lnTo>
                <a:lnTo>
                  <a:pt x="107461" y="2055839"/>
                </a:lnTo>
                <a:lnTo>
                  <a:pt x="142005" y="2122218"/>
                </a:lnTo>
                <a:lnTo>
                  <a:pt x="181031" y="2187295"/>
                </a:lnTo>
                <a:lnTo>
                  <a:pt x="202189" y="2219323"/>
                </a:lnTo>
                <a:lnTo>
                  <a:pt x="224424" y="2250999"/>
                </a:lnTo>
                <a:lnTo>
                  <a:pt x="247723" y="2282314"/>
                </a:lnTo>
                <a:lnTo>
                  <a:pt x="272072" y="2313260"/>
                </a:lnTo>
                <a:lnTo>
                  <a:pt x="297456" y="2343828"/>
                </a:lnTo>
                <a:lnTo>
                  <a:pt x="323861" y="2374008"/>
                </a:lnTo>
                <a:lnTo>
                  <a:pt x="351272" y="2403792"/>
                </a:lnTo>
                <a:lnTo>
                  <a:pt x="379676" y="2433171"/>
                </a:lnTo>
                <a:lnTo>
                  <a:pt x="409059" y="2462137"/>
                </a:lnTo>
                <a:lnTo>
                  <a:pt x="439406" y="2490680"/>
                </a:lnTo>
                <a:lnTo>
                  <a:pt x="470703" y="2518792"/>
                </a:lnTo>
                <a:lnTo>
                  <a:pt x="502935" y="2546464"/>
                </a:lnTo>
                <a:lnTo>
                  <a:pt x="536090" y="2573687"/>
                </a:lnTo>
                <a:lnTo>
                  <a:pt x="570152" y="2600453"/>
                </a:lnTo>
                <a:lnTo>
                  <a:pt x="605107" y="2626751"/>
                </a:lnTo>
                <a:lnTo>
                  <a:pt x="640941" y="2652575"/>
                </a:lnTo>
                <a:lnTo>
                  <a:pt x="677640" y="2677914"/>
                </a:lnTo>
                <a:lnTo>
                  <a:pt x="715190" y="2702761"/>
                </a:lnTo>
                <a:lnTo>
                  <a:pt x="753576" y="2727105"/>
                </a:lnTo>
                <a:lnTo>
                  <a:pt x="792785" y="2750940"/>
                </a:lnTo>
                <a:lnTo>
                  <a:pt x="832802" y="2774254"/>
                </a:lnTo>
                <a:lnTo>
                  <a:pt x="873612" y="2797041"/>
                </a:lnTo>
                <a:lnTo>
                  <a:pt x="915203" y="2819290"/>
                </a:lnTo>
                <a:lnTo>
                  <a:pt x="957559" y="2840994"/>
                </a:lnTo>
                <a:lnTo>
                  <a:pt x="1000666" y="2862143"/>
                </a:lnTo>
                <a:lnTo>
                  <a:pt x="1044510" y="2882729"/>
                </a:lnTo>
                <a:lnTo>
                  <a:pt x="1089078" y="2902742"/>
                </a:lnTo>
                <a:lnTo>
                  <a:pt x="1134354" y="2922174"/>
                </a:lnTo>
                <a:lnTo>
                  <a:pt x="1180325" y="2941017"/>
                </a:lnTo>
                <a:lnTo>
                  <a:pt x="1226976" y="2959260"/>
                </a:lnTo>
                <a:lnTo>
                  <a:pt x="1274293" y="2976896"/>
                </a:lnTo>
                <a:lnTo>
                  <a:pt x="1322262" y="2993916"/>
                </a:lnTo>
                <a:lnTo>
                  <a:pt x="1370870" y="3010311"/>
                </a:lnTo>
                <a:lnTo>
                  <a:pt x="1420100" y="3026072"/>
                </a:lnTo>
                <a:lnTo>
                  <a:pt x="1469940" y="3041190"/>
                </a:lnTo>
                <a:lnTo>
                  <a:pt x="1520376" y="3055656"/>
                </a:lnTo>
                <a:lnTo>
                  <a:pt x="1571392" y="3069463"/>
                </a:lnTo>
                <a:lnTo>
                  <a:pt x="1622976" y="3082599"/>
                </a:lnTo>
                <a:lnTo>
                  <a:pt x="1675112" y="3095058"/>
                </a:lnTo>
                <a:lnTo>
                  <a:pt x="1727786" y="3106830"/>
                </a:lnTo>
                <a:lnTo>
                  <a:pt x="1780985" y="3117907"/>
                </a:lnTo>
                <a:lnTo>
                  <a:pt x="1834693" y="3128279"/>
                </a:lnTo>
                <a:lnTo>
                  <a:pt x="1888898" y="3137938"/>
                </a:lnTo>
                <a:lnTo>
                  <a:pt x="1943584" y="3146874"/>
                </a:lnTo>
                <a:lnTo>
                  <a:pt x="1998738" y="3155080"/>
                </a:lnTo>
                <a:lnTo>
                  <a:pt x="2054345" y="3162546"/>
                </a:lnTo>
                <a:lnTo>
                  <a:pt x="2110392" y="3169264"/>
                </a:lnTo>
                <a:lnTo>
                  <a:pt x="2166863" y="3175224"/>
                </a:lnTo>
                <a:lnTo>
                  <a:pt x="2223745" y="3180419"/>
                </a:lnTo>
                <a:lnTo>
                  <a:pt x="2281023" y="3184838"/>
                </a:lnTo>
                <a:lnTo>
                  <a:pt x="2338684" y="3188474"/>
                </a:lnTo>
                <a:lnTo>
                  <a:pt x="2396713" y="3191317"/>
                </a:lnTo>
                <a:lnTo>
                  <a:pt x="2455096" y="3193358"/>
                </a:lnTo>
                <a:lnTo>
                  <a:pt x="2513819" y="3194590"/>
                </a:lnTo>
                <a:lnTo>
                  <a:pt x="2572867" y="3195002"/>
                </a:lnTo>
                <a:lnTo>
                  <a:pt x="2632445" y="3194582"/>
                </a:lnTo>
                <a:lnTo>
                  <a:pt x="2691691" y="3193329"/>
                </a:lnTo>
                <a:lnTo>
                  <a:pt x="2750591" y="3191250"/>
                </a:lnTo>
                <a:lnTo>
                  <a:pt x="2809131" y="3188356"/>
                </a:lnTo>
                <a:lnTo>
                  <a:pt x="2867295" y="3184656"/>
                </a:lnTo>
                <a:lnTo>
                  <a:pt x="2925069" y="3180158"/>
                </a:lnTo>
                <a:lnTo>
                  <a:pt x="2982439" y="3174871"/>
                </a:lnTo>
                <a:lnTo>
                  <a:pt x="3039389" y="3168806"/>
                </a:lnTo>
                <a:lnTo>
                  <a:pt x="3095906" y="3161969"/>
                </a:lnTo>
                <a:lnTo>
                  <a:pt x="3151975" y="3154372"/>
                </a:lnTo>
                <a:lnTo>
                  <a:pt x="3207581" y="3146022"/>
                </a:lnTo>
                <a:lnTo>
                  <a:pt x="3262710" y="3136929"/>
                </a:lnTo>
                <a:lnTo>
                  <a:pt x="3317346" y="3127102"/>
                </a:lnTo>
                <a:lnTo>
                  <a:pt x="3371476" y="3116550"/>
                </a:lnTo>
                <a:lnTo>
                  <a:pt x="3425085" y="3105282"/>
                </a:lnTo>
                <a:lnTo>
                  <a:pt x="3478159" y="3093306"/>
                </a:lnTo>
                <a:lnTo>
                  <a:pt x="3530682" y="3080633"/>
                </a:lnTo>
                <a:lnTo>
                  <a:pt x="3582640" y="3067271"/>
                </a:lnTo>
                <a:lnTo>
                  <a:pt x="3634018" y="3053229"/>
                </a:lnTo>
                <a:lnTo>
                  <a:pt x="3684803" y="3038516"/>
                </a:lnTo>
                <a:lnTo>
                  <a:pt x="3734979" y="3023142"/>
                </a:lnTo>
                <a:lnTo>
                  <a:pt x="3784532" y="3007115"/>
                </a:lnTo>
                <a:lnTo>
                  <a:pt x="3833447" y="2990444"/>
                </a:lnTo>
                <a:lnTo>
                  <a:pt x="3881710" y="2973139"/>
                </a:lnTo>
                <a:lnTo>
                  <a:pt x="3929306" y="2955208"/>
                </a:lnTo>
                <a:lnTo>
                  <a:pt x="3976221" y="2936660"/>
                </a:lnTo>
                <a:lnTo>
                  <a:pt x="4022439" y="2917506"/>
                </a:lnTo>
                <a:lnTo>
                  <a:pt x="4067947" y="2897752"/>
                </a:lnTo>
                <a:lnTo>
                  <a:pt x="4112729" y="2877410"/>
                </a:lnTo>
                <a:lnTo>
                  <a:pt x="4156772" y="2856487"/>
                </a:lnTo>
                <a:lnTo>
                  <a:pt x="4200061" y="2834993"/>
                </a:lnTo>
                <a:lnTo>
                  <a:pt x="4242580" y="2812937"/>
                </a:lnTo>
                <a:lnTo>
                  <a:pt x="4284316" y="2790328"/>
                </a:lnTo>
                <a:lnTo>
                  <a:pt x="4325254" y="2767175"/>
                </a:lnTo>
                <a:lnTo>
                  <a:pt x="4365379" y="2743486"/>
                </a:lnTo>
                <a:lnTo>
                  <a:pt x="4404676" y="2719272"/>
                </a:lnTo>
                <a:lnTo>
                  <a:pt x="4443132" y="2694541"/>
                </a:lnTo>
                <a:lnTo>
                  <a:pt x="4480732" y="2669302"/>
                </a:lnTo>
                <a:lnTo>
                  <a:pt x="4517460" y="2643564"/>
                </a:lnTo>
                <a:lnTo>
                  <a:pt x="4553303" y="2617337"/>
                </a:lnTo>
                <a:lnTo>
                  <a:pt x="4588246" y="2590628"/>
                </a:lnTo>
                <a:lnTo>
                  <a:pt x="4622274" y="2563449"/>
                </a:lnTo>
                <a:lnTo>
                  <a:pt x="4655372" y="2535806"/>
                </a:lnTo>
                <a:lnTo>
                  <a:pt x="4687527" y="2507710"/>
                </a:lnTo>
                <a:lnTo>
                  <a:pt x="4718723" y="2479170"/>
                </a:lnTo>
                <a:lnTo>
                  <a:pt x="4748947" y="2450194"/>
                </a:lnTo>
                <a:lnTo>
                  <a:pt x="4778182" y="2420791"/>
                </a:lnTo>
                <a:lnTo>
                  <a:pt x="4806415" y="2390972"/>
                </a:lnTo>
                <a:lnTo>
                  <a:pt x="4833632" y="2360744"/>
                </a:lnTo>
                <a:lnTo>
                  <a:pt x="4859817" y="2330117"/>
                </a:lnTo>
                <a:lnTo>
                  <a:pt x="4884956" y="2299100"/>
                </a:lnTo>
                <a:lnTo>
                  <a:pt x="4909035" y="2267701"/>
                </a:lnTo>
                <a:lnTo>
                  <a:pt x="4932038" y="2235931"/>
                </a:lnTo>
                <a:lnTo>
                  <a:pt x="4953952" y="2203797"/>
                </a:lnTo>
                <a:lnTo>
                  <a:pt x="4974762" y="2171310"/>
                </a:lnTo>
                <a:lnTo>
                  <a:pt x="4994452" y="2138477"/>
                </a:lnTo>
                <a:lnTo>
                  <a:pt x="5030419" y="2071814"/>
                </a:lnTo>
                <a:lnTo>
                  <a:pt x="5140659" y="2077221"/>
                </a:lnTo>
                <a:lnTo>
                  <a:pt x="5368801" y="2117867"/>
                </a:lnTo>
                <a:lnTo>
                  <a:pt x="5594175" y="2164043"/>
                </a:lnTo>
                <a:lnTo>
                  <a:pt x="5696115" y="2186038"/>
                </a:lnTo>
                <a:lnTo>
                  <a:pt x="5345466" y="2039124"/>
                </a:lnTo>
                <a:lnTo>
                  <a:pt x="5166210" y="1961134"/>
                </a:lnTo>
                <a:lnTo>
                  <a:pt x="5102212" y="1925948"/>
                </a:lnTo>
                <a:lnTo>
                  <a:pt x="5097335" y="1907451"/>
                </a:lnTo>
                <a:lnTo>
                  <a:pt x="5111944" y="1857041"/>
                </a:lnTo>
                <a:lnTo>
                  <a:pt x="5123994" y="1806098"/>
                </a:lnTo>
                <a:lnTo>
                  <a:pt x="5133441" y="1754646"/>
                </a:lnTo>
                <a:lnTo>
                  <a:pt x="5140242" y="1702712"/>
                </a:lnTo>
                <a:lnTo>
                  <a:pt x="5144354" y="1650324"/>
                </a:lnTo>
                <a:lnTo>
                  <a:pt x="5145735" y="1597507"/>
                </a:lnTo>
                <a:lnTo>
                  <a:pt x="5145070" y="1560844"/>
                </a:lnTo>
                <a:lnTo>
                  <a:pt x="5139799" y="1488132"/>
                </a:lnTo>
                <a:lnTo>
                  <a:pt x="5129365" y="1416299"/>
                </a:lnTo>
                <a:lnTo>
                  <a:pt x="5113882" y="1345416"/>
                </a:lnTo>
                <a:lnTo>
                  <a:pt x="5093463" y="1275553"/>
                </a:lnTo>
                <a:lnTo>
                  <a:pt x="5068222" y="1206781"/>
                </a:lnTo>
                <a:lnTo>
                  <a:pt x="5038273" y="1139169"/>
                </a:lnTo>
                <a:lnTo>
                  <a:pt x="5003729" y="1072790"/>
                </a:lnTo>
                <a:lnTo>
                  <a:pt x="4964703" y="1007712"/>
                </a:lnTo>
                <a:lnTo>
                  <a:pt x="4943546" y="975684"/>
                </a:lnTo>
                <a:lnTo>
                  <a:pt x="4921310" y="944008"/>
                </a:lnTo>
                <a:lnTo>
                  <a:pt x="4898011" y="912692"/>
                </a:lnTo>
                <a:lnTo>
                  <a:pt x="4873662" y="881746"/>
                </a:lnTo>
                <a:lnTo>
                  <a:pt x="4848278" y="851178"/>
                </a:lnTo>
                <a:lnTo>
                  <a:pt x="4821874" y="820998"/>
                </a:lnTo>
                <a:lnTo>
                  <a:pt x="4794462" y="791213"/>
                </a:lnTo>
                <a:lnTo>
                  <a:pt x="4766058" y="761834"/>
                </a:lnTo>
                <a:lnTo>
                  <a:pt x="4736675" y="732868"/>
                </a:lnTo>
                <a:lnTo>
                  <a:pt x="4706328" y="704324"/>
                </a:lnTo>
                <a:lnTo>
                  <a:pt x="4675032" y="676212"/>
                </a:lnTo>
                <a:lnTo>
                  <a:pt x="4642799" y="648540"/>
                </a:lnTo>
                <a:lnTo>
                  <a:pt x="4609644" y="621317"/>
                </a:lnTo>
                <a:lnTo>
                  <a:pt x="4575583" y="594551"/>
                </a:lnTo>
                <a:lnTo>
                  <a:pt x="4540627" y="568252"/>
                </a:lnTo>
                <a:lnTo>
                  <a:pt x="4504793" y="542429"/>
                </a:lnTo>
                <a:lnTo>
                  <a:pt x="4468094" y="517089"/>
                </a:lnTo>
                <a:lnTo>
                  <a:pt x="4430544" y="492242"/>
                </a:lnTo>
                <a:lnTo>
                  <a:pt x="4392158" y="467898"/>
                </a:lnTo>
                <a:lnTo>
                  <a:pt x="4352949" y="444063"/>
                </a:lnTo>
                <a:lnTo>
                  <a:pt x="4312933" y="420749"/>
                </a:lnTo>
                <a:lnTo>
                  <a:pt x="4272122" y="397962"/>
                </a:lnTo>
                <a:lnTo>
                  <a:pt x="4230532" y="375712"/>
                </a:lnTo>
                <a:lnTo>
                  <a:pt x="4188176" y="354009"/>
                </a:lnTo>
                <a:lnTo>
                  <a:pt x="4145068" y="332859"/>
                </a:lnTo>
                <a:lnTo>
                  <a:pt x="4101224" y="312274"/>
                </a:lnTo>
                <a:lnTo>
                  <a:pt x="4056657" y="292260"/>
                </a:lnTo>
                <a:lnTo>
                  <a:pt x="4011380" y="272828"/>
                </a:lnTo>
                <a:lnTo>
                  <a:pt x="3965410" y="253986"/>
                </a:lnTo>
                <a:lnTo>
                  <a:pt x="3918758" y="235742"/>
                </a:lnTo>
                <a:lnTo>
                  <a:pt x="3871441" y="218106"/>
                </a:lnTo>
                <a:lnTo>
                  <a:pt x="3823472" y="201086"/>
                </a:lnTo>
                <a:lnTo>
                  <a:pt x="3774865" y="184691"/>
                </a:lnTo>
                <a:lnTo>
                  <a:pt x="3725634" y="168930"/>
                </a:lnTo>
                <a:lnTo>
                  <a:pt x="3675794" y="153812"/>
                </a:lnTo>
                <a:lnTo>
                  <a:pt x="3625358" y="139345"/>
                </a:lnTo>
                <a:lnTo>
                  <a:pt x="3574342" y="125539"/>
                </a:lnTo>
                <a:lnTo>
                  <a:pt x="3522759" y="112402"/>
                </a:lnTo>
                <a:lnTo>
                  <a:pt x="3470623" y="99943"/>
                </a:lnTo>
                <a:lnTo>
                  <a:pt x="3417948" y="88171"/>
                </a:lnTo>
                <a:lnTo>
                  <a:pt x="3364749" y="77095"/>
                </a:lnTo>
                <a:lnTo>
                  <a:pt x="3311041" y="66723"/>
                </a:lnTo>
                <a:lnTo>
                  <a:pt x="3256836" y="57064"/>
                </a:lnTo>
                <a:lnTo>
                  <a:pt x="3202150" y="48127"/>
                </a:lnTo>
                <a:lnTo>
                  <a:pt x="3146996" y="39921"/>
                </a:lnTo>
                <a:lnTo>
                  <a:pt x="3091389" y="32455"/>
                </a:lnTo>
                <a:lnTo>
                  <a:pt x="3035342" y="25737"/>
                </a:lnTo>
                <a:lnTo>
                  <a:pt x="2978871" y="19777"/>
                </a:lnTo>
                <a:lnTo>
                  <a:pt x="2921989" y="14583"/>
                </a:lnTo>
                <a:lnTo>
                  <a:pt x="2864711" y="10164"/>
                </a:lnTo>
                <a:lnTo>
                  <a:pt x="2807050" y="6528"/>
                </a:lnTo>
                <a:lnTo>
                  <a:pt x="2749021" y="3685"/>
                </a:lnTo>
                <a:lnTo>
                  <a:pt x="2690638" y="1643"/>
                </a:lnTo>
                <a:lnTo>
                  <a:pt x="2631915" y="412"/>
                </a:lnTo>
                <a:lnTo>
                  <a:pt x="2572867" y="0"/>
                </a:lnTo>
                <a:close/>
              </a:path>
            </a:pathLst>
          </a:custGeom>
          <a:solidFill>
            <a:srgbClr val="CCEEF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2465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T</a:t>
            </a:r>
            <a:r>
              <a:rPr spc="-150" dirty="0"/>
              <a:t>O</a:t>
            </a:r>
            <a:r>
              <a:rPr spc="-275" dirty="0"/>
              <a:t>O</a:t>
            </a:r>
            <a:r>
              <a:rPr spc="-114" dirty="0"/>
              <a:t>THBRUSHING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0761" y="1417845"/>
            <a:ext cx="370459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sz="3500" spc="125" dirty="0">
                <a:solidFill>
                  <a:srgbClr val="25408F"/>
                </a:solidFill>
                <a:latin typeface="Gill Sans MT"/>
                <a:cs typeface="Gill Sans MT"/>
              </a:rPr>
              <a:t>Use</a:t>
            </a:r>
            <a:r>
              <a:rPr sz="3500" spc="-3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250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500" spc="-3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b="1" spc="35" dirty="0">
                <a:solidFill>
                  <a:srgbClr val="25408F"/>
                </a:solidFill>
                <a:latin typeface="Gill Sans MT"/>
                <a:cs typeface="Gill Sans MT"/>
              </a:rPr>
              <a:t>pea-si</a:t>
            </a:r>
            <a:r>
              <a:rPr sz="3500" b="1" spc="-10" dirty="0">
                <a:solidFill>
                  <a:srgbClr val="25408F"/>
                </a:solidFill>
                <a:latin typeface="Gill Sans MT"/>
                <a:cs typeface="Gill Sans MT"/>
              </a:rPr>
              <a:t>z</a:t>
            </a:r>
            <a:r>
              <a:rPr sz="3500" b="1" spc="-50" dirty="0">
                <a:solidFill>
                  <a:srgbClr val="25408F"/>
                </a:solidFill>
                <a:latin typeface="Gill Sans MT"/>
                <a:cs typeface="Gill Sans MT"/>
              </a:rPr>
              <a:t>ed  </a:t>
            </a:r>
            <a:r>
              <a:rPr sz="3500" spc="5" dirty="0">
                <a:solidFill>
                  <a:srgbClr val="25408F"/>
                </a:solidFill>
                <a:latin typeface="Trebuchet MS"/>
                <a:cs typeface="Trebuchet MS"/>
              </a:rPr>
              <a:t>amount</a:t>
            </a:r>
            <a:r>
              <a:rPr sz="3500" spc="-42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500" spc="-10" dirty="0">
                <a:solidFill>
                  <a:srgbClr val="25408F"/>
                </a:solidFill>
                <a:latin typeface="Trebuchet MS"/>
                <a:cs typeface="Trebuchet MS"/>
              </a:rPr>
              <a:t>of</a:t>
            </a:r>
            <a:r>
              <a:rPr sz="3500" spc="-42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500" spc="-80" dirty="0">
                <a:solidFill>
                  <a:srgbClr val="25408F"/>
                </a:solidFill>
                <a:latin typeface="Trebuchet MS"/>
                <a:cs typeface="Trebuchet MS"/>
              </a:rPr>
              <a:t>fluoride  </a:t>
            </a:r>
            <a:r>
              <a:rPr sz="3500" spc="7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500" spc="175" dirty="0">
                <a:solidFill>
                  <a:srgbClr val="25408F"/>
                </a:solidFill>
                <a:latin typeface="Gill Sans MT"/>
                <a:cs typeface="Gill Sans MT"/>
              </a:rPr>
              <a:t>oothpas</a:t>
            </a:r>
            <a:r>
              <a:rPr sz="3500" spc="6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500" spc="19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500" spc="-3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110" dirty="0">
                <a:solidFill>
                  <a:srgbClr val="25408F"/>
                </a:solidFill>
                <a:latin typeface="Gill Sans MT"/>
                <a:cs typeface="Gill Sans MT"/>
              </a:rPr>
              <a:t>on</a:t>
            </a:r>
            <a:r>
              <a:rPr sz="3500" spc="-3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13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500" spc="25" dirty="0">
                <a:solidFill>
                  <a:srgbClr val="25408F"/>
                </a:solidFill>
                <a:latin typeface="Gill Sans MT"/>
                <a:cs typeface="Gill Sans MT"/>
              </a:rPr>
              <a:t>our  </a:t>
            </a:r>
            <a:r>
              <a:rPr sz="3500" spc="120" dirty="0">
                <a:solidFill>
                  <a:srgbClr val="25408F"/>
                </a:solidFill>
                <a:latin typeface="Gill Sans MT"/>
                <a:cs typeface="Gill Sans MT"/>
              </a:rPr>
              <a:t>toothbrush.</a:t>
            </a:r>
            <a:endParaRPr sz="35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006147"/>
            <a:ext cx="10692130" cy="6554470"/>
            <a:chOff x="0" y="1006147"/>
            <a:chExt cx="10692130" cy="6554470"/>
          </a:xfrm>
        </p:grpSpPr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5782" y="1006147"/>
              <a:ext cx="4727139" cy="65538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392" y="3975646"/>
              <a:ext cx="3157701" cy="26642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1837" y="7109597"/>
              <a:ext cx="1221145" cy="3252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6005"/>
            <a:ext cx="10692130" cy="6428105"/>
            <a:chOff x="0" y="756005"/>
            <a:chExt cx="10692130" cy="6428105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3657" y="5278680"/>
              <a:ext cx="3565220" cy="148932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1999" y="965725"/>
              <a:ext cx="7121525" cy="4338320"/>
            </a:xfrm>
            <a:custGeom>
              <a:avLst/>
              <a:gdLst/>
              <a:ahLst/>
              <a:cxnLst/>
              <a:rect l="l" t="t" r="r" b="b"/>
              <a:pathLst>
                <a:path w="7121525" h="4338320">
                  <a:moveTo>
                    <a:pt x="3680879" y="0"/>
                  </a:moveTo>
                  <a:lnTo>
                    <a:pt x="3622227" y="308"/>
                  </a:lnTo>
                  <a:lnTo>
                    <a:pt x="3563813" y="1231"/>
                  </a:lnTo>
                  <a:lnTo>
                    <a:pt x="3505643" y="2764"/>
                  </a:lnTo>
                  <a:lnTo>
                    <a:pt x="3447727" y="4901"/>
                  </a:lnTo>
                  <a:lnTo>
                    <a:pt x="3390071" y="7638"/>
                  </a:lnTo>
                  <a:lnTo>
                    <a:pt x="3332683" y="10970"/>
                  </a:lnTo>
                  <a:lnTo>
                    <a:pt x="3275571" y="14892"/>
                  </a:lnTo>
                  <a:lnTo>
                    <a:pt x="3218742" y="19398"/>
                  </a:lnTo>
                  <a:lnTo>
                    <a:pt x="3162206" y="24485"/>
                  </a:lnTo>
                  <a:lnTo>
                    <a:pt x="3105968" y="30147"/>
                  </a:lnTo>
                  <a:lnTo>
                    <a:pt x="3050038" y="36379"/>
                  </a:lnTo>
                  <a:lnTo>
                    <a:pt x="2994422" y="43177"/>
                  </a:lnTo>
                  <a:lnTo>
                    <a:pt x="2939129" y="50535"/>
                  </a:lnTo>
                  <a:lnTo>
                    <a:pt x="2884166" y="58449"/>
                  </a:lnTo>
                  <a:lnTo>
                    <a:pt x="2829542" y="66913"/>
                  </a:lnTo>
                  <a:lnTo>
                    <a:pt x="2775263" y="75924"/>
                  </a:lnTo>
                  <a:lnTo>
                    <a:pt x="2721338" y="85475"/>
                  </a:lnTo>
                  <a:lnTo>
                    <a:pt x="2667774" y="95563"/>
                  </a:lnTo>
                  <a:lnTo>
                    <a:pt x="2614579" y="106181"/>
                  </a:lnTo>
                  <a:lnTo>
                    <a:pt x="2561761" y="117326"/>
                  </a:lnTo>
                  <a:lnTo>
                    <a:pt x="2509328" y="128993"/>
                  </a:lnTo>
                  <a:lnTo>
                    <a:pt x="2457287" y="141176"/>
                  </a:lnTo>
                  <a:lnTo>
                    <a:pt x="2405647" y="153870"/>
                  </a:lnTo>
                  <a:lnTo>
                    <a:pt x="2354414" y="167071"/>
                  </a:lnTo>
                  <a:lnTo>
                    <a:pt x="2303597" y="180774"/>
                  </a:lnTo>
                  <a:lnTo>
                    <a:pt x="2253203" y="194974"/>
                  </a:lnTo>
                  <a:lnTo>
                    <a:pt x="2203241" y="209666"/>
                  </a:lnTo>
                  <a:lnTo>
                    <a:pt x="2153718" y="224845"/>
                  </a:lnTo>
                  <a:lnTo>
                    <a:pt x="2104641" y="240507"/>
                  </a:lnTo>
                  <a:lnTo>
                    <a:pt x="2056019" y="256646"/>
                  </a:lnTo>
                  <a:lnTo>
                    <a:pt x="2007859" y="273257"/>
                  </a:lnTo>
                  <a:lnTo>
                    <a:pt x="1960169" y="290336"/>
                  </a:lnTo>
                  <a:lnTo>
                    <a:pt x="1912957" y="307877"/>
                  </a:lnTo>
                  <a:lnTo>
                    <a:pt x="1866231" y="325876"/>
                  </a:lnTo>
                  <a:lnTo>
                    <a:pt x="1819998" y="344328"/>
                  </a:lnTo>
                  <a:lnTo>
                    <a:pt x="1774265" y="363229"/>
                  </a:lnTo>
                  <a:lnTo>
                    <a:pt x="1729042" y="382572"/>
                  </a:lnTo>
                  <a:lnTo>
                    <a:pt x="1684335" y="402353"/>
                  </a:lnTo>
                  <a:lnTo>
                    <a:pt x="1640153" y="422568"/>
                  </a:lnTo>
                  <a:lnTo>
                    <a:pt x="1596503" y="443211"/>
                  </a:lnTo>
                  <a:lnTo>
                    <a:pt x="1553393" y="464278"/>
                  </a:lnTo>
                  <a:lnTo>
                    <a:pt x="1510830" y="485764"/>
                  </a:lnTo>
                  <a:lnTo>
                    <a:pt x="1468823" y="507663"/>
                  </a:lnTo>
                  <a:lnTo>
                    <a:pt x="1427378" y="529971"/>
                  </a:lnTo>
                  <a:lnTo>
                    <a:pt x="1386505" y="552683"/>
                  </a:lnTo>
                  <a:lnTo>
                    <a:pt x="1346211" y="575794"/>
                  </a:lnTo>
                  <a:lnTo>
                    <a:pt x="1306503" y="599299"/>
                  </a:lnTo>
                  <a:lnTo>
                    <a:pt x="1267389" y="623194"/>
                  </a:lnTo>
                  <a:lnTo>
                    <a:pt x="1228877" y="647472"/>
                  </a:lnTo>
                  <a:lnTo>
                    <a:pt x="1190975" y="672131"/>
                  </a:lnTo>
                  <a:lnTo>
                    <a:pt x="1153690" y="697164"/>
                  </a:lnTo>
                  <a:lnTo>
                    <a:pt x="1117031" y="722567"/>
                  </a:lnTo>
                  <a:lnTo>
                    <a:pt x="1081004" y="748334"/>
                  </a:lnTo>
                  <a:lnTo>
                    <a:pt x="1045619" y="774462"/>
                  </a:lnTo>
                  <a:lnTo>
                    <a:pt x="1010881" y="800944"/>
                  </a:lnTo>
                  <a:lnTo>
                    <a:pt x="976801" y="827777"/>
                  </a:lnTo>
                  <a:lnTo>
                    <a:pt x="943384" y="854955"/>
                  </a:lnTo>
                  <a:lnTo>
                    <a:pt x="910639" y="882473"/>
                  </a:lnTo>
                  <a:lnTo>
                    <a:pt x="878574" y="910327"/>
                  </a:lnTo>
                  <a:lnTo>
                    <a:pt x="847196" y="938511"/>
                  </a:lnTo>
                  <a:lnTo>
                    <a:pt x="816513" y="967021"/>
                  </a:lnTo>
                  <a:lnTo>
                    <a:pt x="786533" y="995852"/>
                  </a:lnTo>
                  <a:lnTo>
                    <a:pt x="757263" y="1024999"/>
                  </a:lnTo>
                  <a:lnTo>
                    <a:pt x="728712" y="1054456"/>
                  </a:lnTo>
                  <a:lnTo>
                    <a:pt x="700888" y="1084220"/>
                  </a:lnTo>
                  <a:lnTo>
                    <a:pt x="673797" y="1114285"/>
                  </a:lnTo>
                  <a:lnTo>
                    <a:pt x="647448" y="1144647"/>
                  </a:lnTo>
                  <a:lnTo>
                    <a:pt x="621848" y="1175299"/>
                  </a:lnTo>
                  <a:lnTo>
                    <a:pt x="597005" y="1206239"/>
                  </a:lnTo>
                  <a:lnTo>
                    <a:pt x="572927" y="1237460"/>
                  </a:lnTo>
                  <a:lnTo>
                    <a:pt x="549623" y="1268957"/>
                  </a:lnTo>
                  <a:lnTo>
                    <a:pt x="527098" y="1300727"/>
                  </a:lnTo>
                  <a:lnTo>
                    <a:pt x="505362" y="1332763"/>
                  </a:lnTo>
                  <a:lnTo>
                    <a:pt x="484422" y="1365062"/>
                  </a:lnTo>
                  <a:lnTo>
                    <a:pt x="464285" y="1397618"/>
                  </a:lnTo>
                  <a:lnTo>
                    <a:pt x="426455" y="1463481"/>
                  </a:lnTo>
                  <a:lnTo>
                    <a:pt x="391933" y="1530315"/>
                  </a:lnTo>
                  <a:lnTo>
                    <a:pt x="360781" y="1598079"/>
                  </a:lnTo>
                  <a:lnTo>
                    <a:pt x="333061" y="1666735"/>
                  </a:lnTo>
                  <a:lnTo>
                    <a:pt x="308836" y="1736244"/>
                  </a:lnTo>
                  <a:lnTo>
                    <a:pt x="288168" y="1806566"/>
                  </a:lnTo>
                  <a:lnTo>
                    <a:pt x="271118" y="1877662"/>
                  </a:lnTo>
                  <a:lnTo>
                    <a:pt x="257749" y="1949493"/>
                  </a:lnTo>
                  <a:lnTo>
                    <a:pt x="248122" y="2022021"/>
                  </a:lnTo>
                  <a:lnTo>
                    <a:pt x="242301" y="2095205"/>
                  </a:lnTo>
                  <a:lnTo>
                    <a:pt x="240347" y="2169007"/>
                  </a:lnTo>
                  <a:lnTo>
                    <a:pt x="241263" y="2219548"/>
                  </a:lnTo>
                  <a:lnTo>
                    <a:pt x="243997" y="2269805"/>
                  </a:lnTo>
                  <a:lnTo>
                    <a:pt x="248529" y="2319768"/>
                  </a:lnTo>
                  <a:lnTo>
                    <a:pt x="254839" y="2369422"/>
                  </a:lnTo>
                  <a:lnTo>
                    <a:pt x="262908" y="2418756"/>
                  </a:lnTo>
                  <a:lnTo>
                    <a:pt x="272716" y="2467757"/>
                  </a:lnTo>
                  <a:lnTo>
                    <a:pt x="284243" y="2516412"/>
                  </a:lnTo>
                  <a:lnTo>
                    <a:pt x="297468" y="2564709"/>
                  </a:lnTo>
                  <a:lnTo>
                    <a:pt x="312373" y="2612635"/>
                  </a:lnTo>
                  <a:lnTo>
                    <a:pt x="328937" y="2660178"/>
                  </a:lnTo>
                  <a:lnTo>
                    <a:pt x="347140" y="2707325"/>
                  </a:lnTo>
                  <a:lnTo>
                    <a:pt x="366963" y="2754064"/>
                  </a:lnTo>
                  <a:lnTo>
                    <a:pt x="388385" y="2800382"/>
                  </a:lnTo>
                  <a:lnTo>
                    <a:pt x="411387" y="2846266"/>
                  </a:lnTo>
                  <a:lnTo>
                    <a:pt x="435949" y="2891704"/>
                  </a:lnTo>
                  <a:lnTo>
                    <a:pt x="462051" y="2936684"/>
                  </a:lnTo>
                  <a:lnTo>
                    <a:pt x="394560" y="2995401"/>
                  </a:lnTo>
                  <a:lnTo>
                    <a:pt x="235207" y="3106488"/>
                  </a:lnTo>
                  <a:lnTo>
                    <a:pt x="73763" y="3214095"/>
                  </a:lnTo>
                  <a:lnTo>
                    <a:pt x="0" y="3262376"/>
                  </a:lnTo>
                  <a:lnTo>
                    <a:pt x="303841" y="3131126"/>
                  </a:lnTo>
                  <a:lnTo>
                    <a:pt x="461392" y="3065870"/>
                  </a:lnTo>
                  <a:lnTo>
                    <a:pt x="523295" y="3047250"/>
                  </a:lnTo>
                  <a:lnTo>
                    <a:pt x="540194" y="3055912"/>
                  </a:lnTo>
                  <a:lnTo>
                    <a:pt x="562986" y="3087267"/>
                  </a:lnTo>
                  <a:lnTo>
                    <a:pt x="586542" y="3118351"/>
                  </a:lnTo>
                  <a:lnTo>
                    <a:pt x="610854" y="3149161"/>
                  </a:lnTo>
                  <a:lnTo>
                    <a:pt x="635914" y="3179691"/>
                  </a:lnTo>
                  <a:lnTo>
                    <a:pt x="661714" y="3209937"/>
                  </a:lnTo>
                  <a:lnTo>
                    <a:pt x="688248" y="3239893"/>
                  </a:lnTo>
                  <a:lnTo>
                    <a:pt x="715507" y="3269555"/>
                  </a:lnTo>
                  <a:lnTo>
                    <a:pt x="743485" y="3298918"/>
                  </a:lnTo>
                  <a:lnTo>
                    <a:pt x="772173" y="3327977"/>
                  </a:lnTo>
                  <a:lnTo>
                    <a:pt x="801563" y="3356729"/>
                  </a:lnTo>
                  <a:lnTo>
                    <a:pt x="831649" y="3385166"/>
                  </a:lnTo>
                  <a:lnTo>
                    <a:pt x="862423" y="3413286"/>
                  </a:lnTo>
                  <a:lnTo>
                    <a:pt x="893876" y="3441083"/>
                  </a:lnTo>
                  <a:lnTo>
                    <a:pt x="926003" y="3468553"/>
                  </a:lnTo>
                  <a:lnTo>
                    <a:pt x="958794" y="3495690"/>
                  </a:lnTo>
                  <a:lnTo>
                    <a:pt x="992242" y="3522490"/>
                  </a:lnTo>
                  <a:lnTo>
                    <a:pt x="1026341" y="3548949"/>
                  </a:lnTo>
                  <a:lnTo>
                    <a:pt x="1061082" y="3575060"/>
                  </a:lnTo>
                  <a:lnTo>
                    <a:pt x="1096457" y="3600820"/>
                  </a:lnTo>
                  <a:lnTo>
                    <a:pt x="1132459" y="3626225"/>
                  </a:lnTo>
                  <a:lnTo>
                    <a:pt x="1169081" y="3651268"/>
                  </a:lnTo>
                  <a:lnTo>
                    <a:pt x="1206315" y="3675945"/>
                  </a:lnTo>
                  <a:lnTo>
                    <a:pt x="1244154" y="3700252"/>
                  </a:lnTo>
                  <a:lnTo>
                    <a:pt x="1282589" y="3724184"/>
                  </a:lnTo>
                  <a:lnTo>
                    <a:pt x="1321613" y="3747735"/>
                  </a:lnTo>
                  <a:lnTo>
                    <a:pt x="1361219" y="3770902"/>
                  </a:lnTo>
                  <a:lnTo>
                    <a:pt x="1401400" y="3793679"/>
                  </a:lnTo>
                  <a:lnTo>
                    <a:pt x="1442146" y="3816062"/>
                  </a:lnTo>
                  <a:lnTo>
                    <a:pt x="1483452" y="3838046"/>
                  </a:lnTo>
                  <a:lnTo>
                    <a:pt x="1525309" y="3859625"/>
                  </a:lnTo>
                  <a:lnTo>
                    <a:pt x="1567710" y="3880796"/>
                  </a:lnTo>
                  <a:lnTo>
                    <a:pt x="1610647" y="3901554"/>
                  </a:lnTo>
                  <a:lnTo>
                    <a:pt x="1654112" y="3921893"/>
                  </a:lnTo>
                  <a:lnTo>
                    <a:pt x="1698099" y="3941810"/>
                  </a:lnTo>
                  <a:lnTo>
                    <a:pt x="1742599" y="3961298"/>
                  </a:lnTo>
                  <a:lnTo>
                    <a:pt x="1787605" y="3980354"/>
                  </a:lnTo>
                  <a:lnTo>
                    <a:pt x="1833110" y="3998973"/>
                  </a:lnTo>
                  <a:lnTo>
                    <a:pt x="1879105" y="4017149"/>
                  </a:lnTo>
                  <a:lnTo>
                    <a:pt x="1925584" y="4034879"/>
                  </a:lnTo>
                  <a:lnTo>
                    <a:pt x="1972538" y="4052157"/>
                  </a:lnTo>
                  <a:lnTo>
                    <a:pt x="2019960" y="4068978"/>
                  </a:lnTo>
                  <a:lnTo>
                    <a:pt x="2067843" y="4085339"/>
                  </a:lnTo>
                  <a:lnTo>
                    <a:pt x="2116178" y="4101233"/>
                  </a:lnTo>
                  <a:lnTo>
                    <a:pt x="2164959" y="4116656"/>
                  </a:lnTo>
                  <a:lnTo>
                    <a:pt x="2214178" y="4131604"/>
                  </a:lnTo>
                  <a:lnTo>
                    <a:pt x="2263826" y="4146072"/>
                  </a:lnTo>
                  <a:lnTo>
                    <a:pt x="2313898" y="4160055"/>
                  </a:lnTo>
                  <a:lnTo>
                    <a:pt x="2364384" y="4173547"/>
                  </a:lnTo>
                  <a:lnTo>
                    <a:pt x="2415278" y="4186545"/>
                  </a:lnTo>
                  <a:lnTo>
                    <a:pt x="2466572" y="4199044"/>
                  </a:lnTo>
                  <a:lnTo>
                    <a:pt x="2518258" y="4211039"/>
                  </a:lnTo>
                  <a:lnTo>
                    <a:pt x="2570329" y="4222524"/>
                  </a:lnTo>
                  <a:lnTo>
                    <a:pt x="2622777" y="4233496"/>
                  </a:lnTo>
                  <a:lnTo>
                    <a:pt x="2675595" y="4243949"/>
                  </a:lnTo>
                  <a:lnTo>
                    <a:pt x="2728774" y="4253879"/>
                  </a:lnTo>
                  <a:lnTo>
                    <a:pt x="2782309" y="4263281"/>
                  </a:lnTo>
                  <a:lnTo>
                    <a:pt x="2836190" y="4272151"/>
                  </a:lnTo>
                  <a:lnTo>
                    <a:pt x="2890410" y="4280482"/>
                  </a:lnTo>
                  <a:lnTo>
                    <a:pt x="2944962" y="4288271"/>
                  </a:lnTo>
                  <a:lnTo>
                    <a:pt x="2999838" y="4295513"/>
                  </a:lnTo>
                  <a:lnTo>
                    <a:pt x="3055031" y="4302203"/>
                  </a:lnTo>
                  <a:lnTo>
                    <a:pt x="3110532" y="4308337"/>
                  </a:lnTo>
                  <a:lnTo>
                    <a:pt x="3166336" y="4313909"/>
                  </a:lnTo>
                  <a:lnTo>
                    <a:pt x="3222433" y="4318914"/>
                  </a:lnTo>
                  <a:lnTo>
                    <a:pt x="3278816" y="4323349"/>
                  </a:lnTo>
                  <a:lnTo>
                    <a:pt x="3335478" y="4327208"/>
                  </a:lnTo>
                  <a:lnTo>
                    <a:pt x="3392411" y="4330486"/>
                  </a:lnTo>
                  <a:lnTo>
                    <a:pt x="3449608" y="4333179"/>
                  </a:lnTo>
                  <a:lnTo>
                    <a:pt x="3507060" y="4335282"/>
                  </a:lnTo>
                  <a:lnTo>
                    <a:pt x="3564761" y="4336790"/>
                  </a:lnTo>
                  <a:lnTo>
                    <a:pt x="3622703" y="4337698"/>
                  </a:lnTo>
                  <a:lnTo>
                    <a:pt x="3680879" y="4338002"/>
                  </a:lnTo>
                  <a:lnTo>
                    <a:pt x="3739530" y="4337693"/>
                  </a:lnTo>
                  <a:lnTo>
                    <a:pt x="3797944" y="4336770"/>
                  </a:lnTo>
                  <a:lnTo>
                    <a:pt x="3856114" y="4335237"/>
                  </a:lnTo>
                  <a:lnTo>
                    <a:pt x="3914030" y="4333100"/>
                  </a:lnTo>
                  <a:lnTo>
                    <a:pt x="3971687" y="4330363"/>
                  </a:lnTo>
                  <a:lnTo>
                    <a:pt x="4029075" y="4327032"/>
                  </a:lnTo>
                  <a:lnTo>
                    <a:pt x="4086187" y="4323110"/>
                  </a:lnTo>
                  <a:lnTo>
                    <a:pt x="4143015" y="4318603"/>
                  </a:lnTo>
                  <a:lnTo>
                    <a:pt x="4199551" y="4313517"/>
                  </a:lnTo>
                  <a:lnTo>
                    <a:pt x="4255789" y="4307855"/>
                  </a:lnTo>
                  <a:lnTo>
                    <a:pt x="4311719" y="4301623"/>
                  </a:lnTo>
                  <a:lnTo>
                    <a:pt x="4367335" y="4294825"/>
                  </a:lnTo>
                  <a:lnTo>
                    <a:pt x="4422628" y="4287467"/>
                  </a:lnTo>
                  <a:lnTo>
                    <a:pt x="4477591" y="4279553"/>
                  </a:lnTo>
                  <a:lnTo>
                    <a:pt x="4532215" y="4271088"/>
                  </a:lnTo>
                  <a:lnTo>
                    <a:pt x="4586494" y="4262078"/>
                  </a:lnTo>
                  <a:lnTo>
                    <a:pt x="4640420" y="4252526"/>
                  </a:lnTo>
                  <a:lnTo>
                    <a:pt x="4693983" y="4242439"/>
                  </a:lnTo>
                  <a:lnTo>
                    <a:pt x="4747178" y="4231820"/>
                  </a:lnTo>
                  <a:lnTo>
                    <a:pt x="4799996" y="4220675"/>
                  </a:lnTo>
                  <a:lnTo>
                    <a:pt x="4852429" y="4209009"/>
                  </a:lnTo>
                  <a:lnTo>
                    <a:pt x="4904470" y="4196826"/>
                  </a:lnTo>
                  <a:lnTo>
                    <a:pt x="4956111" y="4184132"/>
                  </a:lnTo>
                  <a:lnTo>
                    <a:pt x="5007343" y="4170930"/>
                  </a:lnTo>
                  <a:lnTo>
                    <a:pt x="5058160" y="4157227"/>
                  </a:lnTo>
                  <a:lnTo>
                    <a:pt x="5108554" y="4143027"/>
                  </a:lnTo>
                  <a:lnTo>
                    <a:pt x="5158516" y="4128336"/>
                  </a:lnTo>
                  <a:lnTo>
                    <a:pt x="5208040" y="4113156"/>
                  </a:lnTo>
                  <a:lnTo>
                    <a:pt x="5257116" y="4097495"/>
                  </a:lnTo>
                  <a:lnTo>
                    <a:pt x="5305738" y="4081356"/>
                  </a:lnTo>
                  <a:lnTo>
                    <a:pt x="5353898" y="4064745"/>
                  </a:lnTo>
                  <a:lnTo>
                    <a:pt x="5401588" y="4047666"/>
                  </a:lnTo>
                  <a:lnTo>
                    <a:pt x="5448800" y="4030125"/>
                  </a:lnTo>
                  <a:lnTo>
                    <a:pt x="5495526" y="4012126"/>
                  </a:lnTo>
                  <a:lnTo>
                    <a:pt x="5541760" y="3993674"/>
                  </a:lnTo>
                  <a:lnTo>
                    <a:pt x="5587492" y="3974774"/>
                  </a:lnTo>
                  <a:lnTo>
                    <a:pt x="5632715" y="3955430"/>
                  </a:lnTo>
                  <a:lnTo>
                    <a:pt x="5677422" y="3935649"/>
                  </a:lnTo>
                  <a:lnTo>
                    <a:pt x="5721604" y="3915434"/>
                  </a:lnTo>
                  <a:lnTo>
                    <a:pt x="5765254" y="3894791"/>
                  </a:lnTo>
                  <a:lnTo>
                    <a:pt x="5808365" y="3873724"/>
                  </a:lnTo>
                  <a:lnTo>
                    <a:pt x="5850927" y="3852239"/>
                  </a:lnTo>
                  <a:lnTo>
                    <a:pt x="5892935" y="3830340"/>
                  </a:lnTo>
                  <a:lnTo>
                    <a:pt x="5934379" y="3808032"/>
                  </a:lnTo>
                  <a:lnTo>
                    <a:pt x="5975252" y="3785320"/>
                  </a:lnTo>
                  <a:lnTo>
                    <a:pt x="6015546" y="3762209"/>
                  </a:lnTo>
                  <a:lnTo>
                    <a:pt x="6055255" y="3738704"/>
                  </a:lnTo>
                  <a:lnTo>
                    <a:pt x="6094368" y="3714810"/>
                  </a:lnTo>
                  <a:lnTo>
                    <a:pt x="6132880" y="3690531"/>
                  </a:lnTo>
                  <a:lnTo>
                    <a:pt x="6170783" y="3665872"/>
                  </a:lnTo>
                  <a:lnTo>
                    <a:pt x="6208067" y="3640839"/>
                  </a:lnTo>
                  <a:lnTo>
                    <a:pt x="6244727" y="3615437"/>
                  </a:lnTo>
                  <a:lnTo>
                    <a:pt x="6280753" y="3589669"/>
                  </a:lnTo>
                  <a:lnTo>
                    <a:pt x="6316139" y="3563542"/>
                  </a:lnTo>
                  <a:lnTo>
                    <a:pt x="6350876" y="3537060"/>
                  </a:lnTo>
                  <a:lnTo>
                    <a:pt x="6384957" y="3510227"/>
                  </a:lnTo>
                  <a:lnTo>
                    <a:pt x="6418373" y="3483049"/>
                  </a:lnTo>
                  <a:lnTo>
                    <a:pt x="6451118" y="3455531"/>
                  </a:lnTo>
                  <a:lnTo>
                    <a:pt x="6483184" y="3427677"/>
                  </a:lnTo>
                  <a:lnTo>
                    <a:pt x="6514561" y="3399493"/>
                  </a:lnTo>
                  <a:lnTo>
                    <a:pt x="6545244" y="3370983"/>
                  </a:lnTo>
                  <a:lnTo>
                    <a:pt x="6575224" y="3342153"/>
                  </a:lnTo>
                  <a:lnTo>
                    <a:pt x="6604494" y="3313006"/>
                  </a:lnTo>
                  <a:lnTo>
                    <a:pt x="6633045" y="3283549"/>
                  </a:lnTo>
                  <a:lnTo>
                    <a:pt x="6660870" y="3253785"/>
                  </a:lnTo>
                  <a:lnTo>
                    <a:pt x="6687960" y="3223720"/>
                  </a:lnTo>
                  <a:lnTo>
                    <a:pt x="6714310" y="3193359"/>
                  </a:lnTo>
                  <a:lnTo>
                    <a:pt x="6739909" y="3162707"/>
                  </a:lnTo>
                  <a:lnTo>
                    <a:pt x="6764752" y="3131767"/>
                  </a:lnTo>
                  <a:lnTo>
                    <a:pt x="6788830" y="3100547"/>
                  </a:lnTo>
                  <a:lnTo>
                    <a:pt x="6812135" y="3069049"/>
                  </a:lnTo>
                  <a:lnTo>
                    <a:pt x="6834659" y="3037280"/>
                  </a:lnTo>
                  <a:lnTo>
                    <a:pt x="6856395" y="3005244"/>
                  </a:lnTo>
                  <a:lnTo>
                    <a:pt x="6877335" y="2972945"/>
                  </a:lnTo>
                  <a:lnTo>
                    <a:pt x="6897472" y="2940390"/>
                  </a:lnTo>
                  <a:lnTo>
                    <a:pt x="6935302" y="2874527"/>
                  </a:lnTo>
                  <a:lnTo>
                    <a:pt x="6969825" y="2807694"/>
                  </a:lnTo>
                  <a:lnTo>
                    <a:pt x="7000977" y="2739930"/>
                  </a:lnTo>
                  <a:lnTo>
                    <a:pt x="7028696" y="2671275"/>
                  </a:lnTo>
                  <a:lnTo>
                    <a:pt x="7052921" y="2601767"/>
                  </a:lnTo>
                  <a:lnTo>
                    <a:pt x="7073590" y="2531445"/>
                  </a:lnTo>
                  <a:lnTo>
                    <a:pt x="7090639" y="2460349"/>
                  </a:lnTo>
                  <a:lnTo>
                    <a:pt x="7104009" y="2388519"/>
                  </a:lnTo>
                  <a:lnTo>
                    <a:pt x="7113635" y="2315992"/>
                  </a:lnTo>
                  <a:lnTo>
                    <a:pt x="7119456" y="2242808"/>
                  </a:lnTo>
                  <a:lnTo>
                    <a:pt x="7121410" y="2169007"/>
                  </a:lnTo>
                  <a:lnTo>
                    <a:pt x="7120920" y="2132031"/>
                  </a:lnTo>
                  <a:lnTo>
                    <a:pt x="7117025" y="2058533"/>
                  </a:lnTo>
                  <a:lnTo>
                    <a:pt x="7109293" y="1985672"/>
                  </a:lnTo>
                  <a:lnTo>
                    <a:pt x="7097788" y="1913488"/>
                  </a:lnTo>
                  <a:lnTo>
                    <a:pt x="7082571" y="1842019"/>
                  </a:lnTo>
                  <a:lnTo>
                    <a:pt x="7063704" y="1771305"/>
                  </a:lnTo>
                  <a:lnTo>
                    <a:pt x="7041249" y="1701385"/>
                  </a:lnTo>
                  <a:lnTo>
                    <a:pt x="7015269" y="1632298"/>
                  </a:lnTo>
                  <a:lnTo>
                    <a:pt x="6985826" y="1564083"/>
                  </a:lnTo>
                  <a:lnTo>
                    <a:pt x="6952981" y="1496779"/>
                  </a:lnTo>
                  <a:lnTo>
                    <a:pt x="6916797" y="1430426"/>
                  </a:lnTo>
                  <a:lnTo>
                    <a:pt x="6877335" y="1365062"/>
                  </a:lnTo>
                  <a:lnTo>
                    <a:pt x="6856395" y="1332763"/>
                  </a:lnTo>
                  <a:lnTo>
                    <a:pt x="6834659" y="1300727"/>
                  </a:lnTo>
                  <a:lnTo>
                    <a:pt x="6812135" y="1268957"/>
                  </a:lnTo>
                  <a:lnTo>
                    <a:pt x="6788830" y="1237460"/>
                  </a:lnTo>
                  <a:lnTo>
                    <a:pt x="6764752" y="1206239"/>
                  </a:lnTo>
                  <a:lnTo>
                    <a:pt x="6739909" y="1175299"/>
                  </a:lnTo>
                  <a:lnTo>
                    <a:pt x="6714310" y="1144647"/>
                  </a:lnTo>
                  <a:lnTo>
                    <a:pt x="6687960" y="1114285"/>
                  </a:lnTo>
                  <a:lnTo>
                    <a:pt x="6660870" y="1084220"/>
                  </a:lnTo>
                  <a:lnTo>
                    <a:pt x="6633045" y="1054456"/>
                  </a:lnTo>
                  <a:lnTo>
                    <a:pt x="6604494" y="1024999"/>
                  </a:lnTo>
                  <a:lnTo>
                    <a:pt x="6575224" y="995852"/>
                  </a:lnTo>
                  <a:lnTo>
                    <a:pt x="6545244" y="967021"/>
                  </a:lnTo>
                  <a:lnTo>
                    <a:pt x="6514561" y="938511"/>
                  </a:lnTo>
                  <a:lnTo>
                    <a:pt x="6483184" y="910327"/>
                  </a:lnTo>
                  <a:lnTo>
                    <a:pt x="6451118" y="882473"/>
                  </a:lnTo>
                  <a:lnTo>
                    <a:pt x="6418373" y="854955"/>
                  </a:lnTo>
                  <a:lnTo>
                    <a:pt x="6384957" y="827777"/>
                  </a:lnTo>
                  <a:lnTo>
                    <a:pt x="6350876" y="800944"/>
                  </a:lnTo>
                  <a:lnTo>
                    <a:pt x="6316139" y="774462"/>
                  </a:lnTo>
                  <a:lnTo>
                    <a:pt x="6280753" y="748334"/>
                  </a:lnTo>
                  <a:lnTo>
                    <a:pt x="6244727" y="722567"/>
                  </a:lnTo>
                  <a:lnTo>
                    <a:pt x="6208067" y="697164"/>
                  </a:lnTo>
                  <a:lnTo>
                    <a:pt x="6170783" y="672131"/>
                  </a:lnTo>
                  <a:lnTo>
                    <a:pt x="6132880" y="647472"/>
                  </a:lnTo>
                  <a:lnTo>
                    <a:pt x="6094368" y="623194"/>
                  </a:lnTo>
                  <a:lnTo>
                    <a:pt x="6055255" y="599299"/>
                  </a:lnTo>
                  <a:lnTo>
                    <a:pt x="6015546" y="575794"/>
                  </a:lnTo>
                  <a:lnTo>
                    <a:pt x="5975252" y="552683"/>
                  </a:lnTo>
                  <a:lnTo>
                    <a:pt x="5934379" y="529971"/>
                  </a:lnTo>
                  <a:lnTo>
                    <a:pt x="5892935" y="507663"/>
                  </a:lnTo>
                  <a:lnTo>
                    <a:pt x="5850927" y="485764"/>
                  </a:lnTo>
                  <a:lnTo>
                    <a:pt x="5808365" y="464278"/>
                  </a:lnTo>
                  <a:lnTo>
                    <a:pt x="5765254" y="443211"/>
                  </a:lnTo>
                  <a:lnTo>
                    <a:pt x="5721604" y="422568"/>
                  </a:lnTo>
                  <a:lnTo>
                    <a:pt x="5677422" y="402353"/>
                  </a:lnTo>
                  <a:lnTo>
                    <a:pt x="5632715" y="382572"/>
                  </a:lnTo>
                  <a:lnTo>
                    <a:pt x="5587492" y="363229"/>
                  </a:lnTo>
                  <a:lnTo>
                    <a:pt x="5541760" y="344328"/>
                  </a:lnTo>
                  <a:lnTo>
                    <a:pt x="5495526" y="325876"/>
                  </a:lnTo>
                  <a:lnTo>
                    <a:pt x="5448800" y="307877"/>
                  </a:lnTo>
                  <a:lnTo>
                    <a:pt x="5401588" y="290336"/>
                  </a:lnTo>
                  <a:lnTo>
                    <a:pt x="5353898" y="273257"/>
                  </a:lnTo>
                  <a:lnTo>
                    <a:pt x="5305738" y="256646"/>
                  </a:lnTo>
                  <a:lnTo>
                    <a:pt x="5257116" y="240507"/>
                  </a:lnTo>
                  <a:lnTo>
                    <a:pt x="5208040" y="224845"/>
                  </a:lnTo>
                  <a:lnTo>
                    <a:pt x="5158516" y="209666"/>
                  </a:lnTo>
                  <a:lnTo>
                    <a:pt x="5108554" y="194974"/>
                  </a:lnTo>
                  <a:lnTo>
                    <a:pt x="5058160" y="180774"/>
                  </a:lnTo>
                  <a:lnTo>
                    <a:pt x="5007343" y="167071"/>
                  </a:lnTo>
                  <a:lnTo>
                    <a:pt x="4956111" y="153870"/>
                  </a:lnTo>
                  <a:lnTo>
                    <a:pt x="4904470" y="141176"/>
                  </a:lnTo>
                  <a:lnTo>
                    <a:pt x="4852429" y="128993"/>
                  </a:lnTo>
                  <a:lnTo>
                    <a:pt x="4799996" y="117326"/>
                  </a:lnTo>
                  <a:lnTo>
                    <a:pt x="4747178" y="106181"/>
                  </a:lnTo>
                  <a:lnTo>
                    <a:pt x="4693983" y="95563"/>
                  </a:lnTo>
                  <a:lnTo>
                    <a:pt x="4640420" y="85475"/>
                  </a:lnTo>
                  <a:lnTo>
                    <a:pt x="4586494" y="75924"/>
                  </a:lnTo>
                  <a:lnTo>
                    <a:pt x="4532215" y="66913"/>
                  </a:lnTo>
                  <a:lnTo>
                    <a:pt x="4477591" y="58449"/>
                  </a:lnTo>
                  <a:lnTo>
                    <a:pt x="4422628" y="50535"/>
                  </a:lnTo>
                  <a:lnTo>
                    <a:pt x="4367335" y="43177"/>
                  </a:lnTo>
                  <a:lnTo>
                    <a:pt x="4311719" y="36379"/>
                  </a:lnTo>
                  <a:lnTo>
                    <a:pt x="4255789" y="30147"/>
                  </a:lnTo>
                  <a:lnTo>
                    <a:pt x="4199551" y="24485"/>
                  </a:lnTo>
                  <a:lnTo>
                    <a:pt x="4143015" y="19398"/>
                  </a:lnTo>
                  <a:lnTo>
                    <a:pt x="4086187" y="14892"/>
                  </a:lnTo>
                  <a:lnTo>
                    <a:pt x="4029075" y="10970"/>
                  </a:lnTo>
                  <a:lnTo>
                    <a:pt x="3971687" y="7638"/>
                  </a:lnTo>
                  <a:lnTo>
                    <a:pt x="3914030" y="4901"/>
                  </a:lnTo>
                  <a:lnTo>
                    <a:pt x="3856114" y="2764"/>
                  </a:lnTo>
                  <a:lnTo>
                    <a:pt x="3797944" y="1231"/>
                  </a:lnTo>
                  <a:lnTo>
                    <a:pt x="3739530" y="308"/>
                  </a:lnTo>
                  <a:lnTo>
                    <a:pt x="3680879" y="0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2465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T</a:t>
            </a:r>
            <a:r>
              <a:rPr spc="-150" dirty="0"/>
              <a:t>O</a:t>
            </a:r>
            <a:r>
              <a:rPr spc="-275" dirty="0"/>
              <a:t>O</a:t>
            </a:r>
            <a:r>
              <a:rPr spc="-114" dirty="0"/>
              <a:t>THBRUSHING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97656" y="1699583"/>
            <a:ext cx="5350510" cy="288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" marR="123189" indent="73660" algn="just">
              <a:lnSpc>
                <a:spcPct val="107100"/>
              </a:lnSpc>
              <a:spcBef>
                <a:spcPts val="100"/>
              </a:spcBef>
            </a:pPr>
            <a:r>
              <a:rPr sz="3500" spc="55" dirty="0">
                <a:solidFill>
                  <a:srgbClr val="25408F"/>
                </a:solidFill>
                <a:latin typeface="Gill Sans MT"/>
                <a:cs typeface="Gill Sans MT"/>
              </a:rPr>
              <a:t>Pla</a:t>
            </a:r>
            <a:r>
              <a:rPr sz="3500" spc="-5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500" spc="19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95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500" spc="19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55" dirty="0">
                <a:solidFill>
                  <a:srgbClr val="25408F"/>
                </a:solidFill>
                <a:latin typeface="Gill Sans MT"/>
                <a:cs typeface="Gill Sans MT"/>
              </a:rPr>
              <a:t>bristle</a:t>
            </a:r>
            <a:r>
              <a:rPr sz="3500" spc="13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40" dirty="0">
                <a:solidFill>
                  <a:srgbClr val="25408F"/>
                </a:solidFill>
                <a:latin typeface="Gill Sans MT"/>
                <a:cs typeface="Gill Sans MT"/>
              </a:rPr>
              <a:t>on</a:t>
            </a:r>
            <a:r>
              <a:rPr sz="3500" spc="-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500" spc="7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6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500" spc="-45" dirty="0">
                <a:solidFill>
                  <a:srgbClr val="25408F"/>
                </a:solidFill>
                <a:latin typeface="Gill Sans MT"/>
                <a:cs typeface="Gill Sans MT"/>
              </a:rPr>
              <a:t>our  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500" spc="100" dirty="0">
                <a:solidFill>
                  <a:srgbClr val="25408F"/>
                </a:solidFill>
                <a:latin typeface="Gill Sans MT"/>
                <a:cs typeface="Gill Sans MT"/>
              </a:rPr>
              <a:t>eet</a:t>
            </a:r>
            <a:r>
              <a:rPr sz="3500" spc="20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105" dirty="0">
                <a:solidFill>
                  <a:srgbClr val="25408F"/>
                </a:solidFill>
                <a:latin typeface="Gill Sans MT"/>
                <a:cs typeface="Gill Sans MT"/>
              </a:rPr>
              <a:t>an</a:t>
            </a:r>
            <a:r>
              <a:rPr sz="3500" spc="190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b="1" spc="-335" dirty="0">
                <a:solidFill>
                  <a:srgbClr val="25408F"/>
                </a:solidFill>
                <a:latin typeface="Gill Sans MT"/>
                <a:cs typeface="Gill Sans MT"/>
              </a:rPr>
              <a:t>m</a:t>
            </a:r>
            <a:r>
              <a:rPr sz="3500" b="1" spc="-325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500" b="1" spc="-40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3500" b="1" spc="-6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500" b="1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b="1" spc="-100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500" b="1" spc="-3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500" b="1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b="1" spc="-110" dirty="0">
                <a:solidFill>
                  <a:srgbClr val="25408F"/>
                </a:solidFill>
                <a:latin typeface="Gill Sans MT"/>
                <a:cs typeface="Gill Sans MT"/>
              </a:rPr>
              <a:t>brush  i</a:t>
            </a:r>
            <a:r>
              <a:rPr sz="3500" b="1" spc="-85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500" b="1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b="1" spc="-150" dirty="0">
                <a:solidFill>
                  <a:srgbClr val="25408F"/>
                </a:solidFill>
                <a:latin typeface="Gill Sans MT"/>
                <a:cs typeface="Gill Sans MT"/>
              </a:rPr>
              <a:t>smal</a:t>
            </a:r>
            <a:r>
              <a:rPr sz="3500" b="1" spc="-40" dirty="0">
                <a:solidFill>
                  <a:srgbClr val="25408F"/>
                </a:solidFill>
                <a:latin typeface="Gill Sans MT"/>
                <a:cs typeface="Gill Sans MT"/>
              </a:rPr>
              <a:t>l</a:t>
            </a:r>
            <a:r>
              <a:rPr sz="3500" b="1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b="1" spc="-33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500" b="1" spc="-150" dirty="0">
                <a:solidFill>
                  <a:srgbClr val="25408F"/>
                </a:solidFill>
                <a:latin typeface="Gill Sans MT"/>
                <a:cs typeface="Gill Sans MT"/>
              </a:rPr>
              <a:t>oun</a:t>
            </a:r>
            <a:r>
              <a:rPr sz="3500" b="1" spc="-80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3500" b="1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b="1" spc="-335" dirty="0">
                <a:solidFill>
                  <a:srgbClr val="25408F"/>
                </a:solidFill>
                <a:latin typeface="Gill Sans MT"/>
                <a:cs typeface="Gill Sans MT"/>
              </a:rPr>
              <a:t>m</a:t>
            </a:r>
            <a:r>
              <a:rPr sz="3500" b="1" spc="-325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500" b="1" spc="-40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3500" b="1" spc="-125" dirty="0">
                <a:solidFill>
                  <a:srgbClr val="25408F"/>
                </a:solidFill>
                <a:latin typeface="Gill Sans MT"/>
                <a:cs typeface="Gill Sans MT"/>
              </a:rPr>
              <a:t>ement</a:t>
            </a:r>
            <a:r>
              <a:rPr sz="3500" b="1" spc="-114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500" spc="125" dirty="0">
                <a:solidFill>
                  <a:srgbClr val="25408F"/>
                </a:solidFill>
                <a:latin typeface="Gill Sans MT"/>
                <a:cs typeface="Gill Sans MT"/>
              </a:rPr>
              <a:t>,</a:t>
            </a:r>
            <a:endParaRPr sz="3500">
              <a:latin typeface="Gill Sans MT"/>
              <a:cs typeface="Gill Sans MT"/>
            </a:endParaRPr>
          </a:p>
          <a:p>
            <a:pPr marL="321945" marR="5080" indent="-309880" algn="just">
              <a:lnSpc>
                <a:spcPct val="107100"/>
              </a:lnSpc>
            </a:pPr>
            <a:r>
              <a:rPr sz="3500" spc="125" dirty="0">
                <a:solidFill>
                  <a:srgbClr val="25408F"/>
                </a:solidFill>
                <a:latin typeface="Gill Sans MT"/>
                <a:cs typeface="Gill Sans MT"/>
              </a:rPr>
              <a:t>makin</a:t>
            </a:r>
            <a:r>
              <a:rPr sz="3500" spc="170" dirty="0">
                <a:solidFill>
                  <a:srgbClr val="25408F"/>
                </a:solidFill>
                <a:latin typeface="Gill Sans MT"/>
                <a:cs typeface="Gill Sans MT"/>
              </a:rPr>
              <a:t>g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45" dirty="0">
                <a:solidFill>
                  <a:srgbClr val="25408F"/>
                </a:solidFill>
                <a:latin typeface="Gill Sans MT"/>
                <a:cs typeface="Gill Sans MT"/>
              </a:rPr>
              <a:t>su</a:t>
            </a:r>
            <a:r>
              <a:rPr sz="3500" spc="-5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500" spc="19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6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500" spc="4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500" spc="100" dirty="0">
                <a:solidFill>
                  <a:srgbClr val="25408F"/>
                </a:solidFill>
                <a:latin typeface="Gill Sans MT"/>
                <a:cs typeface="Gill Sans MT"/>
              </a:rPr>
              <a:t>u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55" dirty="0">
                <a:solidFill>
                  <a:srgbClr val="25408F"/>
                </a:solidFill>
                <a:latin typeface="Gill Sans MT"/>
                <a:cs typeface="Gill Sans MT"/>
              </a:rPr>
              <a:t>brus</a:t>
            </a:r>
            <a:r>
              <a:rPr sz="3500" spc="14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-5" dirty="0">
                <a:solidFill>
                  <a:srgbClr val="25408F"/>
                </a:solidFill>
                <a:latin typeface="Gill Sans MT"/>
                <a:cs typeface="Gill Sans MT"/>
              </a:rPr>
              <a:t>whe</a:t>
            </a:r>
            <a:r>
              <a:rPr sz="3500" spc="-114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500" spc="140" dirty="0">
                <a:solidFill>
                  <a:srgbClr val="25408F"/>
                </a:solidFill>
                <a:latin typeface="Gill Sans MT"/>
                <a:cs typeface="Gill Sans MT"/>
              </a:rPr>
              <a:t>e  </a:t>
            </a:r>
            <a:r>
              <a:rPr sz="3500" spc="95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500" spc="19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500" spc="45" dirty="0">
                <a:solidFill>
                  <a:srgbClr val="25408F"/>
                </a:solidFill>
                <a:latin typeface="Gill Sans MT"/>
                <a:cs typeface="Gill Sans MT"/>
              </a:rPr>
              <a:t>oot</a:t>
            </a:r>
            <a:r>
              <a:rPr sz="3500" spc="12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170" dirty="0">
                <a:solidFill>
                  <a:srgbClr val="25408F"/>
                </a:solidFill>
                <a:latin typeface="Gill Sans MT"/>
                <a:cs typeface="Gill Sans MT"/>
              </a:rPr>
              <a:t>meet</a:t>
            </a:r>
            <a:r>
              <a:rPr sz="3500" spc="180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95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500" spc="19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170" dirty="0">
                <a:solidFill>
                  <a:srgbClr val="25408F"/>
                </a:solidFill>
                <a:latin typeface="Gill Sans MT"/>
                <a:cs typeface="Gill Sans MT"/>
              </a:rPr>
              <a:t>gum.</a:t>
            </a:r>
            <a:endParaRPr sz="350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141" y="1287780"/>
            <a:ext cx="10692130" cy="6275070"/>
            <a:chOff x="0" y="1285163"/>
            <a:chExt cx="10692130" cy="6275070"/>
          </a:xfrm>
        </p:grpSpPr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85163"/>
              <a:ext cx="4008666" cy="58986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5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1837" y="7109597"/>
              <a:ext cx="1221145" cy="3252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AAAD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604</Words>
  <Application>Microsoft Office PowerPoint</Application>
  <PresentationFormat>Custom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Gill Sans MT</vt:lpstr>
      <vt:lpstr>Myriad Pro Light</vt:lpstr>
      <vt:lpstr>Trebuchet MS</vt:lpstr>
      <vt:lpstr>Office Theme</vt:lpstr>
      <vt:lpstr>Our Smile</vt:lpstr>
      <vt:lpstr>Our ‘baby’ teeth start to come  through (erupt) when we are  around 6 months old. We  normally have 20 ‘baby’ teeth by  the time we are 2.5 years old.</vt:lpstr>
      <vt:lpstr>PowerPoint Presentation</vt:lpstr>
      <vt:lpstr>PowerPoint Presentation</vt:lpstr>
      <vt:lpstr>PowerPoint Presentation</vt:lpstr>
      <vt:lpstr>We get 4 more molar teeth  later, anytime up to around  24 years old, these are called  wisdom teeth.</vt:lpstr>
      <vt:lpstr>TOOTHBRUSHING</vt:lpstr>
      <vt:lpstr>TOOTHBRUSHING</vt:lpstr>
      <vt:lpstr>TOOTHBRUSHING</vt:lpstr>
      <vt:lpstr>TOOTHBRUSHING</vt:lpstr>
      <vt:lpstr>TOOTHBRUSHING</vt:lpstr>
      <vt:lpstr>TOOTHBRUSHING</vt:lpstr>
      <vt:lpstr>TOOTHBRUSHING</vt:lpstr>
      <vt:lpstr>TOOTHBRUSHING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Smile</dc:title>
  <cp:lastModifiedBy>Sophie Turner</cp:lastModifiedBy>
  <cp:revision>3</cp:revision>
  <dcterms:created xsi:type="dcterms:W3CDTF">2021-09-01T15:42:34Z</dcterms:created>
  <dcterms:modified xsi:type="dcterms:W3CDTF">2021-09-06T14:00:56Z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2021-09-01T00:00:00Z</vt:filetime>
  </property>
</Properties>
</file>